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2" r:id="rId1"/>
  </p:sldMasterIdLst>
  <p:notesMasterIdLst>
    <p:notesMasterId r:id="rId21"/>
  </p:notesMasterIdLst>
  <p:sldIdLst>
    <p:sldId id="256" r:id="rId2"/>
    <p:sldId id="312" r:id="rId3"/>
    <p:sldId id="259" r:id="rId4"/>
    <p:sldId id="257" r:id="rId5"/>
    <p:sldId id="284" r:id="rId6"/>
    <p:sldId id="275" r:id="rId7"/>
    <p:sldId id="289" r:id="rId8"/>
    <p:sldId id="276" r:id="rId9"/>
    <p:sldId id="293" r:id="rId10"/>
    <p:sldId id="264" r:id="rId11"/>
    <p:sldId id="302" r:id="rId12"/>
    <p:sldId id="301" r:id="rId13"/>
    <p:sldId id="322" r:id="rId14"/>
    <p:sldId id="319" r:id="rId15"/>
    <p:sldId id="318" r:id="rId16"/>
    <p:sldId id="323" r:id="rId17"/>
    <p:sldId id="324" r:id="rId18"/>
    <p:sldId id="325" r:id="rId19"/>
    <p:sldId id="321" r:id="rId20"/>
  </p:sldIdLst>
  <p:sldSz cx="9144000" cy="5143500" type="screen16x9"/>
  <p:notesSz cx="6858000" cy="9144000"/>
  <p:embeddedFontLst>
    <p:embeddedFont>
      <p:font typeface="Krona One" panose="020B0604020202020204" charset="0"/>
      <p:regular r:id="rId22"/>
    </p:embeddedFont>
    <p:embeddedFont>
      <p:font typeface="NSimSun" panose="02010609030101010101" pitchFamily="49" charset="-122"/>
      <p:regular r:id="rId23"/>
    </p:embeddedFont>
    <p:embeddedFont>
      <p:font typeface="Open Sans" panose="020B0606030504020204" pitchFamily="34" charset="0"/>
      <p:regular r:id="rId24"/>
      <p:bold r:id="rId25"/>
      <p:italic r:id="rId26"/>
      <p:boldItalic r:id="rId27"/>
    </p:embeddedFont>
    <p:embeddedFont>
      <p:font typeface="Roboto Condensed Light" panose="02000000000000000000" pitchFamily="2" charset="0"/>
      <p:regular r:id="rId28"/>
      <p: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pos="449">
          <p15:clr>
            <a:srgbClr val="9AA0A6"/>
          </p15:clr>
        </p15:guide>
        <p15:guide id="3" pos="5311">
          <p15:clr>
            <a:srgbClr val="9AA0A6"/>
          </p15:clr>
        </p15:guide>
        <p15:guide id="4" orient="horz" pos="2897">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A541F67-737F-4869-ACAB-88A4F32916FB}">
  <a:tblStyle styleId="{FA541F67-737F-4869-ACAB-88A4F32916F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guide orient="horz" pos="340"/>
        <p:guide pos="449"/>
        <p:guide pos="5311"/>
        <p:guide orient="horz" pos="28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
        <p:cNvGrpSpPr/>
        <p:nvPr/>
      </p:nvGrpSpPr>
      <p:grpSpPr>
        <a:xfrm>
          <a:off x="0" y="0"/>
          <a:ext cx="0" cy="0"/>
          <a:chOff x="0" y="0"/>
          <a:chExt cx="0" cy="0"/>
        </a:xfrm>
      </p:grpSpPr>
      <p:sp>
        <p:nvSpPr>
          <p:cNvPr id="907" name="Google Shape;907;g80a156199e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 name="Google Shape;908;g80a156199e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2"/>
        <p:cNvGrpSpPr/>
        <p:nvPr/>
      </p:nvGrpSpPr>
      <p:grpSpPr>
        <a:xfrm>
          <a:off x="0" y="0"/>
          <a:ext cx="0" cy="0"/>
          <a:chOff x="0" y="0"/>
          <a:chExt cx="0" cy="0"/>
        </a:xfrm>
      </p:grpSpPr>
      <p:sp>
        <p:nvSpPr>
          <p:cNvPr id="4103" name="Google Shape;4103;gcc5c8b4733_1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4" name="Google Shape;4104;gcc5c8b4733_1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8"/>
        <p:cNvGrpSpPr/>
        <p:nvPr/>
      </p:nvGrpSpPr>
      <p:grpSpPr>
        <a:xfrm>
          <a:off x="0" y="0"/>
          <a:ext cx="0" cy="0"/>
          <a:chOff x="0" y="0"/>
          <a:chExt cx="0" cy="0"/>
        </a:xfrm>
      </p:grpSpPr>
      <p:sp>
        <p:nvSpPr>
          <p:cNvPr id="4009" name="Google Shape;4009;gcc5c8b4733_1_3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0" name="Google Shape;4010;gcc5c8b4733_1_3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6"/>
        <p:cNvGrpSpPr/>
        <p:nvPr/>
      </p:nvGrpSpPr>
      <p:grpSpPr>
        <a:xfrm>
          <a:off x="0" y="0"/>
          <a:ext cx="0" cy="0"/>
          <a:chOff x="0" y="0"/>
          <a:chExt cx="0" cy="0"/>
        </a:xfrm>
      </p:grpSpPr>
      <p:sp>
        <p:nvSpPr>
          <p:cNvPr id="1257" name="Google Shape;1257;g8e6814d571_0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 name="Google Shape;1258;g8e6814d571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87473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6"/>
        <p:cNvGrpSpPr/>
        <p:nvPr/>
      </p:nvGrpSpPr>
      <p:grpSpPr>
        <a:xfrm>
          <a:off x="0" y="0"/>
          <a:ext cx="0" cy="0"/>
          <a:chOff x="0" y="0"/>
          <a:chExt cx="0" cy="0"/>
        </a:xfrm>
      </p:grpSpPr>
      <p:sp>
        <p:nvSpPr>
          <p:cNvPr id="5467" name="Google Shape;5467;gcc5c8b4733_1_3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8" name="Google Shape;5468;gcc5c8b4733_1_3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3"/>
        <p:cNvGrpSpPr/>
        <p:nvPr/>
      </p:nvGrpSpPr>
      <p:grpSpPr>
        <a:xfrm>
          <a:off x="0" y="0"/>
          <a:ext cx="0" cy="0"/>
          <a:chOff x="0" y="0"/>
          <a:chExt cx="0" cy="0"/>
        </a:xfrm>
      </p:grpSpPr>
      <p:sp>
        <p:nvSpPr>
          <p:cNvPr id="5454" name="Google Shape;5454;gcc5c8b4733_1_3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5" name="Google Shape;5455;gcc5c8b4733_1_3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6"/>
        <p:cNvGrpSpPr/>
        <p:nvPr/>
      </p:nvGrpSpPr>
      <p:grpSpPr>
        <a:xfrm>
          <a:off x="0" y="0"/>
          <a:ext cx="0" cy="0"/>
          <a:chOff x="0" y="0"/>
          <a:chExt cx="0" cy="0"/>
        </a:xfrm>
      </p:grpSpPr>
      <p:sp>
        <p:nvSpPr>
          <p:cNvPr id="5467" name="Google Shape;5467;gcc5c8b4733_1_3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8" name="Google Shape;5468;gcc5c8b4733_1_3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30010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8"/>
        <p:cNvGrpSpPr/>
        <p:nvPr/>
      </p:nvGrpSpPr>
      <p:grpSpPr>
        <a:xfrm>
          <a:off x="0" y="0"/>
          <a:ext cx="0" cy="0"/>
          <a:chOff x="0" y="0"/>
          <a:chExt cx="0" cy="0"/>
        </a:xfrm>
      </p:grpSpPr>
      <p:sp>
        <p:nvSpPr>
          <p:cNvPr id="4009" name="Google Shape;4009;gcc5c8b4733_1_3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0" name="Google Shape;4010;gcc5c8b4733_1_3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2797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8"/>
        <p:cNvGrpSpPr/>
        <p:nvPr/>
      </p:nvGrpSpPr>
      <p:grpSpPr>
        <a:xfrm>
          <a:off x="0" y="0"/>
          <a:ext cx="0" cy="0"/>
          <a:chOff x="0" y="0"/>
          <a:chExt cx="0" cy="0"/>
        </a:xfrm>
      </p:grpSpPr>
      <p:sp>
        <p:nvSpPr>
          <p:cNvPr id="4009" name="Google Shape;4009;gcc5c8b4733_1_38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0" name="Google Shape;4010;gcc5c8b4733_1_3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18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5"/>
        <p:cNvGrpSpPr/>
        <p:nvPr/>
      </p:nvGrpSpPr>
      <p:grpSpPr>
        <a:xfrm>
          <a:off x="0" y="0"/>
          <a:ext cx="0" cy="0"/>
          <a:chOff x="0" y="0"/>
          <a:chExt cx="0" cy="0"/>
        </a:xfrm>
      </p:grpSpPr>
      <p:sp>
        <p:nvSpPr>
          <p:cNvPr id="5576" name="Google Shape;5576;g8e6814d571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7" name="Google Shape;5577;g8e6814d571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4"/>
        <p:cNvGrpSpPr/>
        <p:nvPr/>
      </p:nvGrpSpPr>
      <p:grpSpPr>
        <a:xfrm>
          <a:off x="0" y="0"/>
          <a:ext cx="0" cy="0"/>
          <a:chOff x="0" y="0"/>
          <a:chExt cx="0" cy="0"/>
        </a:xfrm>
      </p:grpSpPr>
      <p:sp>
        <p:nvSpPr>
          <p:cNvPr id="4905" name="Google Shape;4905;gcc5c8b4733_1_27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6" name="Google Shape;4906;gcc5c8b4733_1_2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8e6814d57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8e6814d57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80a5d6e746_0_20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80a5d6e746_0_2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5"/>
        <p:cNvGrpSpPr/>
        <p:nvPr/>
      </p:nvGrpSpPr>
      <p:grpSpPr>
        <a:xfrm>
          <a:off x="0" y="0"/>
          <a:ext cx="0" cy="0"/>
          <a:chOff x="0" y="0"/>
          <a:chExt cx="0" cy="0"/>
        </a:xfrm>
      </p:grpSpPr>
      <p:sp>
        <p:nvSpPr>
          <p:cNvPr id="1766" name="Google Shape;1766;gcc3329b897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7" name="Google Shape;1767;gcc3329b897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8e6814d571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8e6814d571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6"/>
        <p:cNvGrpSpPr/>
        <p:nvPr/>
      </p:nvGrpSpPr>
      <p:grpSpPr>
        <a:xfrm>
          <a:off x="0" y="0"/>
          <a:ext cx="0" cy="0"/>
          <a:chOff x="0" y="0"/>
          <a:chExt cx="0" cy="0"/>
        </a:xfrm>
      </p:grpSpPr>
      <p:sp>
        <p:nvSpPr>
          <p:cNvPr id="2887" name="Google Shape;2887;gcc5c8b4733_1_38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8" name="Google Shape;2888;gcc5c8b4733_1_3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80a5d6e746_0_1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80a5d6e746_0_1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6"/>
        <p:cNvGrpSpPr/>
        <p:nvPr/>
      </p:nvGrpSpPr>
      <p:grpSpPr>
        <a:xfrm>
          <a:off x="0" y="0"/>
          <a:ext cx="0" cy="0"/>
          <a:chOff x="0" y="0"/>
          <a:chExt cx="0" cy="0"/>
        </a:xfrm>
      </p:grpSpPr>
      <p:sp>
        <p:nvSpPr>
          <p:cNvPr id="3297" name="Google Shape;3297;gcc5c8b4733_1_3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8" name="Google Shape;3298;gcc5c8b4733_1_3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642625" y="0"/>
            <a:ext cx="65013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298612" y="1360459"/>
            <a:ext cx="9746018" cy="2538613"/>
          </a:xfrm>
          <a:custGeom>
            <a:avLst/>
            <a:gdLst/>
            <a:ahLst/>
            <a:cxnLst/>
            <a:rect l="l" t="t" r="r" b="b"/>
            <a:pathLst>
              <a:path w="82825" h="21574" extrusionOk="0">
                <a:moveTo>
                  <a:pt x="33806" y="0"/>
                </a:moveTo>
                <a:cubicBezTo>
                  <a:pt x="28379" y="0"/>
                  <a:pt x="25888" y="5427"/>
                  <a:pt x="23931" y="9742"/>
                </a:cubicBezTo>
                <a:cubicBezTo>
                  <a:pt x="22018" y="13879"/>
                  <a:pt x="20595" y="16592"/>
                  <a:pt x="18549" y="16592"/>
                </a:cubicBezTo>
                <a:cubicBezTo>
                  <a:pt x="16503" y="16592"/>
                  <a:pt x="15079" y="13879"/>
                  <a:pt x="13167" y="9742"/>
                </a:cubicBezTo>
                <a:cubicBezTo>
                  <a:pt x="11173" y="5445"/>
                  <a:pt x="8738" y="45"/>
                  <a:pt x="3358" y="45"/>
                </a:cubicBezTo>
                <a:cubicBezTo>
                  <a:pt x="3336" y="45"/>
                  <a:pt x="3314" y="45"/>
                  <a:pt x="3292" y="45"/>
                </a:cubicBezTo>
                <a:cubicBezTo>
                  <a:pt x="0" y="45"/>
                  <a:pt x="0" y="4982"/>
                  <a:pt x="3292" y="4982"/>
                </a:cubicBezTo>
                <a:cubicBezTo>
                  <a:pt x="5382" y="4982"/>
                  <a:pt x="6761" y="7696"/>
                  <a:pt x="8674" y="11832"/>
                </a:cubicBezTo>
                <a:cubicBezTo>
                  <a:pt x="10676" y="16147"/>
                  <a:pt x="13122" y="21574"/>
                  <a:pt x="18549" y="21574"/>
                </a:cubicBezTo>
                <a:cubicBezTo>
                  <a:pt x="23976" y="21574"/>
                  <a:pt x="26422" y="16147"/>
                  <a:pt x="28424" y="11832"/>
                </a:cubicBezTo>
                <a:cubicBezTo>
                  <a:pt x="30337" y="7696"/>
                  <a:pt x="31715" y="4982"/>
                  <a:pt x="33806" y="4982"/>
                </a:cubicBezTo>
                <a:cubicBezTo>
                  <a:pt x="35852" y="4982"/>
                  <a:pt x="37276" y="7696"/>
                  <a:pt x="39144" y="11832"/>
                </a:cubicBezTo>
                <a:cubicBezTo>
                  <a:pt x="41146" y="16192"/>
                  <a:pt x="43592" y="21574"/>
                  <a:pt x="49019" y="21574"/>
                </a:cubicBezTo>
                <a:cubicBezTo>
                  <a:pt x="54446" y="21574"/>
                  <a:pt x="56892" y="16147"/>
                  <a:pt x="58894" y="11832"/>
                </a:cubicBezTo>
                <a:cubicBezTo>
                  <a:pt x="60806" y="7696"/>
                  <a:pt x="62230" y="4982"/>
                  <a:pt x="64276" y="4982"/>
                </a:cubicBezTo>
                <a:cubicBezTo>
                  <a:pt x="66322" y="4982"/>
                  <a:pt x="67746" y="7696"/>
                  <a:pt x="69658" y="11832"/>
                </a:cubicBezTo>
                <a:cubicBezTo>
                  <a:pt x="71660" y="16147"/>
                  <a:pt x="74106" y="21574"/>
                  <a:pt x="79533" y="21574"/>
                </a:cubicBezTo>
                <a:cubicBezTo>
                  <a:pt x="82825" y="21574"/>
                  <a:pt x="82825" y="16592"/>
                  <a:pt x="79533" y="16592"/>
                </a:cubicBezTo>
                <a:cubicBezTo>
                  <a:pt x="77443" y="16592"/>
                  <a:pt x="76064" y="13879"/>
                  <a:pt x="74151" y="9742"/>
                </a:cubicBezTo>
                <a:cubicBezTo>
                  <a:pt x="72149" y="5427"/>
                  <a:pt x="69658" y="0"/>
                  <a:pt x="64276" y="0"/>
                </a:cubicBezTo>
                <a:cubicBezTo>
                  <a:pt x="58894" y="0"/>
                  <a:pt x="56403" y="5427"/>
                  <a:pt x="54401" y="9742"/>
                </a:cubicBezTo>
                <a:cubicBezTo>
                  <a:pt x="52488" y="13879"/>
                  <a:pt x="51109" y="16592"/>
                  <a:pt x="49019" y="16592"/>
                </a:cubicBezTo>
                <a:cubicBezTo>
                  <a:pt x="46973" y="16592"/>
                  <a:pt x="45549" y="13879"/>
                  <a:pt x="43681" y="9742"/>
                </a:cubicBezTo>
                <a:cubicBezTo>
                  <a:pt x="41679" y="5427"/>
                  <a:pt x="39233" y="0"/>
                  <a:pt x="33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030207" y="1410900"/>
            <a:ext cx="5172000" cy="2321700"/>
          </a:xfrm>
          <a:prstGeom prst="rect">
            <a:avLst/>
          </a:prstGeom>
        </p:spPr>
        <p:txBody>
          <a:bodyPr spcFirstLastPara="1" wrap="square" lIns="91425" tIns="91425" rIns="91425" bIns="91425" anchor="ctr" anchorCtr="0">
            <a:noAutofit/>
          </a:bodyPr>
          <a:lstStyle>
            <a:lvl1pPr lvl="0" algn="r">
              <a:spcBef>
                <a:spcPts val="0"/>
              </a:spcBef>
              <a:spcAft>
                <a:spcPts val="0"/>
              </a:spcAft>
              <a:buSzPts val="60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4449807" y="3524550"/>
            <a:ext cx="3752400" cy="8364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000"/>
              <a:buNone/>
              <a:defRPr sz="2000"/>
            </a:lvl1pPr>
            <a:lvl2pPr lvl="1" algn="r">
              <a:lnSpc>
                <a:spcPct val="100000"/>
              </a:lnSpc>
              <a:spcBef>
                <a:spcPts val="0"/>
              </a:spcBef>
              <a:spcAft>
                <a:spcPts val="0"/>
              </a:spcAft>
              <a:buSzPts val="2800"/>
              <a:buNone/>
              <a:defRPr sz="2800"/>
            </a:lvl2pPr>
            <a:lvl3pPr lvl="2" algn="r">
              <a:lnSpc>
                <a:spcPct val="100000"/>
              </a:lnSpc>
              <a:spcBef>
                <a:spcPts val="0"/>
              </a:spcBef>
              <a:spcAft>
                <a:spcPts val="0"/>
              </a:spcAft>
              <a:buSzPts val="2800"/>
              <a:buNone/>
              <a:defRPr sz="2800"/>
            </a:lvl3pPr>
            <a:lvl4pPr lvl="3" algn="r">
              <a:lnSpc>
                <a:spcPct val="100000"/>
              </a:lnSpc>
              <a:spcBef>
                <a:spcPts val="0"/>
              </a:spcBef>
              <a:spcAft>
                <a:spcPts val="0"/>
              </a:spcAft>
              <a:buSzPts val="2800"/>
              <a:buNone/>
              <a:defRPr sz="2800"/>
            </a:lvl4pPr>
            <a:lvl5pPr lvl="4" algn="r">
              <a:lnSpc>
                <a:spcPct val="100000"/>
              </a:lnSpc>
              <a:spcBef>
                <a:spcPts val="0"/>
              </a:spcBef>
              <a:spcAft>
                <a:spcPts val="0"/>
              </a:spcAft>
              <a:buSzPts val="2800"/>
              <a:buNone/>
              <a:defRPr sz="2800"/>
            </a:lvl5pPr>
            <a:lvl6pPr lvl="5" algn="r">
              <a:lnSpc>
                <a:spcPct val="100000"/>
              </a:lnSpc>
              <a:spcBef>
                <a:spcPts val="0"/>
              </a:spcBef>
              <a:spcAft>
                <a:spcPts val="0"/>
              </a:spcAft>
              <a:buSzPts val="2800"/>
              <a:buNone/>
              <a:defRPr sz="2800"/>
            </a:lvl6pPr>
            <a:lvl7pPr lvl="6" algn="r">
              <a:lnSpc>
                <a:spcPct val="100000"/>
              </a:lnSpc>
              <a:spcBef>
                <a:spcPts val="0"/>
              </a:spcBef>
              <a:spcAft>
                <a:spcPts val="0"/>
              </a:spcAft>
              <a:buSzPts val="2800"/>
              <a:buNone/>
              <a:defRPr sz="2800"/>
            </a:lvl7pPr>
            <a:lvl8pPr lvl="7" algn="r">
              <a:lnSpc>
                <a:spcPct val="100000"/>
              </a:lnSpc>
              <a:spcBef>
                <a:spcPts val="0"/>
              </a:spcBef>
              <a:spcAft>
                <a:spcPts val="0"/>
              </a:spcAft>
              <a:buSzPts val="2800"/>
              <a:buNone/>
              <a:defRPr sz="2800"/>
            </a:lvl8pPr>
            <a:lvl9pPr lvl="8" algn="r">
              <a:lnSpc>
                <a:spcPct val="100000"/>
              </a:lnSpc>
              <a:spcBef>
                <a:spcPts val="0"/>
              </a:spcBef>
              <a:spcAft>
                <a:spcPts val="0"/>
              </a:spcAft>
              <a:buSzPts val="2800"/>
              <a:buNone/>
              <a:defRPr sz="2800"/>
            </a:lvl9pPr>
          </a:lstStyle>
          <a:p>
            <a:endParaRPr/>
          </a:p>
        </p:txBody>
      </p:sp>
      <p:sp>
        <p:nvSpPr>
          <p:cNvPr id="13" name="Google Shape;13;p2"/>
          <p:cNvSpPr/>
          <p:nvPr/>
        </p:nvSpPr>
        <p:spPr>
          <a:xfrm>
            <a:off x="-1099" y="-1"/>
            <a:ext cx="507291" cy="639440"/>
          </a:xfrm>
          <a:custGeom>
            <a:avLst/>
            <a:gdLst/>
            <a:ahLst/>
            <a:cxnLst/>
            <a:rect l="l" t="t" r="r" b="b"/>
            <a:pathLst>
              <a:path w="17739" h="22360" extrusionOk="0">
                <a:moveTo>
                  <a:pt x="0" y="0"/>
                </a:moveTo>
                <a:lnTo>
                  <a:pt x="0" y="22360"/>
                </a:lnTo>
                <a:cubicBezTo>
                  <a:pt x="8576" y="17730"/>
                  <a:pt x="15144" y="9395"/>
                  <a:pt x="17739" y="0"/>
                </a:cubicBezTo>
                <a:close/>
              </a:path>
            </a:pathLst>
          </a:custGeom>
          <a:solidFill>
            <a:srgbClr val="FFFFFF">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subTitle" idx="2"/>
          </p:nvPr>
        </p:nvSpPr>
        <p:spPr>
          <a:xfrm>
            <a:off x="4449807" y="426025"/>
            <a:ext cx="3752400" cy="469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Font typeface="Krona One"/>
              <a:buNone/>
              <a:defRPr sz="1600">
                <a:highlight>
                  <a:srgbClr val="FFFFFF"/>
                </a:highlight>
                <a:latin typeface="Krona One"/>
                <a:ea typeface="Krona One"/>
                <a:cs typeface="Krona One"/>
                <a:sym typeface="Krona One"/>
              </a:defRPr>
            </a:lvl1pPr>
            <a:lvl2pPr lvl="1" algn="r" rtl="0">
              <a:lnSpc>
                <a:spcPct val="100000"/>
              </a:lnSpc>
              <a:spcBef>
                <a:spcPts val="0"/>
              </a:spcBef>
              <a:spcAft>
                <a:spcPts val="0"/>
              </a:spcAft>
              <a:buSzPts val="1600"/>
              <a:buNone/>
              <a:defRPr sz="1600">
                <a:highlight>
                  <a:srgbClr val="FFFFFF"/>
                </a:highlight>
              </a:defRPr>
            </a:lvl2pPr>
            <a:lvl3pPr lvl="2" algn="r" rtl="0">
              <a:lnSpc>
                <a:spcPct val="100000"/>
              </a:lnSpc>
              <a:spcBef>
                <a:spcPts val="0"/>
              </a:spcBef>
              <a:spcAft>
                <a:spcPts val="0"/>
              </a:spcAft>
              <a:buSzPts val="1600"/>
              <a:buNone/>
              <a:defRPr sz="1600">
                <a:highlight>
                  <a:srgbClr val="FFFFFF"/>
                </a:highlight>
              </a:defRPr>
            </a:lvl3pPr>
            <a:lvl4pPr lvl="3" algn="r" rtl="0">
              <a:lnSpc>
                <a:spcPct val="100000"/>
              </a:lnSpc>
              <a:spcBef>
                <a:spcPts val="0"/>
              </a:spcBef>
              <a:spcAft>
                <a:spcPts val="0"/>
              </a:spcAft>
              <a:buSzPts val="1600"/>
              <a:buNone/>
              <a:defRPr sz="1600">
                <a:highlight>
                  <a:srgbClr val="FFFFFF"/>
                </a:highlight>
              </a:defRPr>
            </a:lvl4pPr>
            <a:lvl5pPr lvl="4" algn="r" rtl="0">
              <a:lnSpc>
                <a:spcPct val="100000"/>
              </a:lnSpc>
              <a:spcBef>
                <a:spcPts val="0"/>
              </a:spcBef>
              <a:spcAft>
                <a:spcPts val="0"/>
              </a:spcAft>
              <a:buSzPts val="1600"/>
              <a:buNone/>
              <a:defRPr sz="1600">
                <a:highlight>
                  <a:srgbClr val="FFFFFF"/>
                </a:highlight>
              </a:defRPr>
            </a:lvl5pPr>
            <a:lvl6pPr lvl="5" algn="r" rtl="0">
              <a:lnSpc>
                <a:spcPct val="100000"/>
              </a:lnSpc>
              <a:spcBef>
                <a:spcPts val="0"/>
              </a:spcBef>
              <a:spcAft>
                <a:spcPts val="0"/>
              </a:spcAft>
              <a:buSzPts val="1600"/>
              <a:buNone/>
              <a:defRPr sz="1600">
                <a:highlight>
                  <a:srgbClr val="FFFFFF"/>
                </a:highlight>
              </a:defRPr>
            </a:lvl6pPr>
            <a:lvl7pPr lvl="6" algn="r" rtl="0">
              <a:lnSpc>
                <a:spcPct val="100000"/>
              </a:lnSpc>
              <a:spcBef>
                <a:spcPts val="0"/>
              </a:spcBef>
              <a:spcAft>
                <a:spcPts val="0"/>
              </a:spcAft>
              <a:buSzPts val="1600"/>
              <a:buNone/>
              <a:defRPr sz="1600">
                <a:highlight>
                  <a:srgbClr val="FFFFFF"/>
                </a:highlight>
              </a:defRPr>
            </a:lvl7pPr>
            <a:lvl8pPr lvl="7" algn="r" rtl="0">
              <a:lnSpc>
                <a:spcPct val="100000"/>
              </a:lnSpc>
              <a:spcBef>
                <a:spcPts val="0"/>
              </a:spcBef>
              <a:spcAft>
                <a:spcPts val="0"/>
              </a:spcAft>
              <a:buSzPts val="1600"/>
              <a:buNone/>
              <a:defRPr sz="1600">
                <a:highlight>
                  <a:srgbClr val="FFFFFF"/>
                </a:highlight>
              </a:defRPr>
            </a:lvl8pPr>
            <a:lvl9pPr lvl="8" algn="r" rtl="0">
              <a:lnSpc>
                <a:spcPct val="100000"/>
              </a:lnSpc>
              <a:spcBef>
                <a:spcPts val="0"/>
              </a:spcBef>
              <a:spcAft>
                <a:spcPts val="0"/>
              </a:spcAft>
              <a:buSzPts val="1600"/>
              <a:buNone/>
              <a:defRPr sz="1600">
                <a:highlight>
                  <a:srgbClr val="FFFFFF"/>
                </a:highlight>
              </a:defRPr>
            </a:lvl9pPr>
          </a:lstStyle>
          <a:p>
            <a:endParaRPr/>
          </a:p>
        </p:txBody>
      </p:sp>
      <p:cxnSp>
        <p:nvCxnSpPr>
          <p:cNvPr id="15" name="Google Shape;15;p2"/>
          <p:cNvCxnSpPr/>
          <p:nvPr/>
        </p:nvCxnSpPr>
        <p:spPr>
          <a:xfrm>
            <a:off x="6138564" y="928350"/>
            <a:ext cx="30630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5">
  <p:cSld name="CUSTOM_5_1_1_1_1">
    <p:spTree>
      <p:nvGrpSpPr>
        <p:cNvPr id="1" name="Shape 171"/>
        <p:cNvGrpSpPr/>
        <p:nvPr/>
      </p:nvGrpSpPr>
      <p:grpSpPr>
        <a:xfrm>
          <a:off x="0" y="0"/>
          <a:ext cx="0" cy="0"/>
          <a:chOff x="0" y="0"/>
          <a:chExt cx="0" cy="0"/>
        </a:xfrm>
      </p:grpSpPr>
      <p:sp>
        <p:nvSpPr>
          <p:cNvPr id="172" name="Google Shape;172;p22"/>
          <p:cNvSpPr/>
          <p:nvPr/>
        </p:nvSpPr>
        <p:spPr>
          <a:xfrm>
            <a:off x="0" y="0"/>
            <a:ext cx="181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txBox="1">
            <a:spLocks noGrp="1"/>
          </p:cNvSpPr>
          <p:nvPr>
            <p:ph type="title"/>
          </p:nvPr>
        </p:nvSpPr>
        <p:spPr>
          <a:xfrm>
            <a:off x="2642550" y="2741800"/>
            <a:ext cx="3858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highlight>
                  <a:srgbClr val="FFFFFF"/>
                </a:highlight>
              </a:defRPr>
            </a:lvl1pPr>
            <a:lvl2pPr lvl="1" algn="ctr" rtl="0">
              <a:spcBef>
                <a:spcPts val="0"/>
              </a:spcBef>
              <a:spcAft>
                <a:spcPts val="0"/>
              </a:spcAft>
              <a:buSzPts val="3600"/>
              <a:buNone/>
              <a:defRPr sz="3600">
                <a:highlight>
                  <a:srgbClr val="FFFFFF"/>
                </a:highlight>
              </a:defRPr>
            </a:lvl2pPr>
            <a:lvl3pPr lvl="2" algn="ctr" rtl="0">
              <a:spcBef>
                <a:spcPts val="0"/>
              </a:spcBef>
              <a:spcAft>
                <a:spcPts val="0"/>
              </a:spcAft>
              <a:buSzPts val="3600"/>
              <a:buNone/>
              <a:defRPr sz="3600">
                <a:highlight>
                  <a:srgbClr val="FFFFFF"/>
                </a:highlight>
              </a:defRPr>
            </a:lvl3pPr>
            <a:lvl4pPr lvl="3" algn="ctr" rtl="0">
              <a:spcBef>
                <a:spcPts val="0"/>
              </a:spcBef>
              <a:spcAft>
                <a:spcPts val="0"/>
              </a:spcAft>
              <a:buSzPts val="3600"/>
              <a:buNone/>
              <a:defRPr sz="3600">
                <a:highlight>
                  <a:srgbClr val="FFFFFF"/>
                </a:highlight>
              </a:defRPr>
            </a:lvl4pPr>
            <a:lvl5pPr lvl="4" algn="ctr" rtl="0">
              <a:spcBef>
                <a:spcPts val="0"/>
              </a:spcBef>
              <a:spcAft>
                <a:spcPts val="0"/>
              </a:spcAft>
              <a:buSzPts val="3600"/>
              <a:buNone/>
              <a:defRPr sz="3600">
                <a:highlight>
                  <a:srgbClr val="FFFFFF"/>
                </a:highlight>
              </a:defRPr>
            </a:lvl5pPr>
            <a:lvl6pPr lvl="5" algn="ctr" rtl="0">
              <a:spcBef>
                <a:spcPts val="0"/>
              </a:spcBef>
              <a:spcAft>
                <a:spcPts val="0"/>
              </a:spcAft>
              <a:buSzPts val="3600"/>
              <a:buNone/>
              <a:defRPr sz="3600">
                <a:highlight>
                  <a:srgbClr val="FFFFFF"/>
                </a:highlight>
              </a:defRPr>
            </a:lvl6pPr>
            <a:lvl7pPr lvl="6" algn="ctr" rtl="0">
              <a:spcBef>
                <a:spcPts val="0"/>
              </a:spcBef>
              <a:spcAft>
                <a:spcPts val="0"/>
              </a:spcAft>
              <a:buSzPts val="3600"/>
              <a:buNone/>
              <a:defRPr sz="3600">
                <a:highlight>
                  <a:srgbClr val="FFFFFF"/>
                </a:highlight>
              </a:defRPr>
            </a:lvl7pPr>
            <a:lvl8pPr lvl="7" algn="ctr" rtl="0">
              <a:spcBef>
                <a:spcPts val="0"/>
              </a:spcBef>
              <a:spcAft>
                <a:spcPts val="0"/>
              </a:spcAft>
              <a:buSzPts val="3600"/>
              <a:buNone/>
              <a:defRPr sz="3600">
                <a:highlight>
                  <a:srgbClr val="FFFFFF"/>
                </a:highlight>
              </a:defRPr>
            </a:lvl8pPr>
            <a:lvl9pPr lvl="8" algn="ctr" rtl="0">
              <a:spcBef>
                <a:spcPts val="0"/>
              </a:spcBef>
              <a:spcAft>
                <a:spcPts val="0"/>
              </a:spcAft>
              <a:buSzPts val="3600"/>
              <a:buNone/>
              <a:defRPr sz="3600">
                <a:highlight>
                  <a:srgbClr val="FFFFFF"/>
                </a:highlight>
              </a:defRPr>
            </a:lvl9pPr>
          </a:lstStyle>
          <a:p>
            <a:endParaRPr/>
          </a:p>
        </p:txBody>
      </p:sp>
      <p:sp>
        <p:nvSpPr>
          <p:cNvPr id="174" name="Google Shape;174;p22"/>
          <p:cNvSpPr txBox="1">
            <a:spLocks noGrp="1"/>
          </p:cNvSpPr>
          <p:nvPr>
            <p:ph type="subTitle" idx="1"/>
          </p:nvPr>
        </p:nvSpPr>
        <p:spPr>
          <a:xfrm>
            <a:off x="2646450" y="3683057"/>
            <a:ext cx="3855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5" name="Google Shape;175;p22"/>
          <p:cNvSpPr txBox="1">
            <a:spLocks noGrp="1"/>
          </p:cNvSpPr>
          <p:nvPr>
            <p:ph type="title" idx="2" hasCustomPrompt="1"/>
          </p:nvPr>
        </p:nvSpPr>
        <p:spPr>
          <a:xfrm>
            <a:off x="2646450" y="667843"/>
            <a:ext cx="3855000" cy="1963500"/>
          </a:xfrm>
          <a:prstGeom prst="rect">
            <a:avLst/>
          </a:prstGeom>
        </p:spPr>
        <p:txBody>
          <a:bodyPr spcFirstLastPara="1" wrap="square" lIns="91425" tIns="91425" rIns="91425" bIns="91425" anchor="ctr" anchorCtr="0">
            <a:noAutofit/>
          </a:bodyPr>
          <a:lstStyle>
            <a:lvl1pPr lvl="0"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76" name="Google Shape;176;p22"/>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
        <p:nvSpPr>
          <p:cNvPr id="178" name="Google Shape;178;p22"/>
          <p:cNvSpPr/>
          <p:nvPr/>
        </p:nvSpPr>
        <p:spPr>
          <a:xfrm>
            <a:off x="7332000" y="0"/>
            <a:ext cx="181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6">
  <p:cSld name="CUSTOM_25">
    <p:spTree>
      <p:nvGrpSpPr>
        <p:cNvPr id="1" name="Shape 216"/>
        <p:cNvGrpSpPr/>
        <p:nvPr/>
      </p:nvGrpSpPr>
      <p:grpSpPr>
        <a:xfrm>
          <a:off x="0" y="0"/>
          <a:ext cx="0" cy="0"/>
          <a:chOff x="0" y="0"/>
          <a:chExt cx="0" cy="0"/>
        </a:xfrm>
      </p:grpSpPr>
      <p:sp>
        <p:nvSpPr>
          <p:cNvPr id="217" name="Google Shape;217;p28"/>
          <p:cNvSpPr/>
          <p:nvPr/>
        </p:nvSpPr>
        <p:spPr>
          <a:xfrm flipH="1">
            <a:off x="-3664" y="0"/>
            <a:ext cx="457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txBox="1">
            <a:spLocks noGrp="1"/>
          </p:cNvSpPr>
          <p:nvPr>
            <p:ph type="title"/>
          </p:nvPr>
        </p:nvSpPr>
        <p:spPr>
          <a:xfrm flipH="1">
            <a:off x="984086" y="1954600"/>
            <a:ext cx="3309600" cy="1325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200"/>
              <a:buNone/>
              <a:defRPr sz="3200"/>
            </a:lvl1pPr>
            <a:lvl2pPr lvl="1" algn="r" rtl="0">
              <a:spcBef>
                <a:spcPts val="0"/>
              </a:spcBef>
              <a:spcAft>
                <a:spcPts val="0"/>
              </a:spcAft>
              <a:buSzPts val="2600"/>
              <a:buNone/>
              <a:defRPr sz="2600"/>
            </a:lvl2pPr>
            <a:lvl3pPr lvl="2" algn="r" rtl="0">
              <a:spcBef>
                <a:spcPts val="0"/>
              </a:spcBef>
              <a:spcAft>
                <a:spcPts val="0"/>
              </a:spcAft>
              <a:buSzPts val="2600"/>
              <a:buNone/>
              <a:defRPr sz="2600"/>
            </a:lvl3pPr>
            <a:lvl4pPr lvl="3" algn="r" rtl="0">
              <a:spcBef>
                <a:spcPts val="0"/>
              </a:spcBef>
              <a:spcAft>
                <a:spcPts val="0"/>
              </a:spcAft>
              <a:buSzPts val="2600"/>
              <a:buNone/>
              <a:defRPr sz="2600"/>
            </a:lvl4pPr>
            <a:lvl5pPr lvl="4" algn="r" rtl="0">
              <a:spcBef>
                <a:spcPts val="0"/>
              </a:spcBef>
              <a:spcAft>
                <a:spcPts val="0"/>
              </a:spcAft>
              <a:buSzPts val="2600"/>
              <a:buNone/>
              <a:defRPr sz="2600"/>
            </a:lvl5pPr>
            <a:lvl6pPr lvl="5" algn="r" rtl="0">
              <a:spcBef>
                <a:spcPts val="0"/>
              </a:spcBef>
              <a:spcAft>
                <a:spcPts val="0"/>
              </a:spcAft>
              <a:buSzPts val="2600"/>
              <a:buNone/>
              <a:defRPr sz="2600"/>
            </a:lvl6pPr>
            <a:lvl7pPr lvl="6" algn="r" rtl="0">
              <a:spcBef>
                <a:spcPts val="0"/>
              </a:spcBef>
              <a:spcAft>
                <a:spcPts val="0"/>
              </a:spcAft>
              <a:buSzPts val="2600"/>
              <a:buNone/>
              <a:defRPr sz="2600"/>
            </a:lvl7pPr>
            <a:lvl8pPr lvl="7" algn="r" rtl="0">
              <a:spcBef>
                <a:spcPts val="0"/>
              </a:spcBef>
              <a:spcAft>
                <a:spcPts val="0"/>
              </a:spcAft>
              <a:buSzPts val="2600"/>
              <a:buNone/>
              <a:defRPr sz="2600"/>
            </a:lvl8pPr>
            <a:lvl9pPr lvl="8" algn="r" rtl="0">
              <a:spcBef>
                <a:spcPts val="0"/>
              </a:spcBef>
              <a:spcAft>
                <a:spcPts val="0"/>
              </a:spcAft>
              <a:buSzPts val="2600"/>
              <a:buNone/>
              <a:defRPr sz="2600"/>
            </a:lvl9pPr>
          </a:lstStyle>
          <a:p>
            <a:endParaRPr/>
          </a:p>
        </p:txBody>
      </p:sp>
      <p:cxnSp>
        <p:nvCxnSpPr>
          <p:cNvPr id="219" name="Google Shape;219;p28"/>
          <p:cNvCxnSpPr/>
          <p:nvPr/>
        </p:nvCxnSpPr>
        <p:spPr>
          <a:xfrm>
            <a:off x="1624342" y="3774595"/>
            <a:ext cx="2948700" cy="0"/>
          </a:xfrm>
          <a:prstGeom prst="straightConnector1">
            <a:avLst/>
          </a:prstGeom>
          <a:noFill/>
          <a:ln w="28575" cap="flat" cmpd="sng">
            <a:solidFill>
              <a:schemeClr val="dk1"/>
            </a:solidFill>
            <a:prstDash val="solid"/>
            <a:round/>
            <a:headEnd type="none" w="med" len="med"/>
            <a:tailEnd type="none" w="med" len="med"/>
          </a:ln>
        </p:spPr>
      </p:cxnSp>
      <p:sp>
        <p:nvSpPr>
          <p:cNvPr id="220" name="Google Shape;220;p28"/>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
        <p:nvSpPr>
          <p:cNvPr id="222" name="Google Shape;222;p28"/>
          <p:cNvSpPr txBox="1">
            <a:spLocks noGrp="1"/>
          </p:cNvSpPr>
          <p:nvPr>
            <p:ph type="subTitle" idx="1"/>
          </p:nvPr>
        </p:nvSpPr>
        <p:spPr>
          <a:xfrm>
            <a:off x="5014050" y="3133581"/>
            <a:ext cx="2976300" cy="12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highlight>
                  <a:srgbClr val="FFFFFF"/>
                </a:high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7">
  <p:cSld name="CUSTOM_25_1">
    <p:spTree>
      <p:nvGrpSpPr>
        <p:cNvPr id="1" name="Shape 223"/>
        <p:cNvGrpSpPr/>
        <p:nvPr/>
      </p:nvGrpSpPr>
      <p:grpSpPr>
        <a:xfrm>
          <a:off x="0" y="0"/>
          <a:ext cx="0" cy="0"/>
          <a:chOff x="0" y="0"/>
          <a:chExt cx="0" cy="0"/>
        </a:xfrm>
      </p:grpSpPr>
      <p:sp>
        <p:nvSpPr>
          <p:cNvPr id="224" name="Google Shape;224;p29"/>
          <p:cNvSpPr/>
          <p:nvPr/>
        </p:nvSpPr>
        <p:spPr>
          <a:xfrm>
            <a:off x="7331875" y="0"/>
            <a:ext cx="181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
        <p:nvSpPr>
          <p:cNvPr id="227" name="Google Shape;227;p29"/>
          <p:cNvSpPr txBox="1">
            <a:spLocks noGrp="1"/>
          </p:cNvSpPr>
          <p:nvPr>
            <p:ph type="subTitle" idx="1"/>
          </p:nvPr>
        </p:nvSpPr>
        <p:spPr>
          <a:xfrm>
            <a:off x="713225" y="3136392"/>
            <a:ext cx="3820800" cy="118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600">
                <a:highlight>
                  <a:srgbClr val="FFFFFF"/>
                </a:high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29"/>
          <p:cNvSpPr txBox="1">
            <a:spLocks noGrp="1"/>
          </p:cNvSpPr>
          <p:nvPr>
            <p:ph type="title"/>
          </p:nvPr>
        </p:nvSpPr>
        <p:spPr>
          <a:xfrm rot="-5400000">
            <a:off x="5941800" y="2283750"/>
            <a:ext cx="45924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r" rtl="0">
              <a:spcBef>
                <a:spcPts val="0"/>
              </a:spcBef>
              <a:spcAft>
                <a:spcPts val="0"/>
              </a:spcAft>
              <a:buSzPts val="2600"/>
              <a:buNone/>
              <a:defRPr sz="2600"/>
            </a:lvl2pPr>
            <a:lvl3pPr lvl="2" algn="r" rtl="0">
              <a:spcBef>
                <a:spcPts val="0"/>
              </a:spcBef>
              <a:spcAft>
                <a:spcPts val="0"/>
              </a:spcAft>
              <a:buSzPts val="2600"/>
              <a:buNone/>
              <a:defRPr sz="2600"/>
            </a:lvl3pPr>
            <a:lvl4pPr lvl="3" algn="r" rtl="0">
              <a:spcBef>
                <a:spcPts val="0"/>
              </a:spcBef>
              <a:spcAft>
                <a:spcPts val="0"/>
              </a:spcAft>
              <a:buSzPts val="2600"/>
              <a:buNone/>
              <a:defRPr sz="2600"/>
            </a:lvl4pPr>
            <a:lvl5pPr lvl="4" algn="r" rtl="0">
              <a:spcBef>
                <a:spcPts val="0"/>
              </a:spcBef>
              <a:spcAft>
                <a:spcPts val="0"/>
              </a:spcAft>
              <a:buSzPts val="2600"/>
              <a:buNone/>
              <a:defRPr sz="2600"/>
            </a:lvl5pPr>
            <a:lvl6pPr lvl="5" algn="r" rtl="0">
              <a:spcBef>
                <a:spcPts val="0"/>
              </a:spcBef>
              <a:spcAft>
                <a:spcPts val="0"/>
              </a:spcAft>
              <a:buSzPts val="2600"/>
              <a:buNone/>
              <a:defRPr sz="2600"/>
            </a:lvl6pPr>
            <a:lvl7pPr lvl="6" algn="r" rtl="0">
              <a:spcBef>
                <a:spcPts val="0"/>
              </a:spcBef>
              <a:spcAft>
                <a:spcPts val="0"/>
              </a:spcAft>
              <a:buSzPts val="2600"/>
              <a:buNone/>
              <a:defRPr sz="2600"/>
            </a:lvl7pPr>
            <a:lvl8pPr lvl="7" algn="r" rtl="0">
              <a:spcBef>
                <a:spcPts val="0"/>
              </a:spcBef>
              <a:spcAft>
                <a:spcPts val="0"/>
              </a:spcAft>
              <a:buSzPts val="2600"/>
              <a:buNone/>
              <a:defRPr sz="2600"/>
            </a:lvl8pPr>
            <a:lvl9pPr lvl="8" algn="r" rtl="0">
              <a:spcBef>
                <a:spcPts val="0"/>
              </a:spcBef>
              <a:spcAft>
                <a:spcPts val="0"/>
              </a:spcAft>
              <a:buSzPts val="2600"/>
              <a:buNone/>
              <a:defRPr sz="26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19">
    <p:spTree>
      <p:nvGrpSpPr>
        <p:cNvPr id="1" name="Shape 229"/>
        <p:cNvGrpSpPr/>
        <p:nvPr/>
      </p:nvGrpSpPr>
      <p:grpSpPr>
        <a:xfrm>
          <a:off x="0" y="0"/>
          <a:ext cx="0" cy="0"/>
          <a:chOff x="0" y="0"/>
          <a:chExt cx="0" cy="0"/>
        </a:xfrm>
      </p:grpSpPr>
      <p:sp>
        <p:nvSpPr>
          <p:cNvPr id="230" name="Google Shape;230;p30"/>
          <p:cNvSpPr txBox="1">
            <a:spLocks noGrp="1"/>
          </p:cNvSpPr>
          <p:nvPr>
            <p:ph type="subTitle" idx="1"/>
          </p:nvPr>
        </p:nvSpPr>
        <p:spPr>
          <a:xfrm>
            <a:off x="4882902" y="2793133"/>
            <a:ext cx="14844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200"/>
              <a:buFont typeface="Krona One"/>
              <a:buNone/>
              <a:defRPr sz="2200" b="1">
                <a:highlight>
                  <a:schemeClr val="accent2"/>
                </a:highlight>
                <a:latin typeface="Krona One"/>
                <a:ea typeface="Krona One"/>
                <a:cs typeface="Krona One"/>
                <a:sym typeface="Krona One"/>
              </a:defRPr>
            </a:lvl1pPr>
            <a:lvl2pPr lvl="1" algn="ctr" rtl="0">
              <a:lnSpc>
                <a:spcPct val="100000"/>
              </a:lnSpc>
              <a:spcBef>
                <a:spcPts val="0"/>
              </a:spcBef>
              <a:spcAft>
                <a:spcPts val="0"/>
              </a:spcAft>
              <a:buSzPts val="2200"/>
              <a:buFont typeface="Krona One"/>
              <a:buNone/>
              <a:defRPr sz="2200">
                <a:latin typeface="Krona One"/>
                <a:ea typeface="Krona One"/>
                <a:cs typeface="Krona One"/>
                <a:sym typeface="Krona One"/>
              </a:defRPr>
            </a:lvl2pPr>
            <a:lvl3pPr lvl="2" algn="ctr" rtl="0">
              <a:lnSpc>
                <a:spcPct val="100000"/>
              </a:lnSpc>
              <a:spcBef>
                <a:spcPts val="0"/>
              </a:spcBef>
              <a:spcAft>
                <a:spcPts val="0"/>
              </a:spcAft>
              <a:buSzPts val="2200"/>
              <a:buFont typeface="Krona One"/>
              <a:buNone/>
              <a:defRPr sz="2200">
                <a:latin typeface="Krona One"/>
                <a:ea typeface="Krona One"/>
                <a:cs typeface="Krona One"/>
                <a:sym typeface="Krona One"/>
              </a:defRPr>
            </a:lvl3pPr>
            <a:lvl4pPr lvl="3" algn="ctr" rtl="0">
              <a:lnSpc>
                <a:spcPct val="100000"/>
              </a:lnSpc>
              <a:spcBef>
                <a:spcPts val="0"/>
              </a:spcBef>
              <a:spcAft>
                <a:spcPts val="0"/>
              </a:spcAft>
              <a:buSzPts val="2200"/>
              <a:buFont typeface="Krona One"/>
              <a:buNone/>
              <a:defRPr sz="2200">
                <a:latin typeface="Krona One"/>
                <a:ea typeface="Krona One"/>
                <a:cs typeface="Krona One"/>
                <a:sym typeface="Krona One"/>
              </a:defRPr>
            </a:lvl4pPr>
            <a:lvl5pPr lvl="4" algn="ctr" rtl="0">
              <a:lnSpc>
                <a:spcPct val="100000"/>
              </a:lnSpc>
              <a:spcBef>
                <a:spcPts val="0"/>
              </a:spcBef>
              <a:spcAft>
                <a:spcPts val="0"/>
              </a:spcAft>
              <a:buSzPts val="2200"/>
              <a:buFont typeface="Krona One"/>
              <a:buNone/>
              <a:defRPr sz="2200">
                <a:latin typeface="Krona One"/>
                <a:ea typeface="Krona One"/>
                <a:cs typeface="Krona One"/>
                <a:sym typeface="Krona One"/>
              </a:defRPr>
            </a:lvl5pPr>
            <a:lvl6pPr lvl="5" algn="ctr" rtl="0">
              <a:lnSpc>
                <a:spcPct val="100000"/>
              </a:lnSpc>
              <a:spcBef>
                <a:spcPts val="0"/>
              </a:spcBef>
              <a:spcAft>
                <a:spcPts val="0"/>
              </a:spcAft>
              <a:buSzPts val="2200"/>
              <a:buFont typeface="Krona One"/>
              <a:buNone/>
              <a:defRPr sz="2200">
                <a:latin typeface="Krona One"/>
                <a:ea typeface="Krona One"/>
                <a:cs typeface="Krona One"/>
                <a:sym typeface="Krona One"/>
              </a:defRPr>
            </a:lvl6pPr>
            <a:lvl7pPr lvl="6" algn="ctr" rtl="0">
              <a:lnSpc>
                <a:spcPct val="100000"/>
              </a:lnSpc>
              <a:spcBef>
                <a:spcPts val="0"/>
              </a:spcBef>
              <a:spcAft>
                <a:spcPts val="0"/>
              </a:spcAft>
              <a:buSzPts val="2200"/>
              <a:buFont typeface="Krona One"/>
              <a:buNone/>
              <a:defRPr sz="2200">
                <a:latin typeface="Krona One"/>
                <a:ea typeface="Krona One"/>
                <a:cs typeface="Krona One"/>
                <a:sym typeface="Krona One"/>
              </a:defRPr>
            </a:lvl7pPr>
            <a:lvl8pPr lvl="7" algn="ctr" rtl="0">
              <a:lnSpc>
                <a:spcPct val="100000"/>
              </a:lnSpc>
              <a:spcBef>
                <a:spcPts val="0"/>
              </a:spcBef>
              <a:spcAft>
                <a:spcPts val="0"/>
              </a:spcAft>
              <a:buSzPts val="2200"/>
              <a:buFont typeface="Krona One"/>
              <a:buNone/>
              <a:defRPr sz="2200">
                <a:latin typeface="Krona One"/>
                <a:ea typeface="Krona One"/>
                <a:cs typeface="Krona One"/>
                <a:sym typeface="Krona One"/>
              </a:defRPr>
            </a:lvl8pPr>
            <a:lvl9pPr lvl="8" algn="ctr" rtl="0">
              <a:lnSpc>
                <a:spcPct val="100000"/>
              </a:lnSpc>
              <a:spcBef>
                <a:spcPts val="0"/>
              </a:spcBef>
              <a:spcAft>
                <a:spcPts val="0"/>
              </a:spcAft>
              <a:buSzPts val="2200"/>
              <a:buFont typeface="Krona One"/>
              <a:buNone/>
              <a:defRPr sz="2200">
                <a:latin typeface="Krona One"/>
                <a:ea typeface="Krona One"/>
                <a:cs typeface="Krona One"/>
                <a:sym typeface="Krona One"/>
              </a:defRPr>
            </a:lvl9pPr>
          </a:lstStyle>
          <a:p>
            <a:endParaRPr/>
          </a:p>
        </p:txBody>
      </p:sp>
      <p:sp>
        <p:nvSpPr>
          <p:cNvPr id="231" name="Google Shape;231;p30"/>
          <p:cNvSpPr txBox="1">
            <a:spLocks noGrp="1"/>
          </p:cNvSpPr>
          <p:nvPr>
            <p:ph type="subTitle" idx="2"/>
          </p:nvPr>
        </p:nvSpPr>
        <p:spPr>
          <a:xfrm>
            <a:off x="6635502" y="2793133"/>
            <a:ext cx="14844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200"/>
              <a:buFont typeface="Krona One"/>
              <a:buNone/>
              <a:defRPr sz="2200" b="1">
                <a:highlight>
                  <a:schemeClr val="accent2"/>
                </a:highlight>
                <a:latin typeface="Krona One"/>
                <a:ea typeface="Krona One"/>
                <a:cs typeface="Krona One"/>
                <a:sym typeface="Krona One"/>
              </a:defRPr>
            </a:lvl1pPr>
            <a:lvl2pPr lvl="1" algn="ctr" rtl="0">
              <a:lnSpc>
                <a:spcPct val="100000"/>
              </a:lnSpc>
              <a:spcBef>
                <a:spcPts val="0"/>
              </a:spcBef>
              <a:spcAft>
                <a:spcPts val="0"/>
              </a:spcAft>
              <a:buSzPts val="2200"/>
              <a:buFont typeface="Krona One"/>
              <a:buNone/>
              <a:defRPr sz="2200">
                <a:latin typeface="Krona One"/>
                <a:ea typeface="Krona One"/>
                <a:cs typeface="Krona One"/>
                <a:sym typeface="Krona One"/>
              </a:defRPr>
            </a:lvl2pPr>
            <a:lvl3pPr lvl="2" algn="ctr" rtl="0">
              <a:lnSpc>
                <a:spcPct val="100000"/>
              </a:lnSpc>
              <a:spcBef>
                <a:spcPts val="0"/>
              </a:spcBef>
              <a:spcAft>
                <a:spcPts val="0"/>
              </a:spcAft>
              <a:buSzPts val="2200"/>
              <a:buFont typeface="Krona One"/>
              <a:buNone/>
              <a:defRPr sz="2200">
                <a:latin typeface="Krona One"/>
                <a:ea typeface="Krona One"/>
                <a:cs typeface="Krona One"/>
                <a:sym typeface="Krona One"/>
              </a:defRPr>
            </a:lvl3pPr>
            <a:lvl4pPr lvl="3" algn="ctr" rtl="0">
              <a:lnSpc>
                <a:spcPct val="100000"/>
              </a:lnSpc>
              <a:spcBef>
                <a:spcPts val="0"/>
              </a:spcBef>
              <a:spcAft>
                <a:spcPts val="0"/>
              </a:spcAft>
              <a:buSzPts val="2200"/>
              <a:buFont typeface="Krona One"/>
              <a:buNone/>
              <a:defRPr sz="2200">
                <a:latin typeface="Krona One"/>
                <a:ea typeface="Krona One"/>
                <a:cs typeface="Krona One"/>
                <a:sym typeface="Krona One"/>
              </a:defRPr>
            </a:lvl4pPr>
            <a:lvl5pPr lvl="4" algn="ctr" rtl="0">
              <a:lnSpc>
                <a:spcPct val="100000"/>
              </a:lnSpc>
              <a:spcBef>
                <a:spcPts val="0"/>
              </a:spcBef>
              <a:spcAft>
                <a:spcPts val="0"/>
              </a:spcAft>
              <a:buSzPts val="2200"/>
              <a:buFont typeface="Krona One"/>
              <a:buNone/>
              <a:defRPr sz="2200">
                <a:latin typeface="Krona One"/>
                <a:ea typeface="Krona One"/>
                <a:cs typeface="Krona One"/>
                <a:sym typeface="Krona One"/>
              </a:defRPr>
            </a:lvl5pPr>
            <a:lvl6pPr lvl="5" algn="ctr" rtl="0">
              <a:lnSpc>
                <a:spcPct val="100000"/>
              </a:lnSpc>
              <a:spcBef>
                <a:spcPts val="0"/>
              </a:spcBef>
              <a:spcAft>
                <a:spcPts val="0"/>
              </a:spcAft>
              <a:buSzPts val="2200"/>
              <a:buFont typeface="Krona One"/>
              <a:buNone/>
              <a:defRPr sz="2200">
                <a:latin typeface="Krona One"/>
                <a:ea typeface="Krona One"/>
                <a:cs typeface="Krona One"/>
                <a:sym typeface="Krona One"/>
              </a:defRPr>
            </a:lvl6pPr>
            <a:lvl7pPr lvl="6" algn="ctr" rtl="0">
              <a:lnSpc>
                <a:spcPct val="100000"/>
              </a:lnSpc>
              <a:spcBef>
                <a:spcPts val="0"/>
              </a:spcBef>
              <a:spcAft>
                <a:spcPts val="0"/>
              </a:spcAft>
              <a:buSzPts val="2200"/>
              <a:buFont typeface="Krona One"/>
              <a:buNone/>
              <a:defRPr sz="2200">
                <a:latin typeface="Krona One"/>
                <a:ea typeface="Krona One"/>
                <a:cs typeface="Krona One"/>
                <a:sym typeface="Krona One"/>
              </a:defRPr>
            </a:lvl7pPr>
            <a:lvl8pPr lvl="7" algn="ctr" rtl="0">
              <a:lnSpc>
                <a:spcPct val="100000"/>
              </a:lnSpc>
              <a:spcBef>
                <a:spcPts val="0"/>
              </a:spcBef>
              <a:spcAft>
                <a:spcPts val="0"/>
              </a:spcAft>
              <a:buSzPts val="2200"/>
              <a:buFont typeface="Krona One"/>
              <a:buNone/>
              <a:defRPr sz="2200">
                <a:latin typeface="Krona One"/>
                <a:ea typeface="Krona One"/>
                <a:cs typeface="Krona One"/>
                <a:sym typeface="Krona One"/>
              </a:defRPr>
            </a:lvl8pPr>
            <a:lvl9pPr lvl="8" algn="ctr" rtl="0">
              <a:lnSpc>
                <a:spcPct val="100000"/>
              </a:lnSpc>
              <a:spcBef>
                <a:spcPts val="0"/>
              </a:spcBef>
              <a:spcAft>
                <a:spcPts val="0"/>
              </a:spcAft>
              <a:buSzPts val="2200"/>
              <a:buFont typeface="Krona One"/>
              <a:buNone/>
              <a:defRPr sz="2200">
                <a:latin typeface="Krona One"/>
                <a:ea typeface="Krona One"/>
                <a:cs typeface="Krona One"/>
                <a:sym typeface="Krona One"/>
              </a:defRPr>
            </a:lvl9pPr>
          </a:lstStyle>
          <a:p>
            <a:endParaRPr/>
          </a:p>
        </p:txBody>
      </p:sp>
      <p:sp>
        <p:nvSpPr>
          <p:cNvPr id="232" name="Google Shape;232;p30"/>
          <p:cNvSpPr/>
          <p:nvPr/>
        </p:nvSpPr>
        <p:spPr>
          <a:xfrm flipH="1">
            <a:off x="-3675" y="0"/>
            <a:ext cx="4572000" cy="520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0"/>
          <p:cNvSpPr txBox="1">
            <a:spLocks noGrp="1"/>
          </p:cNvSpPr>
          <p:nvPr>
            <p:ph type="title"/>
          </p:nvPr>
        </p:nvSpPr>
        <p:spPr>
          <a:xfrm flipH="1">
            <a:off x="831686" y="1954600"/>
            <a:ext cx="3309600" cy="1325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200"/>
              <a:buNone/>
              <a:defRPr sz="3200"/>
            </a:lvl1pPr>
            <a:lvl2pPr lvl="1" algn="r" rtl="0">
              <a:spcBef>
                <a:spcPts val="0"/>
              </a:spcBef>
              <a:spcAft>
                <a:spcPts val="0"/>
              </a:spcAft>
              <a:buSzPts val="2600"/>
              <a:buNone/>
              <a:defRPr sz="2600"/>
            </a:lvl2pPr>
            <a:lvl3pPr lvl="2" algn="r" rtl="0">
              <a:spcBef>
                <a:spcPts val="0"/>
              </a:spcBef>
              <a:spcAft>
                <a:spcPts val="0"/>
              </a:spcAft>
              <a:buSzPts val="2600"/>
              <a:buNone/>
              <a:defRPr sz="2600"/>
            </a:lvl3pPr>
            <a:lvl4pPr lvl="3" algn="r" rtl="0">
              <a:spcBef>
                <a:spcPts val="0"/>
              </a:spcBef>
              <a:spcAft>
                <a:spcPts val="0"/>
              </a:spcAft>
              <a:buSzPts val="2600"/>
              <a:buNone/>
              <a:defRPr sz="2600"/>
            </a:lvl4pPr>
            <a:lvl5pPr lvl="4" algn="r" rtl="0">
              <a:spcBef>
                <a:spcPts val="0"/>
              </a:spcBef>
              <a:spcAft>
                <a:spcPts val="0"/>
              </a:spcAft>
              <a:buSzPts val="2600"/>
              <a:buNone/>
              <a:defRPr sz="2600"/>
            </a:lvl5pPr>
            <a:lvl6pPr lvl="5" algn="r" rtl="0">
              <a:spcBef>
                <a:spcPts val="0"/>
              </a:spcBef>
              <a:spcAft>
                <a:spcPts val="0"/>
              </a:spcAft>
              <a:buSzPts val="2600"/>
              <a:buNone/>
              <a:defRPr sz="2600"/>
            </a:lvl6pPr>
            <a:lvl7pPr lvl="6" algn="r" rtl="0">
              <a:spcBef>
                <a:spcPts val="0"/>
              </a:spcBef>
              <a:spcAft>
                <a:spcPts val="0"/>
              </a:spcAft>
              <a:buSzPts val="2600"/>
              <a:buNone/>
              <a:defRPr sz="2600"/>
            </a:lvl7pPr>
            <a:lvl8pPr lvl="7" algn="r" rtl="0">
              <a:spcBef>
                <a:spcPts val="0"/>
              </a:spcBef>
              <a:spcAft>
                <a:spcPts val="0"/>
              </a:spcAft>
              <a:buSzPts val="2600"/>
              <a:buNone/>
              <a:defRPr sz="2600"/>
            </a:lvl8pPr>
            <a:lvl9pPr lvl="8" algn="r" rtl="0">
              <a:spcBef>
                <a:spcPts val="0"/>
              </a:spcBef>
              <a:spcAft>
                <a:spcPts val="0"/>
              </a:spcAft>
              <a:buSzPts val="2600"/>
              <a:buNone/>
              <a:defRPr sz="2600"/>
            </a:lvl9pPr>
          </a:lstStyle>
          <a:p>
            <a:endParaRPr/>
          </a:p>
        </p:txBody>
      </p:sp>
      <p:cxnSp>
        <p:nvCxnSpPr>
          <p:cNvPr id="234" name="Google Shape;234;p30"/>
          <p:cNvCxnSpPr/>
          <p:nvPr/>
        </p:nvCxnSpPr>
        <p:spPr>
          <a:xfrm>
            <a:off x="-24589" y="3774595"/>
            <a:ext cx="3018900" cy="0"/>
          </a:xfrm>
          <a:prstGeom prst="straightConnector1">
            <a:avLst/>
          </a:prstGeom>
          <a:noFill/>
          <a:ln w="28575" cap="flat" cmpd="sng">
            <a:solidFill>
              <a:schemeClr val="dk1"/>
            </a:solidFill>
            <a:prstDash val="solid"/>
            <a:round/>
            <a:headEnd type="none" w="med" len="med"/>
            <a:tailEnd type="none" w="med" len="med"/>
          </a:ln>
        </p:spPr>
      </p:cxnSp>
      <p:sp>
        <p:nvSpPr>
          <p:cNvPr id="235" name="Google Shape;235;p30"/>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
        <p:nvSpPr>
          <p:cNvPr id="237" name="Google Shape;237;p30"/>
          <p:cNvSpPr txBox="1">
            <a:spLocks noGrp="1"/>
          </p:cNvSpPr>
          <p:nvPr>
            <p:ph type="subTitle" idx="3"/>
          </p:nvPr>
        </p:nvSpPr>
        <p:spPr>
          <a:xfrm>
            <a:off x="4847802" y="3326533"/>
            <a:ext cx="15546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30"/>
          <p:cNvSpPr txBox="1">
            <a:spLocks noGrp="1"/>
          </p:cNvSpPr>
          <p:nvPr>
            <p:ph type="subTitle" idx="4"/>
          </p:nvPr>
        </p:nvSpPr>
        <p:spPr>
          <a:xfrm>
            <a:off x="6600402" y="3326533"/>
            <a:ext cx="15546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3">
  <p:cSld name="CUSTOM_23">
    <p:spTree>
      <p:nvGrpSpPr>
        <p:cNvPr id="1" name="Shape 357"/>
        <p:cNvGrpSpPr/>
        <p:nvPr/>
      </p:nvGrpSpPr>
      <p:grpSpPr>
        <a:xfrm>
          <a:off x="0" y="0"/>
          <a:ext cx="0" cy="0"/>
          <a:chOff x="0" y="0"/>
          <a:chExt cx="0" cy="0"/>
        </a:xfrm>
      </p:grpSpPr>
      <p:sp>
        <p:nvSpPr>
          <p:cNvPr id="358" name="Google Shape;358;p41"/>
          <p:cNvSpPr/>
          <p:nvPr/>
        </p:nvSpPr>
        <p:spPr>
          <a:xfrm rot="2700000">
            <a:off x="-908723" y="-639953"/>
            <a:ext cx="8172358" cy="6309086"/>
          </a:xfrm>
          <a:custGeom>
            <a:avLst/>
            <a:gdLst/>
            <a:ahLst/>
            <a:cxnLst/>
            <a:rect l="l" t="t" r="r" b="b"/>
            <a:pathLst>
              <a:path w="46891" h="36200" extrusionOk="0">
                <a:moveTo>
                  <a:pt x="42368" y="1"/>
                </a:moveTo>
                <a:cubicBezTo>
                  <a:pt x="41627" y="1"/>
                  <a:pt x="40852" y="292"/>
                  <a:pt x="40157" y="987"/>
                </a:cubicBezTo>
                <a:cubicBezTo>
                  <a:pt x="38066" y="3077"/>
                  <a:pt x="36421" y="3344"/>
                  <a:pt x="34196" y="3744"/>
                </a:cubicBezTo>
                <a:cubicBezTo>
                  <a:pt x="31617" y="4145"/>
                  <a:pt x="28369" y="4679"/>
                  <a:pt x="24855" y="8237"/>
                </a:cubicBezTo>
                <a:cubicBezTo>
                  <a:pt x="21297" y="11751"/>
                  <a:pt x="20763" y="14998"/>
                  <a:pt x="20363" y="17578"/>
                </a:cubicBezTo>
                <a:cubicBezTo>
                  <a:pt x="20229" y="18156"/>
                  <a:pt x="20140" y="18690"/>
                  <a:pt x="20051" y="19224"/>
                </a:cubicBezTo>
                <a:cubicBezTo>
                  <a:pt x="19695" y="20870"/>
                  <a:pt x="18850" y="22382"/>
                  <a:pt x="17605" y="23539"/>
                </a:cubicBezTo>
                <a:cubicBezTo>
                  <a:pt x="15470" y="25629"/>
                  <a:pt x="13868" y="25896"/>
                  <a:pt x="11644" y="26297"/>
                </a:cubicBezTo>
                <a:cubicBezTo>
                  <a:pt x="9020" y="26697"/>
                  <a:pt x="5817" y="27231"/>
                  <a:pt x="2259" y="30789"/>
                </a:cubicBezTo>
                <a:cubicBezTo>
                  <a:pt x="1" y="33047"/>
                  <a:pt x="2110" y="36199"/>
                  <a:pt x="4541" y="36199"/>
                </a:cubicBezTo>
                <a:cubicBezTo>
                  <a:pt x="5270" y="36199"/>
                  <a:pt x="6029" y="35915"/>
                  <a:pt x="6707" y="35237"/>
                </a:cubicBezTo>
                <a:lnTo>
                  <a:pt x="6751" y="35237"/>
                </a:lnTo>
                <a:cubicBezTo>
                  <a:pt x="8842" y="33147"/>
                  <a:pt x="10443" y="32880"/>
                  <a:pt x="12712" y="32524"/>
                </a:cubicBezTo>
                <a:cubicBezTo>
                  <a:pt x="15292" y="32079"/>
                  <a:pt x="18539" y="31545"/>
                  <a:pt x="22053" y="27987"/>
                </a:cubicBezTo>
                <a:cubicBezTo>
                  <a:pt x="25567" y="24473"/>
                  <a:pt x="26101" y="21226"/>
                  <a:pt x="26546" y="18646"/>
                </a:cubicBezTo>
                <a:cubicBezTo>
                  <a:pt x="26635" y="18067"/>
                  <a:pt x="26724" y="17534"/>
                  <a:pt x="26857" y="16955"/>
                </a:cubicBezTo>
                <a:cubicBezTo>
                  <a:pt x="27213" y="15310"/>
                  <a:pt x="28058" y="13842"/>
                  <a:pt x="29304" y="12685"/>
                </a:cubicBezTo>
                <a:cubicBezTo>
                  <a:pt x="31394" y="10550"/>
                  <a:pt x="32995" y="10283"/>
                  <a:pt x="35264" y="9927"/>
                </a:cubicBezTo>
                <a:cubicBezTo>
                  <a:pt x="37844" y="9483"/>
                  <a:pt x="41091" y="8949"/>
                  <a:pt x="44605" y="5435"/>
                </a:cubicBezTo>
                <a:cubicBezTo>
                  <a:pt x="46891" y="3149"/>
                  <a:pt x="44808" y="1"/>
                  <a:pt x="42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1"/>
          <p:cNvSpPr txBox="1">
            <a:spLocks noGrp="1"/>
          </p:cNvSpPr>
          <p:nvPr>
            <p:ph type="title"/>
          </p:nvPr>
        </p:nvSpPr>
        <p:spPr>
          <a:xfrm>
            <a:off x="855055" y="2810896"/>
            <a:ext cx="1645800" cy="365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60" name="Google Shape;360;p41"/>
          <p:cNvSpPr txBox="1">
            <a:spLocks noGrp="1"/>
          </p:cNvSpPr>
          <p:nvPr>
            <p:ph type="subTitle" idx="1"/>
          </p:nvPr>
        </p:nvSpPr>
        <p:spPr>
          <a:xfrm>
            <a:off x="751555" y="3529896"/>
            <a:ext cx="1645800" cy="548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1" name="Google Shape;361;p41"/>
          <p:cNvSpPr txBox="1">
            <a:spLocks noGrp="1"/>
          </p:cNvSpPr>
          <p:nvPr>
            <p:ph type="title" idx="2"/>
          </p:nvPr>
        </p:nvSpPr>
        <p:spPr>
          <a:xfrm>
            <a:off x="2810787" y="2810896"/>
            <a:ext cx="1645800" cy="365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62" name="Google Shape;362;p41"/>
          <p:cNvSpPr txBox="1">
            <a:spLocks noGrp="1"/>
          </p:cNvSpPr>
          <p:nvPr>
            <p:ph type="subTitle" idx="3"/>
          </p:nvPr>
        </p:nvSpPr>
        <p:spPr>
          <a:xfrm>
            <a:off x="2810787" y="3529896"/>
            <a:ext cx="1645800" cy="548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3" name="Google Shape;363;p41"/>
          <p:cNvSpPr txBox="1">
            <a:spLocks noGrp="1"/>
          </p:cNvSpPr>
          <p:nvPr>
            <p:ph type="title" idx="4"/>
          </p:nvPr>
        </p:nvSpPr>
        <p:spPr>
          <a:xfrm>
            <a:off x="4775452" y="2810896"/>
            <a:ext cx="1645800" cy="365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64" name="Google Shape;364;p41"/>
          <p:cNvSpPr txBox="1">
            <a:spLocks noGrp="1"/>
          </p:cNvSpPr>
          <p:nvPr>
            <p:ph type="subTitle" idx="5"/>
          </p:nvPr>
        </p:nvSpPr>
        <p:spPr>
          <a:xfrm>
            <a:off x="4775452" y="3529896"/>
            <a:ext cx="1645800" cy="548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5" name="Google Shape;365;p41"/>
          <p:cNvSpPr txBox="1">
            <a:spLocks noGrp="1"/>
          </p:cNvSpPr>
          <p:nvPr>
            <p:ph type="title" idx="6"/>
          </p:nvPr>
        </p:nvSpPr>
        <p:spPr>
          <a:xfrm>
            <a:off x="6746645" y="2810896"/>
            <a:ext cx="1645800" cy="365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200"/>
              <a:buNone/>
              <a:defRPr sz="2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66" name="Google Shape;366;p41"/>
          <p:cNvSpPr txBox="1">
            <a:spLocks noGrp="1"/>
          </p:cNvSpPr>
          <p:nvPr>
            <p:ph type="subTitle" idx="7"/>
          </p:nvPr>
        </p:nvSpPr>
        <p:spPr>
          <a:xfrm>
            <a:off x="6746645" y="3529896"/>
            <a:ext cx="1645800" cy="548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7" name="Google Shape;367;p41"/>
          <p:cNvSpPr txBox="1">
            <a:spLocks noGrp="1"/>
          </p:cNvSpPr>
          <p:nvPr>
            <p:ph type="title" idx="8"/>
          </p:nvPr>
        </p:nvSpPr>
        <p:spPr>
          <a:xfrm>
            <a:off x="713225" y="539500"/>
            <a:ext cx="77175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200"/>
              <a:buNone/>
              <a:defRPr sz="2200"/>
            </a:lvl1pPr>
            <a:lvl2pPr lvl="1" algn="r" rtl="0">
              <a:spcBef>
                <a:spcPts val="0"/>
              </a:spcBef>
              <a:spcAft>
                <a:spcPts val="0"/>
              </a:spcAft>
              <a:buSzPts val="2600"/>
              <a:buNone/>
              <a:defRPr sz="2600"/>
            </a:lvl2pPr>
            <a:lvl3pPr lvl="2" algn="r" rtl="0">
              <a:spcBef>
                <a:spcPts val="0"/>
              </a:spcBef>
              <a:spcAft>
                <a:spcPts val="0"/>
              </a:spcAft>
              <a:buSzPts val="2600"/>
              <a:buNone/>
              <a:defRPr sz="2600"/>
            </a:lvl3pPr>
            <a:lvl4pPr lvl="3" algn="r" rtl="0">
              <a:spcBef>
                <a:spcPts val="0"/>
              </a:spcBef>
              <a:spcAft>
                <a:spcPts val="0"/>
              </a:spcAft>
              <a:buSzPts val="2600"/>
              <a:buNone/>
              <a:defRPr sz="2600"/>
            </a:lvl4pPr>
            <a:lvl5pPr lvl="4" algn="r" rtl="0">
              <a:spcBef>
                <a:spcPts val="0"/>
              </a:spcBef>
              <a:spcAft>
                <a:spcPts val="0"/>
              </a:spcAft>
              <a:buSzPts val="2600"/>
              <a:buNone/>
              <a:defRPr sz="2600"/>
            </a:lvl5pPr>
            <a:lvl6pPr lvl="5" algn="r" rtl="0">
              <a:spcBef>
                <a:spcPts val="0"/>
              </a:spcBef>
              <a:spcAft>
                <a:spcPts val="0"/>
              </a:spcAft>
              <a:buSzPts val="2600"/>
              <a:buNone/>
              <a:defRPr sz="2600"/>
            </a:lvl6pPr>
            <a:lvl7pPr lvl="6" algn="r" rtl="0">
              <a:spcBef>
                <a:spcPts val="0"/>
              </a:spcBef>
              <a:spcAft>
                <a:spcPts val="0"/>
              </a:spcAft>
              <a:buSzPts val="2600"/>
              <a:buNone/>
              <a:defRPr sz="2600"/>
            </a:lvl7pPr>
            <a:lvl8pPr lvl="7" algn="r" rtl="0">
              <a:spcBef>
                <a:spcPts val="0"/>
              </a:spcBef>
              <a:spcAft>
                <a:spcPts val="0"/>
              </a:spcAft>
              <a:buSzPts val="2600"/>
              <a:buNone/>
              <a:defRPr sz="2600"/>
            </a:lvl8pPr>
            <a:lvl9pPr lvl="8" algn="r" rtl="0">
              <a:spcBef>
                <a:spcPts val="0"/>
              </a:spcBef>
              <a:spcAft>
                <a:spcPts val="0"/>
              </a:spcAft>
              <a:buSzPts val="2600"/>
              <a:buNone/>
              <a:defRPr sz="2600"/>
            </a:lvl9pPr>
          </a:lstStyle>
          <a:p>
            <a:endParaRPr/>
          </a:p>
        </p:txBody>
      </p:sp>
      <p:sp>
        <p:nvSpPr>
          <p:cNvPr id="368" name="Google Shape;368;p41"/>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1"/>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
    <p:spTree>
      <p:nvGrpSpPr>
        <p:cNvPr id="1" name="Shape 450"/>
        <p:cNvGrpSpPr/>
        <p:nvPr/>
      </p:nvGrpSpPr>
      <p:grpSpPr>
        <a:xfrm>
          <a:off x="0" y="0"/>
          <a:ext cx="0" cy="0"/>
          <a:chOff x="0" y="0"/>
          <a:chExt cx="0" cy="0"/>
        </a:xfrm>
      </p:grpSpPr>
      <p:sp>
        <p:nvSpPr>
          <p:cNvPr id="451" name="Google Shape;451;p50"/>
          <p:cNvSpPr txBox="1">
            <a:spLocks noGrp="1"/>
          </p:cNvSpPr>
          <p:nvPr>
            <p:ph type="title"/>
          </p:nvPr>
        </p:nvSpPr>
        <p:spPr>
          <a:xfrm>
            <a:off x="713225" y="539500"/>
            <a:ext cx="77175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200"/>
              <a:buNone/>
              <a:defRPr sz="2200"/>
            </a:lvl1pPr>
            <a:lvl2pPr lvl="1" algn="r" rtl="0">
              <a:spcBef>
                <a:spcPts val="0"/>
              </a:spcBef>
              <a:spcAft>
                <a:spcPts val="0"/>
              </a:spcAft>
              <a:buSzPts val="2600"/>
              <a:buNone/>
              <a:defRPr sz="2600"/>
            </a:lvl2pPr>
            <a:lvl3pPr lvl="2" algn="r" rtl="0">
              <a:spcBef>
                <a:spcPts val="0"/>
              </a:spcBef>
              <a:spcAft>
                <a:spcPts val="0"/>
              </a:spcAft>
              <a:buSzPts val="2600"/>
              <a:buNone/>
              <a:defRPr sz="2600"/>
            </a:lvl3pPr>
            <a:lvl4pPr lvl="3" algn="r" rtl="0">
              <a:spcBef>
                <a:spcPts val="0"/>
              </a:spcBef>
              <a:spcAft>
                <a:spcPts val="0"/>
              </a:spcAft>
              <a:buSzPts val="2600"/>
              <a:buNone/>
              <a:defRPr sz="2600"/>
            </a:lvl4pPr>
            <a:lvl5pPr lvl="4" algn="r" rtl="0">
              <a:spcBef>
                <a:spcPts val="0"/>
              </a:spcBef>
              <a:spcAft>
                <a:spcPts val="0"/>
              </a:spcAft>
              <a:buSzPts val="2600"/>
              <a:buNone/>
              <a:defRPr sz="2600"/>
            </a:lvl5pPr>
            <a:lvl6pPr lvl="5" algn="r" rtl="0">
              <a:spcBef>
                <a:spcPts val="0"/>
              </a:spcBef>
              <a:spcAft>
                <a:spcPts val="0"/>
              </a:spcAft>
              <a:buSzPts val="2600"/>
              <a:buNone/>
              <a:defRPr sz="2600"/>
            </a:lvl6pPr>
            <a:lvl7pPr lvl="6" algn="r" rtl="0">
              <a:spcBef>
                <a:spcPts val="0"/>
              </a:spcBef>
              <a:spcAft>
                <a:spcPts val="0"/>
              </a:spcAft>
              <a:buSzPts val="2600"/>
              <a:buNone/>
              <a:defRPr sz="2600"/>
            </a:lvl7pPr>
            <a:lvl8pPr lvl="7" algn="r" rtl="0">
              <a:spcBef>
                <a:spcPts val="0"/>
              </a:spcBef>
              <a:spcAft>
                <a:spcPts val="0"/>
              </a:spcAft>
              <a:buSzPts val="2600"/>
              <a:buNone/>
              <a:defRPr sz="2600"/>
            </a:lvl8pPr>
            <a:lvl9pPr lvl="8" algn="r" rtl="0">
              <a:spcBef>
                <a:spcPts val="0"/>
              </a:spcBef>
              <a:spcAft>
                <a:spcPts val="0"/>
              </a:spcAft>
              <a:buSzPts val="2600"/>
              <a:buNone/>
              <a:defRPr sz="2600"/>
            </a:lvl9pPr>
          </a:lstStyle>
          <a:p>
            <a:endParaRPr/>
          </a:p>
        </p:txBody>
      </p:sp>
      <p:sp>
        <p:nvSpPr>
          <p:cNvPr id="452" name="Google Shape;452;p50"/>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0"/>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5">
  <p:cSld name="CUSTOM_1">
    <p:spTree>
      <p:nvGrpSpPr>
        <p:cNvPr id="1" name="Shape 454"/>
        <p:cNvGrpSpPr/>
        <p:nvPr/>
      </p:nvGrpSpPr>
      <p:grpSpPr>
        <a:xfrm>
          <a:off x="0" y="0"/>
          <a:ext cx="0" cy="0"/>
          <a:chOff x="0" y="0"/>
          <a:chExt cx="0" cy="0"/>
        </a:xfrm>
      </p:grpSpPr>
      <p:sp>
        <p:nvSpPr>
          <p:cNvPr id="455" name="Google Shape;455;p51"/>
          <p:cNvSpPr/>
          <p:nvPr/>
        </p:nvSpPr>
        <p:spPr>
          <a:xfrm rot="-5400000" flipH="1">
            <a:off x="4579493" y="537891"/>
            <a:ext cx="8287359" cy="8293765"/>
          </a:xfrm>
          <a:custGeom>
            <a:avLst/>
            <a:gdLst/>
            <a:ahLst/>
            <a:cxnLst/>
            <a:rect l="l" t="t" r="r" b="b"/>
            <a:pathLst>
              <a:path w="47863" h="47900" extrusionOk="0">
                <a:moveTo>
                  <a:pt x="30416" y="0"/>
                </a:moveTo>
                <a:cubicBezTo>
                  <a:pt x="22013" y="0"/>
                  <a:pt x="13738" y="3828"/>
                  <a:pt x="8541" y="10983"/>
                </a:cubicBezTo>
                <a:cubicBezTo>
                  <a:pt x="1" y="22682"/>
                  <a:pt x="2892" y="39140"/>
                  <a:pt x="14902" y="47236"/>
                </a:cubicBezTo>
                <a:cubicBezTo>
                  <a:pt x="15542" y="47685"/>
                  <a:pt x="16275" y="47899"/>
                  <a:pt x="17007" y="47899"/>
                </a:cubicBezTo>
                <a:cubicBezTo>
                  <a:pt x="18157" y="47899"/>
                  <a:pt x="19300" y="47369"/>
                  <a:pt x="20062" y="46390"/>
                </a:cubicBezTo>
                <a:cubicBezTo>
                  <a:pt x="21218" y="44789"/>
                  <a:pt x="20818" y="42521"/>
                  <a:pt x="19172" y="41408"/>
                </a:cubicBezTo>
                <a:cubicBezTo>
                  <a:pt x="10454" y="35537"/>
                  <a:pt x="8363" y="23616"/>
                  <a:pt x="14546" y="15120"/>
                </a:cubicBezTo>
                <a:cubicBezTo>
                  <a:pt x="18295" y="9932"/>
                  <a:pt x="24283" y="7165"/>
                  <a:pt x="30363" y="7165"/>
                </a:cubicBezTo>
                <a:cubicBezTo>
                  <a:pt x="34239" y="7165"/>
                  <a:pt x="38152" y="8290"/>
                  <a:pt x="41546" y="10627"/>
                </a:cubicBezTo>
                <a:cubicBezTo>
                  <a:pt x="42203" y="11077"/>
                  <a:pt x="42948" y="11291"/>
                  <a:pt x="43683" y="11291"/>
                </a:cubicBezTo>
                <a:cubicBezTo>
                  <a:pt x="44839" y="11291"/>
                  <a:pt x="45972" y="10761"/>
                  <a:pt x="46706" y="9782"/>
                </a:cubicBezTo>
                <a:cubicBezTo>
                  <a:pt x="47863" y="8136"/>
                  <a:pt x="47462" y="5868"/>
                  <a:pt x="45817" y="4756"/>
                </a:cubicBezTo>
                <a:cubicBezTo>
                  <a:pt x="41135" y="1543"/>
                  <a:pt x="35750" y="0"/>
                  <a:pt x="30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txBox="1">
            <a:spLocks noGrp="1"/>
          </p:cNvSpPr>
          <p:nvPr>
            <p:ph type="title"/>
          </p:nvPr>
        </p:nvSpPr>
        <p:spPr>
          <a:xfrm>
            <a:off x="713225" y="539500"/>
            <a:ext cx="77175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200"/>
              <a:buNone/>
              <a:defRPr sz="2200"/>
            </a:lvl1pPr>
            <a:lvl2pPr lvl="1" algn="r" rtl="0">
              <a:spcBef>
                <a:spcPts val="0"/>
              </a:spcBef>
              <a:spcAft>
                <a:spcPts val="0"/>
              </a:spcAft>
              <a:buSzPts val="2600"/>
              <a:buNone/>
              <a:defRPr sz="2600"/>
            </a:lvl2pPr>
            <a:lvl3pPr lvl="2" algn="r" rtl="0">
              <a:spcBef>
                <a:spcPts val="0"/>
              </a:spcBef>
              <a:spcAft>
                <a:spcPts val="0"/>
              </a:spcAft>
              <a:buSzPts val="2600"/>
              <a:buNone/>
              <a:defRPr sz="2600"/>
            </a:lvl3pPr>
            <a:lvl4pPr lvl="3" algn="r" rtl="0">
              <a:spcBef>
                <a:spcPts val="0"/>
              </a:spcBef>
              <a:spcAft>
                <a:spcPts val="0"/>
              </a:spcAft>
              <a:buSzPts val="2600"/>
              <a:buNone/>
              <a:defRPr sz="2600"/>
            </a:lvl4pPr>
            <a:lvl5pPr lvl="4" algn="r" rtl="0">
              <a:spcBef>
                <a:spcPts val="0"/>
              </a:spcBef>
              <a:spcAft>
                <a:spcPts val="0"/>
              </a:spcAft>
              <a:buSzPts val="2600"/>
              <a:buNone/>
              <a:defRPr sz="2600"/>
            </a:lvl5pPr>
            <a:lvl6pPr lvl="5" algn="r" rtl="0">
              <a:spcBef>
                <a:spcPts val="0"/>
              </a:spcBef>
              <a:spcAft>
                <a:spcPts val="0"/>
              </a:spcAft>
              <a:buSzPts val="2600"/>
              <a:buNone/>
              <a:defRPr sz="2600"/>
            </a:lvl6pPr>
            <a:lvl7pPr lvl="6" algn="r" rtl="0">
              <a:spcBef>
                <a:spcPts val="0"/>
              </a:spcBef>
              <a:spcAft>
                <a:spcPts val="0"/>
              </a:spcAft>
              <a:buSzPts val="2600"/>
              <a:buNone/>
              <a:defRPr sz="2600"/>
            </a:lvl7pPr>
            <a:lvl8pPr lvl="7" algn="r" rtl="0">
              <a:spcBef>
                <a:spcPts val="0"/>
              </a:spcBef>
              <a:spcAft>
                <a:spcPts val="0"/>
              </a:spcAft>
              <a:buSzPts val="2600"/>
              <a:buNone/>
              <a:defRPr sz="2600"/>
            </a:lvl8pPr>
            <a:lvl9pPr lvl="8" algn="r" rtl="0">
              <a:spcBef>
                <a:spcPts val="0"/>
              </a:spcBef>
              <a:spcAft>
                <a:spcPts val="0"/>
              </a:spcAft>
              <a:buSzPts val="2600"/>
              <a:buNone/>
              <a:defRPr sz="2600"/>
            </a:lvl9pPr>
          </a:lstStyle>
          <a:p>
            <a:endParaRPr/>
          </a:p>
        </p:txBody>
      </p:sp>
      <p:sp>
        <p:nvSpPr>
          <p:cNvPr id="457" name="Google Shape;457;p51"/>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1"/>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12">
    <p:bg>
      <p:bgPr>
        <a:solidFill>
          <a:schemeClr val="accent2"/>
        </a:solidFill>
        <a:effectLst/>
      </p:bgPr>
    </p:bg>
    <p:spTree>
      <p:nvGrpSpPr>
        <p:cNvPr id="1" name="Shape 459"/>
        <p:cNvGrpSpPr/>
        <p:nvPr/>
      </p:nvGrpSpPr>
      <p:grpSpPr>
        <a:xfrm>
          <a:off x="0" y="0"/>
          <a:ext cx="0" cy="0"/>
          <a:chOff x="0" y="0"/>
          <a:chExt cx="0" cy="0"/>
        </a:xfrm>
      </p:grpSpPr>
      <p:sp>
        <p:nvSpPr>
          <p:cNvPr id="460" name="Google Shape;460;p52"/>
          <p:cNvSpPr/>
          <p:nvPr/>
        </p:nvSpPr>
        <p:spPr>
          <a:xfrm rot="10800000" flipH="1">
            <a:off x="-1315253" y="788843"/>
            <a:ext cx="9746018" cy="2538613"/>
          </a:xfrm>
          <a:custGeom>
            <a:avLst/>
            <a:gdLst/>
            <a:ahLst/>
            <a:cxnLst/>
            <a:rect l="l" t="t" r="r" b="b"/>
            <a:pathLst>
              <a:path w="82825" h="21574" extrusionOk="0">
                <a:moveTo>
                  <a:pt x="33806" y="0"/>
                </a:moveTo>
                <a:cubicBezTo>
                  <a:pt x="28379" y="0"/>
                  <a:pt x="25888" y="5427"/>
                  <a:pt x="23931" y="9742"/>
                </a:cubicBezTo>
                <a:cubicBezTo>
                  <a:pt x="22018" y="13879"/>
                  <a:pt x="20595" y="16592"/>
                  <a:pt x="18549" y="16592"/>
                </a:cubicBezTo>
                <a:cubicBezTo>
                  <a:pt x="16503" y="16592"/>
                  <a:pt x="15079" y="13879"/>
                  <a:pt x="13167" y="9742"/>
                </a:cubicBezTo>
                <a:cubicBezTo>
                  <a:pt x="11173" y="5445"/>
                  <a:pt x="8738" y="45"/>
                  <a:pt x="3358" y="45"/>
                </a:cubicBezTo>
                <a:cubicBezTo>
                  <a:pt x="3336" y="45"/>
                  <a:pt x="3314" y="45"/>
                  <a:pt x="3292" y="45"/>
                </a:cubicBezTo>
                <a:cubicBezTo>
                  <a:pt x="0" y="45"/>
                  <a:pt x="0" y="4982"/>
                  <a:pt x="3292" y="4982"/>
                </a:cubicBezTo>
                <a:cubicBezTo>
                  <a:pt x="5382" y="4982"/>
                  <a:pt x="6761" y="7696"/>
                  <a:pt x="8674" y="11832"/>
                </a:cubicBezTo>
                <a:cubicBezTo>
                  <a:pt x="10676" y="16147"/>
                  <a:pt x="13122" y="21574"/>
                  <a:pt x="18549" y="21574"/>
                </a:cubicBezTo>
                <a:cubicBezTo>
                  <a:pt x="23976" y="21574"/>
                  <a:pt x="26422" y="16147"/>
                  <a:pt x="28424" y="11832"/>
                </a:cubicBezTo>
                <a:cubicBezTo>
                  <a:pt x="30337" y="7696"/>
                  <a:pt x="31715" y="4982"/>
                  <a:pt x="33806" y="4982"/>
                </a:cubicBezTo>
                <a:cubicBezTo>
                  <a:pt x="35852" y="4982"/>
                  <a:pt x="37276" y="7696"/>
                  <a:pt x="39144" y="11832"/>
                </a:cubicBezTo>
                <a:cubicBezTo>
                  <a:pt x="41146" y="16192"/>
                  <a:pt x="43592" y="21574"/>
                  <a:pt x="49019" y="21574"/>
                </a:cubicBezTo>
                <a:cubicBezTo>
                  <a:pt x="54446" y="21574"/>
                  <a:pt x="56892" y="16147"/>
                  <a:pt x="58894" y="11832"/>
                </a:cubicBezTo>
                <a:cubicBezTo>
                  <a:pt x="60806" y="7696"/>
                  <a:pt x="62230" y="4982"/>
                  <a:pt x="64276" y="4982"/>
                </a:cubicBezTo>
                <a:cubicBezTo>
                  <a:pt x="66322" y="4982"/>
                  <a:pt x="67746" y="7696"/>
                  <a:pt x="69658" y="11832"/>
                </a:cubicBezTo>
                <a:cubicBezTo>
                  <a:pt x="71660" y="16147"/>
                  <a:pt x="74106" y="21574"/>
                  <a:pt x="79533" y="21574"/>
                </a:cubicBezTo>
                <a:cubicBezTo>
                  <a:pt x="82825" y="21574"/>
                  <a:pt x="82825" y="16592"/>
                  <a:pt x="79533" y="16592"/>
                </a:cubicBezTo>
                <a:cubicBezTo>
                  <a:pt x="77443" y="16592"/>
                  <a:pt x="76064" y="13879"/>
                  <a:pt x="74151" y="9742"/>
                </a:cubicBezTo>
                <a:cubicBezTo>
                  <a:pt x="72149" y="5427"/>
                  <a:pt x="69658" y="0"/>
                  <a:pt x="64276" y="0"/>
                </a:cubicBezTo>
                <a:cubicBezTo>
                  <a:pt x="58894" y="0"/>
                  <a:pt x="56403" y="5427"/>
                  <a:pt x="54401" y="9742"/>
                </a:cubicBezTo>
                <a:cubicBezTo>
                  <a:pt x="52488" y="13879"/>
                  <a:pt x="51109" y="16592"/>
                  <a:pt x="49019" y="16592"/>
                </a:cubicBezTo>
                <a:cubicBezTo>
                  <a:pt x="46973" y="16592"/>
                  <a:pt x="45549" y="13879"/>
                  <a:pt x="43681" y="9742"/>
                </a:cubicBezTo>
                <a:cubicBezTo>
                  <a:pt x="41679" y="5427"/>
                  <a:pt x="39233" y="0"/>
                  <a:pt x="33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2"/>
          <p:cNvSpPr txBox="1">
            <a:spLocks noGrp="1"/>
          </p:cNvSpPr>
          <p:nvPr>
            <p:ph type="title"/>
          </p:nvPr>
        </p:nvSpPr>
        <p:spPr>
          <a:xfrm>
            <a:off x="776966" y="1288017"/>
            <a:ext cx="4180800" cy="841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5400"/>
              <a:buNone/>
              <a:defRPr sz="54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462" name="Google Shape;462;p52"/>
          <p:cNvSpPr txBox="1">
            <a:spLocks noGrp="1"/>
          </p:cNvSpPr>
          <p:nvPr>
            <p:ph type="subTitle" idx="1"/>
          </p:nvPr>
        </p:nvSpPr>
        <p:spPr>
          <a:xfrm>
            <a:off x="962775" y="2596400"/>
            <a:ext cx="3262800" cy="77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463" name="Google Shape;463;p52"/>
          <p:cNvSpPr txBox="1"/>
          <p:nvPr/>
        </p:nvSpPr>
        <p:spPr>
          <a:xfrm>
            <a:off x="949050" y="3708300"/>
            <a:ext cx="4180800" cy="9150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Open Sans"/>
                <a:ea typeface="Open Sans"/>
                <a:cs typeface="Open Sans"/>
                <a:sym typeface="Open Sans"/>
              </a:rPr>
              <a:t>CREDITS: This presentation template was created by </a:t>
            </a:r>
            <a:r>
              <a:rPr lang="en" sz="12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Open Sans"/>
                <a:ea typeface="Open Sans"/>
                <a:cs typeface="Open Sans"/>
                <a:sym typeface="Open Sans"/>
              </a:rPr>
              <a:t>, including icons by </a:t>
            </a:r>
            <a:r>
              <a:rPr lang="en" sz="12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Open Sans"/>
                <a:ea typeface="Open Sans"/>
                <a:cs typeface="Open Sans"/>
                <a:sym typeface="Open Sans"/>
              </a:rPr>
              <a:t>, infographics &amp; images by </a:t>
            </a:r>
            <a:r>
              <a:rPr lang="en" sz="12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200">
                <a:solidFill>
                  <a:schemeClr val="dk1"/>
                </a:solidFill>
                <a:latin typeface="Open Sans"/>
                <a:ea typeface="Open Sans"/>
                <a:cs typeface="Open Sans"/>
                <a:sym typeface="Open Sans"/>
              </a:rPr>
              <a:t> and illustrations by </a:t>
            </a:r>
            <a:r>
              <a:rPr lang="en" sz="1200" b="1">
                <a:solidFill>
                  <a:schemeClr val="hlink"/>
                </a:solidFill>
                <a:uFill>
                  <a:noFill/>
                </a:uFill>
                <a:latin typeface="Open Sans"/>
                <a:ea typeface="Open Sans"/>
                <a:cs typeface="Open Sans"/>
                <a:sym typeface="Open Sans"/>
                <a:hlinkClick r:id="rId5"/>
              </a:rPr>
              <a:t>Storyset</a:t>
            </a:r>
            <a:endParaRPr sz="1200" b="1">
              <a:solidFill>
                <a:schemeClr val="dk1"/>
              </a:solidFill>
              <a:latin typeface="Open Sans"/>
              <a:ea typeface="Open Sans"/>
              <a:cs typeface="Open Sans"/>
              <a:sym typeface="Open Sans"/>
            </a:endParaRPr>
          </a:p>
        </p:txBody>
      </p:sp>
      <p:sp>
        <p:nvSpPr>
          <p:cNvPr id="464" name="Google Shape;464;p52"/>
          <p:cNvSpPr txBox="1">
            <a:spLocks noGrp="1"/>
          </p:cNvSpPr>
          <p:nvPr>
            <p:ph type="title" idx="2"/>
          </p:nvPr>
        </p:nvSpPr>
        <p:spPr>
          <a:xfrm>
            <a:off x="962775" y="2275400"/>
            <a:ext cx="4814100" cy="442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1800"/>
              <a:buNone/>
              <a:defRPr sz="18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cxnSp>
        <p:nvCxnSpPr>
          <p:cNvPr id="465" name="Google Shape;465;p52"/>
          <p:cNvCxnSpPr/>
          <p:nvPr/>
        </p:nvCxnSpPr>
        <p:spPr>
          <a:xfrm rot="10800000">
            <a:off x="1059050" y="3614600"/>
            <a:ext cx="31806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466"/>
        <p:cNvGrpSpPr/>
        <p:nvPr/>
      </p:nvGrpSpPr>
      <p:grpSpPr>
        <a:xfrm>
          <a:off x="0" y="0"/>
          <a:ext cx="0" cy="0"/>
          <a:chOff x="0" y="0"/>
          <a:chExt cx="0" cy="0"/>
        </a:xfrm>
      </p:grpSpPr>
      <p:sp>
        <p:nvSpPr>
          <p:cNvPr id="467" name="Google Shape;467;p53"/>
          <p:cNvSpPr/>
          <p:nvPr/>
        </p:nvSpPr>
        <p:spPr>
          <a:xfrm rot="10800000">
            <a:off x="7332000" y="0"/>
            <a:ext cx="181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3"/>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3"/>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
        <p:nvSpPr>
          <p:cNvPr id="470" name="Google Shape;470;p53"/>
          <p:cNvSpPr/>
          <p:nvPr/>
        </p:nvSpPr>
        <p:spPr>
          <a:xfrm rot="2700000">
            <a:off x="2634577" y="-639953"/>
            <a:ext cx="8172358" cy="6309086"/>
          </a:xfrm>
          <a:custGeom>
            <a:avLst/>
            <a:gdLst/>
            <a:ahLst/>
            <a:cxnLst/>
            <a:rect l="l" t="t" r="r" b="b"/>
            <a:pathLst>
              <a:path w="46891" h="36200" extrusionOk="0">
                <a:moveTo>
                  <a:pt x="42368" y="1"/>
                </a:moveTo>
                <a:cubicBezTo>
                  <a:pt x="41627" y="1"/>
                  <a:pt x="40852" y="292"/>
                  <a:pt x="40157" y="987"/>
                </a:cubicBezTo>
                <a:cubicBezTo>
                  <a:pt x="38066" y="3077"/>
                  <a:pt x="36421" y="3344"/>
                  <a:pt x="34196" y="3744"/>
                </a:cubicBezTo>
                <a:cubicBezTo>
                  <a:pt x="31617" y="4145"/>
                  <a:pt x="28369" y="4679"/>
                  <a:pt x="24855" y="8237"/>
                </a:cubicBezTo>
                <a:cubicBezTo>
                  <a:pt x="21297" y="11751"/>
                  <a:pt x="20763" y="14998"/>
                  <a:pt x="20363" y="17578"/>
                </a:cubicBezTo>
                <a:cubicBezTo>
                  <a:pt x="20229" y="18156"/>
                  <a:pt x="20140" y="18690"/>
                  <a:pt x="20051" y="19224"/>
                </a:cubicBezTo>
                <a:cubicBezTo>
                  <a:pt x="19695" y="20870"/>
                  <a:pt x="18850" y="22382"/>
                  <a:pt x="17605" y="23539"/>
                </a:cubicBezTo>
                <a:cubicBezTo>
                  <a:pt x="15470" y="25629"/>
                  <a:pt x="13868" y="25896"/>
                  <a:pt x="11644" y="26297"/>
                </a:cubicBezTo>
                <a:cubicBezTo>
                  <a:pt x="9020" y="26697"/>
                  <a:pt x="5817" y="27231"/>
                  <a:pt x="2259" y="30789"/>
                </a:cubicBezTo>
                <a:cubicBezTo>
                  <a:pt x="1" y="33047"/>
                  <a:pt x="2110" y="36199"/>
                  <a:pt x="4541" y="36199"/>
                </a:cubicBezTo>
                <a:cubicBezTo>
                  <a:pt x="5270" y="36199"/>
                  <a:pt x="6029" y="35915"/>
                  <a:pt x="6707" y="35237"/>
                </a:cubicBezTo>
                <a:lnTo>
                  <a:pt x="6751" y="35237"/>
                </a:lnTo>
                <a:cubicBezTo>
                  <a:pt x="8842" y="33147"/>
                  <a:pt x="10443" y="32880"/>
                  <a:pt x="12712" y="32524"/>
                </a:cubicBezTo>
                <a:cubicBezTo>
                  <a:pt x="15292" y="32079"/>
                  <a:pt x="18539" y="31545"/>
                  <a:pt x="22053" y="27987"/>
                </a:cubicBezTo>
                <a:cubicBezTo>
                  <a:pt x="25567" y="24473"/>
                  <a:pt x="26101" y="21226"/>
                  <a:pt x="26546" y="18646"/>
                </a:cubicBezTo>
                <a:cubicBezTo>
                  <a:pt x="26635" y="18067"/>
                  <a:pt x="26724" y="17534"/>
                  <a:pt x="26857" y="16955"/>
                </a:cubicBezTo>
                <a:cubicBezTo>
                  <a:pt x="27213" y="15310"/>
                  <a:pt x="28058" y="13842"/>
                  <a:pt x="29304" y="12685"/>
                </a:cubicBezTo>
                <a:cubicBezTo>
                  <a:pt x="31394" y="10550"/>
                  <a:pt x="32995" y="10283"/>
                  <a:pt x="35264" y="9927"/>
                </a:cubicBezTo>
                <a:cubicBezTo>
                  <a:pt x="37844" y="9483"/>
                  <a:pt x="41091" y="8949"/>
                  <a:pt x="44605" y="5435"/>
                </a:cubicBezTo>
                <a:cubicBezTo>
                  <a:pt x="46891" y="3149"/>
                  <a:pt x="44808" y="1"/>
                  <a:pt x="42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3"/>
          <p:cNvSpPr/>
          <p:nvPr/>
        </p:nvSpPr>
        <p:spPr>
          <a:xfrm flipH="1">
            <a:off x="-7563828" y="-660782"/>
            <a:ext cx="9746018" cy="2538613"/>
          </a:xfrm>
          <a:custGeom>
            <a:avLst/>
            <a:gdLst/>
            <a:ahLst/>
            <a:cxnLst/>
            <a:rect l="l" t="t" r="r" b="b"/>
            <a:pathLst>
              <a:path w="82825" h="21574" extrusionOk="0">
                <a:moveTo>
                  <a:pt x="33806" y="0"/>
                </a:moveTo>
                <a:cubicBezTo>
                  <a:pt x="28379" y="0"/>
                  <a:pt x="25888" y="5427"/>
                  <a:pt x="23931" y="9742"/>
                </a:cubicBezTo>
                <a:cubicBezTo>
                  <a:pt x="22018" y="13879"/>
                  <a:pt x="20595" y="16592"/>
                  <a:pt x="18549" y="16592"/>
                </a:cubicBezTo>
                <a:cubicBezTo>
                  <a:pt x="16503" y="16592"/>
                  <a:pt x="15079" y="13879"/>
                  <a:pt x="13167" y="9742"/>
                </a:cubicBezTo>
                <a:cubicBezTo>
                  <a:pt x="11173" y="5445"/>
                  <a:pt x="8738" y="45"/>
                  <a:pt x="3358" y="45"/>
                </a:cubicBezTo>
                <a:cubicBezTo>
                  <a:pt x="3336" y="45"/>
                  <a:pt x="3314" y="45"/>
                  <a:pt x="3292" y="45"/>
                </a:cubicBezTo>
                <a:cubicBezTo>
                  <a:pt x="0" y="45"/>
                  <a:pt x="0" y="4982"/>
                  <a:pt x="3292" y="4982"/>
                </a:cubicBezTo>
                <a:cubicBezTo>
                  <a:pt x="5382" y="4982"/>
                  <a:pt x="6761" y="7696"/>
                  <a:pt x="8674" y="11832"/>
                </a:cubicBezTo>
                <a:cubicBezTo>
                  <a:pt x="10676" y="16147"/>
                  <a:pt x="13122" y="21574"/>
                  <a:pt x="18549" y="21574"/>
                </a:cubicBezTo>
                <a:cubicBezTo>
                  <a:pt x="23976" y="21574"/>
                  <a:pt x="26422" y="16147"/>
                  <a:pt x="28424" y="11832"/>
                </a:cubicBezTo>
                <a:cubicBezTo>
                  <a:pt x="30337" y="7696"/>
                  <a:pt x="31715" y="4982"/>
                  <a:pt x="33806" y="4982"/>
                </a:cubicBezTo>
                <a:cubicBezTo>
                  <a:pt x="35852" y="4982"/>
                  <a:pt x="37276" y="7696"/>
                  <a:pt x="39144" y="11832"/>
                </a:cubicBezTo>
                <a:cubicBezTo>
                  <a:pt x="41146" y="16192"/>
                  <a:pt x="43592" y="21574"/>
                  <a:pt x="49019" y="21574"/>
                </a:cubicBezTo>
                <a:cubicBezTo>
                  <a:pt x="54446" y="21574"/>
                  <a:pt x="56892" y="16147"/>
                  <a:pt x="58894" y="11832"/>
                </a:cubicBezTo>
                <a:cubicBezTo>
                  <a:pt x="60806" y="7696"/>
                  <a:pt x="62230" y="4982"/>
                  <a:pt x="64276" y="4982"/>
                </a:cubicBezTo>
                <a:cubicBezTo>
                  <a:pt x="66322" y="4982"/>
                  <a:pt x="67746" y="7696"/>
                  <a:pt x="69658" y="11832"/>
                </a:cubicBezTo>
                <a:cubicBezTo>
                  <a:pt x="71660" y="16147"/>
                  <a:pt x="74106" y="21574"/>
                  <a:pt x="79533" y="21574"/>
                </a:cubicBezTo>
                <a:cubicBezTo>
                  <a:pt x="82825" y="21574"/>
                  <a:pt x="82825" y="16592"/>
                  <a:pt x="79533" y="16592"/>
                </a:cubicBezTo>
                <a:cubicBezTo>
                  <a:pt x="77443" y="16592"/>
                  <a:pt x="76064" y="13879"/>
                  <a:pt x="74151" y="9742"/>
                </a:cubicBezTo>
                <a:cubicBezTo>
                  <a:pt x="72149" y="5427"/>
                  <a:pt x="69658" y="0"/>
                  <a:pt x="64276" y="0"/>
                </a:cubicBezTo>
                <a:cubicBezTo>
                  <a:pt x="58894" y="0"/>
                  <a:pt x="56403" y="5427"/>
                  <a:pt x="54401" y="9742"/>
                </a:cubicBezTo>
                <a:cubicBezTo>
                  <a:pt x="52488" y="13879"/>
                  <a:pt x="51109" y="16592"/>
                  <a:pt x="49019" y="16592"/>
                </a:cubicBezTo>
                <a:cubicBezTo>
                  <a:pt x="46973" y="16592"/>
                  <a:pt x="45549" y="13879"/>
                  <a:pt x="43681" y="9742"/>
                </a:cubicBezTo>
                <a:cubicBezTo>
                  <a:pt x="41679" y="5427"/>
                  <a:pt x="39233" y="0"/>
                  <a:pt x="33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2">
  <p:cSld name="CUSTOM_14_1">
    <p:spTree>
      <p:nvGrpSpPr>
        <p:cNvPr id="1" name="Shape 472"/>
        <p:cNvGrpSpPr/>
        <p:nvPr/>
      </p:nvGrpSpPr>
      <p:grpSpPr>
        <a:xfrm>
          <a:off x="0" y="0"/>
          <a:ext cx="0" cy="0"/>
          <a:chOff x="0" y="0"/>
          <a:chExt cx="0" cy="0"/>
        </a:xfrm>
      </p:grpSpPr>
      <p:sp>
        <p:nvSpPr>
          <p:cNvPr id="473" name="Google Shape;473;p54"/>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4"/>
          <p:cNvSpPr/>
          <p:nvPr/>
        </p:nvSpPr>
        <p:spPr>
          <a:xfrm rot="2700000">
            <a:off x="-908723" y="-639953"/>
            <a:ext cx="8172358" cy="6309086"/>
          </a:xfrm>
          <a:custGeom>
            <a:avLst/>
            <a:gdLst/>
            <a:ahLst/>
            <a:cxnLst/>
            <a:rect l="l" t="t" r="r" b="b"/>
            <a:pathLst>
              <a:path w="46891" h="36200" extrusionOk="0">
                <a:moveTo>
                  <a:pt x="42368" y="1"/>
                </a:moveTo>
                <a:cubicBezTo>
                  <a:pt x="41627" y="1"/>
                  <a:pt x="40852" y="292"/>
                  <a:pt x="40157" y="987"/>
                </a:cubicBezTo>
                <a:cubicBezTo>
                  <a:pt x="38066" y="3077"/>
                  <a:pt x="36421" y="3344"/>
                  <a:pt x="34196" y="3744"/>
                </a:cubicBezTo>
                <a:cubicBezTo>
                  <a:pt x="31617" y="4145"/>
                  <a:pt x="28369" y="4679"/>
                  <a:pt x="24855" y="8237"/>
                </a:cubicBezTo>
                <a:cubicBezTo>
                  <a:pt x="21297" y="11751"/>
                  <a:pt x="20763" y="14998"/>
                  <a:pt x="20363" y="17578"/>
                </a:cubicBezTo>
                <a:cubicBezTo>
                  <a:pt x="20229" y="18156"/>
                  <a:pt x="20140" y="18690"/>
                  <a:pt x="20051" y="19224"/>
                </a:cubicBezTo>
                <a:cubicBezTo>
                  <a:pt x="19695" y="20870"/>
                  <a:pt x="18850" y="22382"/>
                  <a:pt x="17605" y="23539"/>
                </a:cubicBezTo>
                <a:cubicBezTo>
                  <a:pt x="15470" y="25629"/>
                  <a:pt x="13868" y="25896"/>
                  <a:pt x="11644" y="26297"/>
                </a:cubicBezTo>
                <a:cubicBezTo>
                  <a:pt x="9020" y="26697"/>
                  <a:pt x="5817" y="27231"/>
                  <a:pt x="2259" y="30789"/>
                </a:cubicBezTo>
                <a:cubicBezTo>
                  <a:pt x="1" y="33047"/>
                  <a:pt x="2110" y="36199"/>
                  <a:pt x="4541" y="36199"/>
                </a:cubicBezTo>
                <a:cubicBezTo>
                  <a:pt x="5270" y="36199"/>
                  <a:pt x="6029" y="35915"/>
                  <a:pt x="6707" y="35237"/>
                </a:cubicBezTo>
                <a:lnTo>
                  <a:pt x="6751" y="35237"/>
                </a:lnTo>
                <a:cubicBezTo>
                  <a:pt x="8842" y="33147"/>
                  <a:pt x="10443" y="32880"/>
                  <a:pt x="12712" y="32524"/>
                </a:cubicBezTo>
                <a:cubicBezTo>
                  <a:pt x="15292" y="32079"/>
                  <a:pt x="18539" y="31545"/>
                  <a:pt x="22053" y="27987"/>
                </a:cubicBezTo>
                <a:cubicBezTo>
                  <a:pt x="25567" y="24473"/>
                  <a:pt x="26101" y="21226"/>
                  <a:pt x="26546" y="18646"/>
                </a:cubicBezTo>
                <a:cubicBezTo>
                  <a:pt x="26635" y="18067"/>
                  <a:pt x="26724" y="17534"/>
                  <a:pt x="26857" y="16955"/>
                </a:cubicBezTo>
                <a:cubicBezTo>
                  <a:pt x="27213" y="15310"/>
                  <a:pt x="28058" y="13842"/>
                  <a:pt x="29304" y="12685"/>
                </a:cubicBezTo>
                <a:cubicBezTo>
                  <a:pt x="31394" y="10550"/>
                  <a:pt x="32995" y="10283"/>
                  <a:pt x="35264" y="9927"/>
                </a:cubicBezTo>
                <a:cubicBezTo>
                  <a:pt x="37844" y="9483"/>
                  <a:pt x="41091" y="8949"/>
                  <a:pt x="44605" y="5435"/>
                </a:cubicBezTo>
                <a:cubicBezTo>
                  <a:pt x="46891" y="3149"/>
                  <a:pt x="44808" y="1"/>
                  <a:pt x="42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4"/>
          <p:cNvSpPr/>
          <p:nvPr/>
        </p:nvSpPr>
        <p:spPr>
          <a:xfrm>
            <a:off x="0" y="0"/>
            <a:ext cx="181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4"/>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
        <p:nvSpPr>
          <p:cNvPr id="477" name="Google Shape;477;p54"/>
          <p:cNvSpPr/>
          <p:nvPr/>
        </p:nvSpPr>
        <p:spPr>
          <a:xfrm>
            <a:off x="7057047" y="-670307"/>
            <a:ext cx="9746018" cy="2538613"/>
          </a:xfrm>
          <a:custGeom>
            <a:avLst/>
            <a:gdLst/>
            <a:ahLst/>
            <a:cxnLst/>
            <a:rect l="l" t="t" r="r" b="b"/>
            <a:pathLst>
              <a:path w="82825" h="21574" extrusionOk="0">
                <a:moveTo>
                  <a:pt x="33806" y="0"/>
                </a:moveTo>
                <a:cubicBezTo>
                  <a:pt x="28379" y="0"/>
                  <a:pt x="25888" y="5427"/>
                  <a:pt x="23931" y="9742"/>
                </a:cubicBezTo>
                <a:cubicBezTo>
                  <a:pt x="22018" y="13879"/>
                  <a:pt x="20595" y="16592"/>
                  <a:pt x="18549" y="16592"/>
                </a:cubicBezTo>
                <a:cubicBezTo>
                  <a:pt x="16503" y="16592"/>
                  <a:pt x="15079" y="13879"/>
                  <a:pt x="13167" y="9742"/>
                </a:cubicBezTo>
                <a:cubicBezTo>
                  <a:pt x="11173" y="5445"/>
                  <a:pt x="8738" y="45"/>
                  <a:pt x="3358" y="45"/>
                </a:cubicBezTo>
                <a:cubicBezTo>
                  <a:pt x="3336" y="45"/>
                  <a:pt x="3314" y="45"/>
                  <a:pt x="3292" y="45"/>
                </a:cubicBezTo>
                <a:cubicBezTo>
                  <a:pt x="0" y="45"/>
                  <a:pt x="0" y="4982"/>
                  <a:pt x="3292" y="4982"/>
                </a:cubicBezTo>
                <a:cubicBezTo>
                  <a:pt x="5382" y="4982"/>
                  <a:pt x="6761" y="7696"/>
                  <a:pt x="8674" y="11832"/>
                </a:cubicBezTo>
                <a:cubicBezTo>
                  <a:pt x="10676" y="16147"/>
                  <a:pt x="13122" y="21574"/>
                  <a:pt x="18549" y="21574"/>
                </a:cubicBezTo>
                <a:cubicBezTo>
                  <a:pt x="23976" y="21574"/>
                  <a:pt x="26422" y="16147"/>
                  <a:pt x="28424" y="11832"/>
                </a:cubicBezTo>
                <a:cubicBezTo>
                  <a:pt x="30337" y="7696"/>
                  <a:pt x="31715" y="4982"/>
                  <a:pt x="33806" y="4982"/>
                </a:cubicBezTo>
                <a:cubicBezTo>
                  <a:pt x="35852" y="4982"/>
                  <a:pt x="37276" y="7696"/>
                  <a:pt x="39144" y="11832"/>
                </a:cubicBezTo>
                <a:cubicBezTo>
                  <a:pt x="41146" y="16192"/>
                  <a:pt x="43592" y="21574"/>
                  <a:pt x="49019" y="21574"/>
                </a:cubicBezTo>
                <a:cubicBezTo>
                  <a:pt x="54446" y="21574"/>
                  <a:pt x="56892" y="16147"/>
                  <a:pt x="58894" y="11832"/>
                </a:cubicBezTo>
                <a:cubicBezTo>
                  <a:pt x="60806" y="7696"/>
                  <a:pt x="62230" y="4982"/>
                  <a:pt x="64276" y="4982"/>
                </a:cubicBezTo>
                <a:cubicBezTo>
                  <a:pt x="66322" y="4982"/>
                  <a:pt x="67746" y="7696"/>
                  <a:pt x="69658" y="11832"/>
                </a:cubicBezTo>
                <a:cubicBezTo>
                  <a:pt x="71660" y="16147"/>
                  <a:pt x="74106" y="21574"/>
                  <a:pt x="79533" y="21574"/>
                </a:cubicBezTo>
                <a:cubicBezTo>
                  <a:pt x="82825" y="21574"/>
                  <a:pt x="82825" y="16592"/>
                  <a:pt x="79533" y="16592"/>
                </a:cubicBezTo>
                <a:cubicBezTo>
                  <a:pt x="77443" y="16592"/>
                  <a:pt x="76064" y="13879"/>
                  <a:pt x="74151" y="9742"/>
                </a:cubicBezTo>
                <a:cubicBezTo>
                  <a:pt x="72149" y="5427"/>
                  <a:pt x="69658" y="0"/>
                  <a:pt x="64276" y="0"/>
                </a:cubicBezTo>
                <a:cubicBezTo>
                  <a:pt x="58894" y="0"/>
                  <a:pt x="56403" y="5427"/>
                  <a:pt x="54401" y="9742"/>
                </a:cubicBezTo>
                <a:cubicBezTo>
                  <a:pt x="52488" y="13879"/>
                  <a:pt x="51109" y="16592"/>
                  <a:pt x="49019" y="16592"/>
                </a:cubicBezTo>
                <a:cubicBezTo>
                  <a:pt x="46973" y="16592"/>
                  <a:pt x="45549" y="13879"/>
                  <a:pt x="43681" y="9742"/>
                </a:cubicBezTo>
                <a:cubicBezTo>
                  <a:pt x="41679" y="5427"/>
                  <a:pt x="39233" y="0"/>
                  <a:pt x="33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0" y="0"/>
            <a:ext cx="52179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rot="3599997">
            <a:off x="-2306028" y="615568"/>
            <a:ext cx="9746003" cy="2538609"/>
          </a:xfrm>
          <a:custGeom>
            <a:avLst/>
            <a:gdLst/>
            <a:ahLst/>
            <a:cxnLst/>
            <a:rect l="l" t="t" r="r" b="b"/>
            <a:pathLst>
              <a:path w="82825" h="21574" extrusionOk="0">
                <a:moveTo>
                  <a:pt x="33806" y="0"/>
                </a:moveTo>
                <a:cubicBezTo>
                  <a:pt x="28379" y="0"/>
                  <a:pt x="25888" y="5427"/>
                  <a:pt x="23931" y="9742"/>
                </a:cubicBezTo>
                <a:cubicBezTo>
                  <a:pt x="22018" y="13879"/>
                  <a:pt x="20595" y="16592"/>
                  <a:pt x="18549" y="16592"/>
                </a:cubicBezTo>
                <a:cubicBezTo>
                  <a:pt x="16503" y="16592"/>
                  <a:pt x="15079" y="13879"/>
                  <a:pt x="13167" y="9742"/>
                </a:cubicBezTo>
                <a:cubicBezTo>
                  <a:pt x="11173" y="5445"/>
                  <a:pt x="8738" y="45"/>
                  <a:pt x="3358" y="45"/>
                </a:cubicBezTo>
                <a:cubicBezTo>
                  <a:pt x="3336" y="45"/>
                  <a:pt x="3314" y="45"/>
                  <a:pt x="3292" y="45"/>
                </a:cubicBezTo>
                <a:cubicBezTo>
                  <a:pt x="0" y="45"/>
                  <a:pt x="0" y="4982"/>
                  <a:pt x="3292" y="4982"/>
                </a:cubicBezTo>
                <a:cubicBezTo>
                  <a:pt x="5382" y="4982"/>
                  <a:pt x="6761" y="7696"/>
                  <a:pt x="8674" y="11832"/>
                </a:cubicBezTo>
                <a:cubicBezTo>
                  <a:pt x="10676" y="16147"/>
                  <a:pt x="13122" y="21574"/>
                  <a:pt x="18549" y="21574"/>
                </a:cubicBezTo>
                <a:cubicBezTo>
                  <a:pt x="23976" y="21574"/>
                  <a:pt x="26422" y="16147"/>
                  <a:pt x="28424" y="11832"/>
                </a:cubicBezTo>
                <a:cubicBezTo>
                  <a:pt x="30337" y="7696"/>
                  <a:pt x="31715" y="4982"/>
                  <a:pt x="33806" y="4982"/>
                </a:cubicBezTo>
                <a:cubicBezTo>
                  <a:pt x="35852" y="4982"/>
                  <a:pt x="37276" y="7696"/>
                  <a:pt x="39144" y="11832"/>
                </a:cubicBezTo>
                <a:cubicBezTo>
                  <a:pt x="41146" y="16192"/>
                  <a:pt x="43592" y="21574"/>
                  <a:pt x="49019" y="21574"/>
                </a:cubicBezTo>
                <a:cubicBezTo>
                  <a:pt x="54446" y="21574"/>
                  <a:pt x="56892" y="16147"/>
                  <a:pt x="58894" y="11832"/>
                </a:cubicBezTo>
                <a:cubicBezTo>
                  <a:pt x="60806" y="7696"/>
                  <a:pt x="62230" y="4982"/>
                  <a:pt x="64276" y="4982"/>
                </a:cubicBezTo>
                <a:cubicBezTo>
                  <a:pt x="66322" y="4982"/>
                  <a:pt x="67746" y="7696"/>
                  <a:pt x="69658" y="11832"/>
                </a:cubicBezTo>
                <a:cubicBezTo>
                  <a:pt x="71660" y="16147"/>
                  <a:pt x="74106" y="21574"/>
                  <a:pt x="79533" y="21574"/>
                </a:cubicBezTo>
                <a:cubicBezTo>
                  <a:pt x="82825" y="21574"/>
                  <a:pt x="82825" y="16592"/>
                  <a:pt x="79533" y="16592"/>
                </a:cubicBezTo>
                <a:cubicBezTo>
                  <a:pt x="77443" y="16592"/>
                  <a:pt x="76064" y="13879"/>
                  <a:pt x="74151" y="9742"/>
                </a:cubicBezTo>
                <a:cubicBezTo>
                  <a:pt x="72149" y="5427"/>
                  <a:pt x="69658" y="0"/>
                  <a:pt x="64276" y="0"/>
                </a:cubicBezTo>
                <a:cubicBezTo>
                  <a:pt x="58894" y="0"/>
                  <a:pt x="56403" y="5427"/>
                  <a:pt x="54401" y="9742"/>
                </a:cubicBezTo>
                <a:cubicBezTo>
                  <a:pt x="52488" y="13879"/>
                  <a:pt x="51109" y="16592"/>
                  <a:pt x="49019" y="16592"/>
                </a:cubicBezTo>
                <a:cubicBezTo>
                  <a:pt x="46973" y="16592"/>
                  <a:pt x="45549" y="13879"/>
                  <a:pt x="43681" y="9742"/>
                </a:cubicBezTo>
                <a:cubicBezTo>
                  <a:pt x="41679" y="5427"/>
                  <a:pt x="39233" y="0"/>
                  <a:pt x="33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txBox="1">
            <a:spLocks noGrp="1"/>
          </p:cNvSpPr>
          <p:nvPr>
            <p:ph type="title"/>
          </p:nvPr>
        </p:nvSpPr>
        <p:spPr>
          <a:xfrm>
            <a:off x="679500" y="2821818"/>
            <a:ext cx="38589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highlight>
                  <a:srgbClr val="FFFFFF"/>
                </a:highlight>
              </a:defRPr>
            </a:lvl1pPr>
            <a:lvl2pPr lvl="1" algn="ctr">
              <a:spcBef>
                <a:spcPts val="0"/>
              </a:spcBef>
              <a:spcAft>
                <a:spcPts val="0"/>
              </a:spcAft>
              <a:buSzPts val="3600"/>
              <a:buNone/>
              <a:defRPr sz="3600">
                <a:highlight>
                  <a:srgbClr val="FFFFFF"/>
                </a:highlight>
              </a:defRPr>
            </a:lvl2pPr>
            <a:lvl3pPr lvl="2" algn="ctr">
              <a:spcBef>
                <a:spcPts val="0"/>
              </a:spcBef>
              <a:spcAft>
                <a:spcPts val="0"/>
              </a:spcAft>
              <a:buSzPts val="3600"/>
              <a:buNone/>
              <a:defRPr sz="3600">
                <a:highlight>
                  <a:srgbClr val="FFFFFF"/>
                </a:highlight>
              </a:defRPr>
            </a:lvl3pPr>
            <a:lvl4pPr lvl="3" algn="ctr">
              <a:spcBef>
                <a:spcPts val="0"/>
              </a:spcBef>
              <a:spcAft>
                <a:spcPts val="0"/>
              </a:spcAft>
              <a:buSzPts val="3600"/>
              <a:buNone/>
              <a:defRPr sz="3600">
                <a:highlight>
                  <a:srgbClr val="FFFFFF"/>
                </a:highlight>
              </a:defRPr>
            </a:lvl4pPr>
            <a:lvl5pPr lvl="4" algn="ctr">
              <a:spcBef>
                <a:spcPts val="0"/>
              </a:spcBef>
              <a:spcAft>
                <a:spcPts val="0"/>
              </a:spcAft>
              <a:buSzPts val="3600"/>
              <a:buNone/>
              <a:defRPr sz="3600">
                <a:highlight>
                  <a:srgbClr val="FFFFFF"/>
                </a:highlight>
              </a:defRPr>
            </a:lvl5pPr>
            <a:lvl6pPr lvl="5" algn="ctr">
              <a:spcBef>
                <a:spcPts val="0"/>
              </a:spcBef>
              <a:spcAft>
                <a:spcPts val="0"/>
              </a:spcAft>
              <a:buSzPts val="3600"/>
              <a:buNone/>
              <a:defRPr sz="3600">
                <a:highlight>
                  <a:srgbClr val="FFFFFF"/>
                </a:highlight>
              </a:defRPr>
            </a:lvl6pPr>
            <a:lvl7pPr lvl="6" algn="ctr">
              <a:spcBef>
                <a:spcPts val="0"/>
              </a:spcBef>
              <a:spcAft>
                <a:spcPts val="0"/>
              </a:spcAft>
              <a:buSzPts val="3600"/>
              <a:buNone/>
              <a:defRPr sz="3600">
                <a:highlight>
                  <a:srgbClr val="FFFFFF"/>
                </a:highlight>
              </a:defRPr>
            </a:lvl7pPr>
            <a:lvl8pPr lvl="7" algn="ctr">
              <a:spcBef>
                <a:spcPts val="0"/>
              </a:spcBef>
              <a:spcAft>
                <a:spcPts val="0"/>
              </a:spcAft>
              <a:buSzPts val="3600"/>
              <a:buNone/>
              <a:defRPr sz="3600">
                <a:highlight>
                  <a:srgbClr val="FFFFFF"/>
                </a:highlight>
              </a:defRPr>
            </a:lvl8pPr>
            <a:lvl9pPr lvl="8" algn="ctr">
              <a:spcBef>
                <a:spcPts val="0"/>
              </a:spcBef>
              <a:spcAft>
                <a:spcPts val="0"/>
              </a:spcAft>
              <a:buSzPts val="3600"/>
              <a:buNone/>
              <a:defRPr sz="3600">
                <a:highlight>
                  <a:srgbClr val="FFFFFF"/>
                </a:highlight>
              </a:defRPr>
            </a:lvl9pPr>
          </a:lstStyle>
          <a:p>
            <a:endParaRPr/>
          </a:p>
        </p:txBody>
      </p:sp>
      <p:sp>
        <p:nvSpPr>
          <p:cNvPr id="20" name="Google Shape;20;p3"/>
          <p:cNvSpPr txBox="1">
            <a:spLocks noGrp="1"/>
          </p:cNvSpPr>
          <p:nvPr>
            <p:ph type="subTitle" idx="1"/>
          </p:nvPr>
        </p:nvSpPr>
        <p:spPr>
          <a:xfrm>
            <a:off x="681450" y="3763076"/>
            <a:ext cx="3855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 name="Google Shape;21;p3"/>
          <p:cNvSpPr txBox="1">
            <a:spLocks noGrp="1"/>
          </p:cNvSpPr>
          <p:nvPr>
            <p:ph type="title" idx="2" hasCustomPrompt="1"/>
          </p:nvPr>
        </p:nvSpPr>
        <p:spPr>
          <a:xfrm>
            <a:off x="681450" y="747861"/>
            <a:ext cx="3855000" cy="1963500"/>
          </a:xfrm>
          <a:prstGeom prst="rect">
            <a:avLst/>
          </a:prstGeom>
        </p:spPr>
        <p:txBody>
          <a:bodyPr spcFirstLastPara="1" wrap="square" lIns="91425" tIns="91425" rIns="91425" bIns="91425" anchor="ctr" anchorCtr="0">
            <a:noAutofit/>
          </a:bodyPr>
          <a:lstStyle>
            <a:lvl1pPr lvl="0"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22" name="Google Shape;22;p3"/>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4"/>
          <p:cNvSpPr/>
          <p:nvPr/>
        </p:nvSpPr>
        <p:spPr>
          <a:xfrm rot="2700000">
            <a:off x="2634577" y="-639953"/>
            <a:ext cx="8172358" cy="6309086"/>
          </a:xfrm>
          <a:custGeom>
            <a:avLst/>
            <a:gdLst/>
            <a:ahLst/>
            <a:cxnLst/>
            <a:rect l="l" t="t" r="r" b="b"/>
            <a:pathLst>
              <a:path w="46891" h="36200" extrusionOk="0">
                <a:moveTo>
                  <a:pt x="42368" y="1"/>
                </a:moveTo>
                <a:cubicBezTo>
                  <a:pt x="41627" y="1"/>
                  <a:pt x="40852" y="292"/>
                  <a:pt x="40157" y="987"/>
                </a:cubicBezTo>
                <a:cubicBezTo>
                  <a:pt x="38066" y="3077"/>
                  <a:pt x="36421" y="3344"/>
                  <a:pt x="34196" y="3744"/>
                </a:cubicBezTo>
                <a:cubicBezTo>
                  <a:pt x="31617" y="4145"/>
                  <a:pt x="28369" y="4679"/>
                  <a:pt x="24855" y="8237"/>
                </a:cubicBezTo>
                <a:cubicBezTo>
                  <a:pt x="21297" y="11751"/>
                  <a:pt x="20763" y="14998"/>
                  <a:pt x="20363" y="17578"/>
                </a:cubicBezTo>
                <a:cubicBezTo>
                  <a:pt x="20229" y="18156"/>
                  <a:pt x="20140" y="18690"/>
                  <a:pt x="20051" y="19224"/>
                </a:cubicBezTo>
                <a:cubicBezTo>
                  <a:pt x="19695" y="20870"/>
                  <a:pt x="18850" y="22382"/>
                  <a:pt x="17605" y="23539"/>
                </a:cubicBezTo>
                <a:cubicBezTo>
                  <a:pt x="15470" y="25629"/>
                  <a:pt x="13868" y="25896"/>
                  <a:pt x="11644" y="26297"/>
                </a:cubicBezTo>
                <a:cubicBezTo>
                  <a:pt x="9020" y="26697"/>
                  <a:pt x="5817" y="27231"/>
                  <a:pt x="2259" y="30789"/>
                </a:cubicBezTo>
                <a:cubicBezTo>
                  <a:pt x="1" y="33047"/>
                  <a:pt x="2110" y="36199"/>
                  <a:pt x="4541" y="36199"/>
                </a:cubicBezTo>
                <a:cubicBezTo>
                  <a:pt x="5270" y="36199"/>
                  <a:pt x="6029" y="35915"/>
                  <a:pt x="6707" y="35237"/>
                </a:cubicBezTo>
                <a:lnTo>
                  <a:pt x="6751" y="35237"/>
                </a:lnTo>
                <a:cubicBezTo>
                  <a:pt x="8842" y="33147"/>
                  <a:pt x="10443" y="32880"/>
                  <a:pt x="12712" y="32524"/>
                </a:cubicBezTo>
                <a:cubicBezTo>
                  <a:pt x="15292" y="32079"/>
                  <a:pt x="18539" y="31545"/>
                  <a:pt x="22053" y="27987"/>
                </a:cubicBezTo>
                <a:cubicBezTo>
                  <a:pt x="25567" y="24473"/>
                  <a:pt x="26101" y="21226"/>
                  <a:pt x="26546" y="18646"/>
                </a:cubicBezTo>
                <a:cubicBezTo>
                  <a:pt x="26635" y="18067"/>
                  <a:pt x="26724" y="17534"/>
                  <a:pt x="26857" y="16955"/>
                </a:cubicBezTo>
                <a:cubicBezTo>
                  <a:pt x="27213" y="15310"/>
                  <a:pt x="28058" y="13842"/>
                  <a:pt x="29304" y="12685"/>
                </a:cubicBezTo>
                <a:cubicBezTo>
                  <a:pt x="31394" y="10550"/>
                  <a:pt x="32995" y="10283"/>
                  <a:pt x="35264" y="9927"/>
                </a:cubicBezTo>
                <a:cubicBezTo>
                  <a:pt x="37844" y="9483"/>
                  <a:pt x="41091" y="8949"/>
                  <a:pt x="44605" y="5435"/>
                </a:cubicBezTo>
                <a:cubicBezTo>
                  <a:pt x="46891" y="3149"/>
                  <a:pt x="44808" y="1"/>
                  <a:pt x="42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txBox="1">
            <a:spLocks noGrp="1"/>
          </p:cNvSpPr>
          <p:nvPr>
            <p:ph type="body" idx="1"/>
          </p:nvPr>
        </p:nvSpPr>
        <p:spPr>
          <a:xfrm>
            <a:off x="616075" y="1039300"/>
            <a:ext cx="7173600" cy="3518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accent1"/>
              </a:buClr>
              <a:buSzPts val="1200"/>
              <a:buAutoNum type="arabicPeriod"/>
              <a:defRPr sz="1200"/>
            </a:lvl1pPr>
            <a:lvl2pPr marL="914400" lvl="1" indent="-304800" rtl="0">
              <a:spcBef>
                <a:spcPts val="0"/>
              </a:spcBef>
              <a:spcAft>
                <a:spcPts val="0"/>
              </a:spcAft>
              <a:buClr>
                <a:srgbClr val="434343"/>
              </a:buClr>
              <a:buSzPts val="1200"/>
              <a:buFont typeface="Roboto Condensed Light"/>
              <a:buAutoNum type="alphaLcPeriod"/>
              <a:defRPr sz="1250"/>
            </a:lvl2pPr>
            <a:lvl3pPr marL="1371600" lvl="2" indent="-304800" rtl="0">
              <a:spcBef>
                <a:spcPts val="0"/>
              </a:spcBef>
              <a:spcAft>
                <a:spcPts val="0"/>
              </a:spcAft>
              <a:buClr>
                <a:srgbClr val="434343"/>
              </a:buClr>
              <a:buSzPts val="1200"/>
              <a:buFont typeface="Roboto Condensed Light"/>
              <a:buAutoNum type="romanLcPeriod"/>
              <a:defRPr sz="1250"/>
            </a:lvl3pPr>
            <a:lvl4pPr marL="1828800" lvl="3" indent="-304800" rtl="0">
              <a:spcBef>
                <a:spcPts val="0"/>
              </a:spcBef>
              <a:spcAft>
                <a:spcPts val="0"/>
              </a:spcAft>
              <a:buClr>
                <a:srgbClr val="434343"/>
              </a:buClr>
              <a:buSzPts val="1200"/>
              <a:buFont typeface="Roboto Condensed Light"/>
              <a:buAutoNum type="arabicPeriod"/>
              <a:defRPr sz="1250"/>
            </a:lvl4pPr>
            <a:lvl5pPr marL="2286000" lvl="4" indent="-304800" rtl="0">
              <a:spcBef>
                <a:spcPts val="0"/>
              </a:spcBef>
              <a:spcAft>
                <a:spcPts val="0"/>
              </a:spcAft>
              <a:buClr>
                <a:srgbClr val="434343"/>
              </a:buClr>
              <a:buSzPts val="1200"/>
              <a:buFont typeface="Roboto Condensed Light"/>
              <a:buAutoNum type="alphaLcPeriod"/>
              <a:defRPr sz="1250"/>
            </a:lvl5pPr>
            <a:lvl6pPr marL="2743200" lvl="5" indent="-304800" rtl="0">
              <a:spcBef>
                <a:spcPts val="0"/>
              </a:spcBef>
              <a:spcAft>
                <a:spcPts val="0"/>
              </a:spcAft>
              <a:buClr>
                <a:srgbClr val="434343"/>
              </a:buClr>
              <a:buSzPts val="1200"/>
              <a:buFont typeface="Roboto Condensed Light"/>
              <a:buAutoNum type="romanLcPeriod"/>
              <a:defRPr sz="1250"/>
            </a:lvl6pPr>
            <a:lvl7pPr marL="3200400" lvl="6" indent="-304800" rtl="0">
              <a:spcBef>
                <a:spcPts val="0"/>
              </a:spcBef>
              <a:spcAft>
                <a:spcPts val="0"/>
              </a:spcAft>
              <a:buClr>
                <a:srgbClr val="434343"/>
              </a:buClr>
              <a:buSzPts val="1200"/>
              <a:buFont typeface="Roboto Condensed Light"/>
              <a:buAutoNum type="arabicPeriod"/>
              <a:defRPr sz="1250"/>
            </a:lvl7pPr>
            <a:lvl8pPr marL="3657600" lvl="7" indent="-304800" rtl="0">
              <a:spcBef>
                <a:spcPts val="0"/>
              </a:spcBef>
              <a:spcAft>
                <a:spcPts val="0"/>
              </a:spcAft>
              <a:buClr>
                <a:srgbClr val="434343"/>
              </a:buClr>
              <a:buSzPts val="1200"/>
              <a:buFont typeface="Roboto Condensed Light"/>
              <a:buAutoNum type="alphaLcPeriod"/>
              <a:defRPr sz="1250"/>
            </a:lvl8pPr>
            <a:lvl9pPr marL="4114800" lvl="8" indent="-304800" rtl="0">
              <a:spcBef>
                <a:spcPts val="0"/>
              </a:spcBef>
              <a:spcAft>
                <a:spcPts val="0"/>
              </a:spcAft>
              <a:buClr>
                <a:srgbClr val="434343"/>
              </a:buClr>
              <a:buSzPts val="1200"/>
              <a:buFont typeface="Roboto Condensed Light"/>
              <a:buAutoNum type="romanLcPeriod"/>
              <a:defRPr sz="1250"/>
            </a:lvl9pPr>
          </a:lstStyle>
          <a:p>
            <a:endParaRPr/>
          </a:p>
        </p:txBody>
      </p:sp>
      <p:sp>
        <p:nvSpPr>
          <p:cNvPr id="27" name="Google Shape;27;p4"/>
          <p:cNvSpPr txBox="1">
            <a:spLocks noGrp="1"/>
          </p:cNvSpPr>
          <p:nvPr>
            <p:ph type="title"/>
          </p:nvPr>
        </p:nvSpPr>
        <p:spPr>
          <a:xfrm>
            <a:off x="713225" y="539500"/>
            <a:ext cx="77175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200"/>
              <a:buNone/>
              <a:defRPr sz="2200"/>
            </a:lvl1pPr>
            <a:lvl2pPr lvl="1" algn="r" rtl="0">
              <a:spcBef>
                <a:spcPts val="0"/>
              </a:spcBef>
              <a:spcAft>
                <a:spcPts val="0"/>
              </a:spcAft>
              <a:buSzPts val="2600"/>
              <a:buNone/>
              <a:defRPr sz="2600"/>
            </a:lvl2pPr>
            <a:lvl3pPr lvl="2" algn="r" rtl="0">
              <a:spcBef>
                <a:spcPts val="0"/>
              </a:spcBef>
              <a:spcAft>
                <a:spcPts val="0"/>
              </a:spcAft>
              <a:buSzPts val="2600"/>
              <a:buNone/>
              <a:defRPr sz="2600"/>
            </a:lvl3pPr>
            <a:lvl4pPr lvl="3" algn="r" rtl="0">
              <a:spcBef>
                <a:spcPts val="0"/>
              </a:spcBef>
              <a:spcAft>
                <a:spcPts val="0"/>
              </a:spcAft>
              <a:buSzPts val="2600"/>
              <a:buNone/>
              <a:defRPr sz="2600"/>
            </a:lvl4pPr>
            <a:lvl5pPr lvl="4" algn="r" rtl="0">
              <a:spcBef>
                <a:spcPts val="0"/>
              </a:spcBef>
              <a:spcAft>
                <a:spcPts val="0"/>
              </a:spcAft>
              <a:buSzPts val="2600"/>
              <a:buNone/>
              <a:defRPr sz="2600"/>
            </a:lvl5pPr>
            <a:lvl6pPr lvl="5" algn="r" rtl="0">
              <a:spcBef>
                <a:spcPts val="0"/>
              </a:spcBef>
              <a:spcAft>
                <a:spcPts val="0"/>
              </a:spcAft>
              <a:buSzPts val="2600"/>
              <a:buNone/>
              <a:defRPr sz="2600"/>
            </a:lvl6pPr>
            <a:lvl7pPr lvl="6" algn="r" rtl="0">
              <a:spcBef>
                <a:spcPts val="0"/>
              </a:spcBef>
              <a:spcAft>
                <a:spcPts val="0"/>
              </a:spcAft>
              <a:buSzPts val="2600"/>
              <a:buNone/>
              <a:defRPr sz="2600"/>
            </a:lvl7pPr>
            <a:lvl8pPr lvl="7" algn="r" rtl="0">
              <a:spcBef>
                <a:spcPts val="0"/>
              </a:spcBef>
              <a:spcAft>
                <a:spcPts val="0"/>
              </a:spcAft>
              <a:buSzPts val="2600"/>
              <a:buNone/>
              <a:defRPr sz="2600"/>
            </a:lvl8pPr>
            <a:lvl9pPr lvl="8" algn="r" rtl="0">
              <a:spcBef>
                <a:spcPts val="0"/>
              </a:spcBef>
              <a:spcAft>
                <a:spcPts val="0"/>
              </a:spcAft>
              <a:buSzPts val="2600"/>
              <a:buNone/>
              <a:defRPr sz="2600"/>
            </a:lvl9pPr>
          </a:lstStyle>
          <a:p>
            <a:endParaRPr/>
          </a:p>
        </p:txBody>
      </p:sp>
      <p:sp>
        <p:nvSpPr>
          <p:cNvPr id="28" name="Google Shape;28;p4"/>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p:nvPr/>
        </p:nvSpPr>
        <p:spPr>
          <a:xfrm>
            <a:off x="0" y="0"/>
            <a:ext cx="457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p:nvPr/>
        </p:nvSpPr>
        <p:spPr>
          <a:xfrm rot="198493">
            <a:off x="-2674719" y="-2343776"/>
            <a:ext cx="9921437" cy="7659381"/>
          </a:xfrm>
          <a:custGeom>
            <a:avLst/>
            <a:gdLst/>
            <a:ahLst/>
            <a:cxnLst/>
            <a:rect l="l" t="t" r="r" b="b"/>
            <a:pathLst>
              <a:path w="46891" h="36200" extrusionOk="0">
                <a:moveTo>
                  <a:pt x="42368" y="1"/>
                </a:moveTo>
                <a:cubicBezTo>
                  <a:pt x="41627" y="1"/>
                  <a:pt x="40852" y="292"/>
                  <a:pt x="40157" y="987"/>
                </a:cubicBezTo>
                <a:cubicBezTo>
                  <a:pt x="38066" y="3077"/>
                  <a:pt x="36421" y="3344"/>
                  <a:pt x="34196" y="3744"/>
                </a:cubicBezTo>
                <a:cubicBezTo>
                  <a:pt x="31617" y="4145"/>
                  <a:pt x="28369" y="4679"/>
                  <a:pt x="24855" y="8237"/>
                </a:cubicBezTo>
                <a:cubicBezTo>
                  <a:pt x="21297" y="11751"/>
                  <a:pt x="20763" y="14998"/>
                  <a:pt x="20363" y="17578"/>
                </a:cubicBezTo>
                <a:cubicBezTo>
                  <a:pt x="20229" y="18156"/>
                  <a:pt x="20140" y="18690"/>
                  <a:pt x="20051" y="19224"/>
                </a:cubicBezTo>
                <a:cubicBezTo>
                  <a:pt x="19695" y="20870"/>
                  <a:pt x="18850" y="22382"/>
                  <a:pt x="17605" y="23539"/>
                </a:cubicBezTo>
                <a:cubicBezTo>
                  <a:pt x="15470" y="25629"/>
                  <a:pt x="13868" y="25896"/>
                  <a:pt x="11644" y="26297"/>
                </a:cubicBezTo>
                <a:cubicBezTo>
                  <a:pt x="9020" y="26697"/>
                  <a:pt x="5817" y="27231"/>
                  <a:pt x="2259" y="30789"/>
                </a:cubicBezTo>
                <a:cubicBezTo>
                  <a:pt x="1" y="33047"/>
                  <a:pt x="2110" y="36199"/>
                  <a:pt x="4541" y="36199"/>
                </a:cubicBezTo>
                <a:cubicBezTo>
                  <a:pt x="5270" y="36199"/>
                  <a:pt x="6029" y="35915"/>
                  <a:pt x="6707" y="35237"/>
                </a:cubicBezTo>
                <a:lnTo>
                  <a:pt x="6751" y="35237"/>
                </a:lnTo>
                <a:cubicBezTo>
                  <a:pt x="8842" y="33147"/>
                  <a:pt x="10443" y="32880"/>
                  <a:pt x="12712" y="32524"/>
                </a:cubicBezTo>
                <a:cubicBezTo>
                  <a:pt x="15292" y="32079"/>
                  <a:pt x="18539" y="31545"/>
                  <a:pt x="22053" y="27987"/>
                </a:cubicBezTo>
                <a:cubicBezTo>
                  <a:pt x="25567" y="24473"/>
                  <a:pt x="26101" y="21226"/>
                  <a:pt x="26546" y="18646"/>
                </a:cubicBezTo>
                <a:cubicBezTo>
                  <a:pt x="26635" y="18067"/>
                  <a:pt x="26724" y="17534"/>
                  <a:pt x="26857" y="16955"/>
                </a:cubicBezTo>
                <a:cubicBezTo>
                  <a:pt x="27213" y="15310"/>
                  <a:pt x="28058" y="13842"/>
                  <a:pt x="29304" y="12685"/>
                </a:cubicBezTo>
                <a:cubicBezTo>
                  <a:pt x="31394" y="10550"/>
                  <a:pt x="32995" y="10283"/>
                  <a:pt x="35264" y="9927"/>
                </a:cubicBezTo>
                <a:cubicBezTo>
                  <a:pt x="37844" y="9483"/>
                  <a:pt x="41091" y="8949"/>
                  <a:pt x="44605" y="5435"/>
                </a:cubicBezTo>
                <a:cubicBezTo>
                  <a:pt x="46891" y="3149"/>
                  <a:pt x="44808" y="1"/>
                  <a:pt x="423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9"/>
          <p:cNvSpPr txBox="1">
            <a:spLocks noGrp="1"/>
          </p:cNvSpPr>
          <p:nvPr>
            <p:ph type="body" idx="1"/>
          </p:nvPr>
        </p:nvSpPr>
        <p:spPr>
          <a:xfrm>
            <a:off x="4966122" y="1269150"/>
            <a:ext cx="3057300" cy="2605200"/>
          </a:xfrm>
          <a:prstGeom prst="rect">
            <a:avLst/>
          </a:prstGeom>
        </p:spPr>
        <p:txBody>
          <a:bodyPr spcFirstLastPara="1" wrap="square" lIns="91425" tIns="91425" rIns="91425" bIns="91425" anchor="ctr" anchorCtr="0">
            <a:noAutofit/>
          </a:bodyPr>
          <a:lstStyle>
            <a:lvl1pPr marL="457200" lvl="0" indent="-330200">
              <a:spcBef>
                <a:spcPts val="500"/>
              </a:spcBef>
              <a:spcAft>
                <a:spcPts val="0"/>
              </a:spcAft>
              <a:buSzPts val="1600"/>
              <a:buChar char="●"/>
              <a:defRPr sz="1600"/>
            </a:lvl1pPr>
            <a:lvl2pPr marL="914400" lvl="1" indent="-330200">
              <a:spcBef>
                <a:spcPts val="500"/>
              </a:spcBef>
              <a:spcAft>
                <a:spcPts val="0"/>
              </a:spcAft>
              <a:buSzPts val="1600"/>
              <a:buChar char="○"/>
              <a:defRPr sz="1600"/>
            </a:lvl2pPr>
            <a:lvl3pPr marL="1371600" lvl="2" indent="-330200">
              <a:spcBef>
                <a:spcPts val="500"/>
              </a:spcBef>
              <a:spcAft>
                <a:spcPts val="0"/>
              </a:spcAft>
              <a:buSzPts val="1600"/>
              <a:buChar char="■"/>
              <a:defRPr sz="1600"/>
            </a:lvl3pPr>
            <a:lvl4pPr marL="1828800" lvl="3" indent="-330200">
              <a:spcBef>
                <a:spcPts val="500"/>
              </a:spcBef>
              <a:spcAft>
                <a:spcPts val="0"/>
              </a:spcAft>
              <a:buSzPts val="1600"/>
              <a:buChar char="●"/>
              <a:defRPr sz="1600"/>
            </a:lvl4pPr>
            <a:lvl5pPr marL="2286000" lvl="4" indent="-330200">
              <a:spcBef>
                <a:spcPts val="500"/>
              </a:spcBef>
              <a:spcAft>
                <a:spcPts val="0"/>
              </a:spcAft>
              <a:buSzPts val="1600"/>
              <a:buChar char="○"/>
              <a:defRPr sz="1600"/>
            </a:lvl5pPr>
            <a:lvl6pPr marL="2743200" lvl="5" indent="-330200">
              <a:spcBef>
                <a:spcPts val="500"/>
              </a:spcBef>
              <a:spcAft>
                <a:spcPts val="0"/>
              </a:spcAft>
              <a:buSzPts val="1600"/>
              <a:buChar char="■"/>
              <a:defRPr sz="1600"/>
            </a:lvl6pPr>
            <a:lvl7pPr marL="3200400" lvl="6" indent="-330200">
              <a:spcBef>
                <a:spcPts val="500"/>
              </a:spcBef>
              <a:spcAft>
                <a:spcPts val="0"/>
              </a:spcAft>
              <a:buSzPts val="1600"/>
              <a:buChar char="●"/>
              <a:defRPr sz="1600"/>
            </a:lvl7pPr>
            <a:lvl8pPr marL="3657600" lvl="7" indent="-330200">
              <a:spcBef>
                <a:spcPts val="500"/>
              </a:spcBef>
              <a:spcAft>
                <a:spcPts val="0"/>
              </a:spcAft>
              <a:buSzPts val="1600"/>
              <a:buChar char="○"/>
              <a:defRPr sz="1600"/>
            </a:lvl8pPr>
            <a:lvl9pPr marL="4114800" lvl="8" indent="-330200">
              <a:spcBef>
                <a:spcPts val="500"/>
              </a:spcBef>
              <a:spcAft>
                <a:spcPts val="500"/>
              </a:spcAft>
              <a:buSzPts val="1600"/>
              <a:buChar char="■"/>
              <a:defRPr sz="1600"/>
            </a:lvl9pPr>
          </a:lstStyle>
          <a:p>
            <a:endParaRPr/>
          </a:p>
        </p:txBody>
      </p:sp>
      <p:sp>
        <p:nvSpPr>
          <p:cNvPr id="62" name="Google Shape;62;p9"/>
          <p:cNvSpPr txBox="1">
            <a:spLocks noGrp="1"/>
          </p:cNvSpPr>
          <p:nvPr>
            <p:ph type="title"/>
          </p:nvPr>
        </p:nvSpPr>
        <p:spPr>
          <a:xfrm>
            <a:off x="731850" y="1954600"/>
            <a:ext cx="3309600" cy="1325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200"/>
              <a:buNone/>
              <a:defRPr sz="3200"/>
            </a:lvl1pPr>
            <a:lvl2pPr lvl="1" algn="r" rtl="0">
              <a:spcBef>
                <a:spcPts val="0"/>
              </a:spcBef>
              <a:spcAft>
                <a:spcPts val="0"/>
              </a:spcAft>
              <a:buSzPts val="2600"/>
              <a:buNone/>
              <a:defRPr sz="2600"/>
            </a:lvl2pPr>
            <a:lvl3pPr lvl="2" algn="r" rtl="0">
              <a:spcBef>
                <a:spcPts val="0"/>
              </a:spcBef>
              <a:spcAft>
                <a:spcPts val="0"/>
              </a:spcAft>
              <a:buSzPts val="2600"/>
              <a:buNone/>
              <a:defRPr sz="2600"/>
            </a:lvl3pPr>
            <a:lvl4pPr lvl="3" algn="r" rtl="0">
              <a:spcBef>
                <a:spcPts val="0"/>
              </a:spcBef>
              <a:spcAft>
                <a:spcPts val="0"/>
              </a:spcAft>
              <a:buSzPts val="2600"/>
              <a:buNone/>
              <a:defRPr sz="2600"/>
            </a:lvl4pPr>
            <a:lvl5pPr lvl="4" algn="r" rtl="0">
              <a:spcBef>
                <a:spcPts val="0"/>
              </a:spcBef>
              <a:spcAft>
                <a:spcPts val="0"/>
              </a:spcAft>
              <a:buSzPts val="2600"/>
              <a:buNone/>
              <a:defRPr sz="2600"/>
            </a:lvl5pPr>
            <a:lvl6pPr lvl="5" algn="r" rtl="0">
              <a:spcBef>
                <a:spcPts val="0"/>
              </a:spcBef>
              <a:spcAft>
                <a:spcPts val="0"/>
              </a:spcAft>
              <a:buSzPts val="2600"/>
              <a:buNone/>
              <a:defRPr sz="2600"/>
            </a:lvl6pPr>
            <a:lvl7pPr lvl="6" algn="r" rtl="0">
              <a:spcBef>
                <a:spcPts val="0"/>
              </a:spcBef>
              <a:spcAft>
                <a:spcPts val="0"/>
              </a:spcAft>
              <a:buSzPts val="2600"/>
              <a:buNone/>
              <a:defRPr sz="2600"/>
            </a:lvl7pPr>
            <a:lvl8pPr lvl="7" algn="r" rtl="0">
              <a:spcBef>
                <a:spcPts val="0"/>
              </a:spcBef>
              <a:spcAft>
                <a:spcPts val="0"/>
              </a:spcAft>
              <a:buSzPts val="2600"/>
              <a:buNone/>
              <a:defRPr sz="2600"/>
            </a:lvl8pPr>
            <a:lvl9pPr lvl="8" algn="r" rtl="0">
              <a:spcBef>
                <a:spcPts val="0"/>
              </a:spcBef>
              <a:spcAft>
                <a:spcPts val="0"/>
              </a:spcAft>
              <a:buSzPts val="2600"/>
              <a:buNone/>
              <a:defRPr sz="2600"/>
            </a:lvl9pPr>
          </a:lstStyle>
          <a:p>
            <a:endParaRPr/>
          </a:p>
        </p:txBody>
      </p:sp>
      <p:cxnSp>
        <p:nvCxnSpPr>
          <p:cNvPr id="63" name="Google Shape;63;p9"/>
          <p:cNvCxnSpPr/>
          <p:nvPr/>
        </p:nvCxnSpPr>
        <p:spPr>
          <a:xfrm rot="10800000">
            <a:off x="-102375" y="4208260"/>
            <a:ext cx="3018900" cy="0"/>
          </a:xfrm>
          <a:prstGeom prst="straightConnector1">
            <a:avLst/>
          </a:prstGeom>
          <a:noFill/>
          <a:ln w="28575" cap="flat" cmpd="sng">
            <a:solidFill>
              <a:schemeClr val="dk1"/>
            </a:solidFill>
            <a:prstDash val="solid"/>
            <a:round/>
            <a:headEnd type="none" w="med" len="med"/>
            <a:tailEnd type="none" w="med" len="med"/>
          </a:ln>
        </p:spPr>
      </p:cxnSp>
      <p:sp>
        <p:nvSpPr>
          <p:cNvPr id="64" name="Google Shape;64;p9"/>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
        <p:nvSpPr>
          <p:cNvPr id="66" name="Google Shape;66;p9"/>
          <p:cNvSpPr txBox="1">
            <a:spLocks noGrp="1"/>
          </p:cNvSpPr>
          <p:nvPr>
            <p:ph type="subTitle" idx="2"/>
          </p:nvPr>
        </p:nvSpPr>
        <p:spPr>
          <a:xfrm>
            <a:off x="713225" y="4286350"/>
            <a:ext cx="2873100" cy="390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Font typeface="Krona One"/>
              <a:buNone/>
              <a:defRPr sz="1600">
                <a:highlight>
                  <a:srgbClr val="FFFFFF"/>
                </a:highlight>
                <a:latin typeface="Krona One"/>
                <a:ea typeface="Krona One"/>
                <a:cs typeface="Krona One"/>
                <a:sym typeface="Krona One"/>
              </a:defRPr>
            </a:lvl1pPr>
            <a:lvl2pPr lvl="1" rtl="0">
              <a:lnSpc>
                <a:spcPct val="100000"/>
              </a:lnSpc>
              <a:spcBef>
                <a:spcPts val="0"/>
              </a:spcBef>
              <a:spcAft>
                <a:spcPts val="0"/>
              </a:spcAft>
              <a:buSzPts val="1600"/>
              <a:buNone/>
              <a:defRPr sz="1600">
                <a:highlight>
                  <a:srgbClr val="FFFFFF"/>
                </a:highlight>
              </a:defRPr>
            </a:lvl2pPr>
            <a:lvl3pPr lvl="2" rtl="0">
              <a:lnSpc>
                <a:spcPct val="100000"/>
              </a:lnSpc>
              <a:spcBef>
                <a:spcPts val="0"/>
              </a:spcBef>
              <a:spcAft>
                <a:spcPts val="0"/>
              </a:spcAft>
              <a:buSzPts val="1600"/>
              <a:buNone/>
              <a:defRPr sz="1600">
                <a:highlight>
                  <a:srgbClr val="FFFFFF"/>
                </a:highlight>
              </a:defRPr>
            </a:lvl3pPr>
            <a:lvl4pPr lvl="3" rtl="0">
              <a:lnSpc>
                <a:spcPct val="100000"/>
              </a:lnSpc>
              <a:spcBef>
                <a:spcPts val="0"/>
              </a:spcBef>
              <a:spcAft>
                <a:spcPts val="0"/>
              </a:spcAft>
              <a:buSzPts val="1600"/>
              <a:buNone/>
              <a:defRPr sz="1600">
                <a:highlight>
                  <a:srgbClr val="FFFFFF"/>
                </a:highlight>
              </a:defRPr>
            </a:lvl4pPr>
            <a:lvl5pPr lvl="4" rtl="0">
              <a:lnSpc>
                <a:spcPct val="100000"/>
              </a:lnSpc>
              <a:spcBef>
                <a:spcPts val="0"/>
              </a:spcBef>
              <a:spcAft>
                <a:spcPts val="0"/>
              </a:spcAft>
              <a:buSzPts val="1600"/>
              <a:buNone/>
              <a:defRPr sz="1600">
                <a:highlight>
                  <a:srgbClr val="FFFFFF"/>
                </a:highlight>
              </a:defRPr>
            </a:lvl5pPr>
            <a:lvl6pPr lvl="5" rtl="0">
              <a:lnSpc>
                <a:spcPct val="100000"/>
              </a:lnSpc>
              <a:spcBef>
                <a:spcPts val="0"/>
              </a:spcBef>
              <a:spcAft>
                <a:spcPts val="0"/>
              </a:spcAft>
              <a:buSzPts val="1600"/>
              <a:buNone/>
              <a:defRPr sz="1600">
                <a:highlight>
                  <a:srgbClr val="FFFFFF"/>
                </a:highlight>
              </a:defRPr>
            </a:lvl6pPr>
            <a:lvl7pPr lvl="6" rtl="0">
              <a:lnSpc>
                <a:spcPct val="100000"/>
              </a:lnSpc>
              <a:spcBef>
                <a:spcPts val="0"/>
              </a:spcBef>
              <a:spcAft>
                <a:spcPts val="0"/>
              </a:spcAft>
              <a:buSzPts val="1600"/>
              <a:buNone/>
              <a:defRPr sz="1600">
                <a:highlight>
                  <a:srgbClr val="FFFFFF"/>
                </a:highlight>
              </a:defRPr>
            </a:lvl7pPr>
            <a:lvl8pPr lvl="7" rtl="0">
              <a:lnSpc>
                <a:spcPct val="100000"/>
              </a:lnSpc>
              <a:spcBef>
                <a:spcPts val="0"/>
              </a:spcBef>
              <a:spcAft>
                <a:spcPts val="0"/>
              </a:spcAft>
              <a:buSzPts val="1600"/>
              <a:buNone/>
              <a:defRPr sz="1600">
                <a:highlight>
                  <a:srgbClr val="FFFFFF"/>
                </a:highlight>
              </a:defRPr>
            </a:lvl8pPr>
            <a:lvl9pPr lvl="8" rtl="0">
              <a:lnSpc>
                <a:spcPct val="100000"/>
              </a:lnSpc>
              <a:spcBef>
                <a:spcPts val="0"/>
              </a:spcBef>
              <a:spcAft>
                <a:spcPts val="0"/>
              </a:spcAft>
              <a:buSzPts val="1600"/>
              <a:buNone/>
              <a:defRPr sz="1600">
                <a:highlight>
                  <a:srgbClr val="FFFFFF"/>
                </a:high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1"/>
        <p:cNvGrpSpPr/>
        <p:nvPr/>
      </p:nvGrpSpPr>
      <p:grpSpPr>
        <a:xfrm>
          <a:off x="0" y="0"/>
          <a:ext cx="0" cy="0"/>
          <a:chOff x="0" y="0"/>
          <a:chExt cx="0" cy="0"/>
        </a:xfrm>
      </p:grpSpPr>
      <p:sp>
        <p:nvSpPr>
          <p:cNvPr id="72" name="Google Shape;72;p11"/>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
        <p:nvSpPr>
          <p:cNvPr id="74" name="Google Shape;74;p11"/>
          <p:cNvSpPr/>
          <p:nvPr/>
        </p:nvSpPr>
        <p:spPr>
          <a:xfrm>
            <a:off x="0" y="0"/>
            <a:ext cx="65013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3600007" flipH="1">
            <a:off x="-3361783" y="79807"/>
            <a:ext cx="13837618" cy="3604380"/>
          </a:xfrm>
          <a:custGeom>
            <a:avLst/>
            <a:gdLst/>
            <a:ahLst/>
            <a:cxnLst/>
            <a:rect l="l" t="t" r="r" b="b"/>
            <a:pathLst>
              <a:path w="82825" h="21574" extrusionOk="0">
                <a:moveTo>
                  <a:pt x="33806" y="0"/>
                </a:moveTo>
                <a:cubicBezTo>
                  <a:pt x="28379" y="0"/>
                  <a:pt x="25888" y="5427"/>
                  <a:pt x="23931" y="9742"/>
                </a:cubicBezTo>
                <a:cubicBezTo>
                  <a:pt x="22018" y="13879"/>
                  <a:pt x="20595" y="16592"/>
                  <a:pt x="18549" y="16592"/>
                </a:cubicBezTo>
                <a:cubicBezTo>
                  <a:pt x="16503" y="16592"/>
                  <a:pt x="15079" y="13879"/>
                  <a:pt x="13167" y="9742"/>
                </a:cubicBezTo>
                <a:cubicBezTo>
                  <a:pt x="11173" y="5445"/>
                  <a:pt x="8738" y="45"/>
                  <a:pt x="3358" y="45"/>
                </a:cubicBezTo>
                <a:cubicBezTo>
                  <a:pt x="3336" y="45"/>
                  <a:pt x="3314" y="45"/>
                  <a:pt x="3292" y="45"/>
                </a:cubicBezTo>
                <a:cubicBezTo>
                  <a:pt x="0" y="45"/>
                  <a:pt x="0" y="4982"/>
                  <a:pt x="3292" y="4982"/>
                </a:cubicBezTo>
                <a:cubicBezTo>
                  <a:pt x="5382" y="4982"/>
                  <a:pt x="6761" y="7696"/>
                  <a:pt x="8674" y="11832"/>
                </a:cubicBezTo>
                <a:cubicBezTo>
                  <a:pt x="10676" y="16147"/>
                  <a:pt x="13122" y="21574"/>
                  <a:pt x="18549" y="21574"/>
                </a:cubicBezTo>
                <a:cubicBezTo>
                  <a:pt x="23976" y="21574"/>
                  <a:pt x="26422" y="16147"/>
                  <a:pt x="28424" y="11832"/>
                </a:cubicBezTo>
                <a:cubicBezTo>
                  <a:pt x="30337" y="7696"/>
                  <a:pt x="31715" y="4982"/>
                  <a:pt x="33806" y="4982"/>
                </a:cubicBezTo>
                <a:cubicBezTo>
                  <a:pt x="35852" y="4982"/>
                  <a:pt x="37276" y="7696"/>
                  <a:pt x="39144" y="11832"/>
                </a:cubicBezTo>
                <a:cubicBezTo>
                  <a:pt x="41146" y="16192"/>
                  <a:pt x="43592" y="21574"/>
                  <a:pt x="49019" y="21574"/>
                </a:cubicBezTo>
                <a:cubicBezTo>
                  <a:pt x="54446" y="21574"/>
                  <a:pt x="56892" y="16147"/>
                  <a:pt x="58894" y="11832"/>
                </a:cubicBezTo>
                <a:cubicBezTo>
                  <a:pt x="60806" y="7696"/>
                  <a:pt x="62230" y="4982"/>
                  <a:pt x="64276" y="4982"/>
                </a:cubicBezTo>
                <a:cubicBezTo>
                  <a:pt x="66322" y="4982"/>
                  <a:pt x="67746" y="7696"/>
                  <a:pt x="69658" y="11832"/>
                </a:cubicBezTo>
                <a:cubicBezTo>
                  <a:pt x="71660" y="16147"/>
                  <a:pt x="74106" y="21574"/>
                  <a:pt x="79533" y="21574"/>
                </a:cubicBezTo>
                <a:cubicBezTo>
                  <a:pt x="82825" y="21574"/>
                  <a:pt x="82825" y="16592"/>
                  <a:pt x="79533" y="16592"/>
                </a:cubicBezTo>
                <a:cubicBezTo>
                  <a:pt x="77443" y="16592"/>
                  <a:pt x="76064" y="13879"/>
                  <a:pt x="74151" y="9742"/>
                </a:cubicBezTo>
                <a:cubicBezTo>
                  <a:pt x="72149" y="5427"/>
                  <a:pt x="69658" y="0"/>
                  <a:pt x="64276" y="0"/>
                </a:cubicBezTo>
                <a:cubicBezTo>
                  <a:pt x="58894" y="0"/>
                  <a:pt x="56403" y="5427"/>
                  <a:pt x="54401" y="9742"/>
                </a:cubicBezTo>
                <a:cubicBezTo>
                  <a:pt x="52488" y="13879"/>
                  <a:pt x="51109" y="16592"/>
                  <a:pt x="49019" y="16592"/>
                </a:cubicBezTo>
                <a:cubicBezTo>
                  <a:pt x="46973" y="16592"/>
                  <a:pt x="45549" y="13879"/>
                  <a:pt x="43681" y="9742"/>
                </a:cubicBezTo>
                <a:cubicBezTo>
                  <a:pt x="41679" y="5427"/>
                  <a:pt x="39233" y="0"/>
                  <a:pt x="33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txBox="1">
            <a:spLocks noGrp="1"/>
          </p:cNvSpPr>
          <p:nvPr>
            <p:ph type="title" hasCustomPrompt="1"/>
          </p:nvPr>
        </p:nvSpPr>
        <p:spPr>
          <a:xfrm>
            <a:off x="540000" y="1128850"/>
            <a:ext cx="5421300" cy="1963500"/>
          </a:xfrm>
          <a:prstGeom prst="rect">
            <a:avLst/>
          </a:prstGeom>
        </p:spPr>
        <p:txBody>
          <a:bodyPr spcFirstLastPara="1" wrap="square" lIns="91425" tIns="91425" rIns="91425" bIns="91425" anchor="ctr" anchorCtr="0">
            <a:noAutofit/>
          </a:bodyPr>
          <a:lstStyle>
            <a:lvl1pPr lvl="0"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cxnSp>
        <p:nvCxnSpPr>
          <p:cNvPr id="77" name="Google Shape;77;p11"/>
          <p:cNvCxnSpPr/>
          <p:nvPr/>
        </p:nvCxnSpPr>
        <p:spPr>
          <a:xfrm rot="10800000">
            <a:off x="1741200" y="3065260"/>
            <a:ext cx="3018900" cy="0"/>
          </a:xfrm>
          <a:prstGeom prst="straightConnector1">
            <a:avLst/>
          </a:prstGeom>
          <a:noFill/>
          <a:ln w="28575" cap="flat" cmpd="sng">
            <a:solidFill>
              <a:schemeClr val="dk1"/>
            </a:solidFill>
            <a:prstDash val="solid"/>
            <a:round/>
            <a:headEnd type="none" w="med" len="med"/>
            <a:tailEnd type="none" w="med" len="med"/>
          </a:ln>
        </p:spPr>
      </p:cxnSp>
      <p:sp>
        <p:nvSpPr>
          <p:cNvPr id="78" name="Google Shape;78;p11"/>
          <p:cNvSpPr txBox="1">
            <a:spLocks noGrp="1"/>
          </p:cNvSpPr>
          <p:nvPr>
            <p:ph type="subTitle" idx="1"/>
          </p:nvPr>
        </p:nvSpPr>
        <p:spPr>
          <a:xfrm>
            <a:off x="1789350" y="3391200"/>
            <a:ext cx="2922600" cy="39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Font typeface="Krona One"/>
              <a:buNone/>
              <a:defRPr sz="1600">
                <a:highlight>
                  <a:srgbClr val="FFFFFF"/>
                </a:highlight>
                <a:latin typeface="Krona One"/>
                <a:ea typeface="Krona One"/>
                <a:cs typeface="Krona One"/>
                <a:sym typeface="Krona One"/>
              </a:defRPr>
            </a:lvl1pPr>
            <a:lvl2pPr lvl="1" algn="ctr" rtl="0">
              <a:lnSpc>
                <a:spcPct val="100000"/>
              </a:lnSpc>
              <a:spcBef>
                <a:spcPts val="0"/>
              </a:spcBef>
              <a:spcAft>
                <a:spcPts val="0"/>
              </a:spcAft>
              <a:buSzPts val="1600"/>
              <a:buNone/>
              <a:defRPr sz="1600">
                <a:highlight>
                  <a:srgbClr val="FFFFFF"/>
                </a:highlight>
              </a:defRPr>
            </a:lvl2pPr>
            <a:lvl3pPr lvl="2" algn="ctr" rtl="0">
              <a:lnSpc>
                <a:spcPct val="100000"/>
              </a:lnSpc>
              <a:spcBef>
                <a:spcPts val="0"/>
              </a:spcBef>
              <a:spcAft>
                <a:spcPts val="0"/>
              </a:spcAft>
              <a:buSzPts val="1600"/>
              <a:buNone/>
              <a:defRPr sz="1600">
                <a:highlight>
                  <a:srgbClr val="FFFFFF"/>
                </a:highlight>
              </a:defRPr>
            </a:lvl3pPr>
            <a:lvl4pPr lvl="3" algn="ctr" rtl="0">
              <a:lnSpc>
                <a:spcPct val="100000"/>
              </a:lnSpc>
              <a:spcBef>
                <a:spcPts val="0"/>
              </a:spcBef>
              <a:spcAft>
                <a:spcPts val="0"/>
              </a:spcAft>
              <a:buSzPts val="1600"/>
              <a:buNone/>
              <a:defRPr sz="1600">
                <a:highlight>
                  <a:srgbClr val="FFFFFF"/>
                </a:highlight>
              </a:defRPr>
            </a:lvl4pPr>
            <a:lvl5pPr lvl="4" algn="ctr" rtl="0">
              <a:lnSpc>
                <a:spcPct val="100000"/>
              </a:lnSpc>
              <a:spcBef>
                <a:spcPts val="0"/>
              </a:spcBef>
              <a:spcAft>
                <a:spcPts val="0"/>
              </a:spcAft>
              <a:buSzPts val="1600"/>
              <a:buNone/>
              <a:defRPr sz="1600">
                <a:highlight>
                  <a:srgbClr val="FFFFFF"/>
                </a:highlight>
              </a:defRPr>
            </a:lvl5pPr>
            <a:lvl6pPr lvl="5" algn="ctr" rtl="0">
              <a:lnSpc>
                <a:spcPct val="100000"/>
              </a:lnSpc>
              <a:spcBef>
                <a:spcPts val="0"/>
              </a:spcBef>
              <a:spcAft>
                <a:spcPts val="0"/>
              </a:spcAft>
              <a:buSzPts val="1600"/>
              <a:buNone/>
              <a:defRPr sz="1600">
                <a:highlight>
                  <a:srgbClr val="FFFFFF"/>
                </a:highlight>
              </a:defRPr>
            </a:lvl6pPr>
            <a:lvl7pPr lvl="6" algn="ctr" rtl="0">
              <a:lnSpc>
                <a:spcPct val="100000"/>
              </a:lnSpc>
              <a:spcBef>
                <a:spcPts val="0"/>
              </a:spcBef>
              <a:spcAft>
                <a:spcPts val="0"/>
              </a:spcAft>
              <a:buSzPts val="1600"/>
              <a:buNone/>
              <a:defRPr sz="1600">
                <a:highlight>
                  <a:srgbClr val="FFFFFF"/>
                </a:highlight>
              </a:defRPr>
            </a:lvl7pPr>
            <a:lvl8pPr lvl="7" algn="ctr" rtl="0">
              <a:lnSpc>
                <a:spcPct val="100000"/>
              </a:lnSpc>
              <a:spcBef>
                <a:spcPts val="0"/>
              </a:spcBef>
              <a:spcAft>
                <a:spcPts val="0"/>
              </a:spcAft>
              <a:buSzPts val="1600"/>
              <a:buNone/>
              <a:defRPr sz="1600">
                <a:highlight>
                  <a:srgbClr val="FFFFFF"/>
                </a:highlight>
              </a:defRPr>
            </a:lvl8pPr>
            <a:lvl9pPr lvl="8" algn="ctr" rtl="0">
              <a:lnSpc>
                <a:spcPct val="100000"/>
              </a:lnSpc>
              <a:spcBef>
                <a:spcPts val="0"/>
              </a:spcBef>
              <a:spcAft>
                <a:spcPts val="0"/>
              </a:spcAft>
              <a:buSzPts val="1600"/>
              <a:buNone/>
              <a:defRPr sz="1600">
                <a:highlight>
                  <a:srgbClr val="FFFFFF"/>
                </a:highligh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9"/>
        <p:cNvGrpSpPr/>
        <p:nvPr/>
      </p:nvGrpSpPr>
      <p:grpSpPr>
        <a:xfrm>
          <a:off x="0" y="0"/>
          <a:ext cx="0" cy="0"/>
          <a:chOff x="0" y="0"/>
          <a:chExt cx="0" cy="0"/>
        </a:xfrm>
      </p:grpSpPr>
      <p:sp>
        <p:nvSpPr>
          <p:cNvPr id="80" name="Google Shape;80;p12"/>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2"/>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5">
    <p:spTree>
      <p:nvGrpSpPr>
        <p:cNvPr id="1" name="Shape 142"/>
        <p:cNvGrpSpPr/>
        <p:nvPr/>
      </p:nvGrpSpPr>
      <p:grpSpPr>
        <a:xfrm>
          <a:off x="0" y="0"/>
          <a:ext cx="0" cy="0"/>
          <a:chOff x="0" y="0"/>
          <a:chExt cx="0" cy="0"/>
        </a:xfrm>
      </p:grpSpPr>
      <p:sp>
        <p:nvSpPr>
          <p:cNvPr id="143" name="Google Shape;143;p18"/>
          <p:cNvSpPr/>
          <p:nvPr/>
        </p:nvSpPr>
        <p:spPr>
          <a:xfrm>
            <a:off x="3949092" y="0"/>
            <a:ext cx="52179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8"/>
          <p:cNvSpPr/>
          <p:nvPr/>
        </p:nvSpPr>
        <p:spPr>
          <a:xfrm rot="3599997">
            <a:off x="1643064" y="615568"/>
            <a:ext cx="9746003" cy="2538609"/>
          </a:xfrm>
          <a:custGeom>
            <a:avLst/>
            <a:gdLst/>
            <a:ahLst/>
            <a:cxnLst/>
            <a:rect l="l" t="t" r="r" b="b"/>
            <a:pathLst>
              <a:path w="82825" h="21574" extrusionOk="0">
                <a:moveTo>
                  <a:pt x="33806" y="0"/>
                </a:moveTo>
                <a:cubicBezTo>
                  <a:pt x="28379" y="0"/>
                  <a:pt x="25888" y="5427"/>
                  <a:pt x="23931" y="9742"/>
                </a:cubicBezTo>
                <a:cubicBezTo>
                  <a:pt x="22018" y="13879"/>
                  <a:pt x="20595" y="16592"/>
                  <a:pt x="18549" y="16592"/>
                </a:cubicBezTo>
                <a:cubicBezTo>
                  <a:pt x="16503" y="16592"/>
                  <a:pt x="15079" y="13879"/>
                  <a:pt x="13167" y="9742"/>
                </a:cubicBezTo>
                <a:cubicBezTo>
                  <a:pt x="11173" y="5445"/>
                  <a:pt x="8738" y="45"/>
                  <a:pt x="3358" y="45"/>
                </a:cubicBezTo>
                <a:cubicBezTo>
                  <a:pt x="3336" y="45"/>
                  <a:pt x="3314" y="45"/>
                  <a:pt x="3292" y="45"/>
                </a:cubicBezTo>
                <a:cubicBezTo>
                  <a:pt x="0" y="45"/>
                  <a:pt x="0" y="4982"/>
                  <a:pt x="3292" y="4982"/>
                </a:cubicBezTo>
                <a:cubicBezTo>
                  <a:pt x="5382" y="4982"/>
                  <a:pt x="6761" y="7696"/>
                  <a:pt x="8674" y="11832"/>
                </a:cubicBezTo>
                <a:cubicBezTo>
                  <a:pt x="10676" y="16147"/>
                  <a:pt x="13122" y="21574"/>
                  <a:pt x="18549" y="21574"/>
                </a:cubicBezTo>
                <a:cubicBezTo>
                  <a:pt x="23976" y="21574"/>
                  <a:pt x="26422" y="16147"/>
                  <a:pt x="28424" y="11832"/>
                </a:cubicBezTo>
                <a:cubicBezTo>
                  <a:pt x="30337" y="7696"/>
                  <a:pt x="31715" y="4982"/>
                  <a:pt x="33806" y="4982"/>
                </a:cubicBezTo>
                <a:cubicBezTo>
                  <a:pt x="35852" y="4982"/>
                  <a:pt x="37276" y="7696"/>
                  <a:pt x="39144" y="11832"/>
                </a:cubicBezTo>
                <a:cubicBezTo>
                  <a:pt x="41146" y="16192"/>
                  <a:pt x="43592" y="21574"/>
                  <a:pt x="49019" y="21574"/>
                </a:cubicBezTo>
                <a:cubicBezTo>
                  <a:pt x="54446" y="21574"/>
                  <a:pt x="56892" y="16147"/>
                  <a:pt x="58894" y="11832"/>
                </a:cubicBezTo>
                <a:cubicBezTo>
                  <a:pt x="60806" y="7696"/>
                  <a:pt x="62230" y="4982"/>
                  <a:pt x="64276" y="4982"/>
                </a:cubicBezTo>
                <a:cubicBezTo>
                  <a:pt x="66322" y="4982"/>
                  <a:pt x="67746" y="7696"/>
                  <a:pt x="69658" y="11832"/>
                </a:cubicBezTo>
                <a:cubicBezTo>
                  <a:pt x="71660" y="16147"/>
                  <a:pt x="74106" y="21574"/>
                  <a:pt x="79533" y="21574"/>
                </a:cubicBezTo>
                <a:cubicBezTo>
                  <a:pt x="82825" y="21574"/>
                  <a:pt x="82825" y="16592"/>
                  <a:pt x="79533" y="16592"/>
                </a:cubicBezTo>
                <a:cubicBezTo>
                  <a:pt x="77443" y="16592"/>
                  <a:pt x="76064" y="13879"/>
                  <a:pt x="74151" y="9742"/>
                </a:cubicBezTo>
                <a:cubicBezTo>
                  <a:pt x="72149" y="5427"/>
                  <a:pt x="69658" y="0"/>
                  <a:pt x="64276" y="0"/>
                </a:cubicBezTo>
                <a:cubicBezTo>
                  <a:pt x="58894" y="0"/>
                  <a:pt x="56403" y="5427"/>
                  <a:pt x="54401" y="9742"/>
                </a:cubicBezTo>
                <a:cubicBezTo>
                  <a:pt x="52488" y="13879"/>
                  <a:pt x="51109" y="16592"/>
                  <a:pt x="49019" y="16592"/>
                </a:cubicBezTo>
                <a:cubicBezTo>
                  <a:pt x="46973" y="16592"/>
                  <a:pt x="45549" y="13879"/>
                  <a:pt x="43681" y="9742"/>
                </a:cubicBezTo>
                <a:cubicBezTo>
                  <a:pt x="41679" y="5427"/>
                  <a:pt x="39233" y="0"/>
                  <a:pt x="338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txBox="1">
            <a:spLocks noGrp="1"/>
          </p:cNvSpPr>
          <p:nvPr>
            <p:ph type="title"/>
          </p:nvPr>
        </p:nvSpPr>
        <p:spPr>
          <a:xfrm>
            <a:off x="4628592" y="2741800"/>
            <a:ext cx="3858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highlight>
                  <a:srgbClr val="FFFFFF"/>
                </a:highlight>
              </a:defRPr>
            </a:lvl1pPr>
            <a:lvl2pPr lvl="1" algn="ctr" rtl="0">
              <a:spcBef>
                <a:spcPts val="0"/>
              </a:spcBef>
              <a:spcAft>
                <a:spcPts val="0"/>
              </a:spcAft>
              <a:buSzPts val="3600"/>
              <a:buNone/>
              <a:defRPr sz="3600">
                <a:highlight>
                  <a:srgbClr val="FFFFFF"/>
                </a:highlight>
              </a:defRPr>
            </a:lvl2pPr>
            <a:lvl3pPr lvl="2" algn="ctr" rtl="0">
              <a:spcBef>
                <a:spcPts val="0"/>
              </a:spcBef>
              <a:spcAft>
                <a:spcPts val="0"/>
              </a:spcAft>
              <a:buSzPts val="3600"/>
              <a:buNone/>
              <a:defRPr sz="3600">
                <a:highlight>
                  <a:srgbClr val="FFFFFF"/>
                </a:highlight>
              </a:defRPr>
            </a:lvl3pPr>
            <a:lvl4pPr lvl="3" algn="ctr" rtl="0">
              <a:spcBef>
                <a:spcPts val="0"/>
              </a:spcBef>
              <a:spcAft>
                <a:spcPts val="0"/>
              </a:spcAft>
              <a:buSzPts val="3600"/>
              <a:buNone/>
              <a:defRPr sz="3600">
                <a:highlight>
                  <a:srgbClr val="FFFFFF"/>
                </a:highlight>
              </a:defRPr>
            </a:lvl4pPr>
            <a:lvl5pPr lvl="4" algn="ctr" rtl="0">
              <a:spcBef>
                <a:spcPts val="0"/>
              </a:spcBef>
              <a:spcAft>
                <a:spcPts val="0"/>
              </a:spcAft>
              <a:buSzPts val="3600"/>
              <a:buNone/>
              <a:defRPr sz="3600">
                <a:highlight>
                  <a:srgbClr val="FFFFFF"/>
                </a:highlight>
              </a:defRPr>
            </a:lvl5pPr>
            <a:lvl6pPr lvl="5" algn="ctr" rtl="0">
              <a:spcBef>
                <a:spcPts val="0"/>
              </a:spcBef>
              <a:spcAft>
                <a:spcPts val="0"/>
              </a:spcAft>
              <a:buSzPts val="3600"/>
              <a:buNone/>
              <a:defRPr sz="3600">
                <a:highlight>
                  <a:srgbClr val="FFFFFF"/>
                </a:highlight>
              </a:defRPr>
            </a:lvl6pPr>
            <a:lvl7pPr lvl="6" algn="ctr" rtl="0">
              <a:spcBef>
                <a:spcPts val="0"/>
              </a:spcBef>
              <a:spcAft>
                <a:spcPts val="0"/>
              </a:spcAft>
              <a:buSzPts val="3600"/>
              <a:buNone/>
              <a:defRPr sz="3600">
                <a:highlight>
                  <a:srgbClr val="FFFFFF"/>
                </a:highlight>
              </a:defRPr>
            </a:lvl7pPr>
            <a:lvl8pPr lvl="7" algn="ctr" rtl="0">
              <a:spcBef>
                <a:spcPts val="0"/>
              </a:spcBef>
              <a:spcAft>
                <a:spcPts val="0"/>
              </a:spcAft>
              <a:buSzPts val="3600"/>
              <a:buNone/>
              <a:defRPr sz="3600">
                <a:highlight>
                  <a:srgbClr val="FFFFFF"/>
                </a:highlight>
              </a:defRPr>
            </a:lvl8pPr>
            <a:lvl9pPr lvl="8" algn="ctr" rtl="0">
              <a:spcBef>
                <a:spcPts val="0"/>
              </a:spcBef>
              <a:spcAft>
                <a:spcPts val="0"/>
              </a:spcAft>
              <a:buSzPts val="3600"/>
              <a:buNone/>
              <a:defRPr sz="3600">
                <a:highlight>
                  <a:srgbClr val="FFFFFF"/>
                </a:highlight>
              </a:defRPr>
            </a:lvl9pPr>
          </a:lstStyle>
          <a:p>
            <a:endParaRPr/>
          </a:p>
        </p:txBody>
      </p:sp>
      <p:sp>
        <p:nvSpPr>
          <p:cNvPr id="146" name="Google Shape;146;p18"/>
          <p:cNvSpPr txBox="1">
            <a:spLocks noGrp="1"/>
          </p:cNvSpPr>
          <p:nvPr>
            <p:ph type="subTitle" idx="1"/>
          </p:nvPr>
        </p:nvSpPr>
        <p:spPr>
          <a:xfrm>
            <a:off x="4630542" y="3683057"/>
            <a:ext cx="3855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7" name="Google Shape;147;p18"/>
          <p:cNvSpPr txBox="1">
            <a:spLocks noGrp="1"/>
          </p:cNvSpPr>
          <p:nvPr>
            <p:ph type="title" idx="2" hasCustomPrompt="1"/>
          </p:nvPr>
        </p:nvSpPr>
        <p:spPr>
          <a:xfrm>
            <a:off x="4630542" y="667843"/>
            <a:ext cx="3855000" cy="1963500"/>
          </a:xfrm>
          <a:prstGeom prst="rect">
            <a:avLst/>
          </a:prstGeom>
        </p:spPr>
        <p:txBody>
          <a:bodyPr spcFirstLastPara="1" wrap="square" lIns="91425" tIns="91425" rIns="91425" bIns="91425" anchor="ctr" anchorCtr="0">
            <a:noAutofit/>
          </a:bodyPr>
          <a:lstStyle>
            <a:lvl1pPr lvl="0"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48" name="Google Shape;148;p18"/>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2">
  <p:cSld name="CUSTOM_5_1">
    <p:spTree>
      <p:nvGrpSpPr>
        <p:cNvPr id="1" name="Shape 150"/>
        <p:cNvGrpSpPr/>
        <p:nvPr/>
      </p:nvGrpSpPr>
      <p:grpSpPr>
        <a:xfrm>
          <a:off x="0" y="0"/>
          <a:ext cx="0" cy="0"/>
          <a:chOff x="0" y="0"/>
          <a:chExt cx="0" cy="0"/>
        </a:xfrm>
      </p:grpSpPr>
      <p:sp>
        <p:nvSpPr>
          <p:cNvPr id="151" name="Google Shape;151;p19"/>
          <p:cNvSpPr/>
          <p:nvPr/>
        </p:nvSpPr>
        <p:spPr>
          <a:xfrm>
            <a:off x="6" y="0"/>
            <a:ext cx="91671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9"/>
          <p:cNvSpPr txBox="1">
            <a:spLocks noGrp="1"/>
          </p:cNvSpPr>
          <p:nvPr>
            <p:ph type="title"/>
          </p:nvPr>
        </p:nvSpPr>
        <p:spPr>
          <a:xfrm>
            <a:off x="2642550" y="2741800"/>
            <a:ext cx="3858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highlight>
                  <a:srgbClr val="FFFFFF"/>
                </a:highlight>
              </a:defRPr>
            </a:lvl1pPr>
            <a:lvl2pPr lvl="1" algn="ctr" rtl="0">
              <a:spcBef>
                <a:spcPts val="0"/>
              </a:spcBef>
              <a:spcAft>
                <a:spcPts val="0"/>
              </a:spcAft>
              <a:buSzPts val="3600"/>
              <a:buNone/>
              <a:defRPr sz="3600">
                <a:highlight>
                  <a:srgbClr val="FFFFFF"/>
                </a:highlight>
              </a:defRPr>
            </a:lvl2pPr>
            <a:lvl3pPr lvl="2" algn="ctr" rtl="0">
              <a:spcBef>
                <a:spcPts val="0"/>
              </a:spcBef>
              <a:spcAft>
                <a:spcPts val="0"/>
              </a:spcAft>
              <a:buSzPts val="3600"/>
              <a:buNone/>
              <a:defRPr sz="3600">
                <a:highlight>
                  <a:srgbClr val="FFFFFF"/>
                </a:highlight>
              </a:defRPr>
            </a:lvl3pPr>
            <a:lvl4pPr lvl="3" algn="ctr" rtl="0">
              <a:spcBef>
                <a:spcPts val="0"/>
              </a:spcBef>
              <a:spcAft>
                <a:spcPts val="0"/>
              </a:spcAft>
              <a:buSzPts val="3600"/>
              <a:buNone/>
              <a:defRPr sz="3600">
                <a:highlight>
                  <a:srgbClr val="FFFFFF"/>
                </a:highlight>
              </a:defRPr>
            </a:lvl4pPr>
            <a:lvl5pPr lvl="4" algn="ctr" rtl="0">
              <a:spcBef>
                <a:spcPts val="0"/>
              </a:spcBef>
              <a:spcAft>
                <a:spcPts val="0"/>
              </a:spcAft>
              <a:buSzPts val="3600"/>
              <a:buNone/>
              <a:defRPr sz="3600">
                <a:highlight>
                  <a:srgbClr val="FFFFFF"/>
                </a:highlight>
              </a:defRPr>
            </a:lvl5pPr>
            <a:lvl6pPr lvl="5" algn="ctr" rtl="0">
              <a:spcBef>
                <a:spcPts val="0"/>
              </a:spcBef>
              <a:spcAft>
                <a:spcPts val="0"/>
              </a:spcAft>
              <a:buSzPts val="3600"/>
              <a:buNone/>
              <a:defRPr sz="3600">
                <a:highlight>
                  <a:srgbClr val="FFFFFF"/>
                </a:highlight>
              </a:defRPr>
            </a:lvl6pPr>
            <a:lvl7pPr lvl="6" algn="ctr" rtl="0">
              <a:spcBef>
                <a:spcPts val="0"/>
              </a:spcBef>
              <a:spcAft>
                <a:spcPts val="0"/>
              </a:spcAft>
              <a:buSzPts val="3600"/>
              <a:buNone/>
              <a:defRPr sz="3600">
                <a:highlight>
                  <a:srgbClr val="FFFFFF"/>
                </a:highlight>
              </a:defRPr>
            </a:lvl7pPr>
            <a:lvl8pPr lvl="7" algn="ctr" rtl="0">
              <a:spcBef>
                <a:spcPts val="0"/>
              </a:spcBef>
              <a:spcAft>
                <a:spcPts val="0"/>
              </a:spcAft>
              <a:buSzPts val="3600"/>
              <a:buNone/>
              <a:defRPr sz="3600">
                <a:highlight>
                  <a:srgbClr val="FFFFFF"/>
                </a:highlight>
              </a:defRPr>
            </a:lvl8pPr>
            <a:lvl9pPr lvl="8" algn="ctr" rtl="0">
              <a:spcBef>
                <a:spcPts val="0"/>
              </a:spcBef>
              <a:spcAft>
                <a:spcPts val="0"/>
              </a:spcAft>
              <a:buSzPts val="3600"/>
              <a:buNone/>
              <a:defRPr sz="3600">
                <a:highlight>
                  <a:srgbClr val="FFFFFF"/>
                </a:highlight>
              </a:defRPr>
            </a:lvl9pPr>
          </a:lstStyle>
          <a:p>
            <a:endParaRPr/>
          </a:p>
        </p:txBody>
      </p:sp>
      <p:sp>
        <p:nvSpPr>
          <p:cNvPr id="153" name="Google Shape;153;p19"/>
          <p:cNvSpPr txBox="1">
            <a:spLocks noGrp="1"/>
          </p:cNvSpPr>
          <p:nvPr>
            <p:ph type="subTitle" idx="1"/>
          </p:nvPr>
        </p:nvSpPr>
        <p:spPr>
          <a:xfrm>
            <a:off x="2644500" y="3683057"/>
            <a:ext cx="3855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4" name="Google Shape;154;p19"/>
          <p:cNvSpPr txBox="1">
            <a:spLocks noGrp="1"/>
          </p:cNvSpPr>
          <p:nvPr>
            <p:ph type="title" idx="2" hasCustomPrompt="1"/>
          </p:nvPr>
        </p:nvSpPr>
        <p:spPr>
          <a:xfrm>
            <a:off x="2644500" y="667843"/>
            <a:ext cx="3855000" cy="1963500"/>
          </a:xfrm>
          <a:prstGeom prst="rect">
            <a:avLst/>
          </a:prstGeom>
        </p:spPr>
        <p:txBody>
          <a:bodyPr spcFirstLastPara="1" wrap="square" lIns="91425" tIns="91425" rIns="91425" bIns="91425" anchor="ctr" anchorCtr="0">
            <a:noAutofit/>
          </a:bodyPr>
          <a:lstStyle>
            <a:lvl1pPr lvl="0"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55" name="Google Shape;155;p19"/>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9"/>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3">
  <p:cSld name="CUSTOM_5_1_1">
    <p:spTree>
      <p:nvGrpSpPr>
        <p:cNvPr id="1" name="Shape 157"/>
        <p:cNvGrpSpPr/>
        <p:nvPr/>
      </p:nvGrpSpPr>
      <p:grpSpPr>
        <a:xfrm>
          <a:off x="0" y="0"/>
          <a:ext cx="0" cy="0"/>
          <a:chOff x="0" y="0"/>
          <a:chExt cx="0" cy="0"/>
        </a:xfrm>
      </p:grpSpPr>
      <p:sp>
        <p:nvSpPr>
          <p:cNvPr id="158" name="Google Shape;158;p20"/>
          <p:cNvSpPr/>
          <p:nvPr/>
        </p:nvSpPr>
        <p:spPr>
          <a:xfrm>
            <a:off x="7332000" y="0"/>
            <a:ext cx="181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0"/>
          <p:cNvSpPr txBox="1">
            <a:spLocks noGrp="1"/>
          </p:cNvSpPr>
          <p:nvPr>
            <p:ph type="title"/>
          </p:nvPr>
        </p:nvSpPr>
        <p:spPr>
          <a:xfrm>
            <a:off x="4014150" y="2741800"/>
            <a:ext cx="3858900" cy="841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3600">
                <a:highlight>
                  <a:srgbClr val="FFFFFF"/>
                </a:highlight>
              </a:defRPr>
            </a:lvl1pPr>
            <a:lvl2pPr lvl="1" rtl="0">
              <a:spcBef>
                <a:spcPts val="0"/>
              </a:spcBef>
              <a:spcAft>
                <a:spcPts val="0"/>
              </a:spcAft>
              <a:buSzPts val="3600"/>
              <a:buNone/>
              <a:defRPr sz="3600">
                <a:highlight>
                  <a:srgbClr val="FFFFFF"/>
                </a:highlight>
              </a:defRPr>
            </a:lvl2pPr>
            <a:lvl3pPr lvl="2" rtl="0">
              <a:spcBef>
                <a:spcPts val="0"/>
              </a:spcBef>
              <a:spcAft>
                <a:spcPts val="0"/>
              </a:spcAft>
              <a:buSzPts val="3600"/>
              <a:buNone/>
              <a:defRPr sz="3600">
                <a:highlight>
                  <a:srgbClr val="FFFFFF"/>
                </a:highlight>
              </a:defRPr>
            </a:lvl3pPr>
            <a:lvl4pPr lvl="3" rtl="0">
              <a:spcBef>
                <a:spcPts val="0"/>
              </a:spcBef>
              <a:spcAft>
                <a:spcPts val="0"/>
              </a:spcAft>
              <a:buSzPts val="3600"/>
              <a:buNone/>
              <a:defRPr sz="3600">
                <a:highlight>
                  <a:srgbClr val="FFFFFF"/>
                </a:highlight>
              </a:defRPr>
            </a:lvl4pPr>
            <a:lvl5pPr lvl="4" rtl="0">
              <a:spcBef>
                <a:spcPts val="0"/>
              </a:spcBef>
              <a:spcAft>
                <a:spcPts val="0"/>
              </a:spcAft>
              <a:buSzPts val="3600"/>
              <a:buNone/>
              <a:defRPr sz="3600">
                <a:highlight>
                  <a:srgbClr val="FFFFFF"/>
                </a:highlight>
              </a:defRPr>
            </a:lvl5pPr>
            <a:lvl6pPr lvl="5" rtl="0">
              <a:spcBef>
                <a:spcPts val="0"/>
              </a:spcBef>
              <a:spcAft>
                <a:spcPts val="0"/>
              </a:spcAft>
              <a:buSzPts val="3600"/>
              <a:buNone/>
              <a:defRPr sz="3600">
                <a:highlight>
                  <a:srgbClr val="FFFFFF"/>
                </a:highlight>
              </a:defRPr>
            </a:lvl6pPr>
            <a:lvl7pPr lvl="6" rtl="0">
              <a:spcBef>
                <a:spcPts val="0"/>
              </a:spcBef>
              <a:spcAft>
                <a:spcPts val="0"/>
              </a:spcAft>
              <a:buSzPts val="3600"/>
              <a:buNone/>
              <a:defRPr sz="3600">
                <a:highlight>
                  <a:srgbClr val="FFFFFF"/>
                </a:highlight>
              </a:defRPr>
            </a:lvl7pPr>
            <a:lvl8pPr lvl="7" rtl="0">
              <a:spcBef>
                <a:spcPts val="0"/>
              </a:spcBef>
              <a:spcAft>
                <a:spcPts val="0"/>
              </a:spcAft>
              <a:buSzPts val="3600"/>
              <a:buNone/>
              <a:defRPr sz="3600">
                <a:highlight>
                  <a:srgbClr val="FFFFFF"/>
                </a:highlight>
              </a:defRPr>
            </a:lvl8pPr>
            <a:lvl9pPr lvl="8" rtl="0">
              <a:spcBef>
                <a:spcPts val="0"/>
              </a:spcBef>
              <a:spcAft>
                <a:spcPts val="0"/>
              </a:spcAft>
              <a:buSzPts val="3600"/>
              <a:buNone/>
              <a:defRPr sz="3600">
                <a:highlight>
                  <a:srgbClr val="FFFFFF"/>
                </a:highlight>
              </a:defRPr>
            </a:lvl9pPr>
          </a:lstStyle>
          <a:p>
            <a:endParaRPr/>
          </a:p>
        </p:txBody>
      </p:sp>
      <p:sp>
        <p:nvSpPr>
          <p:cNvPr id="160" name="Google Shape;160;p20"/>
          <p:cNvSpPr txBox="1">
            <a:spLocks noGrp="1"/>
          </p:cNvSpPr>
          <p:nvPr>
            <p:ph type="subTitle" idx="1"/>
          </p:nvPr>
        </p:nvSpPr>
        <p:spPr>
          <a:xfrm>
            <a:off x="4014150" y="3683057"/>
            <a:ext cx="38550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61" name="Google Shape;161;p20"/>
          <p:cNvSpPr txBox="1">
            <a:spLocks noGrp="1"/>
          </p:cNvSpPr>
          <p:nvPr>
            <p:ph type="title" idx="2" hasCustomPrompt="1"/>
          </p:nvPr>
        </p:nvSpPr>
        <p:spPr>
          <a:xfrm>
            <a:off x="4014150" y="667843"/>
            <a:ext cx="3855000" cy="1963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9600"/>
              <a:buNone/>
              <a:defRPr sz="9600"/>
            </a:lvl1pPr>
            <a:lvl2pPr lvl="1" rtl="0">
              <a:spcBef>
                <a:spcPts val="0"/>
              </a:spcBef>
              <a:spcAft>
                <a:spcPts val="0"/>
              </a:spcAft>
              <a:buSzPts val="9600"/>
              <a:buNone/>
              <a:defRPr sz="9600"/>
            </a:lvl2pPr>
            <a:lvl3pPr lvl="2" rtl="0">
              <a:spcBef>
                <a:spcPts val="0"/>
              </a:spcBef>
              <a:spcAft>
                <a:spcPts val="0"/>
              </a:spcAft>
              <a:buSzPts val="9600"/>
              <a:buNone/>
              <a:defRPr sz="9600"/>
            </a:lvl3pPr>
            <a:lvl4pPr lvl="3" rtl="0">
              <a:spcBef>
                <a:spcPts val="0"/>
              </a:spcBef>
              <a:spcAft>
                <a:spcPts val="0"/>
              </a:spcAft>
              <a:buSzPts val="9600"/>
              <a:buNone/>
              <a:defRPr sz="9600"/>
            </a:lvl4pPr>
            <a:lvl5pPr lvl="4" rtl="0">
              <a:spcBef>
                <a:spcPts val="0"/>
              </a:spcBef>
              <a:spcAft>
                <a:spcPts val="0"/>
              </a:spcAft>
              <a:buSzPts val="9600"/>
              <a:buNone/>
              <a:defRPr sz="9600"/>
            </a:lvl5pPr>
            <a:lvl6pPr lvl="5" rtl="0">
              <a:spcBef>
                <a:spcPts val="0"/>
              </a:spcBef>
              <a:spcAft>
                <a:spcPts val="0"/>
              </a:spcAft>
              <a:buSzPts val="9600"/>
              <a:buNone/>
              <a:defRPr sz="9600"/>
            </a:lvl6pPr>
            <a:lvl7pPr lvl="6" rtl="0">
              <a:spcBef>
                <a:spcPts val="0"/>
              </a:spcBef>
              <a:spcAft>
                <a:spcPts val="0"/>
              </a:spcAft>
              <a:buSzPts val="9600"/>
              <a:buNone/>
              <a:defRPr sz="9600"/>
            </a:lvl7pPr>
            <a:lvl8pPr lvl="7" rtl="0">
              <a:spcBef>
                <a:spcPts val="0"/>
              </a:spcBef>
              <a:spcAft>
                <a:spcPts val="0"/>
              </a:spcAft>
              <a:buSzPts val="9600"/>
              <a:buNone/>
              <a:defRPr sz="9600"/>
            </a:lvl8pPr>
            <a:lvl9pPr lvl="8" rtl="0">
              <a:spcBef>
                <a:spcPts val="0"/>
              </a:spcBef>
              <a:spcAft>
                <a:spcPts val="0"/>
              </a:spcAft>
              <a:buSzPts val="9600"/>
              <a:buNone/>
              <a:defRPr sz="9600"/>
            </a:lvl9pPr>
          </a:lstStyle>
          <a:p>
            <a:r>
              <a:t>xx%</a:t>
            </a:r>
          </a:p>
        </p:txBody>
      </p:sp>
      <p:sp>
        <p:nvSpPr>
          <p:cNvPr id="162" name="Google Shape;162;p20"/>
          <p:cNvSpPr/>
          <p:nvPr/>
        </p:nvSpPr>
        <p:spPr>
          <a:xfrm>
            <a:off x="8430775" y="4430275"/>
            <a:ext cx="713100" cy="713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0"/>
          <p:cNvSpPr txBox="1"/>
          <p:nvPr/>
        </p:nvSpPr>
        <p:spPr>
          <a:xfrm>
            <a:off x="8558725" y="4558225"/>
            <a:ext cx="457200" cy="457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chemeClr val="dk1"/>
                </a:solidFill>
                <a:latin typeface="Krona One"/>
                <a:ea typeface="Krona One"/>
                <a:cs typeface="Krona One"/>
                <a:sym typeface="Krona One"/>
              </a:rPr>
              <a:t>‹#›</a:t>
            </a:fld>
            <a:endParaRPr sz="1000" b="1">
              <a:solidFill>
                <a:schemeClr val="dk1"/>
              </a:solidFill>
              <a:latin typeface="Krona One"/>
              <a:ea typeface="Krona One"/>
              <a:cs typeface="Krona One"/>
              <a:sym typeface="Krona On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9800" y="445025"/>
            <a:ext cx="7004400" cy="572700"/>
          </a:xfrm>
          <a:prstGeom prst="rect">
            <a:avLst/>
          </a:prstGeom>
          <a:noFill/>
          <a:ln>
            <a:noFill/>
          </a:ln>
          <a:effectLst>
            <a:outerShdw dist="28575" dir="3120000" algn="bl" rotWithShape="0">
              <a:schemeClr val="lt1"/>
            </a:outerShdw>
          </a:effectLst>
        </p:spPr>
        <p:txBody>
          <a:bodyPr spcFirstLastPara="1" wrap="square" lIns="91425" tIns="91425" rIns="91425" bIns="91425" anchor="ctr" anchorCtr="0">
            <a:noAutofit/>
          </a:bodyPr>
          <a:lstStyle>
            <a:lvl1pPr lvl="0" algn="ctr">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1pPr>
            <a:lvl2pPr lvl="1">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2pPr>
            <a:lvl3pPr lvl="2">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3pPr>
            <a:lvl4pPr lvl="3">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4pPr>
            <a:lvl5pPr lvl="4">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5pPr>
            <a:lvl6pPr lvl="5">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6pPr>
            <a:lvl7pPr lvl="6">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7pPr>
            <a:lvl8pPr lvl="7">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8pPr>
            <a:lvl9pPr lvl="8">
              <a:spcBef>
                <a:spcPts val="0"/>
              </a:spcBef>
              <a:spcAft>
                <a:spcPts val="0"/>
              </a:spcAft>
              <a:buClr>
                <a:schemeClr val="dk1"/>
              </a:buClr>
              <a:buSzPts val="2800"/>
              <a:buFont typeface="Krona One"/>
              <a:buNone/>
              <a:defRPr sz="2800" b="1">
                <a:solidFill>
                  <a:schemeClr val="dk1"/>
                </a:solidFill>
                <a:latin typeface="Krona One"/>
                <a:ea typeface="Krona One"/>
                <a:cs typeface="Krona One"/>
                <a:sym typeface="Krona One"/>
              </a:defRPr>
            </a:lvl9pPr>
          </a:lstStyle>
          <a:p>
            <a:endParaRPr/>
          </a:p>
        </p:txBody>
      </p:sp>
      <p:sp>
        <p:nvSpPr>
          <p:cNvPr id="7" name="Google Shape;7;p1"/>
          <p:cNvSpPr txBox="1">
            <a:spLocks noGrp="1"/>
          </p:cNvSpPr>
          <p:nvPr>
            <p:ph type="body" idx="1"/>
          </p:nvPr>
        </p:nvSpPr>
        <p:spPr>
          <a:xfrm>
            <a:off x="1069800" y="1612151"/>
            <a:ext cx="7004400" cy="299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7" r:id="rId5"/>
    <p:sldLayoutId id="2147483658" r:id="rId6"/>
    <p:sldLayoutId id="2147483664" r:id="rId7"/>
    <p:sldLayoutId id="2147483665" r:id="rId8"/>
    <p:sldLayoutId id="2147483666" r:id="rId9"/>
    <p:sldLayoutId id="2147483668" r:id="rId10"/>
    <p:sldLayoutId id="2147483674" r:id="rId11"/>
    <p:sldLayoutId id="2147483675" r:id="rId12"/>
    <p:sldLayoutId id="2147483676" r:id="rId13"/>
    <p:sldLayoutId id="2147483687" r:id="rId14"/>
    <p:sldLayoutId id="2147483696" r:id="rId15"/>
    <p:sldLayoutId id="2147483697" r:id="rId16"/>
    <p:sldLayoutId id="2147483698" r:id="rId17"/>
    <p:sldLayoutId id="2147483699" r:id="rId18"/>
    <p:sldLayoutId id="2147483700"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slide" Target="slide5.xml"/><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57"/>
          <p:cNvSpPr txBox="1">
            <a:spLocks noGrp="1"/>
          </p:cNvSpPr>
          <p:nvPr>
            <p:ph type="ctrTitle"/>
          </p:nvPr>
        </p:nvSpPr>
        <p:spPr>
          <a:xfrm>
            <a:off x="3207628" y="1403875"/>
            <a:ext cx="5172000" cy="2321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4400" dirty="0"/>
              <a:t>WebGL based product marketing </a:t>
            </a:r>
            <a:endParaRPr sz="4400" dirty="0"/>
          </a:p>
        </p:txBody>
      </p:sp>
      <p:cxnSp>
        <p:nvCxnSpPr>
          <p:cNvPr id="487" name="Google Shape;487;p57"/>
          <p:cNvCxnSpPr/>
          <p:nvPr/>
        </p:nvCxnSpPr>
        <p:spPr>
          <a:xfrm>
            <a:off x="5909964" y="928350"/>
            <a:ext cx="3063000" cy="0"/>
          </a:xfrm>
          <a:prstGeom prst="straightConnector1">
            <a:avLst/>
          </a:prstGeom>
          <a:noFill/>
          <a:ln w="28575" cap="flat" cmpd="sng">
            <a:solidFill>
              <a:schemeClr val="dk1"/>
            </a:solidFill>
            <a:prstDash val="solid"/>
            <a:round/>
            <a:headEnd type="none" w="med" len="med"/>
            <a:tailEnd type="none" w="med" len="med"/>
          </a:ln>
        </p:spPr>
      </p:cxnSp>
      <p:grpSp>
        <p:nvGrpSpPr>
          <p:cNvPr id="489" name="Google Shape;489;p57"/>
          <p:cNvGrpSpPr/>
          <p:nvPr/>
        </p:nvGrpSpPr>
        <p:grpSpPr>
          <a:xfrm flipH="1">
            <a:off x="762465" y="541638"/>
            <a:ext cx="2874688" cy="4210476"/>
            <a:chOff x="3416775" y="1060375"/>
            <a:chExt cx="2715300" cy="3977025"/>
          </a:xfrm>
        </p:grpSpPr>
        <p:sp>
          <p:nvSpPr>
            <p:cNvPr id="490" name="Google Shape;490;p57"/>
            <p:cNvSpPr/>
            <p:nvPr/>
          </p:nvSpPr>
          <p:spPr>
            <a:xfrm>
              <a:off x="3416775" y="4631250"/>
              <a:ext cx="2715300" cy="406150"/>
            </a:xfrm>
            <a:custGeom>
              <a:avLst/>
              <a:gdLst/>
              <a:ahLst/>
              <a:cxnLst/>
              <a:rect l="l" t="t" r="r" b="b"/>
              <a:pathLst>
                <a:path w="108612" h="16246" extrusionOk="0">
                  <a:moveTo>
                    <a:pt x="54306" y="1"/>
                  </a:moveTo>
                  <a:cubicBezTo>
                    <a:pt x="24318" y="1"/>
                    <a:pt x="1" y="3637"/>
                    <a:pt x="1" y="8107"/>
                  </a:cubicBezTo>
                  <a:cubicBezTo>
                    <a:pt x="1" y="12610"/>
                    <a:pt x="24318" y="16246"/>
                    <a:pt x="54306" y="16246"/>
                  </a:cubicBezTo>
                  <a:cubicBezTo>
                    <a:pt x="84294" y="16246"/>
                    <a:pt x="108612" y="12610"/>
                    <a:pt x="108612" y="8107"/>
                  </a:cubicBezTo>
                  <a:cubicBezTo>
                    <a:pt x="108612" y="3637"/>
                    <a:pt x="84294" y="1"/>
                    <a:pt x="54306" y="1"/>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7"/>
            <p:cNvSpPr/>
            <p:nvPr/>
          </p:nvSpPr>
          <p:spPr>
            <a:xfrm>
              <a:off x="4943700" y="4097550"/>
              <a:ext cx="567925" cy="41725"/>
            </a:xfrm>
            <a:custGeom>
              <a:avLst/>
              <a:gdLst/>
              <a:ahLst/>
              <a:cxnLst/>
              <a:rect l="l" t="t" r="r" b="b"/>
              <a:pathLst>
                <a:path w="22717" h="1669" extrusionOk="0">
                  <a:moveTo>
                    <a:pt x="1" y="0"/>
                  </a:moveTo>
                  <a:lnTo>
                    <a:pt x="1" y="1668"/>
                  </a:lnTo>
                  <a:lnTo>
                    <a:pt x="22717" y="1668"/>
                  </a:lnTo>
                  <a:lnTo>
                    <a:pt x="22717"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7"/>
            <p:cNvSpPr/>
            <p:nvPr/>
          </p:nvSpPr>
          <p:spPr>
            <a:xfrm>
              <a:off x="4897000" y="2521425"/>
              <a:ext cx="94250" cy="2167400"/>
            </a:xfrm>
            <a:custGeom>
              <a:avLst/>
              <a:gdLst/>
              <a:ahLst/>
              <a:cxnLst/>
              <a:rect l="l" t="t" r="r" b="b"/>
              <a:pathLst>
                <a:path w="3770" h="86696" extrusionOk="0">
                  <a:moveTo>
                    <a:pt x="1" y="0"/>
                  </a:moveTo>
                  <a:lnTo>
                    <a:pt x="101" y="7906"/>
                  </a:lnTo>
                  <a:lnTo>
                    <a:pt x="868" y="63045"/>
                  </a:lnTo>
                  <a:lnTo>
                    <a:pt x="901" y="64713"/>
                  </a:lnTo>
                  <a:lnTo>
                    <a:pt x="1235" y="86695"/>
                  </a:lnTo>
                  <a:lnTo>
                    <a:pt x="2536" y="86695"/>
                  </a:lnTo>
                  <a:lnTo>
                    <a:pt x="2869" y="64713"/>
                  </a:lnTo>
                  <a:lnTo>
                    <a:pt x="2869" y="63045"/>
                  </a:lnTo>
                  <a:lnTo>
                    <a:pt x="3670" y="7906"/>
                  </a:lnTo>
                  <a:lnTo>
                    <a:pt x="3770"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7"/>
            <p:cNvSpPr/>
            <p:nvPr/>
          </p:nvSpPr>
          <p:spPr>
            <a:xfrm>
              <a:off x="4897000" y="2521425"/>
              <a:ext cx="94250" cy="197650"/>
            </a:xfrm>
            <a:custGeom>
              <a:avLst/>
              <a:gdLst/>
              <a:ahLst/>
              <a:cxnLst/>
              <a:rect l="l" t="t" r="r" b="b"/>
              <a:pathLst>
                <a:path w="3770" h="7906" extrusionOk="0">
                  <a:moveTo>
                    <a:pt x="1" y="0"/>
                  </a:moveTo>
                  <a:lnTo>
                    <a:pt x="101" y="7906"/>
                  </a:lnTo>
                  <a:lnTo>
                    <a:pt x="3670" y="7906"/>
                  </a:lnTo>
                  <a:lnTo>
                    <a:pt x="37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7"/>
            <p:cNvSpPr/>
            <p:nvPr/>
          </p:nvSpPr>
          <p:spPr>
            <a:xfrm>
              <a:off x="5464075" y="2521425"/>
              <a:ext cx="95100" cy="2167400"/>
            </a:xfrm>
            <a:custGeom>
              <a:avLst/>
              <a:gdLst/>
              <a:ahLst/>
              <a:cxnLst/>
              <a:rect l="l" t="t" r="r" b="b"/>
              <a:pathLst>
                <a:path w="3804" h="86696" extrusionOk="0">
                  <a:moveTo>
                    <a:pt x="0" y="0"/>
                  </a:moveTo>
                  <a:lnTo>
                    <a:pt x="134" y="7906"/>
                  </a:lnTo>
                  <a:lnTo>
                    <a:pt x="901" y="63045"/>
                  </a:lnTo>
                  <a:lnTo>
                    <a:pt x="934" y="64713"/>
                  </a:lnTo>
                  <a:lnTo>
                    <a:pt x="1268" y="86695"/>
                  </a:lnTo>
                  <a:lnTo>
                    <a:pt x="2536" y="86695"/>
                  </a:lnTo>
                  <a:lnTo>
                    <a:pt x="3670" y="7906"/>
                  </a:lnTo>
                  <a:lnTo>
                    <a:pt x="3803"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7"/>
            <p:cNvSpPr/>
            <p:nvPr/>
          </p:nvSpPr>
          <p:spPr>
            <a:xfrm>
              <a:off x="5464075" y="2521425"/>
              <a:ext cx="95100" cy="197650"/>
            </a:xfrm>
            <a:custGeom>
              <a:avLst/>
              <a:gdLst/>
              <a:ahLst/>
              <a:cxnLst/>
              <a:rect l="l" t="t" r="r" b="b"/>
              <a:pathLst>
                <a:path w="3804" h="7906" extrusionOk="0">
                  <a:moveTo>
                    <a:pt x="0" y="0"/>
                  </a:moveTo>
                  <a:lnTo>
                    <a:pt x="134" y="7906"/>
                  </a:lnTo>
                  <a:lnTo>
                    <a:pt x="3670" y="7906"/>
                  </a:lnTo>
                  <a:lnTo>
                    <a:pt x="3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7"/>
            <p:cNvSpPr/>
            <p:nvPr/>
          </p:nvSpPr>
          <p:spPr>
            <a:xfrm>
              <a:off x="4660175" y="4097550"/>
              <a:ext cx="557925" cy="41725"/>
            </a:xfrm>
            <a:custGeom>
              <a:avLst/>
              <a:gdLst/>
              <a:ahLst/>
              <a:cxnLst/>
              <a:rect l="l" t="t" r="r" b="b"/>
              <a:pathLst>
                <a:path w="22317" h="1669" extrusionOk="0">
                  <a:moveTo>
                    <a:pt x="0" y="0"/>
                  </a:moveTo>
                  <a:lnTo>
                    <a:pt x="0" y="1668"/>
                  </a:lnTo>
                  <a:lnTo>
                    <a:pt x="22316" y="1668"/>
                  </a:lnTo>
                  <a:lnTo>
                    <a:pt x="2231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7"/>
            <p:cNvSpPr/>
            <p:nvPr/>
          </p:nvSpPr>
          <p:spPr>
            <a:xfrm>
              <a:off x="4613475" y="2521425"/>
              <a:ext cx="94250" cy="2167400"/>
            </a:xfrm>
            <a:custGeom>
              <a:avLst/>
              <a:gdLst/>
              <a:ahLst/>
              <a:cxnLst/>
              <a:rect l="l" t="t" r="r" b="b"/>
              <a:pathLst>
                <a:path w="3770" h="86696" extrusionOk="0">
                  <a:moveTo>
                    <a:pt x="0" y="0"/>
                  </a:moveTo>
                  <a:lnTo>
                    <a:pt x="100" y="7906"/>
                  </a:lnTo>
                  <a:lnTo>
                    <a:pt x="1234" y="86695"/>
                  </a:lnTo>
                  <a:lnTo>
                    <a:pt x="2535" y="86695"/>
                  </a:lnTo>
                  <a:lnTo>
                    <a:pt x="2869" y="64713"/>
                  </a:lnTo>
                  <a:lnTo>
                    <a:pt x="2869" y="63045"/>
                  </a:lnTo>
                  <a:lnTo>
                    <a:pt x="3636" y="7906"/>
                  </a:lnTo>
                  <a:lnTo>
                    <a:pt x="3769"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7"/>
            <p:cNvSpPr/>
            <p:nvPr/>
          </p:nvSpPr>
          <p:spPr>
            <a:xfrm>
              <a:off x="4613475" y="2521425"/>
              <a:ext cx="94250" cy="197650"/>
            </a:xfrm>
            <a:custGeom>
              <a:avLst/>
              <a:gdLst/>
              <a:ahLst/>
              <a:cxnLst/>
              <a:rect l="l" t="t" r="r" b="b"/>
              <a:pathLst>
                <a:path w="3770" h="7906" extrusionOk="0">
                  <a:moveTo>
                    <a:pt x="0" y="0"/>
                  </a:moveTo>
                  <a:lnTo>
                    <a:pt x="100" y="7906"/>
                  </a:lnTo>
                  <a:lnTo>
                    <a:pt x="3636" y="7906"/>
                  </a:lnTo>
                  <a:lnTo>
                    <a:pt x="37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7"/>
            <p:cNvSpPr/>
            <p:nvPr/>
          </p:nvSpPr>
          <p:spPr>
            <a:xfrm>
              <a:off x="5170525" y="2521425"/>
              <a:ext cx="94275" cy="2167400"/>
            </a:xfrm>
            <a:custGeom>
              <a:avLst/>
              <a:gdLst/>
              <a:ahLst/>
              <a:cxnLst/>
              <a:rect l="l" t="t" r="r" b="b"/>
              <a:pathLst>
                <a:path w="3771" h="86696" extrusionOk="0">
                  <a:moveTo>
                    <a:pt x="1" y="0"/>
                  </a:moveTo>
                  <a:lnTo>
                    <a:pt x="134" y="7906"/>
                  </a:lnTo>
                  <a:lnTo>
                    <a:pt x="868" y="63045"/>
                  </a:lnTo>
                  <a:lnTo>
                    <a:pt x="901" y="64713"/>
                  </a:lnTo>
                  <a:lnTo>
                    <a:pt x="1235" y="86695"/>
                  </a:lnTo>
                  <a:lnTo>
                    <a:pt x="2536" y="86695"/>
                  </a:lnTo>
                  <a:lnTo>
                    <a:pt x="2869" y="64713"/>
                  </a:lnTo>
                  <a:lnTo>
                    <a:pt x="2903" y="63045"/>
                  </a:lnTo>
                  <a:lnTo>
                    <a:pt x="3670" y="7906"/>
                  </a:lnTo>
                  <a:lnTo>
                    <a:pt x="3770"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7"/>
            <p:cNvSpPr/>
            <p:nvPr/>
          </p:nvSpPr>
          <p:spPr>
            <a:xfrm>
              <a:off x="5170525" y="2521425"/>
              <a:ext cx="94275" cy="197650"/>
            </a:xfrm>
            <a:custGeom>
              <a:avLst/>
              <a:gdLst/>
              <a:ahLst/>
              <a:cxnLst/>
              <a:rect l="l" t="t" r="r" b="b"/>
              <a:pathLst>
                <a:path w="3771" h="7906" extrusionOk="0">
                  <a:moveTo>
                    <a:pt x="1" y="0"/>
                  </a:moveTo>
                  <a:lnTo>
                    <a:pt x="134" y="7906"/>
                  </a:lnTo>
                  <a:lnTo>
                    <a:pt x="3670" y="7906"/>
                  </a:lnTo>
                  <a:lnTo>
                    <a:pt x="37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7"/>
            <p:cNvSpPr/>
            <p:nvPr/>
          </p:nvSpPr>
          <p:spPr>
            <a:xfrm>
              <a:off x="4575100" y="2429675"/>
              <a:ext cx="1033275" cy="108450"/>
            </a:xfrm>
            <a:custGeom>
              <a:avLst/>
              <a:gdLst/>
              <a:ahLst/>
              <a:cxnLst/>
              <a:rect l="l" t="t" r="r" b="b"/>
              <a:pathLst>
                <a:path w="41331" h="4338" extrusionOk="0">
                  <a:moveTo>
                    <a:pt x="1" y="1"/>
                  </a:moveTo>
                  <a:lnTo>
                    <a:pt x="1" y="4337"/>
                  </a:lnTo>
                  <a:lnTo>
                    <a:pt x="41330" y="4337"/>
                  </a:lnTo>
                  <a:lnTo>
                    <a:pt x="41330" y="1"/>
                  </a:lnTo>
                  <a:close/>
                </a:path>
              </a:pathLst>
            </a:custGeom>
            <a:solidFill>
              <a:srgbClr val="7C7C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7"/>
            <p:cNvSpPr/>
            <p:nvPr/>
          </p:nvSpPr>
          <p:spPr>
            <a:xfrm>
              <a:off x="4575950" y="2429675"/>
              <a:ext cx="816425" cy="108450"/>
            </a:xfrm>
            <a:custGeom>
              <a:avLst/>
              <a:gdLst/>
              <a:ahLst/>
              <a:cxnLst/>
              <a:rect l="l" t="t" r="r" b="b"/>
              <a:pathLst>
                <a:path w="32657" h="4338" extrusionOk="0">
                  <a:moveTo>
                    <a:pt x="0" y="1"/>
                  </a:moveTo>
                  <a:lnTo>
                    <a:pt x="0" y="4337"/>
                  </a:lnTo>
                  <a:lnTo>
                    <a:pt x="32657" y="4337"/>
                  </a:lnTo>
                  <a:lnTo>
                    <a:pt x="326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7"/>
            <p:cNvSpPr/>
            <p:nvPr/>
          </p:nvSpPr>
          <p:spPr>
            <a:xfrm>
              <a:off x="4947875" y="1677475"/>
              <a:ext cx="730550" cy="752225"/>
            </a:xfrm>
            <a:custGeom>
              <a:avLst/>
              <a:gdLst/>
              <a:ahLst/>
              <a:cxnLst/>
              <a:rect l="l" t="t" r="r" b="b"/>
              <a:pathLst>
                <a:path w="29222" h="30089" extrusionOk="0">
                  <a:moveTo>
                    <a:pt x="0" y="1"/>
                  </a:moveTo>
                  <a:lnTo>
                    <a:pt x="2302" y="26419"/>
                  </a:lnTo>
                  <a:lnTo>
                    <a:pt x="2535" y="30089"/>
                  </a:lnTo>
                  <a:lnTo>
                    <a:pt x="26419" y="30089"/>
                  </a:lnTo>
                  <a:lnTo>
                    <a:pt x="29221" y="334"/>
                  </a:lnTo>
                  <a:lnTo>
                    <a:pt x="25685" y="30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7"/>
            <p:cNvSpPr/>
            <p:nvPr/>
          </p:nvSpPr>
          <p:spPr>
            <a:xfrm>
              <a:off x="4947875" y="1677475"/>
              <a:ext cx="642150" cy="752225"/>
            </a:xfrm>
            <a:custGeom>
              <a:avLst/>
              <a:gdLst/>
              <a:ahLst/>
              <a:cxnLst/>
              <a:rect l="l" t="t" r="r" b="b"/>
              <a:pathLst>
                <a:path w="25686" h="30089" extrusionOk="0">
                  <a:moveTo>
                    <a:pt x="0" y="1"/>
                  </a:moveTo>
                  <a:lnTo>
                    <a:pt x="2302" y="26419"/>
                  </a:lnTo>
                  <a:lnTo>
                    <a:pt x="2535" y="30089"/>
                  </a:lnTo>
                  <a:lnTo>
                    <a:pt x="23751" y="30089"/>
                  </a:lnTo>
                  <a:lnTo>
                    <a:pt x="25685" y="3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7"/>
            <p:cNvSpPr/>
            <p:nvPr/>
          </p:nvSpPr>
          <p:spPr>
            <a:xfrm>
              <a:off x="4421650" y="3271125"/>
              <a:ext cx="731400" cy="993400"/>
            </a:xfrm>
            <a:custGeom>
              <a:avLst/>
              <a:gdLst/>
              <a:ahLst/>
              <a:cxnLst/>
              <a:rect l="l" t="t" r="r" b="b"/>
              <a:pathLst>
                <a:path w="29256" h="39736" extrusionOk="0">
                  <a:moveTo>
                    <a:pt x="16746" y="0"/>
                  </a:moveTo>
                  <a:lnTo>
                    <a:pt x="1" y="8873"/>
                  </a:lnTo>
                  <a:lnTo>
                    <a:pt x="7506" y="22083"/>
                  </a:lnTo>
                  <a:lnTo>
                    <a:pt x="9141" y="24985"/>
                  </a:lnTo>
                  <a:cubicBezTo>
                    <a:pt x="9141" y="24985"/>
                    <a:pt x="1869" y="34391"/>
                    <a:pt x="1302" y="35659"/>
                  </a:cubicBezTo>
                  <a:cubicBezTo>
                    <a:pt x="750" y="36924"/>
                    <a:pt x="1272" y="39735"/>
                    <a:pt x="2252" y="39735"/>
                  </a:cubicBezTo>
                  <a:cubicBezTo>
                    <a:pt x="2280" y="39735"/>
                    <a:pt x="2308" y="39733"/>
                    <a:pt x="2336" y="39729"/>
                  </a:cubicBezTo>
                  <a:cubicBezTo>
                    <a:pt x="3370" y="39528"/>
                    <a:pt x="28388" y="26152"/>
                    <a:pt x="29022" y="25051"/>
                  </a:cubicBezTo>
                  <a:cubicBezTo>
                    <a:pt x="29255" y="24618"/>
                    <a:pt x="27521" y="20882"/>
                    <a:pt x="25286" y="16379"/>
                  </a:cubicBezTo>
                  <a:cubicBezTo>
                    <a:pt x="24819" y="15411"/>
                    <a:pt x="24318" y="14410"/>
                    <a:pt x="23785" y="13410"/>
                  </a:cubicBezTo>
                  <a:cubicBezTo>
                    <a:pt x="20449" y="6872"/>
                    <a:pt x="16746" y="0"/>
                    <a:pt x="16746"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7"/>
            <p:cNvSpPr/>
            <p:nvPr/>
          </p:nvSpPr>
          <p:spPr>
            <a:xfrm>
              <a:off x="4440400" y="3606350"/>
              <a:ext cx="713475" cy="658175"/>
            </a:xfrm>
            <a:custGeom>
              <a:avLst/>
              <a:gdLst/>
              <a:ahLst/>
              <a:cxnLst/>
              <a:rect l="l" t="t" r="r" b="b"/>
              <a:pathLst>
                <a:path w="28539" h="26327" extrusionOk="0">
                  <a:moveTo>
                    <a:pt x="23035" y="1"/>
                  </a:moveTo>
                  <a:lnTo>
                    <a:pt x="6756" y="8674"/>
                  </a:lnTo>
                  <a:lnTo>
                    <a:pt x="8391" y="11576"/>
                  </a:lnTo>
                  <a:cubicBezTo>
                    <a:pt x="8391" y="11576"/>
                    <a:pt x="1119" y="20982"/>
                    <a:pt x="552" y="22250"/>
                  </a:cubicBezTo>
                  <a:cubicBezTo>
                    <a:pt x="0" y="23515"/>
                    <a:pt x="522" y="26326"/>
                    <a:pt x="1502" y="26326"/>
                  </a:cubicBezTo>
                  <a:cubicBezTo>
                    <a:pt x="1530" y="26326"/>
                    <a:pt x="1558" y="26324"/>
                    <a:pt x="1586" y="26320"/>
                  </a:cubicBezTo>
                  <a:cubicBezTo>
                    <a:pt x="2620" y="26119"/>
                    <a:pt x="27638" y="12743"/>
                    <a:pt x="28272" y="11642"/>
                  </a:cubicBezTo>
                  <a:cubicBezTo>
                    <a:pt x="28539" y="11109"/>
                    <a:pt x="25937" y="5672"/>
                    <a:pt x="23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7"/>
            <p:cNvSpPr/>
            <p:nvPr/>
          </p:nvSpPr>
          <p:spPr>
            <a:xfrm>
              <a:off x="4440400" y="3680575"/>
              <a:ext cx="712650" cy="583950"/>
            </a:xfrm>
            <a:custGeom>
              <a:avLst/>
              <a:gdLst/>
              <a:ahLst/>
              <a:cxnLst/>
              <a:rect l="l" t="t" r="r" b="b"/>
              <a:pathLst>
                <a:path w="28506" h="23358" extrusionOk="0">
                  <a:moveTo>
                    <a:pt x="24536" y="1"/>
                  </a:moveTo>
                  <a:lnTo>
                    <a:pt x="8391" y="8607"/>
                  </a:lnTo>
                  <a:cubicBezTo>
                    <a:pt x="8391" y="8607"/>
                    <a:pt x="1086" y="18013"/>
                    <a:pt x="552" y="19281"/>
                  </a:cubicBezTo>
                  <a:cubicBezTo>
                    <a:pt x="0" y="20546"/>
                    <a:pt x="522" y="23357"/>
                    <a:pt x="1502" y="23357"/>
                  </a:cubicBezTo>
                  <a:cubicBezTo>
                    <a:pt x="1530" y="23357"/>
                    <a:pt x="1558" y="23355"/>
                    <a:pt x="1586" y="23351"/>
                  </a:cubicBezTo>
                  <a:cubicBezTo>
                    <a:pt x="2620" y="23150"/>
                    <a:pt x="27638" y="9774"/>
                    <a:pt x="28272" y="8673"/>
                  </a:cubicBezTo>
                  <a:cubicBezTo>
                    <a:pt x="28505" y="8240"/>
                    <a:pt x="26771" y="4504"/>
                    <a:pt x="245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7"/>
            <p:cNvSpPr/>
            <p:nvPr/>
          </p:nvSpPr>
          <p:spPr>
            <a:xfrm>
              <a:off x="4473675" y="3899075"/>
              <a:ext cx="635175" cy="337150"/>
            </a:xfrm>
            <a:custGeom>
              <a:avLst/>
              <a:gdLst/>
              <a:ahLst/>
              <a:cxnLst/>
              <a:rect l="l" t="t" r="r" b="b"/>
              <a:pathLst>
                <a:path w="25407" h="13486" extrusionOk="0">
                  <a:moveTo>
                    <a:pt x="25406" y="0"/>
                  </a:moveTo>
                  <a:lnTo>
                    <a:pt x="25406" y="0"/>
                  </a:lnTo>
                  <a:cubicBezTo>
                    <a:pt x="21137" y="2002"/>
                    <a:pt x="4224" y="11075"/>
                    <a:pt x="55" y="13410"/>
                  </a:cubicBezTo>
                  <a:cubicBezTo>
                    <a:pt x="1" y="13437"/>
                    <a:pt x="12" y="13486"/>
                    <a:pt x="54" y="13486"/>
                  </a:cubicBezTo>
                  <a:cubicBezTo>
                    <a:pt x="64" y="13486"/>
                    <a:pt x="75" y="13483"/>
                    <a:pt x="88" y="13476"/>
                  </a:cubicBezTo>
                  <a:cubicBezTo>
                    <a:pt x="4358" y="11342"/>
                    <a:pt x="21337" y="2435"/>
                    <a:pt x="25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7"/>
            <p:cNvSpPr/>
            <p:nvPr/>
          </p:nvSpPr>
          <p:spPr>
            <a:xfrm>
              <a:off x="4481050" y="4106350"/>
              <a:ext cx="130775" cy="49100"/>
            </a:xfrm>
            <a:custGeom>
              <a:avLst/>
              <a:gdLst/>
              <a:ahLst/>
              <a:cxnLst/>
              <a:rect l="l" t="t" r="r" b="b"/>
              <a:pathLst>
                <a:path w="5231" h="1964" extrusionOk="0">
                  <a:moveTo>
                    <a:pt x="1942" y="0"/>
                  </a:moveTo>
                  <a:cubicBezTo>
                    <a:pt x="1276" y="0"/>
                    <a:pt x="618" y="177"/>
                    <a:pt x="27" y="515"/>
                  </a:cubicBezTo>
                  <a:cubicBezTo>
                    <a:pt x="0" y="515"/>
                    <a:pt x="16" y="558"/>
                    <a:pt x="41" y="558"/>
                  </a:cubicBezTo>
                  <a:cubicBezTo>
                    <a:pt x="47" y="558"/>
                    <a:pt x="53" y="555"/>
                    <a:pt x="60" y="549"/>
                  </a:cubicBezTo>
                  <a:cubicBezTo>
                    <a:pt x="596" y="335"/>
                    <a:pt x="1151" y="231"/>
                    <a:pt x="1699" y="231"/>
                  </a:cubicBezTo>
                  <a:cubicBezTo>
                    <a:pt x="3028" y="231"/>
                    <a:pt x="4313" y="840"/>
                    <a:pt x="5164" y="1950"/>
                  </a:cubicBezTo>
                  <a:cubicBezTo>
                    <a:pt x="5173" y="1960"/>
                    <a:pt x="5183" y="1964"/>
                    <a:pt x="5192" y="1964"/>
                  </a:cubicBezTo>
                  <a:cubicBezTo>
                    <a:pt x="5214" y="1964"/>
                    <a:pt x="5230" y="1940"/>
                    <a:pt x="5230" y="1916"/>
                  </a:cubicBezTo>
                  <a:cubicBezTo>
                    <a:pt x="4763" y="1083"/>
                    <a:pt x="3996" y="449"/>
                    <a:pt x="3096" y="182"/>
                  </a:cubicBezTo>
                  <a:cubicBezTo>
                    <a:pt x="2716" y="60"/>
                    <a:pt x="2328" y="0"/>
                    <a:pt x="1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7"/>
            <p:cNvSpPr/>
            <p:nvPr/>
          </p:nvSpPr>
          <p:spPr>
            <a:xfrm>
              <a:off x="4611275" y="3902775"/>
              <a:ext cx="148150" cy="30600"/>
            </a:xfrm>
            <a:custGeom>
              <a:avLst/>
              <a:gdLst/>
              <a:ahLst/>
              <a:cxnLst/>
              <a:rect l="l" t="t" r="r" b="b"/>
              <a:pathLst>
                <a:path w="5926" h="1224" extrusionOk="0">
                  <a:moveTo>
                    <a:pt x="3770" y="0"/>
                  </a:moveTo>
                  <a:cubicBezTo>
                    <a:pt x="2507" y="0"/>
                    <a:pt x="1216" y="392"/>
                    <a:pt x="155" y="986"/>
                  </a:cubicBezTo>
                  <a:cubicBezTo>
                    <a:pt x="1" y="1048"/>
                    <a:pt x="74" y="1224"/>
                    <a:pt x="192" y="1224"/>
                  </a:cubicBezTo>
                  <a:cubicBezTo>
                    <a:pt x="201" y="1224"/>
                    <a:pt x="211" y="1222"/>
                    <a:pt x="222" y="1220"/>
                  </a:cubicBezTo>
                  <a:cubicBezTo>
                    <a:pt x="2056" y="786"/>
                    <a:pt x="3924" y="586"/>
                    <a:pt x="5826" y="553"/>
                  </a:cubicBezTo>
                  <a:cubicBezTo>
                    <a:pt x="5859" y="553"/>
                    <a:pt x="5926" y="453"/>
                    <a:pt x="5859" y="419"/>
                  </a:cubicBezTo>
                  <a:cubicBezTo>
                    <a:pt x="5204" y="128"/>
                    <a:pt x="4492" y="0"/>
                    <a:pt x="3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7"/>
            <p:cNvSpPr/>
            <p:nvPr/>
          </p:nvSpPr>
          <p:spPr>
            <a:xfrm>
              <a:off x="4585425" y="3932800"/>
              <a:ext cx="148150" cy="30600"/>
            </a:xfrm>
            <a:custGeom>
              <a:avLst/>
              <a:gdLst/>
              <a:ahLst/>
              <a:cxnLst/>
              <a:rect l="l" t="t" r="r" b="b"/>
              <a:pathLst>
                <a:path w="5926" h="1224" extrusionOk="0">
                  <a:moveTo>
                    <a:pt x="3785" y="0"/>
                  </a:moveTo>
                  <a:cubicBezTo>
                    <a:pt x="2521" y="0"/>
                    <a:pt x="1216" y="392"/>
                    <a:pt x="155" y="986"/>
                  </a:cubicBezTo>
                  <a:cubicBezTo>
                    <a:pt x="1" y="1048"/>
                    <a:pt x="74" y="1223"/>
                    <a:pt x="192" y="1223"/>
                  </a:cubicBezTo>
                  <a:cubicBezTo>
                    <a:pt x="201" y="1223"/>
                    <a:pt x="211" y="1222"/>
                    <a:pt x="221" y="1220"/>
                  </a:cubicBezTo>
                  <a:cubicBezTo>
                    <a:pt x="2056" y="786"/>
                    <a:pt x="3924" y="586"/>
                    <a:pt x="5825" y="553"/>
                  </a:cubicBezTo>
                  <a:cubicBezTo>
                    <a:pt x="5892" y="553"/>
                    <a:pt x="5926" y="452"/>
                    <a:pt x="5859" y="419"/>
                  </a:cubicBezTo>
                  <a:cubicBezTo>
                    <a:pt x="5216" y="128"/>
                    <a:pt x="4507"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7"/>
            <p:cNvSpPr/>
            <p:nvPr/>
          </p:nvSpPr>
          <p:spPr>
            <a:xfrm>
              <a:off x="4560325" y="3962800"/>
              <a:ext cx="147400" cy="30600"/>
            </a:xfrm>
            <a:custGeom>
              <a:avLst/>
              <a:gdLst/>
              <a:ahLst/>
              <a:cxnLst/>
              <a:rect l="l" t="t" r="r" b="b"/>
              <a:pathLst>
                <a:path w="5896" h="1224" extrusionOk="0">
                  <a:moveTo>
                    <a:pt x="3755" y="1"/>
                  </a:moveTo>
                  <a:cubicBezTo>
                    <a:pt x="2491" y="1"/>
                    <a:pt x="1186" y="393"/>
                    <a:pt x="125" y="987"/>
                  </a:cubicBezTo>
                  <a:cubicBezTo>
                    <a:pt x="0" y="1018"/>
                    <a:pt x="50" y="1224"/>
                    <a:pt x="193" y="1224"/>
                  </a:cubicBezTo>
                  <a:cubicBezTo>
                    <a:pt x="203" y="1224"/>
                    <a:pt x="214" y="1223"/>
                    <a:pt x="225" y="1221"/>
                  </a:cubicBezTo>
                  <a:cubicBezTo>
                    <a:pt x="2026" y="787"/>
                    <a:pt x="3927" y="587"/>
                    <a:pt x="5795" y="553"/>
                  </a:cubicBezTo>
                  <a:cubicBezTo>
                    <a:pt x="5862" y="553"/>
                    <a:pt x="5895" y="453"/>
                    <a:pt x="5829" y="420"/>
                  </a:cubicBezTo>
                  <a:cubicBezTo>
                    <a:pt x="5186" y="129"/>
                    <a:pt x="4477" y="1"/>
                    <a:pt x="3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7"/>
            <p:cNvSpPr/>
            <p:nvPr/>
          </p:nvSpPr>
          <p:spPr>
            <a:xfrm>
              <a:off x="4535075" y="3992825"/>
              <a:ext cx="147625" cy="30525"/>
            </a:xfrm>
            <a:custGeom>
              <a:avLst/>
              <a:gdLst/>
              <a:ahLst/>
              <a:cxnLst/>
              <a:rect l="l" t="t" r="r" b="b"/>
              <a:pathLst>
                <a:path w="5905" h="1221" extrusionOk="0">
                  <a:moveTo>
                    <a:pt x="3730" y="1"/>
                  </a:moveTo>
                  <a:cubicBezTo>
                    <a:pt x="2467" y="1"/>
                    <a:pt x="1162" y="393"/>
                    <a:pt x="101" y="987"/>
                  </a:cubicBezTo>
                  <a:cubicBezTo>
                    <a:pt x="1" y="1054"/>
                    <a:pt x="67" y="1220"/>
                    <a:pt x="201" y="1220"/>
                  </a:cubicBezTo>
                  <a:cubicBezTo>
                    <a:pt x="2035" y="787"/>
                    <a:pt x="3903" y="587"/>
                    <a:pt x="5771" y="553"/>
                  </a:cubicBezTo>
                  <a:cubicBezTo>
                    <a:pt x="5838" y="553"/>
                    <a:pt x="5905" y="453"/>
                    <a:pt x="5805" y="420"/>
                  </a:cubicBezTo>
                  <a:cubicBezTo>
                    <a:pt x="5162" y="129"/>
                    <a:pt x="4453" y="1"/>
                    <a:pt x="3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7"/>
            <p:cNvSpPr/>
            <p:nvPr/>
          </p:nvSpPr>
          <p:spPr>
            <a:xfrm>
              <a:off x="4988000" y="3808825"/>
              <a:ext cx="119850" cy="82875"/>
            </a:xfrm>
            <a:custGeom>
              <a:avLst/>
              <a:gdLst/>
              <a:ahLst/>
              <a:cxnLst/>
              <a:rect l="l" t="t" r="r" b="b"/>
              <a:pathLst>
                <a:path w="4794" h="3315" extrusionOk="0">
                  <a:moveTo>
                    <a:pt x="2407" y="1"/>
                  </a:moveTo>
                  <a:cubicBezTo>
                    <a:pt x="2161" y="1"/>
                    <a:pt x="1899" y="64"/>
                    <a:pt x="1631" y="208"/>
                  </a:cubicBezTo>
                  <a:cubicBezTo>
                    <a:pt x="0" y="1037"/>
                    <a:pt x="921" y="3315"/>
                    <a:pt x="2395" y="3315"/>
                  </a:cubicBezTo>
                  <a:cubicBezTo>
                    <a:pt x="2640" y="3315"/>
                    <a:pt x="2900" y="3252"/>
                    <a:pt x="3165" y="3110"/>
                  </a:cubicBezTo>
                  <a:cubicBezTo>
                    <a:pt x="4794" y="2253"/>
                    <a:pt x="3878" y="1"/>
                    <a:pt x="24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7"/>
            <p:cNvSpPr/>
            <p:nvPr/>
          </p:nvSpPr>
          <p:spPr>
            <a:xfrm>
              <a:off x="4497550" y="3817000"/>
              <a:ext cx="178475" cy="104600"/>
            </a:xfrm>
            <a:custGeom>
              <a:avLst/>
              <a:gdLst/>
              <a:ahLst/>
              <a:cxnLst/>
              <a:rect l="l" t="t" r="r" b="b"/>
              <a:pathLst>
                <a:path w="7139" h="4184" extrusionOk="0">
                  <a:moveTo>
                    <a:pt x="1908" y="569"/>
                  </a:moveTo>
                  <a:cubicBezTo>
                    <a:pt x="2445" y="569"/>
                    <a:pt x="3059" y="755"/>
                    <a:pt x="3336" y="915"/>
                  </a:cubicBezTo>
                  <a:cubicBezTo>
                    <a:pt x="3770" y="1148"/>
                    <a:pt x="4170" y="1415"/>
                    <a:pt x="4570" y="1715"/>
                  </a:cubicBezTo>
                  <a:cubicBezTo>
                    <a:pt x="5371" y="2316"/>
                    <a:pt x="6105" y="3016"/>
                    <a:pt x="6839" y="3717"/>
                  </a:cubicBezTo>
                  <a:cubicBezTo>
                    <a:pt x="6038" y="3550"/>
                    <a:pt x="5238" y="3483"/>
                    <a:pt x="4437" y="3383"/>
                  </a:cubicBezTo>
                  <a:cubicBezTo>
                    <a:pt x="3503" y="3250"/>
                    <a:pt x="1568" y="3016"/>
                    <a:pt x="1101" y="1949"/>
                  </a:cubicBezTo>
                  <a:cubicBezTo>
                    <a:pt x="650" y="878"/>
                    <a:pt x="1215" y="569"/>
                    <a:pt x="1908" y="569"/>
                  </a:cubicBezTo>
                  <a:close/>
                  <a:moveTo>
                    <a:pt x="1983" y="1"/>
                  </a:moveTo>
                  <a:cubicBezTo>
                    <a:pt x="1355" y="1"/>
                    <a:pt x="756" y="242"/>
                    <a:pt x="467" y="915"/>
                  </a:cubicBezTo>
                  <a:cubicBezTo>
                    <a:pt x="0" y="2082"/>
                    <a:pt x="1035" y="2916"/>
                    <a:pt x="1935" y="3317"/>
                  </a:cubicBezTo>
                  <a:cubicBezTo>
                    <a:pt x="3470" y="3984"/>
                    <a:pt x="5238" y="3984"/>
                    <a:pt x="6872" y="4184"/>
                  </a:cubicBezTo>
                  <a:cubicBezTo>
                    <a:pt x="7039" y="4184"/>
                    <a:pt x="7139" y="4017"/>
                    <a:pt x="7106" y="3884"/>
                  </a:cubicBezTo>
                  <a:cubicBezTo>
                    <a:pt x="7139" y="3884"/>
                    <a:pt x="7139" y="3817"/>
                    <a:pt x="7139" y="3784"/>
                  </a:cubicBezTo>
                  <a:cubicBezTo>
                    <a:pt x="6172" y="2316"/>
                    <a:pt x="4871" y="1115"/>
                    <a:pt x="3303" y="314"/>
                  </a:cubicBezTo>
                  <a:cubicBezTo>
                    <a:pt x="2921" y="131"/>
                    <a:pt x="2444" y="1"/>
                    <a:pt x="1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7"/>
            <p:cNvSpPr/>
            <p:nvPr/>
          </p:nvSpPr>
          <p:spPr>
            <a:xfrm>
              <a:off x="4664325" y="3790150"/>
              <a:ext cx="163475" cy="129950"/>
            </a:xfrm>
            <a:custGeom>
              <a:avLst/>
              <a:gdLst/>
              <a:ahLst/>
              <a:cxnLst/>
              <a:rect l="l" t="t" r="r" b="b"/>
              <a:pathLst>
                <a:path w="6539" h="5198" extrusionOk="0">
                  <a:moveTo>
                    <a:pt x="4753" y="544"/>
                  </a:moveTo>
                  <a:cubicBezTo>
                    <a:pt x="5247" y="544"/>
                    <a:pt x="5604" y="838"/>
                    <a:pt x="5438" y="1755"/>
                  </a:cubicBezTo>
                  <a:cubicBezTo>
                    <a:pt x="5271" y="2889"/>
                    <a:pt x="3437" y="3557"/>
                    <a:pt x="2536" y="3890"/>
                  </a:cubicBezTo>
                  <a:lnTo>
                    <a:pt x="2503" y="3890"/>
                  </a:lnTo>
                  <a:cubicBezTo>
                    <a:pt x="1769" y="4190"/>
                    <a:pt x="1002" y="4424"/>
                    <a:pt x="234" y="4724"/>
                  </a:cubicBezTo>
                  <a:cubicBezTo>
                    <a:pt x="801" y="3890"/>
                    <a:pt x="1369" y="3056"/>
                    <a:pt x="2036" y="2289"/>
                  </a:cubicBezTo>
                  <a:cubicBezTo>
                    <a:pt x="2336" y="1922"/>
                    <a:pt x="2669" y="1555"/>
                    <a:pt x="3036" y="1255"/>
                  </a:cubicBezTo>
                  <a:cubicBezTo>
                    <a:pt x="3348" y="980"/>
                    <a:pt x="4152" y="544"/>
                    <a:pt x="4753" y="544"/>
                  </a:cubicBezTo>
                  <a:close/>
                  <a:moveTo>
                    <a:pt x="4652" y="1"/>
                  </a:moveTo>
                  <a:cubicBezTo>
                    <a:pt x="4059" y="1"/>
                    <a:pt x="3423" y="295"/>
                    <a:pt x="2970" y="655"/>
                  </a:cubicBezTo>
                  <a:cubicBezTo>
                    <a:pt x="1602" y="1789"/>
                    <a:pt x="601" y="3256"/>
                    <a:pt x="1" y="4891"/>
                  </a:cubicBezTo>
                  <a:cubicBezTo>
                    <a:pt x="1" y="4924"/>
                    <a:pt x="1" y="4958"/>
                    <a:pt x="34" y="4958"/>
                  </a:cubicBezTo>
                  <a:cubicBezTo>
                    <a:pt x="34" y="5103"/>
                    <a:pt x="135" y="5197"/>
                    <a:pt x="272" y="5197"/>
                  </a:cubicBezTo>
                  <a:cubicBezTo>
                    <a:pt x="292" y="5197"/>
                    <a:pt x="313" y="5195"/>
                    <a:pt x="334" y="5191"/>
                  </a:cubicBezTo>
                  <a:cubicBezTo>
                    <a:pt x="1902" y="4657"/>
                    <a:pt x="3637" y="4257"/>
                    <a:pt x="4971" y="3256"/>
                  </a:cubicBezTo>
                  <a:cubicBezTo>
                    <a:pt x="5738" y="2689"/>
                    <a:pt x="6539" y="1589"/>
                    <a:pt x="5838" y="621"/>
                  </a:cubicBezTo>
                  <a:cubicBezTo>
                    <a:pt x="5535" y="173"/>
                    <a:pt x="5106" y="1"/>
                    <a:pt x="4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7"/>
            <p:cNvSpPr/>
            <p:nvPr/>
          </p:nvSpPr>
          <p:spPr>
            <a:xfrm>
              <a:off x="4220675" y="2099450"/>
              <a:ext cx="1007425" cy="1675375"/>
            </a:xfrm>
            <a:custGeom>
              <a:avLst/>
              <a:gdLst/>
              <a:ahLst/>
              <a:cxnLst/>
              <a:rect l="l" t="t" r="r" b="b"/>
              <a:pathLst>
                <a:path w="40297" h="67015" extrusionOk="0">
                  <a:moveTo>
                    <a:pt x="27087" y="0"/>
                  </a:moveTo>
                  <a:cubicBezTo>
                    <a:pt x="17313" y="11308"/>
                    <a:pt x="1369" y="22917"/>
                    <a:pt x="735" y="32090"/>
                  </a:cubicBezTo>
                  <a:cubicBezTo>
                    <a:pt x="1" y="42931"/>
                    <a:pt x="13677" y="67015"/>
                    <a:pt x="13677" y="67015"/>
                  </a:cubicBezTo>
                  <a:lnTo>
                    <a:pt x="31390" y="58142"/>
                  </a:lnTo>
                  <a:cubicBezTo>
                    <a:pt x="31390" y="58142"/>
                    <a:pt x="20149" y="36760"/>
                    <a:pt x="19748" y="31890"/>
                  </a:cubicBezTo>
                  <a:lnTo>
                    <a:pt x="19748" y="31923"/>
                  </a:lnTo>
                  <a:cubicBezTo>
                    <a:pt x="19715" y="31723"/>
                    <a:pt x="19748" y="31523"/>
                    <a:pt x="19782" y="31323"/>
                  </a:cubicBezTo>
                  <a:cubicBezTo>
                    <a:pt x="20849" y="26986"/>
                    <a:pt x="36127" y="12809"/>
                    <a:pt x="40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7"/>
            <p:cNvSpPr/>
            <p:nvPr/>
          </p:nvSpPr>
          <p:spPr>
            <a:xfrm>
              <a:off x="4560325" y="3495200"/>
              <a:ext cx="378225" cy="193075"/>
            </a:xfrm>
            <a:custGeom>
              <a:avLst/>
              <a:gdLst/>
              <a:ahLst/>
              <a:cxnLst/>
              <a:rect l="l" t="t" r="r" b="b"/>
              <a:pathLst>
                <a:path w="15129" h="7723" extrusionOk="0">
                  <a:moveTo>
                    <a:pt x="15088" y="1"/>
                  </a:moveTo>
                  <a:cubicBezTo>
                    <a:pt x="15082" y="1"/>
                    <a:pt x="15075" y="4"/>
                    <a:pt x="15069" y="10"/>
                  </a:cubicBezTo>
                  <a:cubicBezTo>
                    <a:pt x="13634" y="477"/>
                    <a:pt x="6463" y="4247"/>
                    <a:pt x="5028" y="4980"/>
                  </a:cubicBezTo>
                  <a:cubicBezTo>
                    <a:pt x="2093" y="6515"/>
                    <a:pt x="2960" y="6081"/>
                    <a:pt x="58" y="7649"/>
                  </a:cubicBezTo>
                  <a:cubicBezTo>
                    <a:pt x="1" y="7649"/>
                    <a:pt x="42" y="7723"/>
                    <a:pt x="75" y="7723"/>
                  </a:cubicBezTo>
                  <a:cubicBezTo>
                    <a:pt x="81" y="7723"/>
                    <a:pt x="87" y="7721"/>
                    <a:pt x="91" y="7716"/>
                  </a:cubicBezTo>
                  <a:cubicBezTo>
                    <a:pt x="3060" y="6281"/>
                    <a:pt x="2226" y="6748"/>
                    <a:pt x="5162" y="5281"/>
                  </a:cubicBezTo>
                  <a:cubicBezTo>
                    <a:pt x="6596" y="4547"/>
                    <a:pt x="13834" y="944"/>
                    <a:pt x="15102" y="44"/>
                  </a:cubicBezTo>
                  <a:cubicBezTo>
                    <a:pt x="15129" y="44"/>
                    <a:pt x="15113" y="1"/>
                    <a:pt x="150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7"/>
            <p:cNvSpPr/>
            <p:nvPr/>
          </p:nvSpPr>
          <p:spPr>
            <a:xfrm>
              <a:off x="4667675" y="2148925"/>
              <a:ext cx="522900" cy="1340950"/>
            </a:xfrm>
            <a:custGeom>
              <a:avLst/>
              <a:gdLst/>
              <a:ahLst/>
              <a:cxnLst/>
              <a:rect l="l" t="t" r="r" b="b"/>
              <a:pathLst>
                <a:path w="20916" h="53638" extrusionOk="0">
                  <a:moveTo>
                    <a:pt x="20888" y="1"/>
                  </a:moveTo>
                  <a:cubicBezTo>
                    <a:pt x="20876" y="1"/>
                    <a:pt x="20862" y="9"/>
                    <a:pt x="20849" y="23"/>
                  </a:cubicBezTo>
                  <a:cubicBezTo>
                    <a:pt x="16646" y="7094"/>
                    <a:pt x="11909" y="13833"/>
                    <a:pt x="6672" y="20170"/>
                  </a:cubicBezTo>
                  <a:cubicBezTo>
                    <a:pt x="5371" y="21705"/>
                    <a:pt x="4070" y="23239"/>
                    <a:pt x="2736" y="24740"/>
                  </a:cubicBezTo>
                  <a:cubicBezTo>
                    <a:pt x="1601" y="25975"/>
                    <a:pt x="467" y="27409"/>
                    <a:pt x="267" y="29144"/>
                  </a:cubicBezTo>
                  <a:cubicBezTo>
                    <a:pt x="0" y="31112"/>
                    <a:pt x="868" y="32980"/>
                    <a:pt x="1535" y="34748"/>
                  </a:cubicBezTo>
                  <a:cubicBezTo>
                    <a:pt x="2302" y="36716"/>
                    <a:pt x="3036" y="38650"/>
                    <a:pt x="3836" y="40585"/>
                  </a:cubicBezTo>
                  <a:cubicBezTo>
                    <a:pt x="4704" y="42687"/>
                    <a:pt x="5604" y="44755"/>
                    <a:pt x="6605" y="46756"/>
                  </a:cubicBezTo>
                  <a:cubicBezTo>
                    <a:pt x="7105" y="47790"/>
                    <a:pt x="7639" y="48824"/>
                    <a:pt x="8206" y="49825"/>
                  </a:cubicBezTo>
                  <a:cubicBezTo>
                    <a:pt x="8473" y="50325"/>
                    <a:pt x="8773" y="50826"/>
                    <a:pt x="9040" y="51326"/>
                  </a:cubicBezTo>
                  <a:cubicBezTo>
                    <a:pt x="9207" y="51593"/>
                    <a:pt x="10241" y="53294"/>
                    <a:pt x="10374" y="53528"/>
                  </a:cubicBezTo>
                  <a:cubicBezTo>
                    <a:pt x="10411" y="53583"/>
                    <a:pt x="10468" y="53637"/>
                    <a:pt x="10489" y="53637"/>
                  </a:cubicBezTo>
                  <a:cubicBezTo>
                    <a:pt x="10507" y="53637"/>
                    <a:pt x="10501" y="53600"/>
                    <a:pt x="10441" y="53494"/>
                  </a:cubicBezTo>
                  <a:cubicBezTo>
                    <a:pt x="10141" y="53027"/>
                    <a:pt x="9007" y="51093"/>
                    <a:pt x="8740" y="50626"/>
                  </a:cubicBezTo>
                  <a:cubicBezTo>
                    <a:pt x="7672" y="48758"/>
                    <a:pt x="6738" y="46823"/>
                    <a:pt x="5871" y="44855"/>
                  </a:cubicBezTo>
                  <a:cubicBezTo>
                    <a:pt x="4971" y="42887"/>
                    <a:pt x="4103" y="40852"/>
                    <a:pt x="3303" y="38851"/>
                  </a:cubicBezTo>
                  <a:cubicBezTo>
                    <a:pt x="2502" y="36816"/>
                    <a:pt x="1702" y="34848"/>
                    <a:pt x="1001" y="32813"/>
                  </a:cubicBezTo>
                  <a:cubicBezTo>
                    <a:pt x="601" y="31779"/>
                    <a:pt x="401" y="30678"/>
                    <a:pt x="434" y="29577"/>
                  </a:cubicBezTo>
                  <a:cubicBezTo>
                    <a:pt x="501" y="28476"/>
                    <a:pt x="868" y="27476"/>
                    <a:pt x="1501" y="26608"/>
                  </a:cubicBezTo>
                  <a:cubicBezTo>
                    <a:pt x="2636" y="24941"/>
                    <a:pt x="4170" y="23473"/>
                    <a:pt x="5471" y="21938"/>
                  </a:cubicBezTo>
                  <a:cubicBezTo>
                    <a:pt x="8173" y="18736"/>
                    <a:pt x="10775" y="15434"/>
                    <a:pt x="13210" y="12031"/>
                  </a:cubicBezTo>
                  <a:cubicBezTo>
                    <a:pt x="15978" y="8162"/>
                    <a:pt x="18547" y="4159"/>
                    <a:pt x="20915" y="56"/>
                  </a:cubicBezTo>
                  <a:cubicBezTo>
                    <a:pt x="20915" y="17"/>
                    <a:pt x="20904" y="1"/>
                    <a:pt x="208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7"/>
            <p:cNvSpPr/>
            <p:nvPr/>
          </p:nvSpPr>
          <p:spPr>
            <a:xfrm>
              <a:off x="4787750" y="4146750"/>
              <a:ext cx="793100" cy="761975"/>
            </a:xfrm>
            <a:custGeom>
              <a:avLst/>
              <a:gdLst/>
              <a:ahLst/>
              <a:cxnLst/>
              <a:rect l="l" t="t" r="r" b="b"/>
              <a:pathLst>
                <a:path w="31724" h="30479" extrusionOk="0">
                  <a:moveTo>
                    <a:pt x="30322" y="0"/>
                  </a:moveTo>
                  <a:lnTo>
                    <a:pt x="11409" y="1335"/>
                  </a:lnTo>
                  <a:lnTo>
                    <a:pt x="12910" y="16412"/>
                  </a:lnTo>
                  <a:lnTo>
                    <a:pt x="13210" y="19748"/>
                  </a:lnTo>
                  <a:cubicBezTo>
                    <a:pt x="13210" y="19748"/>
                    <a:pt x="2736" y="25352"/>
                    <a:pt x="1702" y="26319"/>
                  </a:cubicBezTo>
                  <a:cubicBezTo>
                    <a:pt x="668" y="27286"/>
                    <a:pt x="1" y="30189"/>
                    <a:pt x="1001" y="30455"/>
                  </a:cubicBezTo>
                  <a:cubicBezTo>
                    <a:pt x="1063" y="30471"/>
                    <a:pt x="1223" y="30479"/>
                    <a:pt x="1469" y="30479"/>
                  </a:cubicBezTo>
                  <a:cubicBezTo>
                    <a:pt x="5329" y="30479"/>
                    <a:pt x="30384" y="28608"/>
                    <a:pt x="31356" y="27887"/>
                  </a:cubicBezTo>
                  <a:cubicBezTo>
                    <a:pt x="31723" y="27620"/>
                    <a:pt x="31690" y="23484"/>
                    <a:pt x="31457" y="18480"/>
                  </a:cubicBezTo>
                  <a:cubicBezTo>
                    <a:pt x="31423" y="17413"/>
                    <a:pt x="31356" y="16279"/>
                    <a:pt x="31290" y="15144"/>
                  </a:cubicBezTo>
                  <a:cubicBezTo>
                    <a:pt x="30923" y="7806"/>
                    <a:pt x="30322" y="0"/>
                    <a:pt x="30322"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7"/>
            <p:cNvSpPr/>
            <p:nvPr/>
          </p:nvSpPr>
          <p:spPr>
            <a:xfrm>
              <a:off x="4787750" y="4525350"/>
              <a:ext cx="795600" cy="383375"/>
            </a:xfrm>
            <a:custGeom>
              <a:avLst/>
              <a:gdLst/>
              <a:ahLst/>
              <a:cxnLst/>
              <a:rect l="l" t="t" r="r" b="b"/>
              <a:pathLst>
                <a:path w="31824" h="15335" extrusionOk="0">
                  <a:moveTo>
                    <a:pt x="31290" y="0"/>
                  </a:moveTo>
                  <a:lnTo>
                    <a:pt x="12877" y="1268"/>
                  </a:lnTo>
                  <a:lnTo>
                    <a:pt x="13210" y="4604"/>
                  </a:lnTo>
                  <a:cubicBezTo>
                    <a:pt x="13210" y="4604"/>
                    <a:pt x="2736" y="10208"/>
                    <a:pt x="1669" y="11175"/>
                  </a:cubicBezTo>
                  <a:cubicBezTo>
                    <a:pt x="635" y="12142"/>
                    <a:pt x="1" y="15045"/>
                    <a:pt x="1001" y="15311"/>
                  </a:cubicBezTo>
                  <a:cubicBezTo>
                    <a:pt x="1063" y="15327"/>
                    <a:pt x="1223" y="15335"/>
                    <a:pt x="1469" y="15335"/>
                  </a:cubicBezTo>
                  <a:cubicBezTo>
                    <a:pt x="5329" y="15335"/>
                    <a:pt x="30384" y="13464"/>
                    <a:pt x="31356" y="12743"/>
                  </a:cubicBezTo>
                  <a:cubicBezTo>
                    <a:pt x="31823" y="12409"/>
                    <a:pt x="31623" y="6372"/>
                    <a:pt x="312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7"/>
            <p:cNvSpPr/>
            <p:nvPr/>
          </p:nvSpPr>
          <p:spPr>
            <a:xfrm>
              <a:off x="4787750" y="4608750"/>
              <a:ext cx="793100" cy="299975"/>
            </a:xfrm>
            <a:custGeom>
              <a:avLst/>
              <a:gdLst/>
              <a:ahLst/>
              <a:cxnLst/>
              <a:rect l="l" t="t" r="r" b="b"/>
              <a:pathLst>
                <a:path w="31724" h="11999" extrusionOk="0">
                  <a:moveTo>
                    <a:pt x="31457" y="0"/>
                  </a:moveTo>
                  <a:lnTo>
                    <a:pt x="13210" y="1234"/>
                  </a:lnTo>
                  <a:cubicBezTo>
                    <a:pt x="13210" y="1234"/>
                    <a:pt x="2736" y="6872"/>
                    <a:pt x="1702" y="7839"/>
                  </a:cubicBezTo>
                  <a:cubicBezTo>
                    <a:pt x="668" y="8806"/>
                    <a:pt x="1" y="11709"/>
                    <a:pt x="1001" y="11975"/>
                  </a:cubicBezTo>
                  <a:cubicBezTo>
                    <a:pt x="1063" y="11991"/>
                    <a:pt x="1223" y="11999"/>
                    <a:pt x="1469" y="11999"/>
                  </a:cubicBezTo>
                  <a:cubicBezTo>
                    <a:pt x="5329" y="11999"/>
                    <a:pt x="30384" y="10128"/>
                    <a:pt x="31356" y="9407"/>
                  </a:cubicBezTo>
                  <a:cubicBezTo>
                    <a:pt x="31723" y="9140"/>
                    <a:pt x="31690" y="5004"/>
                    <a:pt x="31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7"/>
            <p:cNvSpPr/>
            <p:nvPr/>
          </p:nvSpPr>
          <p:spPr>
            <a:xfrm>
              <a:off x="4818600" y="4829725"/>
              <a:ext cx="718050" cy="50900"/>
            </a:xfrm>
            <a:custGeom>
              <a:avLst/>
              <a:gdLst/>
              <a:ahLst/>
              <a:cxnLst/>
              <a:rect l="l" t="t" r="r" b="b"/>
              <a:pathLst>
                <a:path w="28722" h="2036" extrusionOk="0">
                  <a:moveTo>
                    <a:pt x="28688" y="1"/>
                  </a:moveTo>
                  <a:cubicBezTo>
                    <a:pt x="23985" y="101"/>
                    <a:pt x="4838" y="1502"/>
                    <a:pt x="101" y="1969"/>
                  </a:cubicBezTo>
                  <a:cubicBezTo>
                    <a:pt x="1" y="1969"/>
                    <a:pt x="1" y="2036"/>
                    <a:pt x="101" y="2036"/>
                  </a:cubicBezTo>
                  <a:cubicBezTo>
                    <a:pt x="4871" y="1835"/>
                    <a:pt x="24018" y="568"/>
                    <a:pt x="28688" y="34"/>
                  </a:cubicBezTo>
                  <a:cubicBezTo>
                    <a:pt x="28721" y="1"/>
                    <a:pt x="28721" y="1"/>
                    <a:pt x="28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7"/>
            <p:cNvSpPr/>
            <p:nvPr/>
          </p:nvSpPr>
          <p:spPr>
            <a:xfrm>
              <a:off x="4872825" y="4775675"/>
              <a:ext cx="105100" cy="86150"/>
            </a:xfrm>
            <a:custGeom>
              <a:avLst/>
              <a:gdLst/>
              <a:ahLst/>
              <a:cxnLst/>
              <a:rect l="l" t="t" r="r" b="b"/>
              <a:pathLst>
                <a:path w="4204" h="3446" extrusionOk="0">
                  <a:moveTo>
                    <a:pt x="470" y="1"/>
                  </a:moveTo>
                  <a:cubicBezTo>
                    <a:pt x="325" y="1"/>
                    <a:pt x="179" y="10"/>
                    <a:pt x="34" y="28"/>
                  </a:cubicBezTo>
                  <a:cubicBezTo>
                    <a:pt x="0" y="28"/>
                    <a:pt x="0" y="95"/>
                    <a:pt x="34" y="95"/>
                  </a:cubicBezTo>
                  <a:cubicBezTo>
                    <a:pt x="2002" y="161"/>
                    <a:pt x="3669" y="1529"/>
                    <a:pt x="4170" y="3430"/>
                  </a:cubicBezTo>
                  <a:cubicBezTo>
                    <a:pt x="4170" y="3442"/>
                    <a:pt x="4174" y="3445"/>
                    <a:pt x="4178" y="3445"/>
                  </a:cubicBezTo>
                  <a:cubicBezTo>
                    <a:pt x="4188" y="3445"/>
                    <a:pt x="4203" y="3430"/>
                    <a:pt x="4203" y="3430"/>
                  </a:cubicBezTo>
                  <a:cubicBezTo>
                    <a:pt x="4136" y="2463"/>
                    <a:pt x="3669" y="1596"/>
                    <a:pt x="2969" y="962"/>
                  </a:cubicBezTo>
                  <a:cubicBezTo>
                    <a:pt x="2278" y="357"/>
                    <a:pt x="1387" y="1"/>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7"/>
            <p:cNvSpPr/>
            <p:nvPr/>
          </p:nvSpPr>
          <p:spPr>
            <a:xfrm>
              <a:off x="5068225" y="4654675"/>
              <a:ext cx="141375" cy="48550"/>
            </a:xfrm>
            <a:custGeom>
              <a:avLst/>
              <a:gdLst/>
              <a:ahLst/>
              <a:cxnLst/>
              <a:rect l="l" t="t" r="r" b="b"/>
              <a:pathLst>
                <a:path w="5655" h="1942" extrusionOk="0">
                  <a:moveTo>
                    <a:pt x="896" y="0"/>
                  </a:moveTo>
                  <a:cubicBezTo>
                    <a:pt x="658" y="0"/>
                    <a:pt x="421" y="11"/>
                    <a:pt x="190" y="31"/>
                  </a:cubicBezTo>
                  <a:cubicBezTo>
                    <a:pt x="179" y="29"/>
                    <a:pt x="168" y="28"/>
                    <a:pt x="158" y="28"/>
                  </a:cubicBezTo>
                  <a:cubicBezTo>
                    <a:pt x="20" y="28"/>
                    <a:pt x="1" y="234"/>
                    <a:pt x="157" y="265"/>
                  </a:cubicBezTo>
                  <a:cubicBezTo>
                    <a:pt x="1991" y="632"/>
                    <a:pt x="3792" y="1199"/>
                    <a:pt x="5527" y="1933"/>
                  </a:cubicBezTo>
                  <a:cubicBezTo>
                    <a:pt x="5539" y="1939"/>
                    <a:pt x="5552" y="1941"/>
                    <a:pt x="5563" y="1941"/>
                  </a:cubicBezTo>
                  <a:cubicBezTo>
                    <a:pt x="5615" y="1941"/>
                    <a:pt x="5654" y="1887"/>
                    <a:pt x="5627" y="1832"/>
                  </a:cubicBezTo>
                  <a:cubicBezTo>
                    <a:pt x="4484" y="543"/>
                    <a:pt x="2621"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7"/>
            <p:cNvSpPr/>
            <p:nvPr/>
          </p:nvSpPr>
          <p:spPr>
            <a:xfrm>
              <a:off x="5032925" y="4671350"/>
              <a:ext cx="141650" cy="48550"/>
            </a:xfrm>
            <a:custGeom>
              <a:avLst/>
              <a:gdLst/>
              <a:ahLst/>
              <a:cxnLst/>
              <a:rect l="l" t="t" r="r" b="b"/>
              <a:pathLst>
                <a:path w="5666" h="1942" extrusionOk="0">
                  <a:moveTo>
                    <a:pt x="875" y="1"/>
                  </a:moveTo>
                  <a:cubicBezTo>
                    <a:pt x="636" y="1"/>
                    <a:pt x="399" y="11"/>
                    <a:pt x="168" y="31"/>
                  </a:cubicBezTo>
                  <a:cubicBezTo>
                    <a:pt x="1" y="31"/>
                    <a:pt x="1" y="265"/>
                    <a:pt x="168" y="265"/>
                  </a:cubicBezTo>
                  <a:cubicBezTo>
                    <a:pt x="2002" y="632"/>
                    <a:pt x="3803" y="1199"/>
                    <a:pt x="5538" y="1933"/>
                  </a:cubicBezTo>
                  <a:cubicBezTo>
                    <a:pt x="5550" y="1939"/>
                    <a:pt x="5563" y="1942"/>
                    <a:pt x="5574" y="1942"/>
                  </a:cubicBezTo>
                  <a:cubicBezTo>
                    <a:pt x="5626" y="1942"/>
                    <a:pt x="5665" y="1887"/>
                    <a:pt x="5638" y="1833"/>
                  </a:cubicBezTo>
                  <a:cubicBezTo>
                    <a:pt x="4495" y="543"/>
                    <a:pt x="2607" y="1"/>
                    <a:pt x="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7"/>
            <p:cNvSpPr/>
            <p:nvPr/>
          </p:nvSpPr>
          <p:spPr>
            <a:xfrm>
              <a:off x="4997350" y="4688875"/>
              <a:ext cx="141200" cy="48550"/>
            </a:xfrm>
            <a:custGeom>
              <a:avLst/>
              <a:gdLst/>
              <a:ahLst/>
              <a:cxnLst/>
              <a:rect l="l" t="t" r="r" b="b"/>
              <a:pathLst>
                <a:path w="5648" h="1942" extrusionOk="0">
                  <a:moveTo>
                    <a:pt x="896" y="0"/>
                  </a:moveTo>
                  <a:cubicBezTo>
                    <a:pt x="657" y="0"/>
                    <a:pt x="421" y="11"/>
                    <a:pt x="190" y="31"/>
                  </a:cubicBezTo>
                  <a:cubicBezTo>
                    <a:pt x="178" y="29"/>
                    <a:pt x="168" y="28"/>
                    <a:pt x="158" y="28"/>
                  </a:cubicBezTo>
                  <a:cubicBezTo>
                    <a:pt x="19" y="28"/>
                    <a:pt x="0" y="233"/>
                    <a:pt x="156" y="264"/>
                  </a:cubicBezTo>
                  <a:cubicBezTo>
                    <a:pt x="1991" y="631"/>
                    <a:pt x="3792" y="1165"/>
                    <a:pt x="5527" y="1932"/>
                  </a:cubicBezTo>
                  <a:cubicBezTo>
                    <a:pt x="5533" y="1938"/>
                    <a:pt x="5541" y="1941"/>
                    <a:pt x="5550" y="1941"/>
                  </a:cubicBezTo>
                  <a:cubicBezTo>
                    <a:pt x="5591" y="1941"/>
                    <a:pt x="5648" y="1887"/>
                    <a:pt x="5593" y="1832"/>
                  </a:cubicBezTo>
                  <a:cubicBezTo>
                    <a:pt x="4480" y="543"/>
                    <a:pt x="2620"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7"/>
            <p:cNvSpPr/>
            <p:nvPr/>
          </p:nvSpPr>
          <p:spPr>
            <a:xfrm>
              <a:off x="4962050" y="4705550"/>
              <a:ext cx="141475" cy="48550"/>
            </a:xfrm>
            <a:custGeom>
              <a:avLst/>
              <a:gdLst/>
              <a:ahLst/>
              <a:cxnLst/>
              <a:rect l="l" t="t" r="r" b="b"/>
              <a:pathLst>
                <a:path w="5659" h="1942" extrusionOk="0">
                  <a:moveTo>
                    <a:pt x="874" y="0"/>
                  </a:moveTo>
                  <a:cubicBezTo>
                    <a:pt x="635" y="0"/>
                    <a:pt x="399" y="11"/>
                    <a:pt x="167" y="31"/>
                  </a:cubicBezTo>
                  <a:cubicBezTo>
                    <a:pt x="157" y="29"/>
                    <a:pt x="148" y="28"/>
                    <a:pt x="140" y="28"/>
                  </a:cubicBezTo>
                  <a:cubicBezTo>
                    <a:pt x="1" y="28"/>
                    <a:pt x="10" y="264"/>
                    <a:pt x="167" y="264"/>
                  </a:cubicBezTo>
                  <a:cubicBezTo>
                    <a:pt x="2002" y="631"/>
                    <a:pt x="3803" y="1198"/>
                    <a:pt x="5504" y="1932"/>
                  </a:cubicBezTo>
                  <a:cubicBezTo>
                    <a:pt x="5517" y="1938"/>
                    <a:pt x="5530" y="1941"/>
                    <a:pt x="5543" y="1941"/>
                  </a:cubicBezTo>
                  <a:cubicBezTo>
                    <a:pt x="5602" y="1941"/>
                    <a:pt x="5659" y="1887"/>
                    <a:pt x="5604" y="1832"/>
                  </a:cubicBezTo>
                  <a:cubicBezTo>
                    <a:pt x="4462" y="543"/>
                    <a:pt x="2599" y="0"/>
                    <a:pt x="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7"/>
            <p:cNvSpPr/>
            <p:nvPr/>
          </p:nvSpPr>
          <p:spPr>
            <a:xfrm>
              <a:off x="5445125" y="4718725"/>
              <a:ext cx="110475" cy="83600"/>
            </a:xfrm>
            <a:custGeom>
              <a:avLst/>
              <a:gdLst/>
              <a:ahLst/>
              <a:cxnLst/>
              <a:rect l="l" t="t" r="r" b="b"/>
              <a:pathLst>
                <a:path w="4419" h="3344" extrusionOk="0">
                  <a:moveTo>
                    <a:pt x="2217" y="0"/>
                  </a:moveTo>
                  <a:cubicBezTo>
                    <a:pt x="2176" y="0"/>
                    <a:pt x="2135" y="2"/>
                    <a:pt x="2093" y="4"/>
                  </a:cubicBezTo>
                  <a:cubicBezTo>
                    <a:pt x="0" y="168"/>
                    <a:pt x="183" y="3344"/>
                    <a:pt x="2202" y="3344"/>
                  </a:cubicBezTo>
                  <a:cubicBezTo>
                    <a:pt x="2242" y="3344"/>
                    <a:pt x="2284" y="3343"/>
                    <a:pt x="2326" y="3340"/>
                  </a:cubicBezTo>
                  <a:cubicBezTo>
                    <a:pt x="4419" y="3177"/>
                    <a:pt x="4236" y="0"/>
                    <a:pt x="2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7"/>
            <p:cNvSpPr/>
            <p:nvPr/>
          </p:nvSpPr>
          <p:spPr>
            <a:xfrm>
              <a:off x="4990400" y="4522050"/>
              <a:ext cx="145125" cy="149900"/>
            </a:xfrm>
            <a:custGeom>
              <a:avLst/>
              <a:gdLst/>
              <a:ahLst/>
              <a:cxnLst/>
              <a:rect l="l" t="t" r="r" b="b"/>
              <a:pathLst>
                <a:path w="5805" h="5996" extrusionOk="0">
                  <a:moveTo>
                    <a:pt x="1749" y="531"/>
                  </a:moveTo>
                  <a:cubicBezTo>
                    <a:pt x="2379" y="531"/>
                    <a:pt x="3237" y="1219"/>
                    <a:pt x="3503" y="1567"/>
                  </a:cubicBezTo>
                  <a:cubicBezTo>
                    <a:pt x="3803" y="1967"/>
                    <a:pt x="4070" y="2367"/>
                    <a:pt x="4304" y="2801"/>
                  </a:cubicBezTo>
                  <a:cubicBezTo>
                    <a:pt x="4804" y="3702"/>
                    <a:pt x="5171" y="4636"/>
                    <a:pt x="5571" y="5536"/>
                  </a:cubicBezTo>
                  <a:cubicBezTo>
                    <a:pt x="4904" y="5103"/>
                    <a:pt x="4204" y="4702"/>
                    <a:pt x="3503" y="4269"/>
                  </a:cubicBezTo>
                  <a:cubicBezTo>
                    <a:pt x="2702" y="3768"/>
                    <a:pt x="1035" y="2768"/>
                    <a:pt x="1035" y="1600"/>
                  </a:cubicBezTo>
                  <a:cubicBezTo>
                    <a:pt x="1048" y="802"/>
                    <a:pt x="1353" y="531"/>
                    <a:pt x="1749" y="531"/>
                  </a:cubicBezTo>
                  <a:close/>
                  <a:moveTo>
                    <a:pt x="1866" y="0"/>
                  </a:moveTo>
                  <a:cubicBezTo>
                    <a:pt x="1528" y="0"/>
                    <a:pt x="1195" y="116"/>
                    <a:pt x="901" y="399"/>
                  </a:cubicBezTo>
                  <a:cubicBezTo>
                    <a:pt x="1" y="1267"/>
                    <a:pt x="601" y="2467"/>
                    <a:pt x="1235" y="3168"/>
                  </a:cubicBezTo>
                  <a:cubicBezTo>
                    <a:pt x="2369" y="4436"/>
                    <a:pt x="3970" y="5136"/>
                    <a:pt x="5404" y="5970"/>
                  </a:cubicBezTo>
                  <a:cubicBezTo>
                    <a:pt x="5439" y="5987"/>
                    <a:pt x="5476" y="5996"/>
                    <a:pt x="5512" y="5996"/>
                  </a:cubicBezTo>
                  <a:cubicBezTo>
                    <a:pt x="5615" y="5996"/>
                    <a:pt x="5713" y="5927"/>
                    <a:pt x="5738" y="5803"/>
                  </a:cubicBezTo>
                  <a:cubicBezTo>
                    <a:pt x="5771" y="5803"/>
                    <a:pt x="5805" y="5770"/>
                    <a:pt x="5805" y="5736"/>
                  </a:cubicBezTo>
                  <a:cubicBezTo>
                    <a:pt x="5538" y="4002"/>
                    <a:pt x="4804" y="2367"/>
                    <a:pt x="3703" y="1033"/>
                  </a:cubicBezTo>
                  <a:cubicBezTo>
                    <a:pt x="3276" y="494"/>
                    <a:pt x="2562" y="0"/>
                    <a:pt x="1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7"/>
            <p:cNvSpPr/>
            <p:nvPr/>
          </p:nvSpPr>
          <p:spPr>
            <a:xfrm>
              <a:off x="5122150" y="4592200"/>
              <a:ext cx="185175" cy="86625"/>
            </a:xfrm>
            <a:custGeom>
              <a:avLst/>
              <a:gdLst/>
              <a:ahLst/>
              <a:cxnLst/>
              <a:rect l="l" t="t" r="r" b="b"/>
              <a:pathLst>
                <a:path w="7407" h="3465" extrusionOk="0">
                  <a:moveTo>
                    <a:pt x="5221" y="595"/>
                  </a:moveTo>
                  <a:cubicBezTo>
                    <a:pt x="6140" y="595"/>
                    <a:pt x="7185" y="907"/>
                    <a:pt x="6339" y="2163"/>
                  </a:cubicBezTo>
                  <a:cubicBezTo>
                    <a:pt x="5898" y="2812"/>
                    <a:pt x="4829" y="2930"/>
                    <a:pt x="3893" y="2930"/>
                  </a:cubicBezTo>
                  <a:cubicBezTo>
                    <a:pt x="3483" y="2930"/>
                    <a:pt x="3098" y="2907"/>
                    <a:pt x="2803" y="2897"/>
                  </a:cubicBezTo>
                  <a:cubicBezTo>
                    <a:pt x="2002" y="2864"/>
                    <a:pt x="1202" y="2764"/>
                    <a:pt x="368" y="2764"/>
                  </a:cubicBezTo>
                  <a:cubicBezTo>
                    <a:pt x="1235" y="2230"/>
                    <a:pt x="2069" y="1696"/>
                    <a:pt x="3003" y="1263"/>
                  </a:cubicBezTo>
                  <a:cubicBezTo>
                    <a:pt x="3437" y="1029"/>
                    <a:pt x="3870" y="862"/>
                    <a:pt x="4337" y="696"/>
                  </a:cubicBezTo>
                  <a:cubicBezTo>
                    <a:pt x="4540" y="640"/>
                    <a:pt x="4871" y="595"/>
                    <a:pt x="5221" y="595"/>
                  </a:cubicBezTo>
                  <a:close/>
                  <a:moveTo>
                    <a:pt x="5323" y="0"/>
                  </a:moveTo>
                  <a:cubicBezTo>
                    <a:pt x="5040" y="0"/>
                    <a:pt x="4758" y="36"/>
                    <a:pt x="4504" y="95"/>
                  </a:cubicBezTo>
                  <a:cubicBezTo>
                    <a:pt x="2836" y="595"/>
                    <a:pt x="1302" y="1529"/>
                    <a:pt x="101" y="2764"/>
                  </a:cubicBezTo>
                  <a:cubicBezTo>
                    <a:pt x="68" y="2797"/>
                    <a:pt x="68" y="2830"/>
                    <a:pt x="101" y="2864"/>
                  </a:cubicBezTo>
                  <a:cubicBezTo>
                    <a:pt x="1" y="2997"/>
                    <a:pt x="101" y="3164"/>
                    <a:pt x="268" y="3197"/>
                  </a:cubicBezTo>
                  <a:cubicBezTo>
                    <a:pt x="1358" y="3286"/>
                    <a:pt x="2492" y="3464"/>
                    <a:pt x="3611" y="3464"/>
                  </a:cubicBezTo>
                  <a:cubicBezTo>
                    <a:pt x="4171" y="3464"/>
                    <a:pt x="4727" y="3420"/>
                    <a:pt x="5271" y="3297"/>
                  </a:cubicBezTo>
                  <a:cubicBezTo>
                    <a:pt x="6239" y="3097"/>
                    <a:pt x="7406" y="2397"/>
                    <a:pt x="7173" y="1229"/>
                  </a:cubicBezTo>
                  <a:cubicBezTo>
                    <a:pt x="6999" y="308"/>
                    <a:pt x="6156" y="0"/>
                    <a:pt x="5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7"/>
            <p:cNvSpPr/>
            <p:nvPr/>
          </p:nvSpPr>
          <p:spPr>
            <a:xfrm>
              <a:off x="4922025" y="2098600"/>
              <a:ext cx="673825" cy="2412600"/>
            </a:xfrm>
            <a:custGeom>
              <a:avLst/>
              <a:gdLst/>
              <a:ahLst/>
              <a:cxnLst/>
              <a:rect l="l" t="t" r="r" b="b"/>
              <a:pathLst>
                <a:path w="26953" h="96504" extrusionOk="0">
                  <a:moveTo>
                    <a:pt x="3236" y="1"/>
                  </a:moveTo>
                  <a:cubicBezTo>
                    <a:pt x="3236" y="1"/>
                    <a:pt x="4170" y="8073"/>
                    <a:pt x="4103" y="8407"/>
                  </a:cubicBezTo>
                  <a:cubicBezTo>
                    <a:pt x="0" y="31123"/>
                    <a:pt x="5304" y="96503"/>
                    <a:pt x="5304" y="96503"/>
                  </a:cubicBezTo>
                  <a:lnTo>
                    <a:pt x="26953" y="95269"/>
                  </a:lnTo>
                  <a:cubicBezTo>
                    <a:pt x="26953" y="95269"/>
                    <a:pt x="18280" y="19782"/>
                    <a:pt x="19748" y="16946"/>
                  </a:cubicBezTo>
                  <a:cubicBezTo>
                    <a:pt x="23050" y="10475"/>
                    <a:pt x="23350" y="7673"/>
                    <a:pt x="19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7"/>
            <p:cNvSpPr/>
            <p:nvPr/>
          </p:nvSpPr>
          <p:spPr>
            <a:xfrm>
              <a:off x="5074625" y="4388175"/>
              <a:ext cx="482050" cy="30450"/>
            </a:xfrm>
            <a:custGeom>
              <a:avLst/>
              <a:gdLst/>
              <a:ahLst/>
              <a:cxnLst/>
              <a:rect l="l" t="t" r="r" b="b"/>
              <a:pathLst>
                <a:path w="19282" h="1218" extrusionOk="0">
                  <a:moveTo>
                    <a:pt x="18634" y="0"/>
                  </a:moveTo>
                  <a:cubicBezTo>
                    <a:pt x="15580" y="0"/>
                    <a:pt x="3977" y="629"/>
                    <a:pt x="67" y="1118"/>
                  </a:cubicBezTo>
                  <a:cubicBezTo>
                    <a:pt x="1" y="1118"/>
                    <a:pt x="1" y="1184"/>
                    <a:pt x="67" y="1218"/>
                  </a:cubicBezTo>
                  <a:cubicBezTo>
                    <a:pt x="10742" y="917"/>
                    <a:pt x="17813" y="417"/>
                    <a:pt x="19248" y="84"/>
                  </a:cubicBezTo>
                  <a:cubicBezTo>
                    <a:pt x="19281" y="84"/>
                    <a:pt x="19281" y="17"/>
                    <a:pt x="19248" y="17"/>
                  </a:cubicBezTo>
                  <a:cubicBezTo>
                    <a:pt x="19124" y="6"/>
                    <a:pt x="18915" y="0"/>
                    <a:pt x="18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7"/>
            <p:cNvSpPr/>
            <p:nvPr/>
          </p:nvSpPr>
          <p:spPr>
            <a:xfrm>
              <a:off x="4980675" y="2112725"/>
              <a:ext cx="83950" cy="160225"/>
            </a:xfrm>
            <a:custGeom>
              <a:avLst/>
              <a:gdLst/>
              <a:ahLst/>
              <a:cxnLst/>
              <a:rect l="l" t="t" r="r" b="b"/>
              <a:pathLst>
                <a:path w="3358" h="6409" extrusionOk="0">
                  <a:moveTo>
                    <a:pt x="2812" y="1"/>
                  </a:moveTo>
                  <a:cubicBezTo>
                    <a:pt x="2727" y="1"/>
                    <a:pt x="2658" y="212"/>
                    <a:pt x="2658" y="637"/>
                  </a:cubicBezTo>
                  <a:cubicBezTo>
                    <a:pt x="2691" y="1638"/>
                    <a:pt x="3091" y="6041"/>
                    <a:pt x="1857" y="6041"/>
                  </a:cubicBezTo>
                  <a:cubicBezTo>
                    <a:pt x="656" y="6041"/>
                    <a:pt x="556" y="2438"/>
                    <a:pt x="289" y="303"/>
                  </a:cubicBezTo>
                  <a:cubicBezTo>
                    <a:pt x="267" y="93"/>
                    <a:pt x="227" y="8"/>
                    <a:pt x="184" y="8"/>
                  </a:cubicBezTo>
                  <a:cubicBezTo>
                    <a:pt x="97" y="8"/>
                    <a:pt x="0" y="357"/>
                    <a:pt x="23" y="737"/>
                  </a:cubicBezTo>
                  <a:cubicBezTo>
                    <a:pt x="23" y="1771"/>
                    <a:pt x="223" y="6374"/>
                    <a:pt x="1791" y="6408"/>
                  </a:cubicBezTo>
                  <a:cubicBezTo>
                    <a:pt x="1810" y="6408"/>
                    <a:pt x="1829" y="6409"/>
                    <a:pt x="1848" y="6409"/>
                  </a:cubicBezTo>
                  <a:cubicBezTo>
                    <a:pt x="3357" y="6409"/>
                    <a:pt x="3322" y="3803"/>
                    <a:pt x="3091" y="904"/>
                  </a:cubicBezTo>
                  <a:cubicBezTo>
                    <a:pt x="3037" y="304"/>
                    <a:pt x="2913" y="1"/>
                    <a:pt x="2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7"/>
            <p:cNvSpPr/>
            <p:nvPr/>
          </p:nvSpPr>
          <p:spPr>
            <a:xfrm>
              <a:off x="5014950" y="2263650"/>
              <a:ext cx="13825" cy="60500"/>
            </a:xfrm>
            <a:custGeom>
              <a:avLst/>
              <a:gdLst/>
              <a:ahLst/>
              <a:cxnLst/>
              <a:rect l="l" t="t" r="r" b="b"/>
              <a:pathLst>
                <a:path w="553" h="2420" extrusionOk="0">
                  <a:moveTo>
                    <a:pt x="232" y="1"/>
                  </a:moveTo>
                  <a:cubicBezTo>
                    <a:pt x="119" y="1"/>
                    <a:pt x="1" y="87"/>
                    <a:pt x="19" y="237"/>
                  </a:cubicBezTo>
                  <a:cubicBezTo>
                    <a:pt x="86" y="604"/>
                    <a:pt x="53" y="2072"/>
                    <a:pt x="219" y="2372"/>
                  </a:cubicBezTo>
                  <a:cubicBezTo>
                    <a:pt x="219" y="2396"/>
                    <a:pt x="336" y="2419"/>
                    <a:pt x="416" y="2419"/>
                  </a:cubicBezTo>
                  <a:cubicBezTo>
                    <a:pt x="450" y="2419"/>
                    <a:pt x="477" y="2415"/>
                    <a:pt x="486" y="2405"/>
                  </a:cubicBezTo>
                  <a:cubicBezTo>
                    <a:pt x="553" y="1638"/>
                    <a:pt x="553" y="904"/>
                    <a:pt x="420" y="170"/>
                  </a:cubicBezTo>
                  <a:cubicBezTo>
                    <a:pt x="405" y="53"/>
                    <a:pt x="320" y="1"/>
                    <a:pt x="2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7"/>
            <p:cNvSpPr/>
            <p:nvPr/>
          </p:nvSpPr>
          <p:spPr>
            <a:xfrm>
              <a:off x="4995400" y="2324775"/>
              <a:ext cx="26775" cy="169900"/>
            </a:xfrm>
            <a:custGeom>
              <a:avLst/>
              <a:gdLst/>
              <a:ahLst/>
              <a:cxnLst/>
              <a:rect l="l" t="t" r="r" b="b"/>
              <a:pathLst>
                <a:path w="1071" h="6796" extrusionOk="0">
                  <a:moveTo>
                    <a:pt x="988" y="0"/>
                  </a:moveTo>
                  <a:cubicBezTo>
                    <a:pt x="943" y="0"/>
                    <a:pt x="881" y="111"/>
                    <a:pt x="835" y="361"/>
                  </a:cubicBezTo>
                  <a:cubicBezTo>
                    <a:pt x="401" y="2229"/>
                    <a:pt x="1" y="5798"/>
                    <a:pt x="167" y="6732"/>
                  </a:cubicBezTo>
                  <a:cubicBezTo>
                    <a:pt x="167" y="6769"/>
                    <a:pt x="218" y="6795"/>
                    <a:pt x="263" y="6795"/>
                  </a:cubicBezTo>
                  <a:cubicBezTo>
                    <a:pt x="300" y="6795"/>
                    <a:pt x="334" y="6777"/>
                    <a:pt x="334" y="6732"/>
                  </a:cubicBezTo>
                  <a:cubicBezTo>
                    <a:pt x="468" y="5731"/>
                    <a:pt x="968" y="894"/>
                    <a:pt x="1035" y="394"/>
                  </a:cubicBezTo>
                  <a:cubicBezTo>
                    <a:pt x="1070" y="145"/>
                    <a:pt x="1040" y="0"/>
                    <a:pt x="9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7"/>
            <p:cNvSpPr/>
            <p:nvPr/>
          </p:nvSpPr>
          <p:spPr>
            <a:xfrm>
              <a:off x="4910350" y="2266225"/>
              <a:ext cx="189150" cy="104400"/>
            </a:xfrm>
            <a:custGeom>
              <a:avLst/>
              <a:gdLst/>
              <a:ahLst/>
              <a:cxnLst/>
              <a:rect l="l" t="t" r="r" b="b"/>
              <a:pathLst>
                <a:path w="7566" h="4176" extrusionOk="0">
                  <a:moveTo>
                    <a:pt x="67" y="1"/>
                  </a:moveTo>
                  <a:cubicBezTo>
                    <a:pt x="34" y="1"/>
                    <a:pt x="0" y="34"/>
                    <a:pt x="34" y="67"/>
                  </a:cubicBezTo>
                  <a:cubicBezTo>
                    <a:pt x="667" y="368"/>
                    <a:pt x="1268" y="768"/>
                    <a:pt x="1868" y="1135"/>
                  </a:cubicBezTo>
                  <a:cubicBezTo>
                    <a:pt x="2502" y="1468"/>
                    <a:pt x="3136" y="1835"/>
                    <a:pt x="3736" y="2169"/>
                  </a:cubicBezTo>
                  <a:cubicBezTo>
                    <a:pt x="4337" y="2503"/>
                    <a:pt x="4937" y="2869"/>
                    <a:pt x="5538" y="3203"/>
                  </a:cubicBezTo>
                  <a:cubicBezTo>
                    <a:pt x="5871" y="3370"/>
                    <a:pt x="6171" y="3537"/>
                    <a:pt x="6505" y="3703"/>
                  </a:cubicBezTo>
                  <a:cubicBezTo>
                    <a:pt x="6805" y="3870"/>
                    <a:pt x="7105" y="4037"/>
                    <a:pt x="7406" y="4170"/>
                  </a:cubicBezTo>
                  <a:cubicBezTo>
                    <a:pt x="7416" y="4174"/>
                    <a:pt x="7427" y="4176"/>
                    <a:pt x="7437" y="4176"/>
                  </a:cubicBezTo>
                  <a:cubicBezTo>
                    <a:pt x="7519" y="4176"/>
                    <a:pt x="7565" y="4063"/>
                    <a:pt x="7506" y="4004"/>
                  </a:cubicBezTo>
                  <a:cubicBezTo>
                    <a:pt x="7239" y="3770"/>
                    <a:pt x="6972" y="3570"/>
                    <a:pt x="6705" y="3370"/>
                  </a:cubicBezTo>
                  <a:cubicBezTo>
                    <a:pt x="6405" y="3170"/>
                    <a:pt x="6138" y="2970"/>
                    <a:pt x="5838" y="2803"/>
                  </a:cubicBezTo>
                  <a:cubicBezTo>
                    <a:pt x="5237" y="2402"/>
                    <a:pt x="4604" y="2069"/>
                    <a:pt x="3970" y="1735"/>
                  </a:cubicBezTo>
                  <a:cubicBezTo>
                    <a:pt x="3369" y="1368"/>
                    <a:pt x="2736" y="1102"/>
                    <a:pt x="2102" y="801"/>
                  </a:cubicBezTo>
                  <a:cubicBezTo>
                    <a:pt x="1468" y="534"/>
                    <a:pt x="734" y="301"/>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7"/>
            <p:cNvSpPr/>
            <p:nvPr/>
          </p:nvSpPr>
          <p:spPr>
            <a:xfrm>
              <a:off x="5349000" y="2127450"/>
              <a:ext cx="168475" cy="2236050"/>
            </a:xfrm>
            <a:custGeom>
              <a:avLst/>
              <a:gdLst/>
              <a:ahLst/>
              <a:cxnLst/>
              <a:rect l="l" t="t" r="r" b="b"/>
              <a:pathLst>
                <a:path w="6739" h="89442" extrusionOk="0">
                  <a:moveTo>
                    <a:pt x="1467" y="1"/>
                  </a:moveTo>
                  <a:cubicBezTo>
                    <a:pt x="1437" y="1"/>
                    <a:pt x="1411" y="24"/>
                    <a:pt x="1434" y="48"/>
                  </a:cubicBezTo>
                  <a:cubicBezTo>
                    <a:pt x="2635" y="2483"/>
                    <a:pt x="3202" y="5151"/>
                    <a:pt x="3102" y="7887"/>
                  </a:cubicBezTo>
                  <a:cubicBezTo>
                    <a:pt x="3102" y="9221"/>
                    <a:pt x="2869" y="10589"/>
                    <a:pt x="2469" y="11890"/>
                  </a:cubicBezTo>
                  <a:cubicBezTo>
                    <a:pt x="1835" y="13691"/>
                    <a:pt x="134" y="15225"/>
                    <a:pt x="67" y="16159"/>
                  </a:cubicBezTo>
                  <a:cubicBezTo>
                    <a:pt x="0" y="17594"/>
                    <a:pt x="33" y="18795"/>
                    <a:pt x="67" y="20229"/>
                  </a:cubicBezTo>
                  <a:cubicBezTo>
                    <a:pt x="100" y="21630"/>
                    <a:pt x="167" y="23164"/>
                    <a:pt x="234" y="24665"/>
                  </a:cubicBezTo>
                  <a:cubicBezTo>
                    <a:pt x="367" y="27668"/>
                    <a:pt x="534" y="30670"/>
                    <a:pt x="701" y="33672"/>
                  </a:cubicBezTo>
                  <a:cubicBezTo>
                    <a:pt x="1034" y="39643"/>
                    <a:pt x="1468" y="45647"/>
                    <a:pt x="2002" y="51618"/>
                  </a:cubicBezTo>
                  <a:cubicBezTo>
                    <a:pt x="2502" y="57556"/>
                    <a:pt x="3136" y="63560"/>
                    <a:pt x="3836" y="69531"/>
                  </a:cubicBezTo>
                  <a:cubicBezTo>
                    <a:pt x="4570" y="75502"/>
                    <a:pt x="5371" y="81439"/>
                    <a:pt x="6271" y="87344"/>
                  </a:cubicBezTo>
                  <a:cubicBezTo>
                    <a:pt x="6371" y="88044"/>
                    <a:pt x="6471" y="88711"/>
                    <a:pt x="6605" y="89378"/>
                  </a:cubicBezTo>
                  <a:cubicBezTo>
                    <a:pt x="6605" y="89424"/>
                    <a:pt x="6632" y="89442"/>
                    <a:pt x="6662" y="89442"/>
                  </a:cubicBezTo>
                  <a:cubicBezTo>
                    <a:pt x="6698" y="89442"/>
                    <a:pt x="6738" y="89415"/>
                    <a:pt x="6738" y="89378"/>
                  </a:cubicBezTo>
                  <a:cubicBezTo>
                    <a:pt x="6405" y="86343"/>
                    <a:pt x="5871" y="83374"/>
                    <a:pt x="5471" y="80405"/>
                  </a:cubicBezTo>
                  <a:cubicBezTo>
                    <a:pt x="5070" y="77403"/>
                    <a:pt x="4670" y="74434"/>
                    <a:pt x="4303" y="71432"/>
                  </a:cubicBezTo>
                  <a:cubicBezTo>
                    <a:pt x="3569" y="65461"/>
                    <a:pt x="2936" y="59457"/>
                    <a:pt x="2368" y="53453"/>
                  </a:cubicBezTo>
                  <a:cubicBezTo>
                    <a:pt x="1835" y="47448"/>
                    <a:pt x="1368" y="41444"/>
                    <a:pt x="1001" y="35440"/>
                  </a:cubicBezTo>
                  <a:cubicBezTo>
                    <a:pt x="834" y="32438"/>
                    <a:pt x="667" y="29436"/>
                    <a:pt x="534" y="26400"/>
                  </a:cubicBezTo>
                  <a:cubicBezTo>
                    <a:pt x="400" y="23431"/>
                    <a:pt x="200" y="19428"/>
                    <a:pt x="200" y="16460"/>
                  </a:cubicBezTo>
                  <a:cubicBezTo>
                    <a:pt x="200" y="14925"/>
                    <a:pt x="2835" y="13624"/>
                    <a:pt x="3169" y="9188"/>
                  </a:cubicBezTo>
                  <a:cubicBezTo>
                    <a:pt x="3436" y="6653"/>
                    <a:pt x="3102" y="4117"/>
                    <a:pt x="2235" y="1716"/>
                  </a:cubicBezTo>
                  <a:cubicBezTo>
                    <a:pt x="2035" y="1149"/>
                    <a:pt x="1768" y="582"/>
                    <a:pt x="1501" y="14"/>
                  </a:cubicBezTo>
                  <a:cubicBezTo>
                    <a:pt x="1491" y="5"/>
                    <a:pt x="1479" y="1"/>
                    <a:pt x="14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7"/>
            <p:cNvSpPr/>
            <p:nvPr/>
          </p:nvSpPr>
          <p:spPr>
            <a:xfrm>
              <a:off x="4701850" y="1060375"/>
              <a:ext cx="550425" cy="453875"/>
            </a:xfrm>
            <a:custGeom>
              <a:avLst/>
              <a:gdLst/>
              <a:ahLst/>
              <a:cxnLst/>
              <a:rect l="l" t="t" r="r" b="b"/>
              <a:pathLst>
                <a:path w="22017" h="18155" extrusionOk="0">
                  <a:moveTo>
                    <a:pt x="10652" y="0"/>
                  </a:moveTo>
                  <a:cubicBezTo>
                    <a:pt x="9785" y="0"/>
                    <a:pt x="8736" y="155"/>
                    <a:pt x="7807" y="734"/>
                  </a:cubicBezTo>
                  <a:cubicBezTo>
                    <a:pt x="4838" y="2602"/>
                    <a:pt x="3237" y="6438"/>
                    <a:pt x="3237" y="6438"/>
                  </a:cubicBezTo>
                  <a:cubicBezTo>
                    <a:pt x="3237" y="6438"/>
                    <a:pt x="1" y="9907"/>
                    <a:pt x="168" y="12242"/>
                  </a:cubicBezTo>
                  <a:cubicBezTo>
                    <a:pt x="234" y="13577"/>
                    <a:pt x="935" y="14777"/>
                    <a:pt x="2069" y="15478"/>
                  </a:cubicBezTo>
                  <a:lnTo>
                    <a:pt x="2102" y="14244"/>
                  </a:lnTo>
                  <a:cubicBezTo>
                    <a:pt x="2102" y="14244"/>
                    <a:pt x="2536" y="15945"/>
                    <a:pt x="5038" y="17146"/>
                  </a:cubicBezTo>
                  <a:cubicBezTo>
                    <a:pt x="6539" y="17866"/>
                    <a:pt x="8436" y="18155"/>
                    <a:pt x="10146" y="18155"/>
                  </a:cubicBezTo>
                  <a:cubicBezTo>
                    <a:pt x="11286" y="18155"/>
                    <a:pt x="12343" y="18026"/>
                    <a:pt x="13144" y="17813"/>
                  </a:cubicBezTo>
                  <a:cubicBezTo>
                    <a:pt x="14311" y="17546"/>
                    <a:pt x="15412" y="16946"/>
                    <a:pt x="16313" y="16112"/>
                  </a:cubicBezTo>
                  <a:lnTo>
                    <a:pt x="16313" y="16112"/>
                  </a:lnTo>
                  <a:lnTo>
                    <a:pt x="15245" y="17713"/>
                  </a:lnTo>
                  <a:cubicBezTo>
                    <a:pt x="15417" y="17729"/>
                    <a:pt x="15589" y="17737"/>
                    <a:pt x="15760" y="17737"/>
                  </a:cubicBezTo>
                  <a:cubicBezTo>
                    <a:pt x="17345" y="17737"/>
                    <a:pt x="18858" y="17046"/>
                    <a:pt x="19882" y="15812"/>
                  </a:cubicBezTo>
                  <a:cubicBezTo>
                    <a:pt x="22017" y="13477"/>
                    <a:pt x="18548" y="8606"/>
                    <a:pt x="18381" y="7706"/>
                  </a:cubicBezTo>
                  <a:cubicBezTo>
                    <a:pt x="18214" y="6805"/>
                    <a:pt x="19115" y="634"/>
                    <a:pt x="12477" y="200"/>
                  </a:cubicBezTo>
                  <a:cubicBezTo>
                    <a:pt x="12476" y="201"/>
                    <a:pt x="12474" y="201"/>
                    <a:pt x="12471" y="201"/>
                  </a:cubicBezTo>
                  <a:cubicBezTo>
                    <a:pt x="12396" y="201"/>
                    <a:pt x="11642" y="0"/>
                    <a:pt x="10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7"/>
            <p:cNvSpPr/>
            <p:nvPr/>
          </p:nvSpPr>
          <p:spPr>
            <a:xfrm>
              <a:off x="4686025" y="1203575"/>
              <a:ext cx="117450" cy="236125"/>
            </a:xfrm>
            <a:custGeom>
              <a:avLst/>
              <a:gdLst/>
              <a:ahLst/>
              <a:cxnLst/>
              <a:rect l="l" t="t" r="r" b="b"/>
              <a:pathLst>
                <a:path w="4698" h="9445" extrusionOk="0">
                  <a:moveTo>
                    <a:pt x="4625" y="1"/>
                  </a:moveTo>
                  <a:cubicBezTo>
                    <a:pt x="4617" y="1"/>
                    <a:pt x="4610" y="3"/>
                    <a:pt x="4603" y="10"/>
                  </a:cubicBezTo>
                  <a:cubicBezTo>
                    <a:pt x="3870" y="543"/>
                    <a:pt x="3202" y="1110"/>
                    <a:pt x="2535" y="1744"/>
                  </a:cubicBezTo>
                  <a:cubicBezTo>
                    <a:pt x="1902" y="2278"/>
                    <a:pt x="1301" y="2912"/>
                    <a:pt x="801" y="3612"/>
                  </a:cubicBezTo>
                  <a:cubicBezTo>
                    <a:pt x="334" y="4246"/>
                    <a:pt x="67" y="4980"/>
                    <a:pt x="0" y="5780"/>
                  </a:cubicBezTo>
                  <a:cubicBezTo>
                    <a:pt x="0" y="6414"/>
                    <a:pt x="134" y="7048"/>
                    <a:pt x="434" y="7648"/>
                  </a:cubicBezTo>
                  <a:cubicBezTo>
                    <a:pt x="801" y="8282"/>
                    <a:pt x="1234" y="8883"/>
                    <a:pt x="1768" y="9416"/>
                  </a:cubicBezTo>
                  <a:cubicBezTo>
                    <a:pt x="1778" y="9437"/>
                    <a:pt x="1792" y="9445"/>
                    <a:pt x="1805" y="9445"/>
                  </a:cubicBezTo>
                  <a:cubicBezTo>
                    <a:pt x="1833" y="9445"/>
                    <a:pt x="1858" y="9406"/>
                    <a:pt x="1835" y="9383"/>
                  </a:cubicBezTo>
                  <a:cubicBezTo>
                    <a:pt x="1168" y="8816"/>
                    <a:pt x="734" y="8049"/>
                    <a:pt x="534" y="7248"/>
                  </a:cubicBezTo>
                  <a:cubicBezTo>
                    <a:pt x="267" y="6414"/>
                    <a:pt x="334" y="5514"/>
                    <a:pt x="667" y="4746"/>
                  </a:cubicBezTo>
                  <a:cubicBezTo>
                    <a:pt x="1101" y="3812"/>
                    <a:pt x="1735" y="3012"/>
                    <a:pt x="2469" y="2311"/>
                  </a:cubicBezTo>
                  <a:cubicBezTo>
                    <a:pt x="3202" y="1544"/>
                    <a:pt x="3970" y="844"/>
                    <a:pt x="4670" y="76"/>
                  </a:cubicBezTo>
                  <a:cubicBezTo>
                    <a:pt x="4697" y="49"/>
                    <a:pt x="4659" y="1"/>
                    <a:pt x="4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7"/>
            <p:cNvSpPr/>
            <p:nvPr/>
          </p:nvSpPr>
          <p:spPr>
            <a:xfrm>
              <a:off x="5127175" y="1229300"/>
              <a:ext cx="107600" cy="269750"/>
            </a:xfrm>
            <a:custGeom>
              <a:avLst/>
              <a:gdLst/>
              <a:ahLst/>
              <a:cxnLst/>
              <a:rect l="l" t="t" r="r" b="b"/>
              <a:pathLst>
                <a:path w="4304" h="10790" extrusionOk="0">
                  <a:moveTo>
                    <a:pt x="788" y="1"/>
                  </a:moveTo>
                  <a:cubicBezTo>
                    <a:pt x="770" y="1"/>
                    <a:pt x="744" y="24"/>
                    <a:pt x="767" y="48"/>
                  </a:cubicBezTo>
                  <a:cubicBezTo>
                    <a:pt x="1234" y="1616"/>
                    <a:pt x="2635" y="2617"/>
                    <a:pt x="3403" y="4018"/>
                  </a:cubicBezTo>
                  <a:cubicBezTo>
                    <a:pt x="4303" y="5619"/>
                    <a:pt x="3870" y="7553"/>
                    <a:pt x="2702" y="8921"/>
                  </a:cubicBezTo>
                  <a:cubicBezTo>
                    <a:pt x="1968" y="9722"/>
                    <a:pt x="1068" y="10355"/>
                    <a:pt x="33" y="10756"/>
                  </a:cubicBezTo>
                  <a:cubicBezTo>
                    <a:pt x="0" y="10756"/>
                    <a:pt x="33" y="10789"/>
                    <a:pt x="33" y="10789"/>
                  </a:cubicBezTo>
                  <a:cubicBezTo>
                    <a:pt x="1768" y="10122"/>
                    <a:pt x="3436" y="8921"/>
                    <a:pt x="4003" y="7053"/>
                  </a:cubicBezTo>
                  <a:cubicBezTo>
                    <a:pt x="4236" y="6219"/>
                    <a:pt x="4236" y="5319"/>
                    <a:pt x="4003" y="4485"/>
                  </a:cubicBezTo>
                  <a:cubicBezTo>
                    <a:pt x="3669" y="3684"/>
                    <a:pt x="3169" y="2984"/>
                    <a:pt x="2535" y="2383"/>
                  </a:cubicBezTo>
                  <a:cubicBezTo>
                    <a:pt x="1868" y="1683"/>
                    <a:pt x="1134" y="982"/>
                    <a:pt x="801" y="15"/>
                  </a:cubicBezTo>
                  <a:cubicBezTo>
                    <a:pt x="801" y="5"/>
                    <a:pt x="795" y="1"/>
                    <a:pt x="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7"/>
            <p:cNvSpPr/>
            <p:nvPr/>
          </p:nvSpPr>
          <p:spPr>
            <a:xfrm>
              <a:off x="4329100" y="1537625"/>
              <a:ext cx="705250" cy="728450"/>
            </a:xfrm>
            <a:custGeom>
              <a:avLst/>
              <a:gdLst/>
              <a:ahLst/>
              <a:cxnLst/>
              <a:rect l="l" t="t" r="r" b="b"/>
              <a:pathLst>
                <a:path w="28210" h="29138" extrusionOk="0">
                  <a:moveTo>
                    <a:pt x="26517" y="1"/>
                  </a:moveTo>
                  <a:cubicBezTo>
                    <a:pt x="25963" y="1"/>
                    <a:pt x="25161" y="518"/>
                    <a:pt x="24017" y="1825"/>
                  </a:cubicBezTo>
                  <a:cubicBezTo>
                    <a:pt x="21349" y="4894"/>
                    <a:pt x="14844" y="16469"/>
                    <a:pt x="13777" y="17036"/>
                  </a:cubicBezTo>
                  <a:cubicBezTo>
                    <a:pt x="12709" y="17570"/>
                    <a:pt x="3236" y="18237"/>
                    <a:pt x="1635" y="18237"/>
                  </a:cubicBezTo>
                  <a:cubicBezTo>
                    <a:pt x="0" y="18237"/>
                    <a:pt x="267" y="26843"/>
                    <a:pt x="1368" y="27844"/>
                  </a:cubicBezTo>
                  <a:cubicBezTo>
                    <a:pt x="2409" y="28789"/>
                    <a:pt x="5007" y="29138"/>
                    <a:pt x="7897" y="29138"/>
                  </a:cubicBezTo>
                  <a:cubicBezTo>
                    <a:pt x="12048" y="29138"/>
                    <a:pt x="16801" y="28418"/>
                    <a:pt x="18413" y="27710"/>
                  </a:cubicBezTo>
                  <a:cubicBezTo>
                    <a:pt x="22550" y="25876"/>
                    <a:pt x="26419" y="11132"/>
                    <a:pt x="27253" y="6662"/>
                  </a:cubicBezTo>
                  <a:cubicBezTo>
                    <a:pt x="27580" y="4827"/>
                    <a:pt x="28210" y="1"/>
                    <a:pt x="26517"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7"/>
            <p:cNvSpPr/>
            <p:nvPr/>
          </p:nvSpPr>
          <p:spPr>
            <a:xfrm>
              <a:off x="4453350" y="1516850"/>
              <a:ext cx="600400" cy="756900"/>
            </a:xfrm>
            <a:custGeom>
              <a:avLst/>
              <a:gdLst/>
              <a:ahLst/>
              <a:cxnLst/>
              <a:rect l="l" t="t" r="r" b="b"/>
              <a:pathLst>
                <a:path w="24016" h="30276" extrusionOk="0">
                  <a:moveTo>
                    <a:pt x="21994" y="1"/>
                  </a:moveTo>
                  <a:cubicBezTo>
                    <a:pt x="21702" y="1"/>
                    <a:pt x="21375" y="94"/>
                    <a:pt x="21016" y="288"/>
                  </a:cubicBezTo>
                  <a:cubicBezTo>
                    <a:pt x="20215" y="688"/>
                    <a:pt x="19248" y="1655"/>
                    <a:pt x="18147" y="3223"/>
                  </a:cubicBezTo>
                  <a:cubicBezTo>
                    <a:pt x="17046" y="4791"/>
                    <a:pt x="10641" y="15198"/>
                    <a:pt x="8407" y="17400"/>
                  </a:cubicBezTo>
                  <a:cubicBezTo>
                    <a:pt x="7880" y="17913"/>
                    <a:pt x="6338" y="18063"/>
                    <a:pt x="4716" y="18063"/>
                  </a:cubicBezTo>
                  <a:cubicBezTo>
                    <a:pt x="2438" y="18063"/>
                    <a:pt x="1" y="17767"/>
                    <a:pt x="1" y="17767"/>
                  </a:cubicBezTo>
                  <a:lnTo>
                    <a:pt x="1" y="17767"/>
                  </a:lnTo>
                  <a:lnTo>
                    <a:pt x="2336" y="30276"/>
                  </a:lnTo>
                  <a:cubicBezTo>
                    <a:pt x="2336" y="30276"/>
                    <a:pt x="11809" y="30076"/>
                    <a:pt x="15412" y="27741"/>
                  </a:cubicBezTo>
                  <a:cubicBezTo>
                    <a:pt x="19781" y="24939"/>
                    <a:pt x="23150" y="8494"/>
                    <a:pt x="23517" y="5825"/>
                  </a:cubicBezTo>
                  <a:cubicBezTo>
                    <a:pt x="24015" y="2202"/>
                    <a:pt x="23412" y="1"/>
                    <a:pt x="2199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7"/>
            <p:cNvSpPr/>
            <p:nvPr/>
          </p:nvSpPr>
          <p:spPr>
            <a:xfrm>
              <a:off x="4453350" y="1516800"/>
              <a:ext cx="598775" cy="756950"/>
            </a:xfrm>
            <a:custGeom>
              <a:avLst/>
              <a:gdLst/>
              <a:ahLst/>
              <a:cxnLst/>
              <a:rect l="l" t="t" r="r" b="b"/>
              <a:pathLst>
                <a:path w="23951" h="30278" extrusionOk="0">
                  <a:moveTo>
                    <a:pt x="21940" y="0"/>
                  </a:moveTo>
                  <a:cubicBezTo>
                    <a:pt x="21614" y="0"/>
                    <a:pt x="21294" y="97"/>
                    <a:pt x="21016" y="290"/>
                  </a:cubicBezTo>
                  <a:cubicBezTo>
                    <a:pt x="20215" y="690"/>
                    <a:pt x="19248" y="1657"/>
                    <a:pt x="18147" y="3225"/>
                  </a:cubicBezTo>
                  <a:cubicBezTo>
                    <a:pt x="17013" y="4860"/>
                    <a:pt x="10641" y="15200"/>
                    <a:pt x="8407" y="17402"/>
                  </a:cubicBezTo>
                  <a:cubicBezTo>
                    <a:pt x="7880" y="17915"/>
                    <a:pt x="6338" y="18065"/>
                    <a:pt x="4716" y="18065"/>
                  </a:cubicBezTo>
                  <a:cubicBezTo>
                    <a:pt x="2438" y="18065"/>
                    <a:pt x="1" y="17769"/>
                    <a:pt x="1" y="17769"/>
                  </a:cubicBezTo>
                  <a:lnTo>
                    <a:pt x="1" y="17769"/>
                  </a:lnTo>
                  <a:lnTo>
                    <a:pt x="2336" y="30278"/>
                  </a:lnTo>
                  <a:cubicBezTo>
                    <a:pt x="2336" y="30278"/>
                    <a:pt x="3903" y="30245"/>
                    <a:pt x="6005" y="30044"/>
                  </a:cubicBezTo>
                  <a:cubicBezTo>
                    <a:pt x="9074" y="29744"/>
                    <a:pt x="13277" y="29110"/>
                    <a:pt x="15412" y="27743"/>
                  </a:cubicBezTo>
                  <a:cubicBezTo>
                    <a:pt x="19781" y="24941"/>
                    <a:pt x="23150" y="8462"/>
                    <a:pt x="23517" y="5827"/>
                  </a:cubicBezTo>
                  <a:cubicBezTo>
                    <a:pt x="23951" y="2658"/>
                    <a:pt x="23517" y="590"/>
                    <a:pt x="22483" y="90"/>
                  </a:cubicBezTo>
                  <a:cubicBezTo>
                    <a:pt x="22305" y="30"/>
                    <a:pt x="22122" y="0"/>
                    <a:pt x="219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7"/>
            <p:cNvSpPr/>
            <p:nvPr/>
          </p:nvSpPr>
          <p:spPr>
            <a:xfrm>
              <a:off x="4510050" y="1977475"/>
              <a:ext cx="56750" cy="278575"/>
            </a:xfrm>
            <a:custGeom>
              <a:avLst/>
              <a:gdLst/>
              <a:ahLst/>
              <a:cxnLst/>
              <a:rect l="l" t="t" r="r" b="b"/>
              <a:pathLst>
                <a:path w="2270" h="11143" extrusionOk="0">
                  <a:moveTo>
                    <a:pt x="38" y="1"/>
                  </a:moveTo>
                  <a:cubicBezTo>
                    <a:pt x="18" y="1"/>
                    <a:pt x="1" y="26"/>
                    <a:pt x="1" y="76"/>
                  </a:cubicBezTo>
                  <a:cubicBezTo>
                    <a:pt x="735" y="5680"/>
                    <a:pt x="1802" y="9316"/>
                    <a:pt x="2202" y="11117"/>
                  </a:cubicBezTo>
                  <a:cubicBezTo>
                    <a:pt x="2202" y="11134"/>
                    <a:pt x="2219" y="11142"/>
                    <a:pt x="2236" y="11142"/>
                  </a:cubicBezTo>
                  <a:cubicBezTo>
                    <a:pt x="2252" y="11142"/>
                    <a:pt x="2269" y="11134"/>
                    <a:pt x="2269" y="11117"/>
                  </a:cubicBezTo>
                  <a:cubicBezTo>
                    <a:pt x="1969" y="9249"/>
                    <a:pt x="535" y="1710"/>
                    <a:pt x="101" y="76"/>
                  </a:cubicBezTo>
                  <a:cubicBezTo>
                    <a:pt x="84" y="26"/>
                    <a:pt x="59" y="1"/>
                    <a:pt x="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7"/>
            <p:cNvSpPr/>
            <p:nvPr/>
          </p:nvSpPr>
          <p:spPr>
            <a:xfrm>
              <a:off x="4831125" y="1488375"/>
              <a:ext cx="627975" cy="715725"/>
            </a:xfrm>
            <a:custGeom>
              <a:avLst/>
              <a:gdLst/>
              <a:ahLst/>
              <a:cxnLst/>
              <a:rect l="l" t="t" r="r" b="b"/>
              <a:pathLst>
                <a:path w="25119" h="28629" extrusionOk="0">
                  <a:moveTo>
                    <a:pt x="9856" y="0"/>
                  </a:moveTo>
                  <a:cubicBezTo>
                    <a:pt x="8605" y="0"/>
                    <a:pt x="7348" y="485"/>
                    <a:pt x="6138" y="1627"/>
                  </a:cubicBezTo>
                  <a:cubicBezTo>
                    <a:pt x="5504" y="2261"/>
                    <a:pt x="4937" y="2961"/>
                    <a:pt x="4403" y="3662"/>
                  </a:cubicBezTo>
                  <a:cubicBezTo>
                    <a:pt x="2836" y="5830"/>
                    <a:pt x="934" y="8932"/>
                    <a:pt x="267" y="11067"/>
                  </a:cubicBezTo>
                  <a:cubicBezTo>
                    <a:pt x="234" y="11200"/>
                    <a:pt x="200" y="11334"/>
                    <a:pt x="167" y="11467"/>
                  </a:cubicBezTo>
                  <a:cubicBezTo>
                    <a:pt x="100" y="11734"/>
                    <a:pt x="67" y="12001"/>
                    <a:pt x="34" y="12301"/>
                  </a:cubicBezTo>
                  <a:cubicBezTo>
                    <a:pt x="0" y="14970"/>
                    <a:pt x="1668" y="17405"/>
                    <a:pt x="1668" y="17405"/>
                  </a:cubicBezTo>
                  <a:lnTo>
                    <a:pt x="1501" y="18406"/>
                  </a:lnTo>
                  <a:lnTo>
                    <a:pt x="1468" y="18806"/>
                  </a:lnTo>
                  <a:lnTo>
                    <a:pt x="267" y="26145"/>
                  </a:lnTo>
                  <a:cubicBezTo>
                    <a:pt x="741" y="27032"/>
                    <a:pt x="6149" y="28629"/>
                    <a:pt x="12510" y="28629"/>
                  </a:cubicBezTo>
                  <a:cubicBezTo>
                    <a:pt x="13320" y="28629"/>
                    <a:pt x="14145" y="28603"/>
                    <a:pt x="14978" y="28546"/>
                  </a:cubicBezTo>
                  <a:cubicBezTo>
                    <a:pt x="17446" y="28413"/>
                    <a:pt x="19881" y="27946"/>
                    <a:pt x="22216" y="27179"/>
                  </a:cubicBezTo>
                  <a:lnTo>
                    <a:pt x="22650" y="27045"/>
                  </a:lnTo>
                  <a:cubicBezTo>
                    <a:pt x="23484" y="26712"/>
                    <a:pt x="24318" y="26378"/>
                    <a:pt x="25118" y="25944"/>
                  </a:cubicBezTo>
                  <a:cubicBezTo>
                    <a:pt x="25118" y="25944"/>
                    <a:pt x="23617" y="20474"/>
                    <a:pt x="21616" y="14936"/>
                  </a:cubicBezTo>
                  <a:cubicBezTo>
                    <a:pt x="21582" y="14803"/>
                    <a:pt x="21549" y="14703"/>
                    <a:pt x="21516" y="14603"/>
                  </a:cubicBezTo>
                  <a:cubicBezTo>
                    <a:pt x="20415" y="11567"/>
                    <a:pt x="19181" y="8532"/>
                    <a:pt x="17946" y="6464"/>
                  </a:cubicBezTo>
                  <a:cubicBezTo>
                    <a:pt x="16912" y="4562"/>
                    <a:pt x="15511" y="2895"/>
                    <a:pt x="13844" y="1527"/>
                  </a:cubicBezTo>
                  <a:cubicBezTo>
                    <a:pt x="13176" y="993"/>
                    <a:pt x="12409" y="560"/>
                    <a:pt x="11575" y="293"/>
                  </a:cubicBezTo>
                  <a:cubicBezTo>
                    <a:pt x="11007" y="103"/>
                    <a:pt x="10432" y="0"/>
                    <a:pt x="985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7"/>
            <p:cNvSpPr/>
            <p:nvPr/>
          </p:nvSpPr>
          <p:spPr>
            <a:xfrm>
              <a:off x="4826950" y="1617925"/>
              <a:ext cx="90925" cy="314125"/>
            </a:xfrm>
            <a:custGeom>
              <a:avLst/>
              <a:gdLst/>
              <a:ahLst/>
              <a:cxnLst/>
              <a:rect l="l" t="t" r="r" b="b"/>
              <a:pathLst>
                <a:path w="3637" h="12565" extrusionOk="0">
                  <a:moveTo>
                    <a:pt x="3584" y="0"/>
                  </a:moveTo>
                  <a:cubicBezTo>
                    <a:pt x="3575" y="0"/>
                    <a:pt x="3570" y="4"/>
                    <a:pt x="3570" y="14"/>
                  </a:cubicBezTo>
                  <a:cubicBezTo>
                    <a:pt x="3069" y="848"/>
                    <a:pt x="2502" y="1615"/>
                    <a:pt x="2002" y="2416"/>
                  </a:cubicBezTo>
                  <a:cubicBezTo>
                    <a:pt x="2202" y="1849"/>
                    <a:pt x="2436" y="1282"/>
                    <a:pt x="2636" y="715"/>
                  </a:cubicBezTo>
                  <a:lnTo>
                    <a:pt x="2636" y="715"/>
                  </a:lnTo>
                  <a:cubicBezTo>
                    <a:pt x="2269" y="1382"/>
                    <a:pt x="2002" y="2116"/>
                    <a:pt x="1768" y="2850"/>
                  </a:cubicBezTo>
                  <a:cubicBezTo>
                    <a:pt x="1368" y="3450"/>
                    <a:pt x="1035" y="4084"/>
                    <a:pt x="734" y="4751"/>
                  </a:cubicBezTo>
                  <a:cubicBezTo>
                    <a:pt x="367" y="5518"/>
                    <a:pt x="134" y="6385"/>
                    <a:pt x="34" y="7253"/>
                  </a:cubicBezTo>
                  <a:cubicBezTo>
                    <a:pt x="1" y="8120"/>
                    <a:pt x="101" y="8987"/>
                    <a:pt x="401" y="9788"/>
                  </a:cubicBezTo>
                  <a:cubicBezTo>
                    <a:pt x="768" y="10755"/>
                    <a:pt x="1201" y="11656"/>
                    <a:pt x="1702" y="12523"/>
                  </a:cubicBezTo>
                  <a:cubicBezTo>
                    <a:pt x="1721" y="12552"/>
                    <a:pt x="1749" y="12565"/>
                    <a:pt x="1778" y="12565"/>
                  </a:cubicBezTo>
                  <a:cubicBezTo>
                    <a:pt x="1846" y="12565"/>
                    <a:pt x="1916" y="12494"/>
                    <a:pt x="1869" y="12423"/>
                  </a:cubicBezTo>
                  <a:cubicBezTo>
                    <a:pt x="1135" y="10855"/>
                    <a:pt x="367" y="9254"/>
                    <a:pt x="434" y="7520"/>
                  </a:cubicBezTo>
                  <a:cubicBezTo>
                    <a:pt x="501" y="5752"/>
                    <a:pt x="1301" y="4184"/>
                    <a:pt x="2102" y="2716"/>
                  </a:cubicBezTo>
                  <a:cubicBezTo>
                    <a:pt x="2536" y="1782"/>
                    <a:pt x="3069" y="915"/>
                    <a:pt x="3636" y="48"/>
                  </a:cubicBezTo>
                  <a:cubicBezTo>
                    <a:pt x="3636" y="24"/>
                    <a:pt x="3603" y="0"/>
                    <a:pt x="35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7"/>
            <p:cNvSpPr/>
            <p:nvPr/>
          </p:nvSpPr>
          <p:spPr>
            <a:xfrm>
              <a:off x="4956200" y="1331400"/>
              <a:ext cx="144300" cy="267750"/>
            </a:xfrm>
            <a:custGeom>
              <a:avLst/>
              <a:gdLst/>
              <a:ahLst/>
              <a:cxnLst/>
              <a:rect l="l" t="t" r="r" b="b"/>
              <a:pathLst>
                <a:path w="5772" h="10710" extrusionOk="0">
                  <a:moveTo>
                    <a:pt x="4904" y="0"/>
                  </a:moveTo>
                  <a:lnTo>
                    <a:pt x="4271" y="367"/>
                  </a:lnTo>
                  <a:lnTo>
                    <a:pt x="1" y="3203"/>
                  </a:lnTo>
                  <a:lnTo>
                    <a:pt x="868" y="6872"/>
                  </a:lnTo>
                  <a:lnTo>
                    <a:pt x="935" y="7139"/>
                  </a:lnTo>
                  <a:cubicBezTo>
                    <a:pt x="935" y="7139"/>
                    <a:pt x="968" y="10675"/>
                    <a:pt x="1635" y="10708"/>
                  </a:cubicBezTo>
                  <a:cubicBezTo>
                    <a:pt x="1658" y="10709"/>
                    <a:pt x="1681" y="10709"/>
                    <a:pt x="1703" y="10709"/>
                  </a:cubicBezTo>
                  <a:cubicBezTo>
                    <a:pt x="3651" y="10709"/>
                    <a:pt x="5673" y="7901"/>
                    <a:pt x="5772" y="7472"/>
                  </a:cubicBezTo>
                  <a:cubicBezTo>
                    <a:pt x="5772" y="6372"/>
                    <a:pt x="5705" y="5271"/>
                    <a:pt x="5538" y="4170"/>
                  </a:cubicBezTo>
                  <a:cubicBezTo>
                    <a:pt x="5538" y="4003"/>
                    <a:pt x="5505" y="3836"/>
                    <a:pt x="5505" y="3703"/>
                  </a:cubicBezTo>
                  <a:cubicBezTo>
                    <a:pt x="5471" y="3536"/>
                    <a:pt x="5471" y="3436"/>
                    <a:pt x="5438" y="3236"/>
                  </a:cubicBezTo>
                  <a:cubicBezTo>
                    <a:pt x="5405" y="3069"/>
                    <a:pt x="5371" y="2869"/>
                    <a:pt x="5338" y="2669"/>
                  </a:cubicBezTo>
                  <a:cubicBezTo>
                    <a:pt x="5338" y="2602"/>
                    <a:pt x="5338" y="2535"/>
                    <a:pt x="5305" y="2469"/>
                  </a:cubicBezTo>
                  <a:cubicBezTo>
                    <a:pt x="5271" y="2402"/>
                    <a:pt x="5271" y="2335"/>
                    <a:pt x="5271" y="2302"/>
                  </a:cubicBezTo>
                  <a:cubicBezTo>
                    <a:pt x="5071" y="1034"/>
                    <a:pt x="4904" y="0"/>
                    <a:pt x="4904"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7"/>
            <p:cNvSpPr/>
            <p:nvPr/>
          </p:nvSpPr>
          <p:spPr>
            <a:xfrm>
              <a:off x="4956200" y="1331400"/>
              <a:ext cx="131800" cy="171800"/>
            </a:xfrm>
            <a:custGeom>
              <a:avLst/>
              <a:gdLst/>
              <a:ahLst/>
              <a:cxnLst/>
              <a:rect l="l" t="t" r="r" b="b"/>
              <a:pathLst>
                <a:path w="5272" h="6872" extrusionOk="0">
                  <a:moveTo>
                    <a:pt x="4904" y="0"/>
                  </a:moveTo>
                  <a:lnTo>
                    <a:pt x="4271" y="367"/>
                  </a:lnTo>
                  <a:lnTo>
                    <a:pt x="1" y="3203"/>
                  </a:lnTo>
                  <a:lnTo>
                    <a:pt x="868" y="6872"/>
                  </a:lnTo>
                  <a:cubicBezTo>
                    <a:pt x="2936" y="6071"/>
                    <a:pt x="4537" y="4370"/>
                    <a:pt x="5271" y="2302"/>
                  </a:cubicBezTo>
                  <a:cubicBezTo>
                    <a:pt x="5071" y="1034"/>
                    <a:pt x="4904" y="0"/>
                    <a:pt x="4904"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7"/>
            <p:cNvSpPr/>
            <p:nvPr/>
          </p:nvSpPr>
          <p:spPr>
            <a:xfrm>
              <a:off x="4796925" y="1076125"/>
              <a:ext cx="355275" cy="386200"/>
            </a:xfrm>
            <a:custGeom>
              <a:avLst/>
              <a:gdLst/>
              <a:ahLst/>
              <a:cxnLst/>
              <a:rect l="l" t="t" r="r" b="b"/>
              <a:pathLst>
                <a:path w="14211" h="15448" extrusionOk="0">
                  <a:moveTo>
                    <a:pt x="7266" y="1"/>
                  </a:moveTo>
                  <a:cubicBezTo>
                    <a:pt x="4658" y="1"/>
                    <a:pt x="1856" y="1691"/>
                    <a:pt x="1001" y="7276"/>
                  </a:cubicBezTo>
                  <a:cubicBezTo>
                    <a:pt x="1" y="13814"/>
                    <a:pt x="3803" y="15148"/>
                    <a:pt x="5238" y="15348"/>
                  </a:cubicBezTo>
                  <a:cubicBezTo>
                    <a:pt x="5508" y="15391"/>
                    <a:pt x="5920" y="15447"/>
                    <a:pt x="6417" y="15447"/>
                  </a:cubicBezTo>
                  <a:cubicBezTo>
                    <a:pt x="8248" y="15447"/>
                    <a:pt x="11231" y="14682"/>
                    <a:pt x="12543" y="9644"/>
                  </a:cubicBezTo>
                  <a:cubicBezTo>
                    <a:pt x="14211" y="3240"/>
                    <a:pt x="11476" y="705"/>
                    <a:pt x="8573" y="137"/>
                  </a:cubicBezTo>
                  <a:cubicBezTo>
                    <a:pt x="8150" y="50"/>
                    <a:pt x="7711" y="1"/>
                    <a:pt x="7266"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7"/>
            <p:cNvSpPr/>
            <p:nvPr/>
          </p:nvSpPr>
          <p:spPr>
            <a:xfrm>
              <a:off x="4840300" y="1230675"/>
              <a:ext cx="33375" cy="17350"/>
            </a:xfrm>
            <a:custGeom>
              <a:avLst/>
              <a:gdLst/>
              <a:ahLst/>
              <a:cxnLst/>
              <a:rect l="l" t="t" r="r" b="b"/>
              <a:pathLst>
                <a:path w="1335" h="694" extrusionOk="0">
                  <a:moveTo>
                    <a:pt x="888" y="1"/>
                  </a:moveTo>
                  <a:cubicBezTo>
                    <a:pt x="838" y="1"/>
                    <a:pt x="786" y="9"/>
                    <a:pt x="734" y="26"/>
                  </a:cubicBezTo>
                  <a:cubicBezTo>
                    <a:pt x="501" y="26"/>
                    <a:pt x="300" y="127"/>
                    <a:pt x="167" y="260"/>
                  </a:cubicBezTo>
                  <a:cubicBezTo>
                    <a:pt x="0" y="427"/>
                    <a:pt x="134" y="694"/>
                    <a:pt x="367" y="694"/>
                  </a:cubicBezTo>
                  <a:cubicBezTo>
                    <a:pt x="534" y="694"/>
                    <a:pt x="667" y="660"/>
                    <a:pt x="834" y="627"/>
                  </a:cubicBezTo>
                  <a:cubicBezTo>
                    <a:pt x="1001" y="627"/>
                    <a:pt x="1134" y="560"/>
                    <a:pt x="1268" y="493"/>
                  </a:cubicBezTo>
                  <a:cubicBezTo>
                    <a:pt x="1335" y="393"/>
                    <a:pt x="1335" y="293"/>
                    <a:pt x="1268" y="193"/>
                  </a:cubicBezTo>
                  <a:cubicBezTo>
                    <a:pt x="1169" y="70"/>
                    <a:pt x="1033"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7"/>
            <p:cNvSpPr/>
            <p:nvPr/>
          </p:nvSpPr>
          <p:spPr>
            <a:xfrm>
              <a:off x="4941200" y="1232375"/>
              <a:ext cx="32150" cy="19275"/>
            </a:xfrm>
            <a:custGeom>
              <a:avLst/>
              <a:gdLst/>
              <a:ahLst/>
              <a:cxnLst/>
              <a:rect l="l" t="t" r="r" b="b"/>
              <a:pathLst>
                <a:path w="1286" h="771" extrusionOk="0">
                  <a:moveTo>
                    <a:pt x="421" y="0"/>
                  </a:moveTo>
                  <a:cubicBezTo>
                    <a:pt x="294" y="0"/>
                    <a:pt x="168" y="44"/>
                    <a:pt x="67" y="125"/>
                  </a:cubicBezTo>
                  <a:cubicBezTo>
                    <a:pt x="0" y="225"/>
                    <a:pt x="0" y="325"/>
                    <a:pt x="34" y="425"/>
                  </a:cubicBezTo>
                  <a:cubicBezTo>
                    <a:pt x="167" y="526"/>
                    <a:pt x="301" y="626"/>
                    <a:pt x="467" y="659"/>
                  </a:cubicBezTo>
                  <a:cubicBezTo>
                    <a:pt x="601" y="692"/>
                    <a:pt x="768" y="726"/>
                    <a:pt x="901" y="759"/>
                  </a:cubicBezTo>
                  <a:cubicBezTo>
                    <a:pt x="929" y="767"/>
                    <a:pt x="956" y="771"/>
                    <a:pt x="981" y="771"/>
                  </a:cubicBezTo>
                  <a:cubicBezTo>
                    <a:pt x="1170" y="771"/>
                    <a:pt x="1286" y="568"/>
                    <a:pt x="1168" y="392"/>
                  </a:cubicBezTo>
                  <a:cubicBezTo>
                    <a:pt x="1035" y="225"/>
                    <a:pt x="868" y="92"/>
                    <a:pt x="668" y="59"/>
                  </a:cubicBezTo>
                  <a:cubicBezTo>
                    <a:pt x="589" y="19"/>
                    <a:pt x="505" y="0"/>
                    <a:pt x="4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7"/>
            <p:cNvSpPr/>
            <p:nvPr/>
          </p:nvSpPr>
          <p:spPr>
            <a:xfrm>
              <a:off x="4930350" y="1270525"/>
              <a:ext cx="35900" cy="36700"/>
            </a:xfrm>
            <a:custGeom>
              <a:avLst/>
              <a:gdLst/>
              <a:ahLst/>
              <a:cxnLst/>
              <a:rect l="l" t="t" r="r" b="b"/>
              <a:pathLst>
                <a:path w="1436" h="1468" extrusionOk="0">
                  <a:moveTo>
                    <a:pt x="701" y="0"/>
                  </a:moveTo>
                  <a:cubicBezTo>
                    <a:pt x="101" y="0"/>
                    <a:pt x="1" y="1435"/>
                    <a:pt x="668" y="1468"/>
                  </a:cubicBezTo>
                  <a:cubicBezTo>
                    <a:pt x="1335" y="1468"/>
                    <a:pt x="143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7"/>
            <p:cNvSpPr/>
            <p:nvPr/>
          </p:nvSpPr>
          <p:spPr>
            <a:xfrm>
              <a:off x="4952875" y="1272800"/>
              <a:ext cx="23375" cy="15325"/>
            </a:xfrm>
            <a:custGeom>
              <a:avLst/>
              <a:gdLst/>
              <a:ahLst/>
              <a:cxnLst/>
              <a:rect l="l" t="t" r="r" b="b"/>
              <a:pathLst>
                <a:path w="935" h="613" extrusionOk="0">
                  <a:moveTo>
                    <a:pt x="66" y="0"/>
                  </a:moveTo>
                  <a:cubicBezTo>
                    <a:pt x="22" y="0"/>
                    <a:pt x="0" y="49"/>
                    <a:pt x="0" y="76"/>
                  </a:cubicBezTo>
                  <a:cubicBezTo>
                    <a:pt x="63" y="359"/>
                    <a:pt x="186" y="613"/>
                    <a:pt x="451" y="613"/>
                  </a:cubicBezTo>
                  <a:cubicBezTo>
                    <a:pt x="467" y="613"/>
                    <a:pt x="484" y="612"/>
                    <a:pt x="501" y="610"/>
                  </a:cubicBezTo>
                  <a:cubicBezTo>
                    <a:pt x="801" y="576"/>
                    <a:pt x="934" y="310"/>
                    <a:pt x="934" y="43"/>
                  </a:cubicBezTo>
                  <a:lnTo>
                    <a:pt x="934" y="43"/>
                  </a:lnTo>
                  <a:cubicBezTo>
                    <a:pt x="815" y="162"/>
                    <a:pt x="669" y="281"/>
                    <a:pt x="520" y="281"/>
                  </a:cubicBezTo>
                  <a:cubicBezTo>
                    <a:pt x="503" y="281"/>
                    <a:pt x="485" y="280"/>
                    <a:pt x="467" y="276"/>
                  </a:cubicBezTo>
                  <a:cubicBezTo>
                    <a:pt x="334" y="276"/>
                    <a:pt x="201" y="109"/>
                    <a:pt x="101" y="9"/>
                  </a:cubicBezTo>
                  <a:cubicBezTo>
                    <a:pt x="88" y="3"/>
                    <a:pt x="7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7"/>
            <p:cNvSpPr/>
            <p:nvPr/>
          </p:nvSpPr>
          <p:spPr>
            <a:xfrm>
              <a:off x="4840850" y="1260400"/>
              <a:ext cx="35650" cy="36125"/>
            </a:xfrm>
            <a:custGeom>
              <a:avLst/>
              <a:gdLst/>
              <a:ahLst/>
              <a:cxnLst/>
              <a:rect l="l" t="t" r="r" b="b"/>
              <a:pathLst>
                <a:path w="1426" h="1445" extrusionOk="0">
                  <a:moveTo>
                    <a:pt x="775" y="0"/>
                  </a:moveTo>
                  <a:cubicBezTo>
                    <a:pt x="104" y="0"/>
                    <a:pt x="0" y="1375"/>
                    <a:pt x="645" y="1439"/>
                  </a:cubicBezTo>
                  <a:cubicBezTo>
                    <a:pt x="668" y="1443"/>
                    <a:pt x="690" y="1444"/>
                    <a:pt x="711" y="1444"/>
                  </a:cubicBezTo>
                  <a:cubicBezTo>
                    <a:pt x="1321" y="1444"/>
                    <a:pt x="1426" y="102"/>
                    <a:pt x="846" y="5"/>
                  </a:cubicBezTo>
                  <a:cubicBezTo>
                    <a:pt x="821" y="2"/>
                    <a:pt x="798"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7"/>
            <p:cNvSpPr/>
            <p:nvPr/>
          </p:nvSpPr>
          <p:spPr>
            <a:xfrm>
              <a:off x="4834450" y="1258850"/>
              <a:ext cx="21600" cy="16450"/>
            </a:xfrm>
            <a:custGeom>
              <a:avLst/>
              <a:gdLst/>
              <a:ahLst/>
              <a:cxnLst/>
              <a:rect l="l" t="t" r="r" b="b"/>
              <a:pathLst>
                <a:path w="864" h="658" extrusionOk="0">
                  <a:moveTo>
                    <a:pt x="34" y="0"/>
                  </a:moveTo>
                  <a:cubicBezTo>
                    <a:pt x="1" y="267"/>
                    <a:pt x="67" y="567"/>
                    <a:pt x="301" y="634"/>
                  </a:cubicBezTo>
                  <a:cubicBezTo>
                    <a:pt x="344" y="650"/>
                    <a:pt x="385" y="658"/>
                    <a:pt x="423" y="658"/>
                  </a:cubicBezTo>
                  <a:cubicBezTo>
                    <a:pt x="620" y="658"/>
                    <a:pt x="751" y="457"/>
                    <a:pt x="835" y="234"/>
                  </a:cubicBezTo>
                  <a:cubicBezTo>
                    <a:pt x="863" y="205"/>
                    <a:pt x="843" y="127"/>
                    <a:pt x="794" y="127"/>
                  </a:cubicBezTo>
                  <a:cubicBezTo>
                    <a:pt x="786" y="127"/>
                    <a:pt x="777" y="129"/>
                    <a:pt x="768" y="134"/>
                  </a:cubicBezTo>
                  <a:cubicBezTo>
                    <a:pt x="668" y="200"/>
                    <a:pt x="534" y="334"/>
                    <a:pt x="401" y="334"/>
                  </a:cubicBezTo>
                  <a:cubicBezTo>
                    <a:pt x="268" y="334"/>
                    <a:pt x="134" y="167"/>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7"/>
            <p:cNvSpPr/>
            <p:nvPr/>
          </p:nvSpPr>
          <p:spPr>
            <a:xfrm>
              <a:off x="4905350" y="1377250"/>
              <a:ext cx="23375" cy="10200"/>
            </a:xfrm>
            <a:custGeom>
              <a:avLst/>
              <a:gdLst/>
              <a:ahLst/>
              <a:cxnLst/>
              <a:rect l="l" t="t" r="r" b="b"/>
              <a:pathLst>
                <a:path w="935" h="408" extrusionOk="0">
                  <a:moveTo>
                    <a:pt x="867" y="1"/>
                  </a:moveTo>
                  <a:cubicBezTo>
                    <a:pt x="767" y="101"/>
                    <a:pt x="667" y="234"/>
                    <a:pt x="500" y="268"/>
                  </a:cubicBezTo>
                  <a:cubicBezTo>
                    <a:pt x="334" y="234"/>
                    <a:pt x="167" y="201"/>
                    <a:pt x="0" y="134"/>
                  </a:cubicBezTo>
                  <a:cubicBezTo>
                    <a:pt x="0" y="134"/>
                    <a:pt x="0" y="134"/>
                    <a:pt x="0" y="168"/>
                  </a:cubicBezTo>
                  <a:cubicBezTo>
                    <a:pt x="116" y="313"/>
                    <a:pt x="308" y="408"/>
                    <a:pt x="488" y="408"/>
                  </a:cubicBezTo>
                  <a:cubicBezTo>
                    <a:pt x="515" y="408"/>
                    <a:pt x="541" y="406"/>
                    <a:pt x="567" y="401"/>
                  </a:cubicBezTo>
                  <a:cubicBezTo>
                    <a:pt x="767" y="368"/>
                    <a:pt x="901" y="201"/>
                    <a:pt x="934" y="34"/>
                  </a:cubicBezTo>
                  <a:cubicBezTo>
                    <a:pt x="934" y="1"/>
                    <a:pt x="901" y="1"/>
                    <a:pt x="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7"/>
            <p:cNvSpPr/>
            <p:nvPr/>
          </p:nvSpPr>
          <p:spPr>
            <a:xfrm>
              <a:off x="4864200" y="1224025"/>
              <a:ext cx="57675" cy="136025"/>
            </a:xfrm>
            <a:custGeom>
              <a:avLst/>
              <a:gdLst/>
              <a:ahLst/>
              <a:cxnLst/>
              <a:rect l="l" t="t" r="r" b="b"/>
              <a:pathLst>
                <a:path w="2307" h="5441" extrusionOk="0">
                  <a:moveTo>
                    <a:pt x="1296" y="1"/>
                  </a:moveTo>
                  <a:cubicBezTo>
                    <a:pt x="1279" y="1"/>
                    <a:pt x="1263" y="9"/>
                    <a:pt x="1246" y="26"/>
                  </a:cubicBezTo>
                  <a:cubicBezTo>
                    <a:pt x="679" y="1427"/>
                    <a:pt x="278" y="2894"/>
                    <a:pt x="12" y="4395"/>
                  </a:cubicBezTo>
                  <a:cubicBezTo>
                    <a:pt x="1" y="4460"/>
                    <a:pt x="64" y="4483"/>
                    <a:pt x="158" y="4483"/>
                  </a:cubicBezTo>
                  <a:cubicBezTo>
                    <a:pt x="355" y="4483"/>
                    <a:pt x="689" y="4385"/>
                    <a:pt x="779" y="4362"/>
                  </a:cubicBezTo>
                  <a:lnTo>
                    <a:pt x="779" y="4362"/>
                  </a:lnTo>
                  <a:cubicBezTo>
                    <a:pt x="779" y="4362"/>
                    <a:pt x="645" y="4996"/>
                    <a:pt x="612" y="5329"/>
                  </a:cubicBezTo>
                  <a:cubicBezTo>
                    <a:pt x="612" y="5363"/>
                    <a:pt x="679" y="5363"/>
                    <a:pt x="779" y="5396"/>
                  </a:cubicBezTo>
                  <a:cubicBezTo>
                    <a:pt x="906" y="5426"/>
                    <a:pt x="1034" y="5441"/>
                    <a:pt x="1159" y="5441"/>
                  </a:cubicBezTo>
                  <a:cubicBezTo>
                    <a:pt x="1591" y="5441"/>
                    <a:pt x="1996" y="5265"/>
                    <a:pt x="2280" y="4929"/>
                  </a:cubicBezTo>
                  <a:cubicBezTo>
                    <a:pt x="2307" y="4929"/>
                    <a:pt x="2291" y="4886"/>
                    <a:pt x="2266" y="4886"/>
                  </a:cubicBezTo>
                  <a:cubicBezTo>
                    <a:pt x="2260" y="4886"/>
                    <a:pt x="2253" y="4889"/>
                    <a:pt x="2247" y="4896"/>
                  </a:cubicBezTo>
                  <a:cubicBezTo>
                    <a:pt x="1867" y="5100"/>
                    <a:pt x="1437" y="5202"/>
                    <a:pt x="1022" y="5202"/>
                  </a:cubicBezTo>
                  <a:cubicBezTo>
                    <a:pt x="963" y="5202"/>
                    <a:pt x="904" y="5200"/>
                    <a:pt x="846" y="5196"/>
                  </a:cubicBezTo>
                  <a:cubicBezTo>
                    <a:pt x="846" y="5096"/>
                    <a:pt x="1146" y="4062"/>
                    <a:pt x="1079" y="4062"/>
                  </a:cubicBezTo>
                  <a:cubicBezTo>
                    <a:pt x="846" y="4062"/>
                    <a:pt x="579" y="4095"/>
                    <a:pt x="345" y="4162"/>
                  </a:cubicBezTo>
                  <a:cubicBezTo>
                    <a:pt x="612" y="2761"/>
                    <a:pt x="1079" y="1427"/>
                    <a:pt x="1346" y="26"/>
                  </a:cubicBezTo>
                  <a:cubicBezTo>
                    <a:pt x="1329" y="9"/>
                    <a:pt x="1313" y="1"/>
                    <a:pt x="1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7"/>
            <p:cNvSpPr/>
            <p:nvPr/>
          </p:nvSpPr>
          <p:spPr>
            <a:xfrm>
              <a:off x="4828625" y="1064300"/>
              <a:ext cx="342775" cy="262125"/>
            </a:xfrm>
            <a:custGeom>
              <a:avLst/>
              <a:gdLst/>
              <a:ahLst/>
              <a:cxnLst/>
              <a:rect l="l" t="t" r="r" b="b"/>
              <a:pathLst>
                <a:path w="13711" h="10485" extrusionOk="0">
                  <a:moveTo>
                    <a:pt x="6599" y="1"/>
                  </a:moveTo>
                  <a:cubicBezTo>
                    <a:pt x="6124" y="1"/>
                    <a:pt x="5645" y="58"/>
                    <a:pt x="5171" y="177"/>
                  </a:cubicBezTo>
                  <a:cubicBezTo>
                    <a:pt x="5012" y="159"/>
                    <a:pt x="4854" y="150"/>
                    <a:pt x="4697" y="150"/>
                  </a:cubicBezTo>
                  <a:cubicBezTo>
                    <a:pt x="3366" y="150"/>
                    <a:pt x="2110" y="774"/>
                    <a:pt x="1335" y="1878"/>
                  </a:cubicBezTo>
                  <a:cubicBezTo>
                    <a:pt x="0" y="3579"/>
                    <a:pt x="34" y="6181"/>
                    <a:pt x="34" y="6181"/>
                  </a:cubicBezTo>
                  <a:cubicBezTo>
                    <a:pt x="434" y="5147"/>
                    <a:pt x="1068" y="4246"/>
                    <a:pt x="1868" y="3513"/>
                  </a:cubicBezTo>
                  <a:cubicBezTo>
                    <a:pt x="1868" y="3513"/>
                    <a:pt x="3169" y="6748"/>
                    <a:pt x="7372" y="7515"/>
                  </a:cubicBezTo>
                  <a:cubicBezTo>
                    <a:pt x="7172" y="7048"/>
                    <a:pt x="6872" y="6048"/>
                    <a:pt x="6805" y="5914"/>
                  </a:cubicBezTo>
                  <a:lnTo>
                    <a:pt x="6805" y="5914"/>
                  </a:lnTo>
                  <a:cubicBezTo>
                    <a:pt x="7572" y="6948"/>
                    <a:pt x="8573" y="7749"/>
                    <a:pt x="9707" y="8249"/>
                  </a:cubicBezTo>
                  <a:cubicBezTo>
                    <a:pt x="9807" y="9217"/>
                    <a:pt x="10374" y="10051"/>
                    <a:pt x="11242" y="10484"/>
                  </a:cubicBezTo>
                  <a:cubicBezTo>
                    <a:pt x="11242" y="10484"/>
                    <a:pt x="13710" y="4947"/>
                    <a:pt x="10975" y="1978"/>
                  </a:cubicBezTo>
                  <a:cubicBezTo>
                    <a:pt x="9859" y="707"/>
                    <a:pt x="8259" y="1"/>
                    <a:pt x="6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7"/>
            <p:cNvSpPr/>
            <p:nvPr/>
          </p:nvSpPr>
          <p:spPr>
            <a:xfrm>
              <a:off x="5070450" y="1288800"/>
              <a:ext cx="96775" cy="99650"/>
            </a:xfrm>
            <a:custGeom>
              <a:avLst/>
              <a:gdLst/>
              <a:ahLst/>
              <a:cxnLst/>
              <a:rect l="l" t="t" r="r" b="b"/>
              <a:pathLst>
                <a:path w="3871" h="3986" extrusionOk="0">
                  <a:moveTo>
                    <a:pt x="2602" y="1"/>
                  </a:moveTo>
                  <a:cubicBezTo>
                    <a:pt x="1699" y="1"/>
                    <a:pt x="501" y="1504"/>
                    <a:pt x="501" y="1504"/>
                  </a:cubicBezTo>
                  <a:lnTo>
                    <a:pt x="1" y="3239"/>
                  </a:lnTo>
                  <a:cubicBezTo>
                    <a:pt x="155" y="3701"/>
                    <a:pt x="586" y="3985"/>
                    <a:pt x="1050" y="3985"/>
                  </a:cubicBezTo>
                  <a:cubicBezTo>
                    <a:pt x="1188" y="3985"/>
                    <a:pt x="1330" y="3960"/>
                    <a:pt x="1469" y="3906"/>
                  </a:cubicBezTo>
                  <a:cubicBezTo>
                    <a:pt x="2603" y="3572"/>
                    <a:pt x="3870" y="670"/>
                    <a:pt x="2970" y="103"/>
                  </a:cubicBezTo>
                  <a:cubicBezTo>
                    <a:pt x="2856" y="32"/>
                    <a:pt x="2732" y="1"/>
                    <a:pt x="2602"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7"/>
            <p:cNvSpPr/>
            <p:nvPr/>
          </p:nvSpPr>
          <p:spPr>
            <a:xfrm>
              <a:off x="5084875" y="1312225"/>
              <a:ext cx="49825" cy="60750"/>
            </a:xfrm>
            <a:custGeom>
              <a:avLst/>
              <a:gdLst/>
              <a:ahLst/>
              <a:cxnLst/>
              <a:rect l="l" t="t" r="r" b="b"/>
              <a:pathLst>
                <a:path w="1993" h="2430" extrusionOk="0">
                  <a:moveTo>
                    <a:pt x="1992" y="0"/>
                  </a:moveTo>
                  <a:cubicBezTo>
                    <a:pt x="958" y="33"/>
                    <a:pt x="91" y="1334"/>
                    <a:pt x="24" y="2335"/>
                  </a:cubicBezTo>
                  <a:cubicBezTo>
                    <a:pt x="1" y="2382"/>
                    <a:pt x="60" y="2429"/>
                    <a:pt x="109" y="2429"/>
                  </a:cubicBezTo>
                  <a:cubicBezTo>
                    <a:pt x="130" y="2429"/>
                    <a:pt x="148" y="2421"/>
                    <a:pt x="158" y="2402"/>
                  </a:cubicBezTo>
                  <a:cubicBezTo>
                    <a:pt x="258" y="2168"/>
                    <a:pt x="425" y="1968"/>
                    <a:pt x="558" y="1801"/>
                  </a:cubicBezTo>
                  <a:cubicBezTo>
                    <a:pt x="698" y="1638"/>
                    <a:pt x="887" y="1556"/>
                    <a:pt x="1091" y="1556"/>
                  </a:cubicBezTo>
                  <a:cubicBezTo>
                    <a:pt x="1178" y="1556"/>
                    <a:pt x="1268" y="1571"/>
                    <a:pt x="1359" y="1601"/>
                  </a:cubicBezTo>
                  <a:cubicBezTo>
                    <a:pt x="1359" y="1601"/>
                    <a:pt x="1359" y="1568"/>
                    <a:pt x="1359" y="1568"/>
                  </a:cubicBezTo>
                  <a:cubicBezTo>
                    <a:pt x="1245" y="1454"/>
                    <a:pt x="1100" y="1401"/>
                    <a:pt x="954" y="1401"/>
                  </a:cubicBezTo>
                  <a:cubicBezTo>
                    <a:pt x="758" y="1401"/>
                    <a:pt x="558" y="1496"/>
                    <a:pt x="425" y="1668"/>
                  </a:cubicBezTo>
                  <a:cubicBezTo>
                    <a:pt x="758" y="967"/>
                    <a:pt x="1225" y="267"/>
                    <a:pt x="1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7"/>
            <p:cNvSpPr/>
            <p:nvPr/>
          </p:nvSpPr>
          <p:spPr>
            <a:xfrm>
              <a:off x="4927150" y="1533050"/>
              <a:ext cx="542200" cy="708425"/>
            </a:xfrm>
            <a:custGeom>
              <a:avLst/>
              <a:gdLst/>
              <a:ahLst/>
              <a:cxnLst/>
              <a:rect l="l" t="t" r="r" b="b"/>
              <a:pathLst>
                <a:path w="21688" h="28337" extrusionOk="0">
                  <a:moveTo>
                    <a:pt x="9564" y="0"/>
                  </a:moveTo>
                  <a:cubicBezTo>
                    <a:pt x="8796" y="0"/>
                    <a:pt x="8427" y="1050"/>
                    <a:pt x="9102" y="4210"/>
                  </a:cubicBezTo>
                  <a:cubicBezTo>
                    <a:pt x="10262" y="9753"/>
                    <a:pt x="11890" y="12961"/>
                    <a:pt x="11667" y="12961"/>
                  </a:cubicBezTo>
                  <a:cubicBezTo>
                    <a:pt x="11660" y="12961"/>
                    <a:pt x="11649" y="12957"/>
                    <a:pt x="11637" y="12949"/>
                  </a:cubicBezTo>
                  <a:cubicBezTo>
                    <a:pt x="10937" y="12449"/>
                    <a:pt x="10470" y="11615"/>
                    <a:pt x="9736" y="10247"/>
                  </a:cubicBezTo>
                  <a:cubicBezTo>
                    <a:pt x="9680" y="10143"/>
                    <a:pt x="9575" y="10094"/>
                    <a:pt x="9429" y="10094"/>
                  </a:cubicBezTo>
                  <a:cubicBezTo>
                    <a:pt x="7672" y="10094"/>
                    <a:pt x="0" y="17172"/>
                    <a:pt x="863" y="18220"/>
                  </a:cubicBezTo>
                  <a:cubicBezTo>
                    <a:pt x="3465" y="21422"/>
                    <a:pt x="9969" y="26192"/>
                    <a:pt x="14572" y="28194"/>
                  </a:cubicBezTo>
                  <a:cubicBezTo>
                    <a:pt x="14797" y="28291"/>
                    <a:pt x="15067" y="28336"/>
                    <a:pt x="15366" y="28336"/>
                  </a:cubicBezTo>
                  <a:cubicBezTo>
                    <a:pt x="17644" y="28336"/>
                    <a:pt x="21688" y="25706"/>
                    <a:pt x="21511" y="23023"/>
                  </a:cubicBezTo>
                  <a:cubicBezTo>
                    <a:pt x="21177" y="16752"/>
                    <a:pt x="17241" y="8880"/>
                    <a:pt x="13505" y="3443"/>
                  </a:cubicBezTo>
                  <a:cubicBezTo>
                    <a:pt x="12691" y="2271"/>
                    <a:pt x="10695" y="0"/>
                    <a:pt x="9564"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7"/>
            <p:cNvSpPr/>
            <p:nvPr/>
          </p:nvSpPr>
          <p:spPr>
            <a:xfrm>
              <a:off x="4912850" y="1387800"/>
              <a:ext cx="94250" cy="72875"/>
            </a:xfrm>
            <a:custGeom>
              <a:avLst/>
              <a:gdLst/>
              <a:ahLst/>
              <a:cxnLst/>
              <a:rect l="l" t="t" r="r" b="b"/>
              <a:pathLst>
                <a:path w="3770" h="2915" extrusionOk="0">
                  <a:moveTo>
                    <a:pt x="1755" y="0"/>
                  </a:moveTo>
                  <a:cubicBezTo>
                    <a:pt x="730" y="0"/>
                    <a:pt x="0" y="1414"/>
                    <a:pt x="0" y="1414"/>
                  </a:cubicBezTo>
                  <a:lnTo>
                    <a:pt x="2402" y="2915"/>
                  </a:lnTo>
                  <a:cubicBezTo>
                    <a:pt x="2402" y="2915"/>
                    <a:pt x="3770" y="1047"/>
                    <a:pt x="2435" y="213"/>
                  </a:cubicBezTo>
                  <a:cubicBezTo>
                    <a:pt x="2198" y="62"/>
                    <a:pt x="1970" y="0"/>
                    <a:pt x="1755" y="0"/>
                  </a:cubicBezTo>
                  <a:close/>
                </a:path>
              </a:pathLst>
            </a:custGeom>
            <a:solidFill>
              <a:srgbClr val="FF87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7"/>
            <p:cNvSpPr/>
            <p:nvPr/>
          </p:nvSpPr>
          <p:spPr>
            <a:xfrm>
              <a:off x="4696025" y="1421450"/>
              <a:ext cx="277725" cy="385300"/>
            </a:xfrm>
            <a:custGeom>
              <a:avLst/>
              <a:gdLst/>
              <a:ahLst/>
              <a:cxnLst/>
              <a:rect l="l" t="t" r="r" b="b"/>
              <a:pathLst>
                <a:path w="11109" h="15412" extrusionOk="0">
                  <a:moveTo>
                    <a:pt x="8707" y="1"/>
                  </a:moveTo>
                  <a:lnTo>
                    <a:pt x="0" y="13911"/>
                  </a:lnTo>
                  <a:lnTo>
                    <a:pt x="2369" y="15412"/>
                  </a:lnTo>
                  <a:lnTo>
                    <a:pt x="11108" y="1502"/>
                  </a:lnTo>
                  <a:lnTo>
                    <a:pt x="87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7"/>
            <p:cNvSpPr/>
            <p:nvPr/>
          </p:nvSpPr>
          <p:spPr>
            <a:xfrm>
              <a:off x="4901175" y="1416450"/>
              <a:ext cx="78400" cy="57575"/>
            </a:xfrm>
            <a:custGeom>
              <a:avLst/>
              <a:gdLst/>
              <a:ahLst/>
              <a:cxnLst/>
              <a:rect l="l" t="t" r="r" b="b"/>
              <a:pathLst>
                <a:path w="3136" h="2303" extrusionOk="0">
                  <a:moveTo>
                    <a:pt x="367" y="1"/>
                  </a:moveTo>
                  <a:lnTo>
                    <a:pt x="0" y="534"/>
                  </a:lnTo>
                  <a:lnTo>
                    <a:pt x="2802" y="2302"/>
                  </a:lnTo>
                  <a:lnTo>
                    <a:pt x="3136" y="1735"/>
                  </a:lnTo>
                  <a:lnTo>
                    <a:pt x="3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7"/>
            <p:cNvSpPr/>
            <p:nvPr/>
          </p:nvSpPr>
          <p:spPr>
            <a:xfrm>
              <a:off x="4892000" y="1431475"/>
              <a:ext cx="78400" cy="57550"/>
            </a:xfrm>
            <a:custGeom>
              <a:avLst/>
              <a:gdLst/>
              <a:ahLst/>
              <a:cxnLst/>
              <a:rect l="l" t="t" r="r" b="b"/>
              <a:pathLst>
                <a:path w="3136" h="2302" extrusionOk="0">
                  <a:moveTo>
                    <a:pt x="334" y="0"/>
                  </a:moveTo>
                  <a:lnTo>
                    <a:pt x="0" y="567"/>
                  </a:lnTo>
                  <a:lnTo>
                    <a:pt x="2769" y="2302"/>
                  </a:lnTo>
                  <a:lnTo>
                    <a:pt x="3136" y="1735"/>
                  </a:lnTo>
                  <a:lnTo>
                    <a:pt x="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7"/>
            <p:cNvSpPr/>
            <p:nvPr/>
          </p:nvSpPr>
          <p:spPr>
            <a:xfrm>
              <a:off x="4690175" y="1764200"/>
              <a:ext cx="65925" cy="80925"/>
            </a:xfrm>
            <a:custGeom>
              <a:avLst/>
              <a:gdLst/>
              <a:ahLst/>
              <a:cxnLst/>
              <a:rect l="l" t="t" r="r" b="b"/>
              <a:pathLst>
                <a:path w="2637" h="3237" extrusionOk="0">
                  <a:moveTo>
                    <a:pt x="735" y="1"/>
                  </a:moveTo>
                  <a:lnTo>
                    <a:pt x="234" y="201"/>
                  </a:lnTo>
                  <a:lnTo>
                    <a:pt x="68" y="2469"/>
                  </a:lnTo>
                  <a:lnTo>
                    <a:pt x="1" y="3236"/>
                  </a:lnTo>
                  <a:lnTo>
                    <a:pt x="1" y="3236"/>
                  </a:lnTo>
                  <a:lnTo>
                    <a:pt x="635" y="2836"/>
                  </a:lnTo>
                  <a:lnTo>
                    <a:pt x="2636" y="1702"/>
                  </a:lnTo>
                  <a:lnTo>
                    <a:pt x="2603" y="1202"/>
                  </a:lnTo>
                  <a:lnTo>
                    <a:pt x="2136" y="1402"/>
                  </a:lnTo>
                  <a:lnTo>
                    <a:pt x="2136" y="901"/>
                  </a:lnTo>
                  <a:lnTo>
                    <a:pt x="1669" y="1101"/>
                  </a:lnTo>
                  <a:lnTo>
                    <a:pt x="1669" y="601"/>
                  </a:lnTo>
                  <a:lnTo>
                    <a:pt x="1202" y="801"/>
                  </a:lnTo>
                  <a:lnTo>
                    <a:pt x="1202" y="301"/>
                  </a:lnTo>
                  <a:lnTo>
                    <a:pt x="735" y="501"/>
                  </a:lnTo>
                  <a:lnTo>
                    <a:pt x="7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7"/>
            <p:cNvSpPr/>
            <p:nvPr/>
          </p:nvSpPr>
          <p:spPr>
            <a:xfrm>
              <a:off x="4690175" y="1825925"/>
              <a:ext cx="15875" cy="19200"/>
            </a:xfrm>
            <a:custGeom>
              <a:avLst/>
              <a:gdLst/>
              <a:ahLst/>
              <a:cxnLst/>
              <a:rect l="l" t="t" r="r" b="b"/>
              <a:pathLst>
                <a:path w="635" h="768" extrusionOk="0">
                  <a:moveTo>
                    <a:pt x="68" y="0"/>
                  </a:moveTo>
                  <a:lnTo>
                    <a:pt x="1" y="767"/>
                  </a:lnTo>
                  <a:lnTo>
                    <a:pt x="1" y="767"/>
                  </a:lnTo>
                  <a:lnTo>
                    <a:pt x="635" y="367"/>
                  </a:lnTo>
                  <a:lnTo>
                    <a:pt x="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7"/>
            <p:cNvSpPr/>
            <p:nvPr/>
          </p:nvSpPr>
          <p:spPr>
            <a:xfrm>
              <a:off x="4749400" y="1507850"/>
              <a:ext cx="430325" cy="493225"/>
            </a:xfrm>
            <a:custGeom>
              <a:avLst/>
              <a:gdLst/>
              <a:ahLst/>
              <a:cxnLst/>
              <a:rect l="l" t="t" r="r" b="b"/>
              <a:pathLst>
                <a:path w="17213" h="19729" extrusionOk="0">
                  <a:moveTo>
                    <a:pt x="3740" y="1"/>
                  </a:moveTo>
                  <a:cubicBezTo>
                    <a:pt x="3096" y="1"/>
                    <a:pt x="2594" y="159"/>
                    <a:pt x="2335" y="548"/>
                  </a:cubicBezTo>
                  <a:cubicBezTo>
                    <a:pt x="1535" y="1749"/>
                    <a:pt x="4604" y="3450"/>
                    <a:pt x="4604" y="3450"/>
                  </a:cubicBezTo>
                  <a:cubicBezTo>
                    <a:pt x="4003" y="3450"/>
                    <a:pt x="3403" y="3650"/>
                    <a:pt x="2936" y="4050"/>
                  </a:cubicBezTo>
                  <a:cubicBezTo>
                    <a:pt x="2135" y="4784"/>
                    <a:pt x="2936" y="6352"/>
                    <a:pt x="2936" y="6352"/>
                  </a:cubicBezTo>
                  <a:cubicBezTo>
                    <a:pt x="2302" y="6485"/>
                    <a:pt x="1735" y="6819"/>
                    <a:pt x="1268" y="7286"/>
                  </a:cubicBezTo>
                  <a:cubicBezTo>
                    <a:pt x="601" y="8053"/>
                    <a:pt x="1168" y="9754"/>
                    <a:pt x="1168" y="9754"/>
                  </a:cubicBezTo>
                  <a:cubicBezTo>
                    <a:pt x="634" y="10221"/>
                    <a:pt x="301" y="10822"/>
                    <a:pt x="200" y="11489"/>
                  </a:cubicBezTo>
                  <a:cubicBezTo>
                    <a:pt x="0" y="13324"/>
                    <a:pt x="2335" y="14891"/>
                    <a:pt x="3603" y="16159"/>
                  </a:cubicBezTo>
                  <a:cubicBezTo>
                    <a:pt x="4937" y="17493"/>
                    <a:pt x="7506" y="18727"/>
                    <a:pt x="8506" y="19728"/>
                  </a:cubicBezTo>
                  <a:lnTo>
                    <a:pt x="17213" y="11989"/>
                  </a:lnTo>
                  <a:cubicBezTo>
                    <a:pt x="17213" y="11989"/>
                    <a:pt x="14044" y="4784"/>
                    <a:pt x="11442" y="2916"/>
                  </a:cubicBezTo>
                  <a:cubicBezTo>
                    <a:pt x="10291" y="2105"/>
                    <a:pt x="6081" y="1"/>
                    <a:pt x="3740"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7"/>
            <p:cNvSpPr/>
            <p:nvPr/>
          </p:nvSpPr>
          <p:spPr>
            <a:xfrm>
              <a:off x="4864475" y="1593250"/>
              <a:ext cx="132475" cy="66125"/>
            </a:xfrm>
            <a:custGeom>
              <a:avLst/>
              <a:gdLst/>
              <a:ahLst/>
              <a:cxnLst/>
              <a:rect l="l" t="t" r="r" b="b"/>
              <a:pathLst>
                <a:path w="5299" h="2645" extrusionOk="0">
                  <a:moveTo>
                    <a:pt x="67" y="0"/>
                  </a:moveTo>
                  <a:cubicBezTo>
                    <a:pt x="1" y="0"/>
                    <a:pt x="1" y="67"/>
                    <a:pt x="34" y="101"/>
                  </a:cubicBezTo>
                  <a:cubicBezTo>
                    <a:pt x="1668" y="1035"/>
                    <a:pt x="3603" y="1635"/>
                    <a:pt x="5238" y="2636"/>
                  </a:cubicBezTo>
                  <a:cubicBezTo>
                    <a:pt x="5244" y="2642"/>
                    <a:pt x="5250" y="2645"/>
                    <a:pt x="5256" y="2645"/>
                  </a:cubicBezTo>
                  <a:cubicBezTo>
                    <a:pt x="5281" y="2645"/>
                    <a:pt x="5298" y="2596"/>
                    <a:pt x="5271" y="2569"/>
                  </a:cubicBezTo>
                  <a:cubicBezTo>
                    <a:pt x="3637" y="1602"/>
                    <a:pt x="1902" y="568"/>
                    <a:pt x="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7"/>
            <p:cNvSpPr/>
            <p:nvPr/>
          </p:nvSpPr>
          <p:spPr>
            <a:xfrm>
              <a:off x="4822775" y="1664125"/>
              <a:ext cx="116775" cy="81750"/>
            </a:xfrm>
            <a:custGeom>
              <a:avLst/>
              <a:gdLst/>
              <a:ahLst/>
              <a:cxnLst/>
              <a:rect l="l" t="t" r="r" b="b"/>
              <a:pathLst>
                <a:path w="4671" h="3270" extrusionOk="0">
                  <a:moveTo>
                    <a:pt x="101" y="1"/>
                  </a:moveTo>
                  <a:cubicBezTo>
                    <a:pt x="34" y="1"/>
                    <a:pt x="1" y="68"/>
                    <a:pt x="34" y="134"/>
                  </a:cubicBezTo>
                  <a:cubicBezTo>
                    <a:pt x="368" y="434"/>
                    <a:pt x="735" y="668"/>
                    <a:pt x="1135" y="901"/>
                  </a:cubicBezTo>
                  <a:lnTo>
                    <a:pt x="2302" y="1669"/>
                  </a:lnTo>
                  <a:cubicBezTo>
                    <a:pt x="3103" y="2169"/>
                    <a:pt x="3837" y="2703"/>
                    <a:pt x="4604" y="3270"/>
                  </a:cubicBezTo>
                  <a:cubicBezTo>
                    <a:pt x="4637" y="3270"/>
                    <a:pt x="4671" y="3236"/>
                    <a:pt x="4637" y="3203"/>
                  </a:cubicBezTo>
                  <a:cubicBezTo>
                    <a:pt x="3904" y="2603"/>
                    <a:pt x="3170" y="2036"/>
                    <a:pt x="2402" y="1502"/>
                  </a:cubicBezTo>
                  <a:cubicBezTo>
                    <a:pt x="2036" y="1202"/>
                    <a:pt x="1635" y="935"/>
                    <a:pt x="1268" y="668"/>
                  </a:cubicBezTo>
                  <a:cubicBezTo>
                    <a:pt x="901" y="401"/>
                    <a:pt x="534" y="168"/>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7"/>
            <p:cNvSpPr/>
            <p:nvPr/>
          </p:nvSpPr>
          <p:spPr>
            <a:xfrm>
              <a:off x="4777750" y="1752525"/>
              <a:ext cx="104025" cy="74600"/>
            </a:xfrm>
            <a:custGeom>
              <a:avLst/>
              <a:gdLst/>
              <a:ahLst/>
              <a:cxnLst/>
              <a:rect l="l" t="t" r="r" b="b"/>
              <a:pathLst>
                <a:path w="4161" h="2984" extrusionOk="0">
                  <a:moveTo>
                    <a:pt x="34" y="1"/>
                  </a:moveTo>
                  <a:cubicBezTo>
                    <a:pt x="34" y="1"/>
                    <a:pt x="0" y="34"/>
                    <a:pt x="34" y="34"/>
                  </a:cubicBezTo>
                  <a:cubicBezTo>
                    <a:pt x="267" y="334"/>
                    <a:pt x="568" y="601"/>
                    <a:pt x="901" y="768"/>
                  </a:cubicBezTo>
                  <a:cubicBezTo>
                    <a:pt x="1268" y="1035"/>
                    <a:pt x="1602" y="1268"/>
                    <a:pt x="1969" y="1535"/>
                  </a:cubicBezTo>
                  <a:cubicBezTo>
                    <a:pt x="2669" y="2002"/>
                    <a:pt x="3403" y="2502"/>
                    <a:pt x="4103" y="2969"/>
                  </a:cubicBezTo>
                  <a:cubicBezTo>
                    <a:pt x="4113" y="2979"/>
                    <a:pt x="4123" y="2983"/>
                    <a:pt x="4131" y="2983"/>
                  </a:cubicBezTo>
                  <a:cubicBezTo>
                    <a:pt x="4151" y="2983"/>
                    <a:pt x="4160" y="2960"/>
                    <a:pt x="4137" y="2936"/>
                  </a:cubicBezTo>
                  <a:cubicBezTo>
                    <a:pt x="3436" y="2436"/>
                    <a:pt x="2736" y="1935"/>
                    <a:pt x="2069" y="1435"/>
                  </a:cubicBezTo>
                  <a:cubicBezTo>
                    <a:pt x="1702" y="1168"/>
                    <a:pt x="1368" y="901"/>
                    <a:pt x="1035" y="668"/>
                  </a:cubicBezTo>
                  <a:cubicBezTo>
                    <a:pt x="734" y="368"/>
                    <a:pt x="401" y="167"/>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7"/>
            <p:cNvSpPr/>
            <p:nvPr/>
          </p:nvSpPr>
          <p:spPr>
            <a:xfrm>
              <a:off x="4977900" y="1549875"/>
              <a:ext cx="70075" cy="42575"/>
            </a:xfrm>
            <a:custGeom>
              <a:avLst/>
              <a:gdLst/>
              <a:ahLst/>
              <a:cxnLst/>
              <a:rect l="l" t="t" r="r" b="b"/>
              <a:pathLst>
                <a:path w="2803" h="1703" extrusionOk="0">
                  <a:moveTo>
                    <a:pt x="34" y="1"/>
                  </a:moveTo>
                  <a:cubicBezTo>
                    <a:pt x="0" y="1"/>
                    <a:pt x="0" y="1"/>
                    <a:pt x="34" y="34"/>
                  </a:cubicBezTo>
                  <a:cubicBezTo>
                    <a:pt x="1034" y="468"/>
                    <a:pt x="1935" y="1035"/>
                    <a:pt x="2769" y="1702"/>
                  </a:cubicBezTo>
                  <a:cubicBezTo>
                    <a:pt x="2769" y="1702"/>
                    <a:pt x="2802" y="1669"/>
                    <a:pt x="2802" y="1669"/>
                  </a:cubicBezTo>
                  <a:cubicBezTo>
                    <a:pt x="2068" y="835"/>
                    <a:pt x="1101" y="268"/>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7"/>
            <p:cNvSpPr/>
            <p:nvPr/>
          </p:nvSpPr>
          <p:spPr>
            <a:xfrm>
              <a:off x="4939525" y="1521925"/>
              <a:ext cx="541250" cy="725800"/>
            </a:xfrm>
            <a:custGeom>
              <a:avLst/>
              <a:gdLst/>
              <a:ahLst/>
              <a:cxnLst/>
              <a:rect l="l" t="t" r="r" b="b"/>
              <a:pathLst>
                <a:path w="21650" h="29032" extrusionOk="0">
                  <a:moveTo>
                    <a:pt x="8846" y="1"/>
                  </a:moveTo>
                  <a:cubicBezTo>
                    <a:pt x="7653" y="1"/>
                    <a:pt x="7831" y="2410"/>
                    <a:pt x="8273" y="4555"/>
                  </a:cubicBezTo>
                  <a:cubicBezTo>
                    <a:pt x="8974" y="7824"/>
                    <a:pt x="10975" y="12961"/>
                    <a:pt x="10975" y="12961"/>
                  </a:cubicBezTo>
                  <a:lnTo>
                    <a:pt x="9374" y="10325"/>
                  </a:lnTo>
                  <a:lnTo>
                    <a:pt x="1" y="20333"/>
                  </a:lnTo>
                  <a:cubicBezTo>
                    <a:pt x="1" y="20333"/>
                    <a:pt x="12243" y="28672"/>
                    <a:pt x="14578" y="29006"/>
                  </a:cubicBezTo>
                  <a:cubicBezTo>
                    <a:pt x="14711" y="29023"/>
                    <a:pt x="14851" y="29031"/>
                    <a:pt x="14998" y="29031"/>
                  </a:cubicBezTo>
                  <a:cubicBezTo>
                    <a:pt x="17386" y="29031"/>
                    <a:pt x="21390" y="26762"/>
                    <a:pt x="21516" y="23368"/>
                  </a:cubicBezTo>
                  <a:cubicBezTo>
                    <a:pt x="21650" y="19766"/>
                    <a:pt x="16146" y="6856"/>
                    <a:pt x="11876" y="2220"/>
                  </a:cubicBezTo>
                  <a:cubicBezTo>
                    <a:pt x="10414" y="623"/>
                    <a:pt x="9453" y="1"/>
                    <a:pt x="884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7"/>
            <p:cNvSpPr/>
            <p:nvPr/>
          </p:nvSpPr>
          <p:spPr>
            <a:xfrm>
              <a:off x="5002250" y="1842200"/>
              <a:ext cx="190275" cy="211625"/>
            </a:xfrm>
            <a:custGeom>
              <a:avLst/>
              <a:gdLst/>
              <a:ahLst/>
              <a:cxnLst/>
              <a:rect l="l" t="t" r="r" b="b"/>
              <a:pathLst>
                <a:path w="7611" h="8465" extrusionOk="0">
                  <a:moveTo>
                    <a:pt x="7587" y="0"/>
                  </a:moveTo>
                  <a:cubicBezTo>
                    <a:pt x="7575" y="0"/>
                    <a:pt x="7556" y="15"/>
                    <a:pt x="7532" y="50"/>
                  </a:cubicBezTo>
                  <a:cubicBezTo>
                    <a:pt x="3496" y="3986"/>
                    <a:pt x="1228" y="7021"/>
                    <a:pt x="27" y="8422"/>
                  </a:cubicBezTo>
                  <a:cubicBezTo>
                    <a:pt x="0" y="8422"/>
                    <a:pt x="16" y="8465"/>
                    <a:pt x="41" y="8465"/>
                  </a:cubicBezTo>
                  <a:cubicBezTo>
                    <a:pt x="47" y="8465"/>
                    <a:pt x="54" y="8462"/>
                    <a:pt x="60" y="8456"/>
                  </a:cubicBezTo>
                  <a:cubicBezTo>
                    <a:pt x="1395" y="7121"/>
                    <a:pt x="6565" y="1417"/>
                    <a:pt x="7566" y="116"/>
                  </a:cubicBezTo>
                  <a:cubicBezTo>
                    <a:pt x="7609" y="51"/>
                    <a:pt x="7610" y="0"/>
                    <a:pt x="7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7"/>
            <p:cNvSpPr/>
            <p:nvPr/>
          </p:nvSpPr>
          <p:spPr>
            <a:xfrm>
              <a:off x="5211550" y="1845475"/>
              <a:ext cx="186675" cy="238975"/>
            </a:xfrm>
            <a:custGeom>
              <a:avLst/>
              <a:gdLst/>
              <a:ahLst/>
              <a:cxnLst/>
              <a:rect l="l" t="t" r="r" b="b"/>
              <a:pathLst>
                <a:path w="7467" h="9559" extrusionOk="0">
                  <a:moveTo>
                    <a:pt x="42" y="0"/>
                  </a:moveTo>
                  <a:cubicBezTo>
                    <a:pt x="0" y="0"/>
                    <a:pt x="71" y="139"/>
                    <a:pt x="261" y="386"/>
                  </a:cubicBezTo>
                  <a:cubicBezTo>
                    <a:pt x="595" y="819"/>
                    <a:pt x="1228" y="1620"/>
                    <a:pt x="1562" y="2053"/>
                  </a:cubicBezTo>
                  <a:cubicBezTo>
                    <a:pt x="2162" y="2887"/>
                    <a:pt x="2763" y="3755"/>
                    <a:pt x="3397" y="4589"/>
                  </a:cubicBezTo>
                  <a:cubicBezTo>
                    <a:pt x="4064" y="5389"/>
                    <a:pt x="4731" y="6223"/>
                    <a:pt x="5365" y="7057"/>
                  </a:cubicBezTo>
                  <a:cubicBezTo>
                    <a:pt x="6032" y="7858"/>
                    <a:pt x="6666" y="8725"/>
                    <a:pt x="7366" y="9559"/>
                  </a:cubicBezTo>
                  <a:cubicBezTo>
                    <a:pt x="7399" y="9559"/>
                    <a:pt x="7466" y="9559"/>
                    <a:pt x="7433" y="9526"/>
                  </a:cubicBezTo>
                  <a:cubicBezTo>
                    <a:pt x="6866" y="8625"/>
                    <a:pt x="6232" y="7758"/>
                    <a:pt x="5632" y="6924"/>
                  </a:cubicBezTo>
                  <a:cubicBezTo>
                    <a:pt x="4998" y="6056"/>
                    <a:pt x="4364" y="5189"/>
                    <a:pt x="3730" y="4355"/>
                  </a:cubicBezTo>
                  <a:cubicBezTo>
                    <a:pt x="3063" y="3488"/>
                    <a:pt x="2363" y="2687"/>
                    <a:pt x="1695" y="1853"/>
                  </a:cubicBezTo>
                  <a:cubicBezTo>
                    <a:pt x="1328" y="1453"/>
                    <a:pt x="661" y="652"/>
                    <a:pt x="328" y="252"/>
                  </a:cubicBezTo>
                  <a:cubicBezTo>
                    <a:pt x="170" y="80"/>
                    <a:pt x="73"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7"/>
            <p:cNvSpPr/>
            <p:nvPr/>
          </p:nvSpPr>
          <p:spPr>
            <a:xfrm>
              <a:off x="5160525" y="1698525"/>
              <a:ext cx="58150" cy="148975"/>
            </a:xfrm>
            <a:custGeom>
              <a:avLst/>
              <a:gdLst/>
              <a:ahLst/>
              <a:cxnLst/>
              <a:rect l="l" t="t" r="r" b="b"/>
              <a:pathLst>
                <a:path w="2326" h="5959" extrusionOk="0">
                  <a:moveTo>
                    <a:pt x="46" y="1"/>
                  </a:moveTo>
                  <a:cubicBezTo>
                    <a:pt x="34" y="1"/>
                    <a:pt x="17" y="9"/>
                    <a:pt x="0" y="26"/>
                  </a:cubicBezTo>
                  <a:cubicBezTo>
                    <a:pt x="234" y="660"/>
                    <a:pt x="434" y="1360"/>
                    <a:pt x="634" y="2027"/>
                  </a:cubicBezTo>
                  <a:cubicBezTo>
                    <a:pt x="601" y="1994"/>
                    <a:pt x="567" y="1961"/>
                    <a:pt x="567" y="1927"/>
                  </a:cubicBezTo>
                  <a:cubicBezTo>
                    <a:pt x="401" y="1694"/>
                    <a:pt x="234" y="1427"/>
                    <a:pt x="100" y="1160"/>
                  </a:cubicBezTo>
                  <a:cubicBezTo>
                    <a:pt x="91" y="1150"/>
                    <a:pt x="78" y="1146"/>
                    <a:pt x="66" y="1146"/>
                  </a:cubicBezTo>
                  <a:cubicBezTo>
                    <a:pt x="37" y="1146"/>
                    <a:pt x="10" y="1170"/>
                    <a:pt x="34" y="1193"/>
                  </a:cubicBezTo>
                  <a:cubicBezTo>
                    <a:pt x="167" y="1460"/>
                    <a:pt x="334" y="1727"/>
                    <a:pt x="434" y="1994"/>
                  </a:cubicBezTo>
                  <a:cubicBezTo>
                    <a:pt x="534" y="2227"/>
                    <a:pt x="668" y="2428"/>
                    <a:pt x="801" y="2628"/>
                  </a:cubicBezTo>
                  <a:cubicBezTo>
                    <a:pt x="868" y="2794"/>
                    <a:pt x="901" y="2928"/>
                    <a:pt x="934" y="3061"/>
                  </a:cubicBezTo>
                  <a:cubicBezTo>
                    <a:pt x="1301" y="4029"/>
                    <a:pt x="1702" y="4996"/>
                    <a:pt x="2202" y="5930"/>
                  </a:cubicBezTo>
                  <a:cubicBezTo>
                    <a:pt x="2212" y="5951"/>
                    <a:pt x="2229" y="5959"/>
                    <a:pt x="2246" y="5959"/>
                  </a:cubicBezTo>
                  <a:cubicBezTo>
                    <a:pt x="2285" y="5959"/>
                    <a:pt x="2325" y="5920"/>
                    <a:pt x="2302" y="5897"/>
                  </a:cubicBezTo>
                  <a:cubicBezTo>
                    <a:pt x="1968" y="4929"/>
                    <a:pt x="1568" y="3929"/>
                    <a:pt x="1201" y="2961"/>
                  </a:cubicBezTo>
                  <a:cubicBezTo>
                    <a:pt x="834" y="1994"/>
                    <a:pt x="367" y="1027"/>
                    <a:pt x="67" y="26"/>
                  </a:cubicBezTo>
                  <a:cubicBezTo>
                    <a:pt x="67" y="9"/>
                    <a:pt x="5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7"/>
            <p:cNvSpPr/>
            <p:nvPr/>
          </p:nvSpPr>
          <p:spPr>
            <a:xfrm>
              <a:off x="5165950" y="1778950"/>
              <a:ext cx="51700" cy="71425"/>
            </a:xfrm>
            <a:custGeom>
              <a:avLst/>
              <a:gdLst/>
              <a:ahLst/>
              <a:cxnLst/>
              <a:rect l="l" t="t" r="r" b="b"/>
              <a:pathLst>
                <a:path w="2068" h="2857" extrusionOk="0">
                  <a:moveTo>
                    <a:pt x="366" y="1"/>
                  </a:moveTo>
                  <a:cubicBezTo>
                    <a:pt x="302" y="1"/>
                    <a:pt x="106" y="226"/>
                    <a:pt x="17" y="345"/>
                  </a:cubicBezTo>
                  <a:cubicBezTo>
                    <a:pt x="0" y="361"/>
                    <a:pt x="0" y="370"/>
                    <a:pt x="9" y="370"/>
                  </a:cubicBezTo>
                  <a:cubicBezTo>
                    <a:pt x="17" y="370"/>
                    <a:pt x="34" y="361"/>
                    <a:pt x="50" y="345"/>
                  </a:cubicBezTo>
                  <a:cubicBezTo>
                    <a:pt x="117" y="311"/>
                    <a:pt x="217" y="245"/>
                    <a:pt x="284" y="178"/>
                  </a:cubicBezTo>
                  <a:cubicBezTo>
                    <a:pt x="517" y="645"/>
                    <a:pt x="1885" y="2746"/>
                    <a:pt x="1985" y="2813"/>
                  </a:cubicBezTo>
                  <a:cubicBezTo>
                    <a:pt x="2017" y="2845"/>
                    <a:pt x="2035" y="2856"/>
                    <a:pt x="2045" y="2856"/>
                  </a:cubicBezTo>
                  <a:cubicBezTo>
                    <a:pt x="2067" y="2856"/>
                    <a:pt x="2052" y="2803"/>
                    <a:pt x="2052" y="2780"/>
                  </a:cubicBezTo>
                  <a:cubicBezTo>
                    <a:pt x="1952" y="2546"/>
                    <a:pt x="684" y="445"/>
                    <a:pt x="384" y="11"/>
                  </a:cubicBezTo>
                  <a:cubicBezTo>
                    <a:pt x="380" y="4"/>
                    <a:pt x="374"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7"/>
            <p:cNvSpPr/>
            <p:nvPr/>
          </p:nvSpPr>
          <p:spPr>
            <a:xfrm>
              <a:off x="4932025" y="2006050"/>
              <a:ext cx="290900" cy="203725"/>
            </a:xfrm>
            <a:custGeom>
              <a:avLst/>
              <a:gdLst/>
              <a:ahLst/>
              <a:cxnLst/>
              <a:rect l="l" t="t" r="r" b="b"/>
              <a:pathLst>
                <a:path w="11636" h="8149" extrusionOk="0">
                  <a:moveTo>
                    <a:pt x="1201" y="0"/>
                  </a:moveTo>
                  <a:cubicBezTo>
                    <a:pt x="1101" y="67"/>
                    <a:pt x="134" y="934"/>
                    <a:pt x="67" y="1034"/>
                  </a:cubicBezTo>
                  <a:cubicBezTo>
                    <a:pt x="1" y="1134"/>
                    <a:pt x="3069" y="3002"/>
                    <a:pt x="4537" y="3936"/>
                  </a:cubicBezTo>
                  <a:cubicBezTo>
                    <a:pt x="5971" y="4904"/>
                    <a:pt x="7506" y="5771"/>
                    <a:pt x="9007" y="6672"/>
                  </a:cubicBezTo>
                  <a:cubicBezTo>
                    <a:pt x="9841" y="7172"/>
                    <a:pt x="10708" y="7672"/>
                    <a:pt x="11575" y="8139"/>
                  </a:cubicBezTo>
                  <a:cubicBezTo>
                    <a:pt x="11582" y="8146"/>
                    <a:pt x="11589" y="8149"/>
                    <a:pt x="11595" y="8149"/>
                  </a:cubicBezTo>
                  <a:cubicBezTo>
                    <a:pt x="11620" y="8149"/>
                    <a:pt x="11636" y="8106"/>
                    <a:pt x="11609" y="8106"/>
                  </a:cubicBezTo>
                  <a:cubicBezTo>
                    <a:pt x="8707" y="6138"/>
                    <a:pt x="5771" y="4270"/>
                    <a:pt x="2769" y="2502"/>
                  </a:cubicBezTo>
                  <a:cubicBezTo>
                    <a:pt x="1935" y="2002"/>
                    <a:pt x="1168" y="1501"/>
                    <a:pt x="334" y="968"/>
                  </a:cubicBezTo>
                  <a:cubicBezTo>
                    <a:pt x="434" y="934"/>
                    <a:pt x="1168" y="34"/>
                    <a:pt x="1235" y="34"/>
                  </a:cubicBezTo>
                  <a:lnTo>
                    <a:pt x="12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7"/>
            <p:cNvSpPr/>
            <p:nvPr/>
          </p:nvSpPr>
          <p:spPr>
            <a:xfrm>
              <a:off x="4358275" y="1855925"/>
              <a:ext cx="549600" cy="477050"/>
            </a:xfrm>
            <a:custGeom>
              <a:avLst/>
              <a:gdLst/>
              <a:ahLst/>
              <a:cxnLst/>
              <a:rect l="l" t="t" r="r" b="b"/>
              <a:pathLst>
                <a:path w="21984" h="19082" extrusionOk="0">
                  <a:moveTo>
                    <a:pt x="14811" y="1"/>
                  </a:moveTo>
                  <a:lnTo>
                    <a:pt x="1" y="234"/>
                  </a:lnTo>
                  <a:lnTo>
                    <a:pt x="7206" y="19081"/>
                  </a:lnTo>
                  <a:lnTo>
                    <a:pt x="21983" y="18881"/>
                  </a:lnTo>
                  <a:lnTo>
                    <a:pt x="148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7"/>
            <p:cNvSpPr/>
            <p:nvPr/>
          </p:nvSpPr>
          <p:spPr>
            <a:xfrm>
              <a:off x="4333275" y="1856775"/>
              <a:ext cx="549575" cy="477025"/>
            </a:xfrm>
            <a:custGeom>
              <a:avLst/>
              <a:gdLst/>
              <a:ahLst/>
              <a:cxnLst/>
              <a:rect l="l" t="t" r="r" b="b"/>
              <a:pathLst>
                <a:path w="21983" h="19081" extrusionOk="0">
                  <a:moveTo>
                    <a:pt x="14777" y="0"/>
                  </a:moveTo>
                  <a:lnTo>
                    <a:pt x="0" y="200"/>
                  </a:lnTo>
                  <a:lnTo>
                    <a:pt x="7172" y="19081"/>
                  </a:lnTo>
                  <a:lnTo>
                    <a:pt x="21982" y="18847"/>
                  </a:lnTo>
                  <a:lnTo>
                    <a:pt x="147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7"/>
            <p:cNvSpPr/>
            <p:nvPr/>
          </p:nvSpPr>
          <p:spPr>
            <a:xfrm>
              <a:off x="4661825" y="1839250"/>
              <a:ext cx="28375" cy="37425"/>
            </a:xfrm>
            <a:custGeom>
              <a:avLst/>
              <a:gdLst/>
              <a:ahLst/>
              <a:cxnLst/>
              <a:rect l="l" t="t" r="r" b="b"/>
              <a:pathLst>
                <a:path w="1135" h="1497" extrusionOk="0">
                  <a:moveTo>
                    <a:pt x="334" y="1"/>
                  </a:moveTo>
                  <a:cubicBezTo>
                    <a:pt x="168" y="1"/>
                    <a:pt x="34" y="134"/>
                    <a:pt x="34" y="301"/>
                  </a:cubicBezTo>
                  <a:cubicBezTo>
                    <a:pt x="1" y="434"/>
                    <a:pt x="34" y="601"/>
                    <a:pt x="68" y="735"/>
                  </a:cubicBezTo>
                  <a:cubicBezTo>
                    <a:pt x="168" y="1035"/>
                    <a:pt x="401" y="1335"/>
                    <a:pt x="735" y="1469"/>
                  </a:cubicBezTo>
                  <a:cubicBezTo>
                    <a:pt x="761" y="1488"/>
                    <a:pt x="783" y="1496"/>
                    <a:pt x="801" y="1496"/>
                  </a:cubicBezTo>
                  <a:cubicBezTo>
                    <a:pt x="875" y="1496"/>
                    <a:pt x="876" y="1356"/>
                    <a:pt x="768" y="1302"/>
                  </a:cubicBezTo>
                  <a:cubicBezTo>
                    <a:pt x="568" y="1202"/>
                    <a:pt x="434" y="1035"/>
                    <a:pt x="334" y="835"/>
                  </a:cubicBezTo>
                  <a:cubicBezTo>
                    <a:pt x="334" y="801"/>
                    <a:pt x="301" y="735"/>
                    <a:pt x="301" y="701"/>
                  </a:cubicBezTo>
                  <a:cubicBezTo>
                    <a:pt x="268" y="601"/>
                    <a:pt x="234" y="468"/>
                    <a:pt x="268" y="368"/>
                  </a:cubicBezTo>
                  <a:cubicBezTo>
                    <a:pt x="301" y="301"/>
                    <a:pt x="301" y="268"/>
                    <a:pt x="368" y="234"/>
                  </a:cubicBezTo>
                  <a:lnTo>
                    <a:pt x="401" y="234"/>
                  </a:lnTo>
                  <a:cubicBezTo>
                    <a:pt x="418" y="218"/>
                    <a:pt x="434" y="209"/>
                    <a:pt x="451" y="209"/>
                  </a:cubicBezTo>
                  <a:cubicBezTo>
                    <a:pt x="468" y="209"/>
                    <a:pt x="485" y="218"/>
                    <a:pt x="501" y="234"/>
                  </a:cubicBezTo>
                  <a:cubicBezTo>
                    <a:pt x="568" y="234"/>
                    <a:pt x="635" y="268"/>
                    <a:pt x="668" y="334"/>
                  </a:cubicBezTo>
                  <a:cubicBezTo>
                    <a:pt x="768" y="434"/>
                    <a:pt x="835" y="535"/>
                    <a:pt x="901" y="635"/>
                  </a:cubicBezTo>
                  <a:lnTo>
                    <a:pt x="901" y="668"/>
                  </a:lnTo>
                  <a:cubicBezTo>
                    <a:pt x="901" y="668"/>
                    <a:pt x="901" y="668"/>
                    <a:pt x="901" y="701"/>
                  </a:cubicBezTo>
                  <a:cubicBezTo>
                    <a:pt x="901" y="701"/>
                    <a:pt x="901" y="701"/>
                    <a:pt x="901" y="735"/>
                  </a:cubicBezTo>
                  <a:lnTo>
                    <a:pt x="1135" y="735"/>
                  </a:lnTo>
                  <a:cubicBezTo>
                    <a:pt x="1068" y="601"/>
                    <a:pt x="1002" y="468"/>
                    <a:pt x="935" y="368"/>
                  </a:cubicBezTo>
                  <a:cubicBezTo>
                    <a:pt x="801" y="168"/>
                    <a:pt x="568" y="34"/>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7"/>
            <p:cNvSpPr/>
            <p:nvPr/>
          </p:nvSpPr>
          <p:spPr>
            <a:xfrm>
              <a:off x="4631800" y="1840100"/>
              <a:ext cx="27550" cy="37100"/>
            </a:xfrm>
            <a:custGeom>
              <a:avLst/>
              <a:gdLst/>
              <a:ahLst/>
              <a:cxnLst/>
              <a:rect l="l" t="t" r="r" b="b"/>
              <a:pathLst>
                <a:path w="1102" h="1484" extrusionOk="0">
                  <a:moveTo>
                    <a:pt x="335" y="0"/>
                  </a:moveTo>
                  <a:cubicBezTo>
                    <a:pt x="134" y="0"/>
                    <a:pt x="1" y="134"/>
                    <a:pt x="1" y="300"/>
                  </a:cubicBezTo>
                  <a:cubicBezTo>
                    <a:pt x="1" y="434"/>
                    <a:pt x="34" y="567"/>
                    <a:pt x="134" y="701"/>
                  </a:cubicBezTo>
                  <a:cubicBezTo>
                    <a:pt x="234" y="1034"/>
                    <a:pt x="468" y="1301"/>
                    <a:pt x="768" y="1468"/>
                  </a:cubicBezTo>
                  <a:cubicBezTo>
                    <a:pt x="790" y="1479"/>
                    <a:pt x="809" y="1483"/>
                    <a:pt x="825" y="1483"/>
                  </a:cubicBezTo>
                  <a:cubicBezTo>
                    <a:pt x="908" y="1483"/>
                    <a:pt x="913" y="1357"/>
                    <a:pt x="802" y="1301"/>
                  </a:cubicBezTo>
                  <a:cubicBezTo>
                    <a:pt x="601" y="1168"/>
                    <a:pt x="435" y="1001"/>
                    <a:pt x="368" y="801"/>
                  </a:cubicBezTo>
                  <a:cubicBezTo>
                    <a:pt x="335" y="767"/>
                    <a:pt x="335" y="734"/>
                    <a:pt x="335" y="701"/>
                  </a:cubicBezTo>
                  <a:cubicBezTo>
                    <a:pt x="268" y="567"/>
                    <a:pt x="268" y="467"/>
                    <a:pt x="301" y="334"/>
                  </a:cubicBezTo>
                  <a:cubicBezTo>
                    <a:pt x="301" y="300"/>
                    <a:pt x="335" y="234"/>
                    <a:pt x="368" y="200"/>
                  </a:cubicBezTo>
                  <a:lnTo>
                    <a:pt x="501" y="200"/>
                  </a:lnTo>
                  <a:cubicBezTo>
                    <a:pt x="568" y="234"/>
                    <a:pt x="635" y="267"/>
                    <a:pt x="668" y="300"/>
                  </a:cubicBezTo>
                  <a:cubicBezTo>
                    <a:pt x="735" y="367"/>
                    <a:pt x="768" y="434"/>
                    <a:pt x="835" y="501"/>
                  </a:cubicBezTo>
                  <a:cubicBezTo>
                    <a:pt x="835" y="534"/>
                    <a:pt x="868" y="567"/>
                    <a:pt x="902" y="601"/>
                  </a:cubicBezTo>
                  <a:lnTo>
                    <a:pt x="902" y="634"/>
                  </a:lnTo>
                  <a:cubicBezTo>
                    <a:pt x="902" y="634"/>
                    <a:pt x="902" y="667"/>
                    <a:pt x="902" y="667"/>
                  </a:cubicBezTo>
                  <a:lnTo>
                    <a:pt x="902" y="701"/>
                  </a:lnTo>
                  <a:lnTo>
                    <a:pt x="1102" y="701"/>
                  </a:lnTo>
                  <a:cubicBezTo>
                    <a:pt x="1035" y="567"/>
                    <a:pt x="968" y="467"/>
                    <a:pt x="902" y="334"/>
                  </a:cubicBezTo>
                  <a:cubicBezTo>
                    <a:pt x="768" y="134"/>
                    <a:pt x="568" y="0"/>
                    <a:pt x="3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7"/>
            <p:cNvSpPr/>
            <p:nvPr/>
          </p:nvSpPr>
          <p:spPr>
            <a:xfrm>
              <a:off x="4603450" y="1840100"/>
              <a:ext cx="28375" cy="37400"/>
            </a:xfrm>
            <a:custGeom>
              <a:avLst/>
              <a:gdLst/>
              <a:ahLst/>
              <a:cxnLst/>
              <a:rect l="l" t="t" r="r" b="b"/>
              <a:pathLst>
                <a:path w="1135" h="1496" extrusionOk="0">
                  <a:moveTo>
                    <a:pt x="368" y="0"/>
                  </a:moveTo>
                  <a:cubicBezTo>
                    <a:pt x="168" y="0"/>
                    <a:pt x="34" y="134"/>
                    <a:pt x="34" y="300"/>
                  </a:cubicBezTo>
                  <a:cubicBezTo>
                    <a:pt x="1" y="467"/>
                    <a:pt x="34" y="601"/>
                    <a:pt x="101" y="734"/>
                  </a:cubicBezTo>
                  <a:cubicBezTo>
                    <a:pt x="201" y="1034"/>
                    <a:pt x="434" y="1334"/>
                    <a:pt x="735" y="1468"/>
                  </a:cubicBezTo>
                  <a:cubicBezTo>
                    <a:pt x="761" y="1487"/>
                    <a:pt x="784" y="1495"/>
                    <a:pt x="804" y="1495"/>
                  </a:cubicBezTo>
                  <a:cubicBezTo>
                    <a:pt x="885" y="1495"/>
                    <a:pt x="903" y="1355"/>
                    <a:pt x="768" y="1301"/>
                  </a:cubicBezTo>
                  <a:cubicBezTo>
                    <a:pt x="601" y="1201"/>
                    <a:pt x="434" y="1034"/>
                    <a:pt x="368" y="834"/>
                  </a:cubicBezTo>
                  <a:cubicBezTo>
                    <a:pt x="334" y="801"/>
                    <a:pt x="334" y="734"/>
                    <a:pt x="334" y="701"/>
                  </a:cubicBezTo>
                  <a:cubicBezTo>
                    <a:pt x="268" y="601"/>
                    <a:pt x="268" y="467"/>
                    <a:pt x="301" y="367"/>
                  </a:cubicBezTo>
                  <a:cubicBezTo>
                    <a:pt x="301" y="300"/>
                    <a:pt x="334" y="267"/>
                    <a:pt x="368" y="234"/>
                  </a:cubicBezTo>
                  <a:lnTo>
                    <a:pt x="401" y="234"/>
                  </a:lnTo>
                  <a:cubicBezTo>
                    <a:pt x="418" y="217"/>
                    <a:pt x="434" y="209"/>
                    <a:pt x="451" y="209"/>
                  </a:cubicBezTo>
                  <a:cubicBezTo>
                    <a:pt x="468" y="209"/>
                    <a:pt x="485" y="217"/>
                    <a:pt x="501" y="234"/>
                  </a:cubicBezTo>
                  <a:cubicBezTo>
                    <a:pt x="568" y="234"/>
                    <a:pt x="635" y="267"/>
                    <a:pt x="668" y="334"/>
                  </a:cubicBezTo>
                  <a:cubicBezTo>
                    <a:pt x="768" y="434"/>
                    <a:pt x="835" y="534"/>
                    <a:pt x="901" y="634"/>
                  </a:cubicBezTo>
                  <a:lnTo>
                    <a:pt x="901" y="667"/>
                  </a:lnTo>
                  <a:cubicBezTo>
                    <a:pt x="901" y="667"/>
                    <a:pt x="901" y="667"/>
                    <a:pt x="935" y="701"/>
                  </a:cubicBezTo>
                  <a:lnTo>
                    <a:pt x="935" y="734"/>
                  </a:lnTo>
                  <a:lnTo>
                    <a:pt x="1135" y="734"/>
                  </a:lnTo>
                  <a:cubicBezTo>
                    <a:pt x="1068" y="601"/>
                    <a:pt x="1002" y="467"/>
                    <a:pt x="935" y="367"/>
                  </a:cubicBezTo>
                  <a:cubicBezTo>
                    <a:pt x="801" y="167"/>
                    <a:pt x="568" y="34"/>
                    <a:pt x="3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7"/>
            <p:cNvSpPr/>
            <p:nvPr/>
          </p:nvSpPr>
          <p:spPr>
            <a:xfrm>
              <a:off x="4574275" y="1840925"/>
              <a:ext cx="28375" cy="37100"/>
            </a:xfrm>
            <a:custGeom>
              <a:avLst/>
              <a:gdLst/>
              <a:ahLst/>
              <a:cxnLst/>
              <a:rect l="l" t="t" r="r" b="b"/>
              <a:pathLst>
                <a:path w="1135" h="1484" extrusionOk="0">
                  <a:moveTo>
                    <a:pt x="334" y="1"/>
                  </a:moveTo>
                  <a:cubicBezTo>
                    <a:pt x="167" y="1"/>
                    <a:pt x="34" y="134"/>
                    <a:pt x="0" y="301"/>
                  </a:cubicBezTo>
                  <a:cubicBezTo>
                    <a:pt x="0" y="434"/>
                    <a:pt x="34" y="568"/>
                    <a:pt x="100" y="701"/>
                  </a:cubicBezTo>
                  <a:cubicBezTo>
                    <a:pt x="200" y="1035"/>
                    <a:pt x="434" y="1301"/>
                    <a:pt x="768" y="1468"/>
                  </a:cubicBezTo>
                  <a:cubicBezTo>
                    <a:pt x="789" y="1479"/>
                    <a:pt x="808" y="1484"/>
                    <a:pt x="824" y="1484"/>
                  </a:cubicBezTo>
                  <a:cubicBezTo>
                    <a:pt x="907" y="1484"/>
                    <a:pt x="913" y="1357"/>
                    <a:pt x="801" y="1301"/>
                  </a:cubicBezTo>
                  <a:cubicBezTo>
                    <a:pt x="601" y="1168"/>
                    <a:pt x="467" y="1001"/>
                    <a:pt x="367" y="801"/>
                  </a:cubicBezTo>
                  <a:cubicBezTo>
                    <a:pt x="367" y="768"/>
                    <a:pt x="334" y="734"/>
                    <a:pt x="334" y="701"/>
                  </a:cubicBezTo>
                  <a:cubicBezTo>
                    <a:pt x="301" y="568"/>
                    <a:pt x="301" y="468"/>
                    <a:pt x="301" y="334"/>
                  </a:cubicBezTo>
                  <a:cubicBezTo>
                    <a:pt x="334" y="301"/>
                    <a:pt x="334" y="234"/>
                    <a:pt x="401" y="201"/>
                  </a:cubicBezTo>
                  <a:lnTo>
                    <a:pt x="534" y="201"/>
                  </a:lnTo>
                  <a:cubicBezTo>
                    <a:pt x="567" y="234"/>
                    <a:pt x="634" y="267"/>
                    <a:pt x="701" y="301"/>
                  </a:cubicBezTo>
                  <a:cubicBezTo>
                    <a:pt x="768" y="367"/>
                    <a:pt x="801" y="434"/>
                    <a:pt x="834" y="501"/>
                  </a:cubicBezTo>
                  <a:cubicBezTo>
                    <a:pt x="868" y="534"/>
                    <a:pt x="901" y="568"/>
                    <a:pt x="901" y="601"/>
                  </a:cubicBezTo>
                  <a:lnTo>
                    <a:pt x="901" y="634"/>
                  </a:lnTo>
                  <a:cubicBezTo>
                    <a:pt x="901" y="634"/>
                    <a:pt x="901" y="668"/>
                    <a:pt x="901" y="668"/>
                  </a:cubicBezTo>
                  <a:lnTo>
                    <a:pt x="901" y="701"/>
                  </a:lnTo>
                  <a:lnTo>
                    <a:pt x="1134" y="701"/>
                  </a:lnTo>
                  <a:cubicBezTo>
                    <a:pt x="1068" y="568"/>
                    <a:pt x="1001" y="468"/>
                    <a:pt x="901" y="334"/>
                  </a:cubicBezTo>
                  <a:cubicBezTo>
                    <a:pt x="768" y="134"/>
                    <a:pt x="567"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7"/>
            <p:cNvSpPr/>
            <p:nvPr/>
          </p:nvSpPr>
          <p:spPr>
            <a:xfrm>
              <a:off x="4545925" y="1840925"/>
              <a:ext cx="27525" cy="37400"/>
            </a:xfrm>
            <a:custGeom>
              <a:avLst/>
              <a:gdLst/>
              <a:ahLst/>
              <a:cxnLst/>
              <a:rect l="l" t="t" r="r" b="b"/>
              <a:pathLst>
                <a:path w="1101" h="1496" extrusionOk="0">
                  <a:moveTo>
                    <a:pt x="334" y="1"/>
                  </a:moveTo>
                  <a:cubicBezTo>
                    <a:pt x="167" y="1"/>
                    <a:pt x="34" y="134"/>
                    <a:pt x="0" y="301"/>
                  </a:cubicBezTo>
                  <a:cubicBezTo>
                    <a:pt x="0" y="468"/>
                    <a:pt x="34" y="601"/>
                    <a:pt x="100" y="701"/>
                  </a:cubicBezTo>
                  <a:cubicBezTo>
                    <a:pt x="200" y="1035"/>
                    <a:pt x="434" y="1335"/>
                    <a:pt x="734" y="1468"/>
                  </a:cubicBezTo>
                  <a:cubicBezTo>
                    <a:pt x="760" y="1488"/>
                    <a:pt x="782" y="1496"/>
                    <a:pt x="800" y="1496"/>
                  </a:cubicBezTo>
                  <a:cubicBezTo>
                    <a:pt x="874" y="1496"/>
                    <a:pt x="875" y="1355"/>
                    <a:pt x="767" y="1301"/>
                  </a:cubicBezTo>
                  <a:cubicBezTo>
                    <a:pt x="567" y="1201"/>
                    <a:pt x="434" y="1035"/>
                    <a:pt x="334" y="834"/>
                  </a:cubicBezTo>
                  <a:cubicBezTo>
                    <a:pt x="334" y="801"/>
                    <a:pt x="334" y="734"/>
                    <a:pt x="300" y="701"/>
                  </a:cubicBezTo>
                  <a:cubicBezTo>
                    <a:pt x="267" y="601"/>
                    <a:pt x="267" y="468"/>
                    <a:pt x="267" y="367"/>
                  </a:cubicBezTo>
                  <a:cubicBezTo>
                    <a:pt x="300" y="301"/>
                    <a:pt x="334" y="267"/>
                    <a:pt x="367" y="234"/>
                  </a:cubicBezTo>
                  <a:lnTo>
                    <a:pt x="400" y="234"/>
                  </a:lnTo>
                  <a:cubicBezTo>
                    <a:pt x="417" y="217"/>
                    <a:pt x="434" y="209"/>
                    <a:pt x="451" y="209"/>
                  </a:cubicBezTo>
                  <a:cubicBezTo>
                    <a:pt x="467" y="209"/>
                    <a:pt x="484" y="217"/>
                    <a:pt x="501" y="234"/>
                  </a:cubicBezTo>
                  <a:cubicBezTo>
                    <a:pt x="567" y="234"/>
                    <a:pt x="634" y="267"/>
                    <a:pt x="667" y="334"/>
                  </a:cubicBezTo>
                  <a:cubicBezTo>
                    <a:pt x="734" y="434"/>
                    <a:pt x="834" y="534"/>
                    <a:pt x="901" y="634"/>
                  </a:cubicBezTo>
                  <a:lnTo>
                    <a:pt x="901" y="668"/>
                  </a:lnTo>
                  <a:cubicBezTo>
                    <a:pt x="901" y="668"/>
                    <a:pt x="901" y="668"/>
                    <a:pt x="901" y="701"/>
                  </a:cubicBezTo>
                  <a:lnTo>
                    <a:pt x="1101" y="701"/>
                  </a:lnTo>
                  <a:cubicBezTo>
                    <a:pt x="1068" y="601"/>
                    <a:pt x="1001" y="468"/>
                    <a:pt x="901" y="367"/>
                  </a:cubicBezTo>
                  <a:cubicBezTo>
                    <a:pt x="767" y="167"/>
                    <a:pt x="567" y="34"/>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7"/>
            <p:cNvSpPr/>
            <p:nvPr/>
          </p:nvSpPr>
          <p:spPr>
            <a:xfrm>
              <a:off x="4515900" y="1841750"/>
              <a:ext cx="27550" cy="37125"/>
            </a:xfrm>
            <a:custGeom>
              <a:avLst/>
              <a:gdLst/>
              <a:ahLst/>
              <a:cxnLst/>
              <a:rect l="l" t="t" r="r" b="b"/>
              <a:pathLst>
                <a:path w="1102" h="1485" extrusionOk="0">
                  <a:moveTo>
                    <a:pt x="334" y="1"/>
                  </a:moveTo>
                  <a:cubicBezTo>
                    <a:pt x="167" y="1"/>
                    <a:pt x="34" y="134"/>
                    <a:pt x="0" y="301"/>
                  </a:cubicBezTo>
                  <a:cubicBezTo>
                    <a:pt x="34" y="435"/>
                    <a:pt x="67" y="568"/>
                    <a:pt x="134" y="701"/>
                  </a:cubicBezTo>
                  <a:cubicBezTo>
                    <a:pt x="234" y="1035"/>
                    <a:pt x="467" y="1302"/>
                    <a:pt x="768" y="1469"/>
                  </a:cubicBezTo>
                  <a:cubicBezTo>
                    <a:pt x="789" y="1479"/>
                    <a:pt x="808" y="1484"/>
                    <a:pt x="824" y="1484"/>
                  </a:cubicBezTo>
                  <a:cubicBezTo>
                    <a:pt x="907" y="1484"/>
                    <a:pt x="913" y="1358"/>
                    <a:pt x="801" y="1302"/>
                  </a:cubicBezTo>
                  <a:cubicBezTo>
                    <a:pt x="601" y="1168"/>
                    <a:pt x="467" y="1002"/>
                    <a:pt x="367" y="801"/>
                  </a:cubicBezTo>
                  <a:lnTo>
                    <a:pt x="334" y="701"/>
                  </a:lnTo>
                  <a:cubicBezTo>
                    <a:pt x="301" y="568"/>
                    <a:pt x="301" y="468"/>
                    <a:pt x="301" y="334"/>
                  </a:cubicBezTo>
                  <a:cubicBezTo>
                    <a:pt x="334" y="301"/>
                    <a:pt x="334" y="234"/>
                    <a:pt x="401" y="201"/>
                  </a:cubicBezTo>
                  <a:lnTo>
                    <a:pt x="501" y="201"/>
                  </a:lnTo>
                  <a:cubicBezTo>
                    <a:pt x="567" y="234"/>
                    <a:pt x="634" y="268"/>
                    <a:pt x="701" y="301"/>
                  </a:cubicBezTo>
                  <a:cubicBezTo>
                    <a:pt x="768" y="368"/>
                    <a:pt x="801" y="435"/>
                    <a:pt x="834" y="501"/>
                  </a:cubicBezTo>
                  <a:cubicBezTo>
                    <a:pt x="868" y="535"/>
                    <a:pt x="901" y="568"/>
                    <a:pt x="901" y="601"/>
                  </a:cubicBezTo>
                  <a:lnTo>
                    <a:pt x="901" y="635"/>
                  </a:lnTo>
                  <a:cubicBezTo>
                    <a:pt x="901" y="635"/>
                    <a:pt x="901" y="668"/>
                    <a:pt x="901" y="668"/>
                  </a:cubicBezTo>
                  <a:lnTo>
                    <a:pt x="901" y="701"/>
                  </a:lnTo>
                  <a:lnTo>
                    <a:pt x="1101" y="701"/>
                  </a:lnTo>
                  <a:cubicBezTo>
                    <a:pt x="1068" y="568"/>
                    <a:pt x="1001" y="468"/>
                    <a:pt x="901" y="334"/>
                  </a:cubicBezTo>
                  <a:cubicBezTo>
                    <a:pt x="768" y="134"/>
                    <a:pt x="567"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7"/>
            <p:cNvSpPr/>
            <p:nvPr/>
          </p:nvSpPr>
          <p:spPr>
            <a:xfrm>
              <a:off x="4488375" y="1841750"/>
              <a:ext cx="27550" cy="37425"/>
            </a:xfrm>
            <a:custGeom>
              <a:avLst/>
              <a:gdLst/>
              <a:ahLst/>
              <a:cxnLst/>
              <a:rect l="l" t="t" r="r" b="b"/>
              <a:pathLst>
                <a:path w="1102" h="1497" extrusionOk="0">
                  <a:moveTo>
                    <a:pt x="334" y="1"/>
                  </a:moveTo>
                  <a:cubicBezTo>
                    <a:pt x="167" y="1"/>
                    <a:pt x="1" y="134"/>
                    <a:pt x="1" y="301"/>
                  </a:cubicBezTo>
                  <a:cubicBezTo>
                    <a:pt x="1" y="468"/>
                    <a:pt x="1" y="601"/>
                    <a:pt x="67" y="735"/>
                  </a:cubicBezTo>
                  <a:cubicBezTo>
                    <a:pt x="167" y="1035"/>
                    <a:pt x="401" y="1335"/>
                    <a:pt x="701" y="1469"/>
                  </a:cubicBezTo>
                  <a:cubicBezTo>
                    <a:pt x="733" y="1488"/>
                    <a:pt x="761" y="1496"/>
                    <a:pt x="783" y="1496"/>
                  </a:cubicBezTo>
                  <a:cubicBezTo>
                    <a:pt x="875" y="1496"/>
                    <a:pt x="875" y="1356"/>
                    <a:pt x="768" y="1302"/>
                  </a:cubicBezTo>
                  <a:cubicBezTo>
                    <a:pt x="568" y="1202"/>
                    <a:pt x="401" y="1035"/>
                    <a:pt x="334" y="835"/>
                  </a:cubicBezTo>
                  <a:cubicBezTo>
                    <a:pt x="334" y="801"/>
                    <a:pt x="301" y="735"/>
                    <a:pt x="301" y="701"/>
                  </a:cubicBezTo>
                  <a:cubicBezTo>
                    <a:pt x="267" y="601"/>
                    <a:pt x="234" y="468"/>
                    <a:pt x="267" y="368"/>
                  </a:cubicBezTo>
                  <a:cubicBezTo>
                    <a:pt x="267" y="301"/>
                    <a:pt x="301" y="268"/>
                    <a:pt x="367" y="234"/>
                  </a:cubicBezTo>
                  <a:cubicBezTo>
                    <a:pt x="384" y="218"/>
                    <a:pt x="401" y="209"/>
                    <a:pt x="422" y="209"/>
                  </a:cubicBezTo>
                  <a:cubicBezTo>
                    <a:pt x="443" y="209"/>
                    <a:pt x="468" y="218"/>
                    <a:pt x="501" y="234"/>
                  </a:cubicBezTo>
                  <a:cubicBezTo>
                    <a:pt x="534" y="234"/>
                    <a:pt x="601" y="268"/>
                    <a:pt x="668" y="334"/>
                  </a:cubicBezTo>
                  <a:cubicBezTo>
                    <a:pt x="734" y="435"/>
                    <a:pt x="801" y="535"/>
                    <a:pt x="868" y="635"/>
                  </a:cubicBezTo>
                  <a:lnTo>
                    <a:pt x="868" y="668"/>
                  </a:lnTo>
                  <a:cubicBezTo>
                    <a:pt x="868" y="668"/>
                    <a:pt x="901" y="668"/>
                    <a:pt x="901" y="701"/>
                  </a:cubicBezTo>
                  <a:lnTo>
                    <a:pt x="901" y="735"/>
                  </a:lnTo>
                  <a:lnTo>
                    <a:pt x="1101" y="735"/>
                  </a:lnTo>
                  <a:cubicBezTo>
                    <a:pt x="1035" y="601"/>
                    <a:pt x="968" y="468"/>
                    <a:pt x="901" y="368"/>
                  </a:cubicBezTo>
                  <a:cubicBezTo>
                    <a:pt x="768" y="168"/>
                    <a:pt x="568" y="34"/>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7"/>
            <p:cNvSpPr/>
            <p:nvPr/>
          </p:nvSpPr>
          <p:spPr>
            <a:xfrm>
              <a:off x="4458350" y="1842475"/>
              <a:ext cx="27550" cy="37225"/>
            </a:xfrm>
            <a:custGeom>
              <a:avLst/>
              <a:gdLst/>
              <a:ahLst/>
              <a:cxnLst/>
              <a:rect l="l" t="t" r="r" b="b"/>
              <a:pathLst>
                <a:path w="1102" h="1489" extrusionOk="0">
                  <a:moveTo>
                    <a:pt x="291" y="1"/>
                  </a:moveTo>
                  <a:cubicBezTo>
                    <a:pt x="140" y="1"/>
                    <a:pt x="1" y="153"/>
                    <a:pt x="1" y="305"/>
                  </a:cubicBezTo>
                  <a:cubicBezTo>
                    <a:pt x="1" y="439"/>
                    <a:pt x="34" y="572"/>
                    <a:pt x="101" y="706"/>
                  </a:cubicBezTo>
                  <a:cubicBezTo>
                    <a:pt x="234" y="1039"/>
                    <a:pt x="468" y="1306"/>
                    <a:pt x="768" y="1473"/>
                  </a:cubicBezTo>
                  <a:cubicBezTo>
                    <a:pt x="789" y="1484"/>
                    <a:pt x="808" y="1488"/>
                    <a:pt x="824" y="1488"/>
                  </a:cubicBezTo>
                  <a:cubicBezTo>
                    <a:pt x="908" y="1488"/>
                    <a:pt x="913" y="1362"/>
                    <a:pt x="801" y="1306"/>
                  </a:cubicBezTo>
                  <a:cubicBezTo>
                    <a:pt x="601" y="1173"/>
                    <a:pt x="434" y="1006"/>
                    <a:pt x="368" y="806"/>
                  </a:cubicBezTo>
                  <a:lnTo>
                    <a:pt x="334" y="706"/>
                  </a:lnTo>
                  <a:cubicBezTo>
                    <a:pt x="268" y="572"/>
                    <a:pt x="268" y="472"/>
                    <a:pt x="301" y="339"/>
                  </a:cubicBezTo>
                  <a:cubicBezTo>
                    <a:pt x="301" y="305"/>
                    <a:pt x="334" y="239"/>
                    <a:pt x="368" y="205"/>
                  </a:cubicBezTo>
                  <a:lnTo>
                    <a:pt x="501" y="205"/>
                  </a:lnTo>
                  <a:cubicBezTo>
                    <a:pt x="568" y="239"/>
                    <a:pt x="634" y="272"/>
                    <a:pt x="668" y="305"/>
                  </a:cubicBezTo>
                  <a:cubicBezTo>
                    <a:pt x="735" y="372"/>
                    <a:pt x="801" y="439"/>
                    <a:pt x="835" y="506"/>
                  </a:cubicBezTo>
                  <a:cubicBezTo>
                    <a:pt x="868" y="539"/>
                    <a:pt x="868" y="572"/>
                    <a:pt x="901" y="606"/>
                  </a:cubicBezTo>
                  <a:lnTo>
                    <a:pt x="901" y="639"/>
                  </a:lnTo>
                  <a:cubicBezTo>
                    <a:pt x="901" y="639"/>
                    <a:pt x="901" y="672"/>
                    <a:pt x="901" y="672"/>
                  </a:cubicBezTo>
                  <a:lnTo>
                    <a:pt x="901" y="706"/>
                  </a:lnTo>
                  <a:lnTo>
                    <a:pt x="1101" y="706"/>
                  </a:lnTo>
                  <a:cubicBezTo>
                    <a:pt x="1068" y="572"/>
                    <a:pt x="1001" y="439"/>
                    <a:pt x="901" y="339"/>
                  </a:cubicBezTo>
                  <a:cubicBezTo>
                    <a:pt x="768" y="139"/>
                    <a:pt x="568" y="5"/>
                    <a:pt x="334" y="5"/>
                  </a:cubicBezTo>
                  <a:cubicBezTo>
                    <a:pt x="320" y="2"/>
                    <a:pt x="305" y="1"/>
                    <a:pt x="29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7"/>
            <p:cNvSpPr/>
            <p:nvPr/>
          </p:nvSpPr>
          <p:spPr>
            <a:xfrm>
              <a:off x="4430000" y="1842600"/>
              <a:ext cx="27550" cy="37400"/>
            </a:xfrm>
            <a:custGeom>
              <a:avLst/>
              <a:gdLst/>
              <a:ahLst/>
              <a:cxnLst/>
              <a:rect l="l" t="t" r="r" b="b"/>
              <a:pathLst>
                <a:path w="1102" h="1496" extrusionOk="0">
                  <a:moveTo>
                    <a:pt x="334" y="0"/>
                  </a:moveTo>
                  <a:cubicBezTo>
                    <a:pt x="134" y="0"/>
                    <a:pt x="1" y="134"/>
                    <a:pt x="1" y="300"/>
                  </a:cubicBezTo>
                  <a:cubicBezTo>
                    <a:pt x="1" y="467"/>
                    <a:pt x="34" y="601"/>
                    <a:pt x="101" y="701"/>
                  </a:cubicBezTo>
                  <a:cubicBezTo>
                    <a:pt x="201" y="1034"/>
                    <a:pt x="434" y="1335"/>
                    <a:pt x="734" y="1468"/>
                  </a:cubicBezTo>
                  <a:cubicBezTo>
                    <a:pt x="760" y="1487"/>
                    <a:pt x="782" y="1496"/>
                    <a:pt x="800" y="1496"/>
                  </a:cubicBezTo>
                  <a:cubicBezTo>
                    <a:pt x="875" y="1496"/>
                    <a:pt x="875" y="1355"/>
                    <a:pt x="768" y="1301"/>
                  </a:cubicBezTo>
                  <a:cubicBezTo>
                    <a:pt x="568" y="1201"/>
                    <a:pt x="434" y="1034"/>
                    <a:pt x="334" y="834"/>
                  </a:cubicBezTo>
                  <a:cubicBezTo>
                    <a:pt x="334" y="801"/>
                    <a:pt x="301" y="734"/>
                    <a:pt x="301" y="701"/>
                  </a:cubicBezTo>
                  <a:cubicBezTo>
                    <a:pt x="267" y="601"/>
                    <a:pt x="267" y="467"/>
                    <a:pt x="267" y="367"/>
                  </a:cubicBezTo>
                  <a:cubicBezTo>
                    <a:pt x="301" y="300"/>
                    <a:pt x="334" y="267"/>
                    <a:pt x="367" y="234"/>
                  </a:cubicBezTo>
                  <a:lnTo>
                    <a:pt x="401" y="234"/>
                  </a:lnTo>
                  <a:cubicBezTo>
                    <a:pt x="418" y="217"/>
                    <a:pt x="434" y="209"/>
                    <a:pt x="451" y="209"/>
                  </a:cubicBezTo>
                  <a:cubicBezTo>
                    <a:pt x="468" y="209"/>
                    <a:pt x="484" y="217"/>
                    <a:pt x="501" y="234"/>
                  </a:cubicBezTo>
                  <a:cubicBezTo>
                    <a:pt x="568" y="234"/>
                    <a:pt x="634" y="300"/>
                    <a:pt x="668" y="334"/>
                  </a:cubicBezTo>
                  <a:cubicBezTo>
                    <a:pt x="734" y="401"/>
                    <a:pt x="768" y="467"/>
                    <a:pt x="834" y="534"/>
                  </a:cubicBezTo>
                  <a:cubicBezTo>
                    <a:pt x="834" y="567"/>
                    <a:pt x="868" y="601"/>
                    <a:pt x="901" y="634"/>
                  </a:cubicBezTo>
                  <a:lnTo>
                    <a:pt x="901" y="667"/>
                  </a:lnTo>
                  <a:cubicBezTo>
                    <a:pt x="901" y="667"/>
                    <a:pt x="901" y="701"/>
                    <a:pt x="901" y="701"/>
                  </a:cubicBezTo>
                  <a:lnTo>
                    <a:pt x="901" y="734"/>
                  </a:lnTo>
                  <a:lnTo>
                    <a:pt x="1101" y="734"/>
                  </a:lnTo>
                  <a:cubicBezTo>
                    <a:pt x="1035" y="601"/>
                    <a:pt x="968" y="467"/>
                    <a:pt x="901" y="367"/>
                  </a:cubicBezTo>
                  <a:cubicBezTo>
                    <a:pt x="768" y="167"/>
                    <a:pt x="534" y="34"/>
                    <a:pt x="3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7"/>
            <p:cNvSpPr/>
            <p:nvPr/>
          </p:nvSpPr>
          <p:spPr>
            <a:xfrm>
              <a:off x="4400825" y="1843425"/>
              <a:ext cx="28375" cy="37100"/>
            </a:xfrm>
            <a:custGeom>
              <a:avLst/>
              <a:gdLst/>
              <a:ahLst/>
              <a:cxnLst/>
              <a:rect l="l" t="t" r="r" b="b"/>
              <a:pathLst>
                <a:path w="1135" h="1484" extrusionOk="0">
                  <a:moveTo>
                    <a:pt x="334" y="1"/>
                  </a:moveTo>
                  <a:cubicBezTo>
                    <a:pt x="167" y="1"/>
                    <a:pt x="33" y="134"/>
                    <a:pt x="33" y="301"/>
                  </a:cubicBezTo>
                  <a:cubicBezTo>
                    <a:pt x="0" y="434"/>
                    <a:pt x="33" y="568"/>
                    <a:pt x="100" y="701"/>
                  </a:cubicBezTo>
                  <a:cubicBezTo>
                    <a:pt x="200" y="1035"/>
                    <a:pt x="434" y="1302"/>
                    <a:pt x="734" y="1468"/>
                  </a:cubicBezTo>
                  <a:cubicBezTo>
                    <a:pt x="761" y="1479"/>
                    <a:pt x="784" y="1484"/>
                    <a:pt x="804" y="1484"/>
                  </a:cubicBezTo>
                  <a:cubicBezTo>
                    <a:pt x="907" y="1484"/>
                    <a:pt x="913" y="1358"/>
                    <a:pt x="801" y="1302"/>
                  </a:cubicBezTo>
                  <a:cubicBezTo>
                    <a:pt x="600" y="1168"/>
                    <a:pt x="434" y="1001"/>
                    <a:pt x="334" y="801"/>
                  </a:cubicBezTo>
                  <a:lnTo>
                    <a:pt x="300" y="701"/>
                  </a:lnTo>
                  <a:cubicBezTo>
                    <a:pt x="267" y="568"/>
                    <a:pt x="267" y="468"/>
                    <a:pt x="300" y="334"/>
                  </a:cubicBezTo>
                  <a:cubicBezTo>
                    <a:pt x="300" y="301"/>
                    <a:pt x="334" y="234"/>
                    <a:pt x="367" y="201"/>
                  </a:cubicBezTo>
                  <a:lnTo>
                    <a:pt x="534" y="201"/>
                  </a:lnTo>
                  <a:cubicBezTo>
                    <a:pt x="600" y="234"/>
                    <a:pt x="634" y="267"/>
                    <a:pt x="701" y="334"/>
                  </a:cubicBezTo>
                  <a:cubicBezTo>
                    <a:pt x="767" y="368"/>
                    <a:pt x="801" y="434"/>
                    <a:pt x="834" y="501"/>
                  </a:cubicBezTo>
                  <a:cubicBezTo>
                    <a:pt x="867" y="534"/>
                    <a:pt x="901" y="568"/>
                    <a:pt x="901" y="601"/>
                  </a:cubicBezTo>
                  <a:lnTo>
                    <a:pt x="901" y="634"/>
                  </a:lnTo>
                  <a:cubicBezTo>
                    <a:pt x="901" y="668"/>
                    <a:pt x="901" y="668"/>
                    <a:pt x="901" y="668"/>
                  </a:cubicBezTo>
                  <a:lnTo>
                    <a:pt x="901" y="701"/>
                  </a:lnTo>
                  <a:lnTo>
                    <a:pt x="1134" y="701"/>
                  </a:lnTo>
                  <a:cubicBezTo>
                    <a:pt x="1067" y="568"/>
                    <a:pt x="1001" y="468"/>
                    <a:pt x="934" y="334"/>
                  </a:cubicBezTo>
                  <a:cubicBezTo>
                    <a:pt x="801" y="134"/>
                    <a:pt x="567"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7"/>
            <p:cNvSpPr/>
            <p:nvPr/>
          </p:nvSpPr>
          <p:spPr>
            <a:xfrm>
              <a:off x="4372450" y="1843425"/>
              <a:ext cx="27550" cy="37400"/>
            </a:xfrm>
            <a:custGeom>
              <a:avLst/>
              <a:gdLst/>
              <a:ahLst/>
              <a:cxnLst/>
              <a:rect l="l" t="t" r="r" b="b"/>
              <a:pathLst>
                <a:path w="1102" h="1496" extrusionOk="0">
                  <a:moveTo>
                    <a:pt x="334" y="1"/>
                  </a:moveTo>
                  <a:cubicBezTo>
                    <a:pt x="134" y="1"/>
                    <a:pt x="1" y="134"/>
                    <a:pt x="1" y="301"/>
                  </a:cubicBezTo>
                  <a:cubicBezTo>
                    <a:pt x="1" y="468"/>
                    <a:pt x="1" y="601"/>
                    <a:pt x="68" y="734"/>
                  </a:cubicBezTo>
                  <a:cubicBezTo>
                    <a:pt x="201" y="1035"/>
                    <a:pt x="401" y="1335"/>
                    <a:pt x="735" y="1468"/>
                  </a:cubicBezTo>
                  <a:cubicBezTo>
                    <a:pt x="761" y="1488"/>
                    <a:pt x="783" y="1496"/>
                    <a:pt x="801" y="1496"/>
                  </a:cubicBezTo>
                  <a:cubicBezTo>
                    <a:pt x="875" y="1496"/>
                    <a:pt x="876" y="1355"/>
                    <a:pt x="768" y="1302"/>
                  </a:cubicBezTo>
                  <a:cubicBezTo>
                    <a:pt x="535" y="1168"/>
                    <a:pt x="368" y="968"/>
                    <a:pt x="301" y="734"/>
                  </a:cubicBezTo>
                  <a:cubicBezTo>
                    <a:pt x="234" y="601"/>
                    <a:pt x="234" y="468"/>
                    <a:pt x="268" y="368"/>
                  </a:cubicBezTo>
                  <a:cubicBezTo>
                    <a:pt x="268" y="301"/>
                    <a:pt x="301" y="267"/>
                    <a:pt x="334" y="234"/>
                  </a:cubicBezTo>
                  <a:lnTo>
                    <a:pt x="368" y="234"/>
                  </a:lnTo>
                  <a:cubicBezTo>
                    <a:pt x="385" y="217"/>
                    <a:pt x="401" y="209"/>
                    <a:pt x="418" y="209"/>
                  </a:cubicBezTo>
                  <a:cubicBezTo>
                    <a:pt x="435" y="209"/>
                    <a:pt x="451" y="217"/>
                    <a:pt x="468" y="234"/>
                  </a:cubicBezTo>
                  <a:cubicBezTo>
                    <a:pt x="535" y="234"/>
                    <a:pt x="601" y="301"/>
                    <a:pt x="635" y="334"/>
                  </a:cubicBezTo>
                  <a:cubicBezTo>
                    <a:pt x="701" y="401"/>
                    <a:pt x="768" y="468"/>
                    <a:pt x="801" y="534"/>
                  </a:cubicBezTo>
                  <a:cubicBezTo>
                    <a:pt x="835" y="568"/>
                    <a:pt x="835" y="601"/>
                    <a:pt x="868" y="634"/>
                  </a:cubicBezTo>
                  <a:lnTo>
                    <a:pt x="868" y="668"/>
                  </a:lnTo>
                  <a:cubicBezTo>
                    <a:pt x="868" y="668"/>
                    <a:pt x="868" y="668"/>
                    <a:pt x="902" y="701"/>
                  </a:cubicBezTo>
                  <a:lnTo>
                    <a:pt x="902" y="734"/>
                  </a:lnTo>
                  <a:lnTo>
                    <a:pt x="1102" y="734"/>
                  </a:lnTo>
                  <a:cubicBezTo>
                    <a:pt x="1035" y="601"/>
                    <a:pt x="968" y="468"/>
                    <a:pt x="902" y="368"/>
                  </a:cubicBezTo>
                  <a:cubicBezTo>
                    <a:pt x="768" y="167"/>
                    <a:pt x="535" y="34"/>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7"/>
            <p:cNvSpPr/>
            <p:nvPr/>
          </p:nvSpPr>
          <p:spPr>
            <a:xfrm>
              <a:off x="4342450" y="1844250"/>
              <a:ext cx="27525" cy="37125"/>
            </a:xfrm>
            <a:custGeom>
              <a:avLst/>
              <a:gdLst/>
              <a:ahLst/>
              <a:cxnLst/>
              <a:rect l="l" t="t" r="r" b="b"/>
              <a:pathLst>
                <a:path w="1101" h="1485" extrusionOk="0">
                  <a:moveTo>
                    <a:pt x="334" y="1"/>
                  </a:moveTo>
                  <a:cubicBezTo>
                    <a:pt x="167" y="1"/>
                    <a:pt x="0" y="134"/>
                    <a:pt x="0" y="301"/>
                  </a:cubicBezTo>
                  <a:cubicBezTo>
                    <a:pt x="0" y="435"/>
                    <a:pt x="67" y="568"/>
                    <a:pt x="133" y="701"/>
                  </a:cubicBezTo>
                  <a:cubicBezTo>
                    <a:pt x="234" y="1035"/>
                    <a:pt x="467" y="1302"/>
                    <a:pt x="767" y="1469"/>
                  </a:cubicBezTo>
                  <a:cubicBezTo>
                    <a:pt x="789" y="1479"/>
                    <a:pt x="808" y="1484"/>
                    <a:pt x="824" y="1484"/>
                  </a:cubicBezTo>
                  <a:cubicBezTo>
                    <a:pt x="907" y="1484"/>
                    <a:pt x="913" y="1358"/>
                    <a:pt x="801" y="1302"/>
                  </a:cubicBezTo>
                  <a:cubicBezTo>
                    <a:pt x="600" y="1168"/>
                    <a:pt x="467" y="1002"/>
                    <a:pt x="367" y="802"/>
                  </a:cubicBezTo>
                  <a:lnTo>
                    <a:pt x="334" y="701"/>
                  </a:lnTo>
                  <a:cubicBezTo>
                    <a:pt x="300" y="568"/>
                    <a:pt x="267" y="468"/>
                    <a:pt x="300" y="335"/>
                  </a:cubicBezTo>
                  <a:cubicBezTo>
                    <a:pt x="300" y="301"/>
                    <a:pt x="334" y="234"/>
                    <a:pt x="400" y="201"/>
                  </a:cubicBezTo>
                  <a:lnTo>
                    <a:pt x="500" y="201"/>
                  </a:lnTo>
                  <a:cubicBezTo>
                    <a:pt x="567" y="234"/>
                    <a:pt x="634" y="268"/>
                    <a:pt x="701" y="301"/>
                  </a:cubicBezTo>
                  <a:cubicBezTo>
                    <a:pt x="734" y="368"/>
                    <a:pt x="801" y="435"/>
                    <a:pt x="834" y="501"/>
                  </a:cubicBezTo>
                  <a:cubicBezTo>
                    <a:pt x="867" y="535"/>
                    <a:pt x="867" y="568"/>
                    <a:pt x="901" y="601"/>
                  </a:cubicBezTo>
                  <a:lnTo>
                    <a:pt x="901" y="635"/>
                  </a:lnTo>
                  <a:cubicBezTo>
                    <a:pt x="901" y="668"/>
                    <a:pt x="901" y="668"/>
                    <a:pt x="901" y="668"/>
                  </a:cubicBezTo>
                  <a:lnTo>
                    <a:pt x="901" y="701"/>
                  </a:lnTo>
                  <a:lnTo>
                    <a:pt x="1101" y="701"/>
                  </a:lnTo>
                  <a:cubicBezTo>
                    <a:pt x="1067" y="568"/>
                    <a:pt x="1001" y="468"/>
                    <a:pt x="901" y="335"/>
                  </a:cubicBezTo>
                  <a:cubicBezTo>
                    <a:pt x="767" y="134"/>
                    <a:pt x="567" y="1"/>
                    <a:pt x="3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7"/>
            <p:cNvSpPr/>
            <p:nvPr/>
          </p:nvSpPr>
          <p:spPr>
            <a:xfrm>
              <a:off x="4294075" y="1976850"/>
              <a:ext cx="297725" cy="381250"/>
            </a:xfrm>
            <a:custGeom>
              <a:avLst/>
              <a:gdLst/>
              <a:ahLst/>
              <a:cxnLst/>
              <a:rect l="l" t="t" r="r" b="b"/>
              <a:pathLst>
                <a:path w="11909" h="15250" extrusionOk="0">
                  <a:moveTo>
                    <a:pt x="2535" y="1"/>
                  </a:moveTo>
                  <a:cubicBezTo>
                    <a:pt x="1935" y="1669"/>
                    <a:pt x="234" y="3870"/>
                    <a:pt x="234" y="5205"/>
                  </a:cubicBezTo>
                  <a:cubicBezTo>
                    <a:pt x="200" y="5872"/>
                    <a:pt x="601" y="6472"/>
                    <a:pt x="1235" y="6706"/>
                  </a:cubicBezTo>
                  <a:cubicBezTo>
                    <a:pt x="1235" y="6706"/>
                    <a:pt x="0" y="7473"/>
                    <a:pt x="200" y="8674"/>
                  </a:cubicBezTo>
                  <a:cubicBezTo>
                    <a:pt x="267" y="9307"/>
                    <a:pt x="1368" y="9708"/>
                    <a:pt x="1368" y="9708"/>
                  </a:cubicBezTo>
                  <a:cubicBezTo>
                    <a:pt x="801" y="10075"/>
                    <a:pt x="534" y="10742"/>
                    <a:pt x="634" y="11442"/>
                  </a:cubicBezTo>
                  <a:cubicBezTo>
                    <a:pt x="801" y="12276"/>
                    <a:pt x="1835" y="12543"/>
                    <a:pt x="1835" y="12543"/>
                  </a:cubicBezTo>
                  <a:cubicBezTo>
                    <a:pt x="1835" y="12543"/>
                    <a:pt x="1235" y="13611"/>
                    <a:pt x="1668" y="14411"/>
                  </a:cubicBezTo>
                  <a:cubicBezTo>
                    <a:pt x="1991" y="14976"/>
                    <a:pt x="3082" y="15250"/>
                    <a:pt x="4407" y="15250"/>
                  </a:cubicBezTo>
                  <a:cubicBezTo>
                    <a:pt x="6919" y="15250"/>
                    <a:pt x="10274" y="14266"/>
                    <a:pt x="10841" y="12410"/>
                  </a:cubicBezTo>
                  <a:cubicBezTo>
                    <a:pt x="11092" y="11520"/>
                    <a:pt x="10344" y="11379"/>
                    <a:pt x="9846" y="11379"/>
                  </a:cubicBezTo>
                  <a:cubicBezTo>
                    <a:pt x="9617" y="11379"/>
                    <a:pt x="9440" y="11409"/>
                    <a:pt x="9440" y="11409"/>
                  </a:cubicBezTo>
                  <a:cubicBezTo>
                    <a:pt x="9440" y="11409"/>
                    <a:pt x="11909" y="10342"/>
                    <a:pt x="11775" y="8840"/>
                  </a:cubicBezTo>
                  <a:cubicBezTo>
                    <a:pt x="11697" y="7936"/>
                    <a:pt x="10876" y="7750"/>
                    <a:pt x="10215" y="7750"/>
                  </a:cubicBezTo>
                  <a:cubicBezTo>
                    <a:pt x="9755" y="7750"/>
                    <a:pt x="9374" y="7840"/>
                    <a:pt x="9374" y="7840"/>
                  </a:cubicBezTo>
                  <a:cubicBezTo>
                    <a:pt x="9374" y="7840"/>
                    <a:pt x="11742" y="6806"/>
                    <a:pt x="11442" y="5238"/>
                  </a:cubicBezTo>
                  <a:cubicBezTo>
                    <a:pt x="11299" y="4460"/>
                    <a:pt x="10726" y="4256"/>
                    <a:pt x="10164" y="4256"/>
                  </a:cubicBezTo>
                  <a:cubicBezTo>
                    <a:pt x="9545" y="4256"/>
                    <a:pt x="8940" y="4504"/>
                    <a:pt x="8940" y="4504"/>
                  </a:cubicBezTo>
                  <a:cubicBezTo>
                    <a:pt x="8940" y="4504"/>
                    <a:pt x="10474" y="3236"/>
                    <a:pt x="9974" y="2102"/>
                  </a:cubicBezTo>
                  <a:cubicBezTo>
                    <a:pt x="9761" y="1615"/>
                    <a:pt x="9416" y="1437"/>
                    <a:pt x="8994" y="1437"/>
                  </a:cubicBezTo>
                  <a:cubicBezTo>
                    <a:pt x="7834" y="1437"/>
                    <a:pt x="6089" y="2783"/>
                    <a:pt x="4875" y="2783"/>
                  </a:cubicBezTo>
                  <a:cubicBezTo>
                    <a:pt x="4805" y="2783"/>
                    <a:pt x="4737" y="2779"/>
                    <a:pt x="4670" y="2769"/>
                  </a:cubicBezTo>
                  <a:lnTo>
                    <a:pt x="3469" y="201"/>
                  </a:lnTo>
                  <a:lnTo>
                    <a:pt x="2535"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7"/>
            <p:cNvSpPr/>
            <p:nvPr/>
          </p:nvSpPr>
          <p:spPr>
            <a:xfrm>
              <a:off x="4283225" y="1890125"/>
              <a:ext cx="105100" cy="154300"/>
            </a:xfrm>
            <a:custGeom>
              <a:avLst/>
              <a:gdLst/>
              <a:ahLst/>
              <a:cxnLst/>
              <a:rect l="l" t="t" r="r" b="b"/>
              <a:pathLst>
                <a:path w="4204" h="6172" extrusionOk="0">
                  <a:moveTo>
                    <a:pt x="934" y="0"/>
                  </a:moveTo>
                  <a:cubicBezTo>
                    <a:pt x="533" y="0"/>
                    <a:pt x="239" y="296"/>
                    <a:pt x="167" y="968"/>
                  </a:cubicBezTo>
                  <a:cubicBezTo>
                    <a:pt x="1" y="2569"/>
                    <a:pt x="2169" y="4304"/>
                    <a:pt x="1735" y="5972"/>
                  </a:cubicBezTo>
                  <a:lnTo>
                    <a:pt x="4204" y="6172"/>
                  </a:lnTo>
                  <a:lnTo>
                    <a:pt x="3937" y="3670"/>
                  </a:lnTo>
                  <a:cubicBezTo>
                    <a:pt x="3311" y="1537"/>
                    <a:pt x="1847" y="0"/>
                    <a:pt x="934"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7"/>
            <p:cNvSpPr/>
            <p:nvPr/>
          </p:nvSpPr>
          <p:spPr>
            <a:xfrm>
              <a:off x="4344100" y="2257750"/>
              <a:ext cx="189975" cy="37925"/>
            </a:xfrm>
            <a:custGeom>
              <a:avLst/>
              <a:gdLst/>
              <a:ahLst/>
              <a:cxnLst/>
              <a:rect l="l" t="t" r="r" b="b"/>
              <a:pathLst>
                <a:path w="7599" h="1517" extrusionOk="0">
                  <a:moveTo>
                    <a:pt x="7527" y="1"/>
                  </a:moveTo>
                  <a:cubicBezTo>
                    <a:pt x="7520" y="1"/>
                    <a:pt x="7513" y="3"/>
                    <a:pt x="7506" y="6"/>
                  </a:cubicBezTo>
                  <a:cubicBezTo>
                    <a:pt x="5071" y="807"/>
                    <a:pt x="2536" y="1274"/>
                    <a:pt x="1" y="1374"/>
                  </a:cubicBezTo>
                  <a:lnTo>
                    <a:pt x="1" y="1407"/>
                  </a:lnTo>
                  <a:cubicBezTo>
                    <a:pt x="562" y="1480"/>
                    <a:pt x="1126" y="1516"/>
                    <a:pt x="1690" y="1516"/>
                  </a:cubicBezTo>
                  <a:cubicBezTo>
                    <a:pt x="3706" y="1516"/>
                    <a:pt x="5715" y="1052"/>
                    <a:pt x="7539" y="140"/>
                  </a:cubicBezTo>
                  <a:cubicBezTo>
                    <a:pt x="7599" y="110"/>
                    <a:pt x="7579" y="1"/>
                    <a:pt x="7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7"/>
            <p:cNvSpPr/>
            <p:nvPr/>
          </p:nvSpPr>
          <p:spPr>
            <a:xfrm>
              <a:off x="4326600" y="2170200"/>
              <a:ext cx="205975" cy="53475"/>
            </a:xfrm>
            <a:custGeom>
              <a:avLst/>
              <a:gdLst/>
              <a:ahLst/>
              <a:cxnLst/>
              <a:rect l="l" t="t" r="r" b="b"/>
              <a:pathLst>
                <a:path w="8239" h="2139" extrusionOk="0">
                  <a:moveTo>
                    <a:pt x="8169" y="0"/>
                  </a:moveTo>
                  <a:cubicBezTo>
                    <a:pt x="8160" y="0"/>
                    <a:pt x="8150" y="2"/>
                    <a:pt x="8139" y="6"/>
                  </a:cubicBezTo>
                  <a:cubicBezTo>
                    <a:pt x="6472" y="1006"/>
                    <a:pt x="2402" y="1940"/>
                    <a:pt x="0" y="1974"/>
                  </a:cubicBezTo>
                  <a:cubicBezTo>
                    <a:pt x="0" y="1974"/>
                    <a:pt x="0" y="2040"/>
                    <a:pt x="0" y="2040"/>
                  </a:cubicBezTo>
                  <a:cubicBezTo>
                    <a:pt x="514" y="2106"/>
                    <a:pt x="1027" y="2139"/>
                    <a:pt x="1538" y="2139"/>
                  </a:cubicBezTo>
                  <a:cubicBezTo>
                    <a:pt x="3881" y="2139"/>
                    <a:pt x="6168" y="1454"/>
                    <a:pt x="8139" y="139"/>
                  </a:cubicBezTo>
                  <a:cubicBezTo>
                    <a:pt x="8229" y="109"/>
                    <a:pt x="8238" y="0"/>
                    <a:pt x="8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7"/>
            <p:cNvSpPr/>
            <p:nvPr/>
          </p:nvSpPr>
          <p:spPr>
            <a:xfrm>
              <a:off x="4326600" y="2085100"/>
              <a:ext cx="196700" cy="63350"/>
            </a:xfrm>
            <a:custGeom>
              <a:avLst/>
              <a:gdLst/>
              <a:ahLst/>
              <a:cxnLst/>
              <a:rect l="l" t="t" r="r" b="b"/>
              <a:pathLst>
                <a:path w="7868" h="2534" extrusionOk="0">
                  <a:moveTo>
                    <a:pt x="7798" y="1"/>
                  </a:moveTo>
                  <a:cubicBezTo>
                    <a:pt x="7790" y="1"/>
                    <a:pt x="7782" y="3"/>
                    <a:pt x="7772" y="7"/>
                  </a:cubicBezTo>
                  <a:cubicBezTo>
                    <a:pt x="5437" y="1542"/>
                    <a:pt x="2802" y="2142"/>
                    <a:pt x="34" y="2376"/>
                  </a:cubicBezTo>
                  <a:cubicBezTo>
                    <a:pt x="0" y="2376"/>
                    <a:pt x="0" y="2442"/>
                    <a:pt x="34" y="2442"/>
                  </a:cubicBezTo>
                  <a:cubicBezTo>
                    <a:pt x="369" y="2506"/>
                    <a:pt x="723" y="2534"/>
                    <a:pt x="1086" y="2534"/>
                  </a:cubicBezTo>
                  <a:cubicBezTo>
                    <a:pt x="2241" y="2534"/>
                    <a:pt x="3488" y="2254"/>
                    <a:pt x="4503" y="1975"/>
                  </a:cubicBezTo>
                  <a:cubicBezTo>
                    <a:pt x="5771" y="1642"/>
                    <a:pt x="6905" y="1008"/>
                    <a:pt x="7839" y="107"/>
                  </a:cubicBezTo>
                  <a:cubicBezTo>
                    <a:pt x="7868" y="79"/>
                    <a:pt x="7847" y="1"/>
                    <a:pt x="7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57"/>
          <p:cNvSpPr txBox="1">
            <a:spLocks noGrp="1"/>
          </p:cNvSpPr>
          <p:nvPr>
            <p:ph type="subTitle" idx="2"/>
          </p:nvPr>
        </p:nvSpPr>
        <p:spPr>
          <a:xfrm>
            <a:off x="4449807" y="426025"/>
            <a:ext cx="3752400" cy="469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dirty="0"/>
              <a:t>Development</a:t>
            </a:r>
            <a:endParaRPr dirty="0"/>
          </a:p>
        </p:txBody>
      </p:sp>
      <p:sp>
        <p:nvSpPr>
          <p:cNvPr id="600" name="Google Shape;600;p57"/>
          <p:cNvSpPr/>
          <p:nvPr/>
        </p:nvSpPr>
        <p:spPr>
          <a:xfrm>
            <a:off x="46101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86"/>
                                        </p:tgtEl>
                                        <p:attrNameLst>
                                          <p:attrName>style.visibility</p:attrName>
                                        </p:attrNameLst>
                                      </p:cBhvr>
                                      <p:to>
                                        <p:strVal val="visible"/>
                                      </p:to>
                                    </p:set>
                                    <p:animEffect transition="in" filter="fade">
                                      <p:cBhvr>
                                        <p:cTn id="7" dur="1000"/>
                                        <p:tgtEl>
                                          <p:spTgt spid="486"/>
                                        </p:tgtEl>
                                      </p:cBhvr>
                                    </p:animEffect>
                                  </p:childTnLst>
                                </p:cTn>
                              </p:par>
                            </p:childTnLst>
                          </p:cTn>
                        </p:par>
                        <p:par>
                          <p:cTn id="8" fill="hold">
                            <p:stCondLst>
                              <p:cond delay="1000"/>
                            </p:stCondLst>
                            <p:childTnLst>
                              <p:par>
                                <p:cTn id="9" presetID="2" presetClass="entr" presetSubtype="8" fill="hold" nodeType="afterEffect">
                                  <p:stCondLst>
                                    <p:cond delay="0"/>
                                  </p:stCondLst>
                                  <p:childTnLst>
                                    <p:set>
                                      <p:cBhvr>
                                        <p:cTn id="10" dur="1" fill="hold">
                                          <p:stCondLst>
                                            <p:cond delay="0"/>
                                          </p:stCondLst>
                                        </p:cTn>
                                        <p:tgtEl>
                                          <p:spTgt spid="489"/>
                                        </p:tgtEl>
                                        <p:attrNameLst>
                                          <p:attrName>style.visibility</p:attrName>
                                        </p:attrNameLst>
                                      </p:cBhvr>
                                      <p:to>
                                        <p:strVal val="visible"/>
                                      </p:to>
                                    </p:set>
                                    <p:anim calcmode="lin" valueType="num">
                                      <p:cBhvr additive="base">
                                        <p:cTn id="11" dur="1000"/>
                                        <p:tgtEl>
                                          <p:spTgt spid="48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9"/>
        <p:cNvGrpSpPr/>
        <p:nvPr/>
      </p:nvGrpSpPr>
      <p:grpSpPr>
        <a:xfrm>
          <a:off x="0" y="0"/>
          <a:ext cx="0" cy="0"/>
          <a:chOff x="0" y="0"/>
          <a:chExt cx="0" cy="0"/>
        </a:xfrm>
      </p:grpSpPr>
      <p:sp>
        <p:nvSpPr>
          <p:cNvPr id="911" name="Google Shape;911;p65"/>
          <p:cNvSpPr txBox="1">
            <a:spLocks noGrp="1"/>
          </p:cNvSpPr>
          <p:nvPr>
            <p:ph type="body" idx="1"/>
          </p:nvPr>
        </p:nvSpPr>
        <p:spPr>
          <a:xfrm>
            <a:off x="4966122" y="335419"/>
            <a:ext cx="3665814" cy="4703406"/>
          </a:xfrm>
          <a:prstGeom prst="rect">
            <a:avLst/>
          </a:prstGeom>
        </p:spPr>
        <p:txBody>
          <a:bodyPr spcFirstLastPara="1" wrap="square" lIns="91425" tIns="91425" rIns="91425" bIns="91425" anchor="ctr" anchorCtr="0">
            <a:noAutofit/>
          </a:bodyPr>
          <a:lstStyle/>
          <a:p>
            <a:pPr marL="457200" lvl="0" indent="-330200" algn="l" rtl="0">
              <a:lnSpc>
                <a:spcPct val="100000"/>
              </a:lnSpc>
              <a:spcBef>
                <a:spcPts val="500"/>
              </a:spcBef>
              <a:spcAft>
                <a:spcPts val="0"/>
              </a:spcAft>
              <a:buClr>
                <a:schemeClr val="accent2"/>
              </a:buClr>
              <a:buSzPts val="1600"/>
              <a:buChar char="●"/>
            </a:pPr>
            <a:r>
              <a:rPr lang="en-US" sz="1400" dirty="0"/>
              <a:t>To create realistic and high-quality 3D models to be marketed.</a:t>
            </a:r>
          </a:p>
          <a:p>
            <a:pPr marL="457200" lvl="0" indent="-330200" algn="l" rtl="0">
              <a:lnSpc>
                <a:spcPct val="100000"/>
              </a:lnSpc>
              <a:spcBef>
                <a:spcPts val="500"/>
              </a:spcBef>
              <a:spcAft>
                <a:spcPts val="0"/>
              </a:spcAft>
              <a:buClr>
                <a:schemeClr val="accent2"/>
              </a:buClr>
              <a:buSzPts val="1600"/>
              <a:buChar char="●"/>
            </a:pPr>
            <a:r>
              <a:rPr lang="en-US" sz="1400" dirty="0"/>
              <a:t>Integrate 3D models into a WebGL framework .</a:t>
            </a:r>
          </a:p>
          <a:p>
            <a:pPr marL="457200" lvl="0" indent="-330200" algn="l" rtl="0">
              <a:lnSpc>
                <a:spcPct val="100000"/>
              </a:lnSpc>
              <a:spcBef>
                <a:spcPts val="500"/>
              </a:spcBef>
              <a:spcAft>
                <a:spcPts val="0"/>
              </a:spcAft>
              <a:buClr>
                <a:schemeClr val="accent2"/>
              </a:buClr>
              <a:buSzPts val="1600"/>
              <a:buChar char="●"/>
            </a:pPr>
            <a:r>
              <a:rPr lang="en-US" sz="1400" dirty="0"/>
              <a:t>Design and implement interactive features to engage users, such as product customization.</a:t>
            </a:r>
          </a:p>
          <a:p>
            <a:pPr marL="457200" lvl="0" indent="-330200" algn="l" rtl="0">
              <a:lnSpc>
                <a:spcPct val="100000"/>
              </a:lnSpc>
              <a:spcBef>
                <a:spcPts val="500"/>
              </a:spcBef>
              <a:spcAft>
                <a:spcPts val="0"/>
              </a:spcAft>
              <a:buClr>
                <a:schemeClr val="accent2"/>
              </a:buClr>
              <a:buSzPts val="1600"/>
              <a:buChar char="●"/>
            </a:pPr>
            <a:r>
              <a:rPr lang="en-US" sz="1400" dirty="0"/>
              <a:t>Evaluate the effectiveness of the marketing experience in terms of user engagement, brand perception, and potential sales impact.</a:t>
            </a:r>
          </a:p>
          <a:p>
            <a:pPr marL="457200" lvl="0" indent="-330200" algn="l" rtl="0">
              <a:lnSpc>
                <a:spcPct val="100000"/>
              </a:lnSpc>
              <a:spcBef>
                <a:spcPts val="500"/>
              </a:spcBef>
              <a:spcAft>
                <a:spcPts val="0"/>
              </a:spcAft>
              <a:buClr>
                <a:schemeClr val="accent2"/>
              </a:buClr>
              <a:buSzPts val="1600"/>
              <a:buChar char="●"/>
            </a:pPr>
            <a:endParaRPr lang="en-IN" sz="1400" dirty="0"/>
          </a:p>
        </p:txBody>
      </p:sp>
      <p:sp>
        <p:nvSpPr>
          <p:cNvPr id="912" name="Google Shape;912;p65"/>
          <p:cNvSpPr txBox="1">
            <a:spLocks noGrp="1"/>
          </p:cNvSpPr>
          <p:nvPr>
            <p:ph type="title"/>
          </p:nvPr>
        </p:nvSpPr>
        <p:spPr>
          <a:xfrm>
            <a:off x="731850" y="1954600"/>
            <a:ext cx="3309600" cy="132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INITIATIVE</a:t>
            </a:r>
            <a:endParaRPr sz="3200" dirty="0"/>
          </a:p>
        </p:txBody>
      </p:sp>
      <p:cxnSp>
        <p:nvCxnSpPr>
          <p:cNvPr id="913" name="Google Shape;913;p65"/>
          <p:cNvCxnSpPr/>
          <p:nvPr/>
        </p:nvCxnSpPr>
        <p:spPr>
          <a:xfrm rot="10800000">
            <a:off x="-102375" y="4208260"/>
            <a:ext cx="3018900" cy="0"/>
          </a:xfrm>
          <a:prstGeom prst="straightConnector1">
            <a:avLst/>
          </a:prstGeom>
          <a:noFill/>
          <a:ln w="28575" cap="flat" cmpd="sng">
            <a:solidFill>
              <a:schemeClr val="dk1"/>
            </a:solidFill>
            <a:prstDash val="solid"/>
            <a:round/>
            <a:headEnd type="none" w="med" len="med"/>
            <a:tailEnd type="none" w="med" len="med"/>
          </a:ln>
        </p:spPr>
      </p:cxnSp>
      <p:sp>
        <p:nvSpPr>
          <p:cNvPr id="914" name="Google Shape;914;p65"/>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915" name="Google Shape;915;p65"/>
          <p:cNvSpPr/>
          <p:nvPr/>
        </p:nvSpPr>
        <p:spPr>
          <a:xfrm>
            <a:off x="40767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05"/>
        <p:cNvGrpSpPr/>
        <p:nvPr/>
      </p:nvGrpSpPr>
      <p:grpSpPr>
        <a:xfrm>
          <a:off x="0" y="0"/>
          <a:ext cx="0" cy="0"/>
          <a:chOff x="0" y="0"/>
          <a:chExt cx="0" cy="0"/>
        </a:xfrm>
      </p:grpSpPr>
      <p:sp>
        <p:nvSpPr>
          <p:cNvPr id="4106" name="Google Shape;4106;p103"/>
          <p:cNvSpPr txBox="1">
            <a:spLocks noGrp="1"/>
          </p:cNvSpPr>
          <p:nvPr>
            <p:ph type="title"/>
          </p:nvPr>
        </p:nvSpPr>
        <p:spPr>
          <a:xfrm flipH="1">
            <a:off x="306161" y="1954600"/>
            <a:ext cx="3835125" cy="1325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Technologies used</a:t>
            </a:r>
            <a:endParaRPr dirty="0"/>
          </a:p>
        </p:txBody>
      </p:sp>
      <p:sp>
        <p:nvSpPr>
          <p:cNvPr id="4171" name="Google Shape;4171;p103"/>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4172" name="Google Shape;4172;p103"/>
          <p:cNvSpPr/>
          <p:nvPr/>
        </p:nvSpPr>
        <p:spPr>
          <a:xfrm>
            <a:off x="40767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pic>
        <p:nvPicPr>
          <p:cNvPr id="1026" name="Picture 2" descr="Unity joins the Blender Development Fund as a Patron Member — blender.org">
            <a:extLst>
              <a:ext uri="{FF2B5EF4-FFF2-40B4-BE49-F238E27FC236}">
                <a16:creationId xmlns:a16="http://schemas.microsoft.com/office/drawing/2014/main" id="{47CBE39E-C72D-B8CE-59F2-F7BB91E9BA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38700" y="1552194"/>
            <a:ext cx="3999139" cy="223951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11"/>
        <p:cNvGrpSpPr/>
        <p:nvPr/>
      </p:nvGrpSpPr>
      <p:grpSpPr>
        <a:xfrm>
          <a:off x="0" y="0"/>
          <a:ext cx="0" cy="0"/>
          <a:chOff x="0" y="0"/>
          <a:chExt cx="0" cy="0"/>
        </a:xfrm>
      </p:grpSpPr>
      <p:sp>
        <p:nvSpPr>
          <p:cNvPr id="4012" name="Google Shape;4012;p102">
            <a:hlinkClick r:id="rId3" action="ppaction://hlinksldjump"/>
          </p:cNvPr>
          <p:cNvSpPr/>
          <p:nvPr/>
        </p:nvSpPr>
        <p:spPr>
          <a:xfrm>
            <a:off x="8686800" y="0"/>
            <a:ext cx="457200" cy="457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uFill>
                  <a:noFill/>
                </a:uFill>
                <a:latin typeface="Krona One"/>
                <a:ea typeface="Krona One"/>
                <a:cs typeface="Krona One"/>
                <a:sym typeface="Krona One"/>
                <a:hlinkClick r:id="rId3" action="ppaction://hlinksldjump">
                  <a:extLst>
                    <a:ext uri="{A12FA001-AC4F-418D-AE19-62706E023703}">
                      <ahyp:hlinkClr xmlns:ahyp="http://schemas.microsoft.com/office/drawing/2018/hyperlinkcolor" val="tx"/>
                    </a:ext>
                  </a:extLst>
                </a:hlinkClick>
              </a:rPr>
              <a:t>……</a:t>
            </a:r>
            <a:endParaRPr b="1">
              <a:solidFill>
                <a:schemeClr val="lt1"/>
              </a:solidFill>
              <a:latin typeface="Krona One"/>
              <a:ea typeface="Krona One"/>
              <a:cs typeface="Krona One"/>
              <a:sym typeface="Krona One"/>
            </a:endParaRPr>
          </a:p>
        </p:txBody>
      </p:sp>
      <p:grpSp>
        <p:nvGrpSpPr>
          <p:cNvPr id="4013" name="Google Shape;4013;p102"/>
          <p:cNvGrpSpPr/>
          <p:nvPr/>
        </p:nvGrpSpPr>
        <p:grpSpPr>
          <a:xfrm>
            <a:off x="8800393" y="114563"/>
            <a:ext cx="230010" cy="228076"/>
            <a:chOff x="8765417" y="37121"/>
            <a:chExt cx="299961" cy="297400"/>
          </a:xfrm>
        </p:grpSpPr>
        <p:sp>
          <p:nvSpPr>
            <p:cNvPr id="4014" name="Google Shape;4014;p102"/>
            <p:cNvSpPr/>
            <p:nvPr/>
          </p:nvSpPr>
          <p:spPr>
            <a:xfrm>
              <a:off x="8974372" y="63625"/>
              <a:ext cx="57840" cy="87566"/>
            </a:xfrm>
            <a:custGeom>
              <a:avLst/>
              <a:gdLst/>
              <a:ahLst/>
              <a:cxnLst/>
              <a:rect l="l" t="t" r="r" b="b"/>
              <a:pathLst>
                <a:path w="40377" h="61128" extrusionOk="0">
                  <a:moveTo>
                    <a:pt x="0" y="0"/>
                  </a:moveTo>
                  <a:lnTo>
                    <a:pt x="0" y="22693"/>
                  </a:lnTo>
                  <a:lnTo>
                    <a:pt x="40377" y="61127"/>
                  </a:lnTo>
                  <a:lnTo>
                    <a:pt x="40377"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02"/>
            <p:cNvSpPr/>
            <p:nvPr/>
          </p:nvSpPr>
          <p:spPr>
            <a:xfrm>
              <a:off x="8799829" y="45614"/>
              <a:ext cx="231138" cy="288907"/>
            </a:xfrm>
            <a:custGeom>
              <a:avLst/>
              <a:gdLst/>
              <a:ahLst/>
              <a:cxnLst/>
              <a:rect l="l" t="t" r="r" b="b"/>
              <a:pathLst>
                <a:path w="161353" h="201680" extrusionOk="0">
                  <a:moveTo>
                    <a:pt x="81111" y="0"/>
                  </a:moveTo>
                  <a:lnTo>
                    <a:pt x="0" y="78709"/>
                  </a:lnTo>
                  <a:lnTo>
                    <a:pt x="0" y="201679"/>
                  </a:lnTo>
                  <a:lnTo>
                    <a:pt x="161353" y="201679"/>
                  </a:lnTo>
                  <a:lnTo>
                    <a:pt x="161353" y="78709"/>
                  </a:lnTo>
                  <a:lnTo>
                    <a:pt x="81111"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02"/>
            <p:cNvSpPr/>
            <p:nvPr/>
          </p:nvSpPr>
          <p:spPr>
            <a:xfrm>
              <a:off x="8765417" y="37121"/>
              <a:ext cx="299961" cy="157999"/>
            </a:xfrm>
            <a:custGeom>
              <a:avLst/>
              <a:gdLst/>
              <a:ahLst/>
              <a:cxnLst/>
              <a:rect l="l" t="t" r="r" b="b"/>
              <a:pathLst>
                <a:path w="209397" h="110296" extrusionOk="0">
                  <a:moveTo>
                    <a:pt x="104673" y="0"/>
                  </a:moveTo>
                  <a:lnTo>
                    <a:pt x="98284" y="5929"/>
                  </a:lnTo>
                  <a:lnTo>
                    <a:pt x="1" y="99562"/>
                  </a:lnTo>
                  <a:lnTo>
                    <a:pt x="12829" y="110295"/>
                  </a:lnTo>
                  <a:lnTo>
                    <a:pt x="104673" y="22642"/>
                  </a:lnTo>
                  <a:lnTo>
                    <a:pt x="196568" y="110295"/>
                  </a:lnTo>
                  <a:lnTo>
                    <a:pt x="209396" y="99562"/>
                  </a:lnTo>
                  <a:lnTo>
                    <a:pt x="111113" y="5929"/>
                  </a:lnTo>
                  <a:lnTo>
                    <a:pt x="104673"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02"/>
            <p:cNvSpPr/>
            <p:nvPr/>
          </p:nvSpPr>
          <p:spPr>
            <a:xfrm>
              <a:off x="8893323" y="113264"/>
              <a:ext cx="44151" cy="44150"/>
            </a:xfrm>
            <a:custGeom>
              <a:avLst/>
              <a:gdLst/>
              <a:ahLst/>
              <a:cxnLst/>
              <a:rect l="l" t="t" r="r" b="b"/>
              <a:pathLst>
                <a:path w="30821" h="30820" extrusionOk="0">
                  <a:moveTo>
                    <a:pt x="14874" y="1"/>
                  </a:moveTo>
                  <a:lnTo>
                    <a:pt x="14158" y="52"/>
                  </a:lnTo>
                  <a:lnTo>
                    <a:pt x="13392" y="154"/>
                  </a:lnTo>
                  <a:lnTo>
                    <a:pt x="12625" y="256"/>
                  </a:lnTo>
                  <a:lnTo>
                    <a:pt x="11858" y="409"/>
                  </a:lnTo>
                  <a:lnTo>
                    <a:pt x="11092" y="614"/>
                  </a:lnTo>
                  <a:lnTo>
                    <a:pt x="10325" y="818"/>
                  </a:lnTo>
                  <a:lnTo>
                    <a:pt x="9558" y="1074"/>
                  </a:lnTo>
                  <a:lnTo>
                    <a:pt x="8792" y="1381"/>
                  </a:lnTo>
                  <a:lnTo>
                    <a:pt x="8025" y="1738"/>
                  </a:lnTo>
                  <a:lnTo>
                    <a:pt x="7259" y="2147"/>
                  </a:lnTo>
                  <a:lnTo>
                    <a:pt x="6492" y="2607"/>
                  </a:lnTo>
                  <a:lnTo>
                    <a:pt x="5674" y="3067"/>
                  </a:lnTo>
                  <a:lnTo>
                    <a:pt x="4907" y="3578"/>
                  </a:lnTo>
                  <a:lnTo>
                    <a:pt x="4141" y="4140"/>
                  </a:lnTo>
                  <a:lnTo>
                    <a:pt x="3579" y="4907"/>
                  </a:lnTo>
                  <a:lnTo>
                    <a:pt x="3068" y="5674"/>
                  </a:lnTo>
                  <a:lnTo>
                    <a:pt x="2556" y="6492"/>
                  </a:lnTo>
                  <a:lnTo>
                    <a:pt x="2148" y="7258"/>
                  </a:lnTo>
                  <a:lnTo>
                    <a:pt x="1739" y="8025"/>
                  </a:lnTo>
                  <a:lnTo>
                    <a:pt x="1381" y="8791"/>
                  </a:lnTo>
                  <a:lnTo>
                    <a:pt x="1074" y="9558"/>
                  </a:lnTo>
                  <a:lnTo>
                    <a:pt x="819" y="10325"/>
                  </a:lnTo>
                  <a:lnTo>
                    <a:pt x="614" y="11142"/>
                  </a:lnTo>
                  <a:lnTo>
                    <a:pt x="410" y="11909"/>
                  </a:lnTo>
                  <a:lnTo>
                    <a:pt x="257" y="12625"/>
                  </a:lnTo>
                  <a:lnTo>
                    <a:pt x="154" y="13391"/>
                  </a:lnTo>
                  <a:lnTo>
                    <a:pt x="52" y="14158"/>
                  </a:lnTo>
                  <a:lnTo>
                    <a:pt x="1" y="14925"/>
                  </a:lnTo>
                  <a:lnTo>
                    <a:pt x="1" y="15640"/>
                  </a:lnTo>
                  <a:lnTo>
                    <a:pt x="52" y="16356"/>
                  </a:lnTo>
                  <a:lnTo>
                    <a:pt x="103" y="17071"/>
                  </a:lnTo>
                  <a:lnTo>
                    <a:pt x="205" y="17787"/>
                  </a:lnTo>
                  <a:lnTo>
                    <a:pt x="308" y="18502"/>
                  </a:lnTo>
                  <a:lnTo>
                    <a:pt x="461" y="19167"/>
                  </a:lnTo>
                  <a:lnTo>
                    <a:pt x="665" y="19882"/>
                  </a:lnTo>
                  <a:lnTo>
                    <a:pt x="870" y="20547"/>
                  </a:lnTo>
                  <a:lnTo>
                    <a:pt x="1125" y="21160"/>
                  </a:lnTo>
                  <a:lnTo>
                    <a:pt x="1381" y="21824"/>
                  </a:lnTo>
                  <a:lnTo>
                    <a:pt x="1688" y="22438"/>
                  </a:lnTo>
                  <a:lnTo>
                    <a:pt x="2045" y="23051"/>
                  </a:lnTo>
                  <a:lnTo>
                    <a:pt x="2761" y="24227"/>
                  </a:lnTo>
                  <a:lnTo>
                    <a:pt x="3579" y="25300"/>
                  </a:lnTo>
                  <a:lnTo>
                    <a:pt x="4499" y="26271"/>
                  </a:lnTo>
                  <a:lnTo>
                    <a:pt x="5521" y="27242"/>
                  </a:lnTo>
                  <a:lnTo>
                    <a:pt x="6594" y="28060"/>
                  </a:lnTo>
                  <a:lnTo>
                    <a:pt x="7770" y="28775"/>
                  </a:lnTo>
                  <a:lnTo>
                    <a:pt x="8383" y="29133"/>
                  </a:lnTo>
                  <a:lnTo>
                    <a:pt x="8996" y="29440"/>
                  </a:lnTo>
                  <a:lnTo>
                    <a:pt x="9661" y="29695"/>
                  </a:lnTo>
                  <a:lnTo>
                    <a:pt x="10274" y="29951"/>
                  </a:lnTo>
                  <a:lnTo>
                    <a:pt x="10938" y="30155"/>
                  </a:lnTo>
                  <a:lnTo>
                    <a:pt x="11654" y="30360"/>
                  </a:lnTo>
                  <a:lnTo>
                    <a:pt x="12318" y="30513"/>
                  </a:lnTo>
                  <a:lnTo>
                    <a:pt x="13034" y="30615"/>
                  </a:lnTo>
                  <a:lnTo>
                    <a:pt x="13749" y="30718"/>
                  </a:lnTo>
                  <a:lnTo>
                    <a:pt x="14465" y="30769"/>
                  </a:lnTo>
                  <a:lnTo>
                    <a:pt x="15181" y="30820"/>
                  </a:lnTo>
                  <a:lnTo>
                    <a:pt x="15896" y="30820"/>
                  </a:lnTo>
                  <a:lnTo>
                    <a:pt x="16663" y="30769"/>
                  </a:lnTo>
                  <a:lnTo>
                    <a:pt x="17429" y="30666"/>
                  </a:lnTo>
                  <a:lnTo>
                    <a:pt x="18145" y="30564"/>
                  </a:lnTo>
                  <a:lnTo>
                    <a:pt x="18912" y="30411"/>
                  </a:lnTo>
                  <a:lnTo>
                    <a:pt x="19678" y="30206"/>
                  </a:lnTo>
                  <a:lnTo>
                    <a:pt x="20445" y="30002"/>
                  </a:lnTo>
                  <a:lnTo>
                    <a:pt x="21263" y="29746"/>
                  </a:lnTo>
                  <a:lnTo>
                    <a:pt x="22029" y="29440"/>
                  </a:lnTo>
                  <a:lnTo>
                    <a:pt x="22796" y="29082"/>
                  </a:lnTo>
                  <a:lnTo>
                    <a:pt x="23562" y="28673"/>
                  </a:lnTo>
                  <a:lnTo>
                    <a:pt x="24329" y="28264"/>
                  </a:lnTo>
                  <a:lnTo>
                    <a:pt x="25096" y="27753"/>
                  </a:lnTo>
                  <a:lnTo>
                    <a:pt x="25914" y="27242"/>
                  </a:lnTo>
                  <a:lnTo>
                    <a:pt x="26680" y="26680"/>
                  </a:lnTo>
                  <a:lnTo>
                    <a:pt x="27242" y="25913"/>
                  </a:lnTo>
                  <a:lnTo>
                    <a:pt x="27753" y="25147"/>
                  </a:lnTo>
                  <a:lnTo>
                    <a:pt x="28213" y="24380"/>
                  </a:lnTo>
                  <a:lnTo>
                    <a:pt x="28673" y="23562"/>
                  </a:lnTo>
                  <a:lnTo>
                    <a:pt x="29082" y="22796"/>
                  </a:lnTo>
                  <a:lnTo>
                    <a:pt x="29440" y="22029"/>
                  </a:lnTo>
                  <a:lnTo>
                    <a:pt x="29747" y="21262"/>
                  </a:lnTo>
                  <a:lnTo>
                    <a:pt x="30002" y="20496"/>
                  </a:lnTo>
                  <a:lnTo>
                    <a:pt x="30207" y="19729"/>
                  </a:lnTo>
                  <a:lnTo>
                    <a:pt x="30411" y="18962"/>
                  </a:lnTo>
                  <a:lnTo>
                    <a:pt x="30564" y="18196"/>
                  </a:lnTo>
                  <a:lnTo>
                    <a:pt x="30667" y="17429"/>
                  </a:lnTo>
                  <a:lnTo>
                    <a:pt x="30769" y="16662"/>
                  </a:lnTo>
                  <a:lnTo>
                    <a:pt x="30820" y="15947"/>
                  </a:lnTo>
                  <a:lnTo>
                    <a:pt x="30820" y="15180"/>
                  </a:lnTo>
                  <a:lnTo>
                    <a:pt x="30769" y="14465"/>
                  </a:lnTo>
                  <a:lnTo>
                    <a:pt x="30718" y="13749"/>
                  </a:lnTo>
                  <a:lnTo>
                    <a:pt x="30616" y="13034"/>
                  </a:lnTo>
                  <a:lnTo>
                    <a:pt x="30513" y="12318"/>
                  </a:lnTo>
                  <a:lnTo>
                    <a:pt x="30360" y="11654"/>
                  </a:lnTo>
                  <a:lnTo>
                    <a:pt x="30156" y="10989"/>
                  </a:lnTo>
                  <a:lnTo>
                    <a:pt x="29951" y="10325"/>
                  </a:lnTo>
                  <a:lnTo>
                    <a:pt x="29696" y="9660"/>
                  </a:lnTo>
                  <a:lnTo>
                    <a:pt x="29389" y="8996"/>
                  </a:lnTo>
                  <a:lnTo>
                    <a:pt x="29133" y="8383"/>
                  </a:lnTo>
                  <a:lnTo>
                    <a:pt x="28776" y="7769"/>
                  </a:lnTo>
                  <a:lnTo>
                    <a:pt x="28060" y="6645"/>
                  </a:lnTo>
                  <a:lnTo>
                    <a:pt x="27191" y="5520"/>
                  </a:lnTo>
                  <a:lnTo>
                    <a:pt x="26271" y="4549"/>
                  </a:lnTo>
                  <a:lnTo>
                    <a:pt x="25300" y="3629"/>
                  </a:lnTo>
                  <a:lnTo>
                    <a:pt x="24176" y="2760"/>
                  </a:lnTo>
                  <a:lnTo>
                    <a:pt x="23051" y="2045"/>
                  </a:lnTo>
                  <a:lnTo>
                    <a:pt x="22438" y="1738"/>
                  </a:lnTo>
                  <a:lnTo>
                    <a:pt x="21825" y="1432"/>
                  </a:lnTo>
                  <a:lnTo>
                    <a:pt x="21160" y="1125"/>
                  </a:lnTo>
                  <a:lnTo>
                    <a:pt x="20547" y="869"/>
                  </a:lnTo>
                  <a:lnTo>
                    <a:pt x="19883" y="665"/>
                  </a:lnTo>
                  <a:lnTo>
                    <a:pt x="19167" y="461"/>
                  </a:lnTo>
                  <a:lnTo>
                    <a:pt x="18503" y="307"/>
                  </a:lnTo>
                  <a:lnTo>
                    <a:pt x="17787" y="205"/>
                  </a:lnTo>
                  <a:lnTo>
                    <a:pt x="17072" y="103"/>
                  </a:lnTo>
                  <a:lnTo>
                    <a:pt x="16356" y="52"/>
                  </a:lnTo>
                  <a:lnTo>
                    <a:pt x="15641"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8" name="Google Shape;4018;p102"/>
          <p:cNvSpPr txBox="1">
            <a:spLocks noGrp="1"/>
          </p:cNvSpPr>
          <p:nvPr>
            <p:ph type="title"/>
          </p:nvPr>
        </p:nvSpPr>
        <p:spPr>
          <a:xfrm>
            <a:off x="2642550" y="2741800"/>
            <a:ext cx="4111818"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products</a:t>
            </a:r>
            <a:endParaRPr dirty="0"/>
          </a:p>
        </p:txBody>
      </p:sp>
      <p:sp>
        <p:nvSpPr>
          <p:cNvPr id="4020" name="Google Shape;4020;p102"/>
          <p:cNvSpPr txBox="1">
            <a:spLocks noGrp="1"/>
          </p:cNvSpPr>
          <p:nvPr>
            <p:ph type="title" idx="2"/>
          </p:nvPr>
        </p:nvSpPr>
        <p:spPr>
          <a:xfrm>
            <a:off x="2646450" y="667843"/>
            <a:ext cx="3855000" cy="19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cxnSp>
        <p:nvCxnSpPr>
          <p:cNvPr id="4021" name="Google Shape;4021;p102"/>
          <p:cNvCxnSpPr/>
          <p:nvPr/>
        </p:nvCxnSpPr>
        <p:spPr>
          <a:xfrm rot="10800000">
            <a:off x="3398400" y="2491724"/>
            <a:ext cx="2347200" cy="0"/>
          </a:xfrm>
          <a:prstGeom prst="straightConnector1">
            <a:avLst/>
          </a:prstGeom>
          <a:noFill/>
          <a:ln w="28575" cap="flat" cmpd="sng">
            <a:solidFill>
              <a:schemeClr val="dk1"/>
            </a:solidFill>
            <a:prstDash val="solid"/>
            <a:round/>
            <a:headEnd type="none" w="med" len="med"/>
            <a:tailEnd type="none" w="med" len="med"/>
          </a:ln>
        </p:spPr>
      </p:cxnSp>
      <p:grpSp>
        <p:nvGrpSpPr>
          <p:cNvPr id="4022" name="Google Shape;4022;p102"/>
          <p:cNvGrpSpPr/>
          <p:nvPr/>
        </p:nvGrpSpPr>
        <p:grpSpPr>
          <a:xfrm>
            <a:off x="779750" y="630241"/>
            <a:ext cx="1961395" cy="3883027"/>
            <a:chOff x="932150" y="630241"/>
            <a:chExt cx="1961395" cy="3883027"/>
          </a:xfrm>
        </p:grpSpPr>
        <p:sp>
          <p:nvSpPr>
            <p:cNvPr id="4023" name="Google Shape;4023;p102"/>
            <p:cNvSpPr/>
            <p:nvPr/>
          </p:nvSpPr>
          <p:spPr>
            <a:xfrm>
              <a:off x="932150" y="4137850"/>
              <a:ext cx="1755904" cy="375418"/>
            </a:xfrm>
            <a:custGeom>
              <a:avLst/>
              <a:gdLst/>
              <a:ahLst/>
              <a:cxnLst/>
              <a:rect l="l" t="t" r="r" b="b"/>
              <a:pathLst>
                <a:path w="140895" h="20260" extrusionOk="0">
                  <a:moveTo>
                    <a:pt x="66811" y="1"/>
                  </a:moveTo>
                  <a:lnTo>
                    <a:pt x="63255" y="53"/>
                  </a:lnTo>
                  <a:lnTo>
                    <a:pt x="59725" y="106"/>
                  </a:lnTo>
                  <a:lnTo>
                    <a:pt x="56247" y="185"/>
                  </a:lnTo>
                  <a:lnTo>
                    <a:pt x="52848" y="317"/>
                  </a:lnTo>
                  <a:lnTo>
                    <a:pt x="49503" y="448"/>
                  </a:lnTo>
                  <a:lnTo>
                    <a:pt x="46236" y="606"/>
                  </a:lnTo>
                  <a:lnTo>
                    <a:pt x="43022" y="791"/>
                  </a:lnTo>
                  <a:lnTo>
                    <a:pt x="39913" y="1002"/>
                  </a:lnTo>
                  <a:lnTo>
                    <a:pt x="36857" y="1212"/>
                  </a:lnTo>
                  <a:lnTo>
                    <a:pt x="33906" y="1450"/>
                  </a:lnTo>
                  <a:lnTo>
                    <a:pt x="31061" y="1713"/>
                  </a:lnTo>
                  <a:lnTo>
                    <a:pt x="28295" y="2003"/>
                  </a:lnTo>
                  <a:lnTo>
                    <a:pt x="25634" y="2293"/>
                  </a:lnTo>
                  <a:lnTo>
                    <a:pt x="23078" y="2635"/>
                  </a:lnTo>
                  <a:lnTo>
                    <a:pt x="20628" y="2951"/>
                  </a:lnTo>
                  <a:lnTo>
                    <a:pt x="18310" y="3320"/>
                  </a:lnTo>
                  <a:lnTo>
                    <a:pt x="16097" y="3689"/>
                  </a:lnTo>
                  <a:lnTo>
                    <a:pt x="13989" y="4058"/>
                  </a:lnTo>
                  <a:lnTo>
                    <a:pt x="12040" y="4453"/>
                  </a:lnTo>
                  <a:lnTo>
                    <a:pt x="10196" y="4874"/>
                  </a:lnTo>
                  <a:lnTo>
                    <a:pt x="8509" y="5296"/>
                  </a:lnTo>
                  <a:lnTo>
                    <a:pt x="6955" y="5744"/>
                  </a:lnTo>
                  <a:lnTo>
                    <a:pt x="5532" y="6192"/>
                  </a:lnTo>
                  <a:lnTo>
                    <a:pt x="4268" y="6640"/>
                  </a:lnTo>
                  <a:lnTo>
                    <a:pt x="3688" y="6877"/>
                  </a:lnTo>
                  <a:lnTo>
                    <a:pt x="3161" y="7114"/>
                  </a:lnTo>
                  <a:lnTo>
                    <a:pt x="2661" y="7351"/>
                  </a:lnTo>
                  <a:lnTo>
                    <a:pt x="2213" y="7588"/>
                  </a:lnTo>
                  <a:lnTo>
                    <a:pt x="1791" y="7825"/>
                  </a:lnTo>
                  <a:lnTo>
                    <a:pt x="1423" y="8089"/>
                  </a:lnTo>
                  <a:lnTo>
                    <a:pt x="1106" y="8326"/>
                  </a:lnTo>
                  <a:lnTo>
                    <a:pt x="817" y="8589"/>
                  </a:lnTo>
                  <a:lnTo>
                    <a:pt x="553" y="8826"/>
                  </a:lnTo>
                  <a:lnTo>
                    <a:pt x="369" y="9090"/>
                  </a:lnTo>
                  <a:lnTo>
                    <a:pt x="211" y="9353"/>
                  </a:lnTo>
                  <a:lnTo>
                    <a:pt x="79" y="9617"/>
                  </a:lnTo>
                  <a:lnTo>
                    <a:pt x="26" y="9854"/>
                  </a:lnTo>
                  <a:lnTo>
                    <a:pt x="0" y="10117"/>
                  </a:lnTo>
                  <a:lnTo>
                    <a:pt x="26" y="10381"/>
                  </a:lnTo>
                  <a:lnTo>
                    <a:pt x="79" y="10644"/>
                  </a:lnTo>
                  <a:lnTo>
                    <a:pt x="211" y="10907"/>
                  </a:lnTo>
                  <a:lnTo>
                    <a:pt x="369" y="11171"/>
                  </a:lnTo>
                  <a:lnTo>
                    <a:pt x="553" y="11408"/>
                  </a:lnTo>
                  <a:lnTo>
                    <a:pt x="817" y="11671"/>
                  </a:lnTo>
                  <a:lnTo>
                    <a:pt x="1106" y="11909"/>
                  </a:lnTo>
                  <a:lnTo>
                    <a:pt x="1423" y="12172"/>
                  </a:lnTo>
                  <a:lnTo>
                    <a:pt x="1791" y="12409"/>
                  </a:lnTo>
                  <a:lnTo>
                    <a:pt x="2213" y="12673"/>
                  </a:lnTo>
                  <a:lnTo>
                    <a:pt x="2661" y="12910"/>
                  </a:lnTo>
                  <a:lnTo>
                    <a:pt x="3161" y="13147"/>
                  </a:lnTo>
                  <a:lnTo>
                    <a:pt x="3688" y="13384"/>
                  </a:lnTo>
                  <a:lnTo>
                    <a:pt x="4268" y="13621"/>
                  </a:lnTo>
                  <a:lnTo>
                    <a:pt x="5532" y="14069"/>
                  </a:lnTo>
                  <a:lnTo>
                    <a:pt x="6955" y="14517"/>
                  </a:lnTo>
                  <a:lnTo>
                    <a:pt x="8509" y="14965"/>
                  </a:lnTo>
                  <a:lnTo>
                    <a:pt x="10196" y="15386"/>
                  </a:lnTo>
                  <a:lnTo>
                    <a:pt x="12040" y="15781"/>
                  </a:lnTo>
                  <a:lnTo>
                    <a:pt x="13989" y="16203"/>
                  </a:lnTo>
                  <a:lnTo>
                    <a:pt x="16097" y="16572"/>
                  </a:lnTo>
                  <a:lnTo>
                    <a:pt x="18310" y="16941"/>
                  </a:lnTo>
                  <a:lnTo>
                    <a:pt x="20628" y="17283"/>
                  </a:lnTo>
                  <a:lnTo>
                    <a:pt x="23078" y="17625"/>
                  </a:lnTo>
                  <a:lnTo>
                    <a:pt x="25634" y="17942"/>
                  </a:lnTo>
                  <a:lnTo>
                    <a:pt x="28295" y="18258"/>
                  </a:lnTo>
                  <a:lnTo>
                    <a:pt x="31061" y="18521"/>
                  </a:lnTo>
                  <a:lnTo>
                    <a:pt x="33906" y="18785"/>
                  </a:lnTo>
                  <a:lnTo>
                    <a:pt x="36857" y="19048"/>
                  </a:lnTo>
                  <a:lnTo>
                    <a:pt x="39913" y="19259"/>
                  </a:lnTo>
                  <a:lnTo>
                    <a:pt x="43022" y="19470"/>
                  </a:lnTo>
                  <a:lnTo>
                    <a:pt x="46236" y="19654"/>
                  </a:lnTo>
                  <a:lnTo>
                    <a:pt x="49503" y="19812"/>
                  </a:lnTo>
                  <a:lnTo>
                    <a:pt x="52848" y="19944"/>
                  </a:lnTo>
                  <a:lnTo>
                    <a:pt x="56247" y="20049"/>
                  </a:lnTo>
                  <a:lnTo>
                    <a:pt x="59725" y="20155"/>
                  </a:lnTo>
                  <a:lnTo>
                    <a:pt x="63255" y="20207"/>
                  </a:lnTo>
                  <a:lnTo>
                    <a:pt x="66811" y="20260"/>
                  </a:lnTo>
                  <a:lnTo>
                    <a:pt x="74083" y="20260"/>
                  </a:lnTo>
                  <a:lnTo>
                    <a:pt x="77639" y="20207"/>
                  </a:lnTo>
                  <a:lnTo>
                    <a:pt x="81170" y="20155"/>
                  </a:lnTo>
                  <a:lnTo>
                    <a:pt x="84647" y="20049"/>
                  </a:lnTo>
                  <a:lnTo>
                    <a:pt x="88046" y="19944"/>
                  </a:lnTo>
                  <a:lnTo>
                    <a:pt x="91391" y="19812"/>
                  </a:lnTo>
                  <a:lnTo>
                    <a:pt x="94658" y="19654"/>
                  </a:lnTo>
                  <a:lnTo>
                    <a:pt x="97872" y="19470"/>
                  </a:lnTo>
                  <a:lnTo>
                    <a:pt x="100981" y="19259"/>
                  </a:lnTo>
                  <a:lnTo>
                    <a:pt x="104011" y="19048"/>
                  </a:lnTo>
                  <a:lnTo>
                    <a:pt x="106961" y="18785"/>
                  </a:lnTo>
                  <a:lnTo>
                    <a:pt x="109833" y="18521"/>
                  </a:lnTo>
                  <a:lnTo>
                    <a:pt x="112599" y="18258"/>
                  </a:lnTo>
                  <a:lnTo>
                    <a:pt x="115260" y="17942"/>
                  </a:lnTo>
                  <a:lnTo>
                    <a:pt x="117816" y="17625"/>
                  </a:lnTo>
                  <a:lnTo>
                    <a:pt x="120266" y="17283"/>
                  </a:lnTo>
                  <a:lnTo>
                    <a:pt x="122584" y="16941"/>
                  </a:lnTo>
                  <a:lnTo>
                    <a:pt x="124797" y="16572"/>
                  </a:lnTo>
                  <a:lnTo>
                    <a:pt x="126905" y="16203"/>
                  </a:lnTo>
                  <a:lnTo>
                    <a:pt x="128854" y="15781"/>
                  </a:lnTo>
                  <a:lnTo>
                    <a:pt x="130699" y="15386"/>
                  </a:lnTo>
                  <a:lnTo>
                    <a:pt x="132385" y="14965"/>
                  </a:lnTo>
                  <a:lnTo>
                    <a:pt x="133939" y="14517"/>
                  </a:lnTo>
                  <a:lnTo>
                    <a:pt x="135362" y="14069"/>
                  </a:lnTo>
                  <a:lnTo>
                    <a:pt x="136626" y="13621"/>
                  </a:lnTo>
                  <a:lnTo>
                    <a:pt x="137179" y="13384"/>
                  </a:lnTo>
                  <a:lnTo>
                    <a:pt x="137733" y="13147"/>
                  </a:lnTo>
                  <a:lnTo>
                    <a:pt x="138207" y="12910"/>
                  </a:lnTo>
                  <a:lnTo>
                    <a:pt x="138681" y="12673"/>
                  </a:lnTo>
                  <a:lnTo>
                    <a:pt x="139076" y="12409"/>
                  </a:lnTo>
                  <a:lnTo>
                    <a:pt x="139471" y="12172"/>
                  </a:lnTo>
                  <a:lnTo>
                    <a:pt x="139788" y="11909"/>
                  </a:lnTo>
                  <a:lnTo>
                    <a:pt x="140077" y="11671"/>
                  </a:lnTo>
                  <a:lnTo>
                    <a:pt x="140315" y="11408"/>
                  </a:lnTo>
                  <a:lnTo>
                    <a:pt x="140525" y="11171"/>
                  </a:lnTo>
                  <a:lnTo>
                    <a:pt x="140683" y="10907"/>
                  </a:lnTo>
                  <a:lnTo>
                    <a:pt x="140789" y="10644"/>
                  </a:lnTo>
                  <a:lnTo>
                    <a:pt x="140868" y="10381"/>
                  </a:lnTo>
                  <a:lnTo>
                    <a:pt x="140894" y="10117"/>
                  </a:lnTo>
                  <a:lnTo>
                    <a:pt x="140868" y="9854"/>
                  </a:lnTo>
                  <a:lnTo>
                    <a:pt x="140789" y="9617"/>
                  </a:lnTo>
                  <a:lnTo>
                    <a:pt x="140683" y="9353"/>
                  </a:lnTo>
                  <a:lnTo>
                    <a:pt x="140525" y="9090"/>
                  </a:lnTo>
                  <a:lnTo>
                    <a:pt x="140315" y="8826"/>
                  </a:lnTo>
                  <a:lnTo>
                    <a:pt x="140077" y="8589"/>
                  </a:lnTo>
                  <a:lnTo>
                    <a:pt x="139788" y="8326"/>
                  </a:lnTo>
                  <a:lnTo>
                    <a:pt x="139471" y="8089"/>
                  </a:lnTo>
                  <a:lnTo>
                    <a:pt x="139076" y="7825"/>
                  </a:lnTo>
                  <a:lnTo>
                    <a:pt x="138681" y="7588"/>
                  </a:lnTo>
                  <a:lnTo>
                    <a:pt x="138207" y="7351"/>
                  </a:lnTo>
                  <a:lnTo>
                    <a:pt x="137733" y="7114"/>
                  </a:lnTo>
                  <a:lnTo>
                    <a:pt x="137179" y="6877"/>
                  </a:lnTo>
                  <a:lnTo>
                    <a:pt x="136626" y="6640"/>
                  </a:lnTo>
                  <a:lnTo>
                    <a:pt x="135362" y="6192"/>
                  </a:lnTo>
                  <a:lnTo>
                    <a:pt x="133939" y="5744"/>
                  </a:lnTo>
                  <a:lnTo>
                    <a:pt x="132385" y="5296"/>
                  </a:lnTo>
                  <a:lnTo>
                    <a:pt x="130699" y="4874"/>
                  </a:lnTo>
                  <a:lnTo>
                    <a:pt x="128854" y="4453"/>
                  </a:lnTo>
                  <a:lnTo>
                    <a:pt x="126905" y="4058"/>
                  </a:lnTo>
                  <a:lnTo>
                    <a:pt x="124797" y="3689"/>
                  </a:lnTo>
                  <a:lnTo>
                    <a:pt x="122584" y="3320"/>
                  </a:lnTo>
                  <a:lnTo>
                    <a:pt x="120266" y="2951"/>
                  </a:lnTo>
                  <a:lnTo>
                    <a:pt x="117816" y="2635"/>
                  </a:lnTo>
                  <a:lnTo>
                    <a:pt x="115260" y="2293"/>
                  </a:lnTo>
                  <a:lnTo>
                    <a:pt x="112599" y="2003"/>
                  </a:lnTo>
                  <a:lnTo>
                    <a:pt x="109833" y="1713"/>
                  </a:lnTo>
                  <a:lnTo>
                    <a:pt x="106961" y="1450"/>
                  </a:lnTo>
                  <a:lnTo>
                    <a:pt x="104011" y="1212"/>
                  </a:lnTo>
                  <a:lnTo>
                    <a:pt x="100981" y="1002"/>
                  </a:lnTo>
                  <a:lnTo>
                    <a:pt x="97872" y="791"/>
                  </a:lnTo>
                  <a:lnTo>
                    <a:pt x="94658" y="606"/>
                  </a:lnTo>
                  <a:lnTo>
                    <a:pt x="91391" y="448"/>
                  </a:lnTo>
                  <a:lnTo>
                    <a:pt x="88046" y="317"/>
                  </a:lnTo>
                  <a:lnTo>
                    <a:pt x="84647" y="185"/>
                  </a:lnTo>
                  <a:lnTo>
                    <a:pt x="81170" y="106"/>
                  </a:lnTo>
                  <a:lnTo>
                    <a:pt x="77639" y="53"/>
                  </a:lnTo>
                  <a:lnTo>
                    <a:pt x="740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02"/>
            <p:cNvSpPr/>
            <p:nvPr/>
          </p:nvSpPr>
          <p:spPr>
            <a:xfrm>
              <a:off x="1659898" y="3698470"/>
              <a:ext cx="737160" cy="670286"/>
            </a:xfrm>
            <a:custGeom>
              <a:avLst/>
              <a:gdLst/>
              <a:ahLst/>
              <a:cxnLst/>
              <a:rect l="l" t="t" r="r" b="b"/>
              <a:pathLst>
                <a:path w="39782" h="36173" extrusionOk="0">
                  <a:moveTo>
                    <a:pt x="106" y="1"/>
                  </a:moveTo>
                  <a:lnTo>
                    <a:pt x="53" y="5849"/>
                  </a:lnTo>
                  <a:lnTo>
                    <a:pt x="0" y="11803"/>
                  </a:lnTo>
                  <a:lnTo>
                    <a:pt x="0" y="15123"/>
                  </a:lnTo>
                  <a:lnTo>
                    <a:pt x="27" y="18522"/>
                  </a:lnTo>
                  <a:lnTo>
                    <a:pt x="27" y="19075"/>
                  </a:lnTo>
                  <a:lnTo>
                    <a:pt x="27" y="21077"/>
                  </a:lnTo>
                  <a:lnTo>
                    <a:pt x="53" y="23053"/>
                  </a:lnTo>
                  <a:lnTo>
                    <a:pt x="53" y="23264"/>
                  </a:lnTo>
                  <a:lnTo>
                    <a:pt x="106" y="25556"/>
                  </a:lnTo>
                  <a:lnTo>
                    <a:pt x="158" y="27716"/>
                  </a:lnTo>
                  <a:lnTo>
                    <a:pt x="237" y="29692"/>
                  </a:lnTo>
                  <a:lnTo>
                    <a:pt x="343" y="31404"/>
                  </a:lnTo>
                  <a:lnTo>
                    <a:pt x="448" y="32853"/>
                  </a:lnTo>
                  <a:lnTo>
                    <a:pt x="501" y="33459"/>
                  </a:lnTo>
                  <a:lnTo>
                    <a:pt x="580" y="33986"/>
                  </a:lnTo>
                  <a:lnTo>
                    <a:pt x="659" y="34408"/>
                  </a:lnTo>
                  <a:lnTo>
                    <a:pt x="738" y="34750"/>
                  </a:lnTo>
                  <a:lnTo>
                    <a:pt x="817" y="34961"/>
                  </a:lnTo>
                  <a:lnTo>
                    <a:pt x="870" y="35040"/>
                  </a:lnTo>
                  <a:lnTo>
                    <a:pt x="922" y="35093"/>
                  </a:lnTo>
                  <a:lnTo>
                    <a:pt x="1001" y="35119"/>
                  </a:lnTo>
                  <a:lnTo>
                    <a:pt x="1133" y="35172"/>
                  </a:lnTo>
                  <a:lnTo>
                    <a:pt x="1555" y="35251"/>
                  </a:lnTo>
                  <a:lnTo>
                    <a:pt x="2134" y="35330"/>
                  </a:lnTo>
                  <a:lnTo>
                    <a:pt x="2898" y="35409"/>
                  </a:lnTo>
                  <a:lnTo>
                    <a:pt x="4848" y="35541"/>
                  </a:lnTo>
                  <a:lnTo>
                    <a:pt x="7298" y="35672"/>
                  </a:lnTo>
                  <a:lnTo>
                    <a:pt x="10143" y="35778"/>
                  </a:lnTo>
                  <a:lnTo>
                    <a:pt x="13305" y="35883"/>
                  </a:lnTo>
                  <a:lnTo>
                    <a:pt x="16650" y="35962"/>
                  </a:lnTo>
                  <a:lnTo>
                    <a:pt x="20102" y="36041"/>
                  </a:lnTo>
                  <a:lnTo>
                    <a:pt x="26899" y="36146"/>
                  </a:lnTo>
                  <a:lnTo>
                    <a:pt x="32905" y="36173"/>
                  </a:lnTo>
                  <a:lnTo>
                    <a:pt x="35329" y="36173"/>
                  </a:lnTo>
                  <a:lnTo>
                    <a:pt x="37252" y="36146"/>
                  </a:lnTo>
                  <a:lnTo>
                    <a:pt x="38596" y="36094"/>
                  </a:lnTo>
                  <a:lnTo>
                    <a:pt x="38991" y="36067"/>
                  </a:lnTo>
                  <a:lnTo>
                    <a:pt x="39202" y="36015"/>
                  </a:lnTo>
                  <a:lnTo>
                    <a:pt x="39334" y="35988"/>
                  </a:lnTo>
                  <a:lnTo>
                    <a:pt x="39413" y="35909"/>
                  </a:lnTo>
                  <a:lnTo>
                    <a:pt x="39518" y="35830"/>
                  </a:lnTo>
                  <a:lnTo>
                    <a:pt x="39571" y="35751"/>
                  </a:lnTo>
                  <a:lnTo>
                    <a:pt x="39650" y="35620"/>
                  </a:lnTo>
                  <a:lnTo>
                    <a:pt x="39702" y="35514"/>
                  </a:lnTo>
                  <a:lnTo>
                    <a:pt x="39755" y="35224"/>
                  </a:lnTo>
                  <a:lnTo>
                    <a:pt x="39781" y="34908"/>
                  </a:lnTo>
                  <a:lnTo>
                    <a:pt x="39755" y="34539"/>
                  </a:lnTo>
                  <a:lnTo>
                    <a:pt x="39702" y="34144"/>
                  </a:lnTo>
                  <a:lnTo>
                    <a:pt x="39623" y="33749"/>
                  </a:lnTo>
                  <a:lnTo>
                    <a:pt x="39518" y="33354"/>
                  </a:lnTo>
                  <a:lnTo>
                    <a:pt x="39360" y="32932"/>
                  </a:lnTo>
                  <a:lnTo>
                    <a:pt x="39202" y="32537"/>
                  </a:lnTo>
                  <a:lnTo>
                    <a:pt x="39017" y="32168"/>
                  </a:lnTo>
                  <a:lnTo>
                    <a:pt x="38807" y="31800"/>
                  </a:lnTo>
                  <a:lnTo>
                    <a:pt x="38570" y="31457"/>
                  </a:lnTo>
                  <a:lnTo>
                    <a:pt x="38332" y="31194"/>
                  </a:lnTo>
                  <a:lnTo>
                    <a:pt x="38069" y="30930"/>
                  </a:lnTo>
                  <a:lnTo>
                    <a:pt x="37674" y="30667"/>
                  </a:lnTo>
                  <a:lnTo>
                    <a:pt x="37015" y="30298"/>
                  </a:lnTo>
                  <a:lnTo>
                    <a:pt x="36172" y="29850"/>
                  </a:lnTo>
                  <a:lnTo>
                    <a:pt x="35145" y="29323"/>
                  </a:lnTo>
                  <a:lnTo>
                    <a:pt x="32721" y="28111"/>
                  </a:lnTo>
                  <a:lnTo>
                    <a:pt x="30060" y="26820"/>
                  </a:lnTo>
                  <a:lnTo>
                    <a:pt x="25239" y="24528"/>
                  </a:lnTo>
                  <a:lnTo>
                    <a:pt x="23105" y="23527"/>
                  </a:lnTo>
                  <a:lnTo>
                    <a:pt x="23105" y="23132"/>
                  </a:lnTo>
                  <a:lnTo>
                    <a:pt x="23237" y="19312"/>
                  </a:lnTo>
                  <a:lnTo>
                    <a:pt x="23263" y="18601"/>
                  </a:lnTo>
                  <a:lnTo>
                    <a:pt x="24001" y="238"/>
                  </a:lnTo>
                  <a:lnTo>
                    <a:pt x="106"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02"/>
            <p:cNvSpPr/>
            <p:nvPr/>
          </p:nvSpPr>
          <p:spPr>
            <a:xfrm>
              <a:off x="1660380" y="4041669"/>
              <a:ext cx="736679" cy="327092"/>
            </a:xfrm>
            <a:custGeom>
              <a:avLst/>
              <a:gdLst/>
              <a:ahLst/>
              <a:cxnLst/>
              <a:rect l="l" t="t" r="r" b="b"/>
              <a:pathLst>
                <a:path w="39756" h="17652" extrusionOk="0">
                  <a:moveTo>
                    <a:pt x="1" y="1"/>
                  </a:moveTo>
                  <a:lnTo>
                    <a:pt x="1" y="554"/>
                  </a:lnTo>
                  <a:lnTo>
                    <a:pt x="1" y="2556"/>
                  </a:lnTo>
                  <a:lnTo>
                    <a:pt x="27" y="4532"/>
                  </a:lnTo>
                  <a:lnTo>
                    <a:pt x="27" y="4743"/>
                  </a:lnTo>
                  <a:lnTo>
                    <a:pt x="80" y="7035"/>
                  </a:lnTo>
                  <a:lnTo>
                    <a:pt x="132" y="9195"/>
                  </a:lnTo>
                  <a:lnTo>
                    <a:pt x="211" y="11171"/>
                  </a:lnTo>
                  <a:lnTo>
                    <a:pt x="317" y="12883"/>
                  </a:lnTo>
                  <a:lnTo>
                    <a:pt x="422" y="14332"/>
                  </a:lnTo>
                  <a:lnTo>
                    <a:pt x="475" y="14938"/>
                  </a:lnTo>
                  <a:lnTo>
                    <a:pt x="554" y="15465"/>
                  </a:lnTo>
                  <a:lnTo>
                    <a:pt x="633" y="15887"/>
                  </a:lnTo>
                  <a:lnTo>
                    <a:pt x="712" y="16229"/>
                  </a:lnTo>
                  <a:lnTo>
                    <a:pt x="791" y="16440"/>
                  </a:lnTo>
                  <a:lnTo>
                    <a:pt x="844" y="16519"/>
                  </a:lnTo>
                  <a:lnTo>
                    <a:pt x="896" y="16572"/>
                  </a:lnTo>
                  <a:lnTo>
                    <a:pt x="975" y="16598"/>
                  </a:lnTo>
                  <a:lnTo>
                    <a:pt x="1107" y="16651"/>
                  </a:lnTo>
                  <a:lnTo>
                    <a:pt x="1529" y="16730"/>
                  </a:lnTo>
                  <a:lnTo>
                    <a:pt x="2108" y="16809"/>
                  </a:lnTo>
                  <a:lnTo>
                    <a:pt x="2872" y="16888"/>
                  </a:lnTo>
                  <a:lnTo>
                    <a:pt x="4822" y="17020"/>
                  </a:lnTo>
                  <a:lnTo>
                    <a:pt x="7272" y="17151"/>
                  </a:lnTo>
                  <a:lnTo>
                    <a:pt x="10117" y="17257"/>
                  </a:lnTo>
                  <a:lnTo>
                    <a:pt x="13279" y="17362"/>
                  </a:lnTo>
                  <a:lnTo>
                    <a:pt x="16624" y="17441"/>
                  </a:lnTo>
                  <a:lnTo>
                    <a:pt x="20076" y="17520"/>
                  </a:lnTo>
                  <a:lnTo>
                    <a:pt x="26873" y="17625"/>
                  </a:lnTo>
                  <a:lnTo>
                    <a:pt x="32879" y="17652"/>
                  </a:lnTo>
                  <a:lnTo>
                    <a:pt x="35303" y="17652"/>
                  </a:lnTo>
                  <a:lnTo>
                    <a:pt x="37226" y="17625"/>
                  </a:lnTo>
                  <a:lnTo>
                    <a:pt x="38570" y="17573"/>
                  </a:lnTo>
                  <a:lnTo>
                    <a:pt x="38965" y="17546"/>
                  </a:lnTo>
                  <a:lnTo>
                    <a:pt x="39176" y="17494"/>
                  </a:lnTo>
                  <a:lnTo>
                    <a:pt x="39308" y="17467"/>
                  </a:lnTo>
                  <a:lnTo>
                    <a:pt x="39387" y="17388"/>
                  </a:lnTo>
                  <a:lnTo>
                    <a:pt x="39492" y="17309"/>
                  </a:lnTo>
                  <a:lnTo>
                    <a:pt x="39545" y="17230"/>
                  </a:lnTo>
                  <a:lnTo>
                    <a:pt x="39624" y="17099"/>
                  </a:lnTo>
                  <a:lnTo>
                    <a:pt x="39676" y="16993"/>
                  </a:lnTo>
                  <a:lnTo>
                    <a:pt x="39729" y="16703"/>
                  </a:lnTo>
                  <a:lnTo>
                    <a:pt x="39755" y="16387"/>
                  </a:lnTo>
                  <a:lnTo>
                    <a:pt x="39729" y="16018"/>
                  </a:lnTo>
                  <a:lnTo>
                    <a:pt x="39676" y="15623"/>
                  </a:lnTo>
                  <a:lnTo>
                    <a:pt x="39597" y="15228"/>
                  </a:lnTo>
                  <a:lnTo>
                    <a:pt x="39492" y="14833"/>
                  </a:lnTo>
                  <a:lnTo>
                    <a:pt x="39334" y="14411"/>
                  </a:lnTo>
                  <a:lnTo>
                    <a:pt x="39176" y="14016"/>
                  </a:lnTo>
                  <a:lnTo>
                    <a:pt x="38991" y="13647"/>
                  </a:lnTo>
                  <a:lnTo>
                    <a:pt x="38781" y="13279"/>
                  </a:lnTo>
                  <a:lnTo>
                    <a:pt x="38544" y="12936"/>
                  </a:lnTo>
                  <a:lnTo>
                    <a:pt x="38306" y="12673"/>
                  </a:lnTo>
                  <a:lnTo>
                    <a:pt x="38043" y="12409"/>
                  </a:lnTo>
                  <a:lnTo>
                    <a:pt x="37648" y="12146"/>
                  </a:lnTo>
                  <a:lnTo>
                    <a:pt x="36989" y="11777"/>
                  </a:lnTo>
                  <a:lnTo>
                    <a:pt x="36146" y="11329"/>
                  </a:lnTo>
                  <a:lnTo>
                    <a:pt x="35119" y="10802"/>
                  </a:lnTo>
                  <a:lnTo>
                    <a:pt x="32695" y="9590"/>
                  </a:lnTo>
                  <a:lnTo>
                    <a:pt x="30034" y="8299"/>
                  </a:lnTo>
                  <a:lnTo>
                    <a:pt x="25213" y="6007"/>
                  </a:lnTo>
                  <a:lnTo>
                    <a:pt x="23079" y="5006"/>
                  </a:lnTo>
                  <a:lnTo>
                    <a:pt x="23079" y="4611"/>
                  </a:lnTo>
                  <a:lnTo>
                    <a:pt x="23211" y="791"/>
                  </a:lnTo>
                  <a:lnTo>
                    <a:pt x="23237" y="80"/>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02"/>
            <p:cNvSpPr/>
            <p:nvPr/>
          </p:nvSpPr>
          <p:spPr>
            <a:xfrm>
              <a:off x="1660862" y="4125630"/>
              <a:ext cx="736197" cy="243132"/>
            </a:xfrm>
            <a:custGeom>
              <a:avLst/>
              <a:gdLst/>
              <a:ahLst/>
              <a:cxnLst/>
              <a:rect l="l" t="t" r="r" b="b"/>
              <a:pathLst>
                <a:path w="39730" h="13121" extrusionOk="0">
                  <a:moveTo>
                    <a:pt x="1" y="1"/>
                  </a:moveTo>
                  <a:lnTo>
                    <a:pt x="1" y="212"/>
                  </a:lnTo>
                  <a:lnTo>
                    <a:pt x="1" y="475"/>
                  </a:lnTo>
                  <a:lnTo>
                    <a:pt x="54" y="2741"/>
                  </a:lnTo>
                  <a:lnTo>
                    <a:pt x="106" y="4848"/>
                  </a:lnTo>
                  <a:lnTo>
                    <a:pt x="185" y="6745"/>
                  </a:lnTo>
                  <a:lnTo>
                    <a:pt x="291" y="8431"/>
                  </a:lnTo>
                  <a:lnTo>
                    <a:pt x="396" y="9854"/>
                  </a:lnTo>
                  <a:lnTo>
                    <a:pt x="449" y="10460"/>
                  </a:lnTo>
                  <a:lnTo>
                    <a:pt x="528" y="10961"/>
                  </a:lnTo>
                  <a:lnTo>
                    <a:pt x="607" y="11382"/>
                  </a:lnTo>
                  <a:lnTo>
                    <a:pt x="686" y="11698"/>
                  </a:lnTo>
                  <a:lnTo>
                    <a:pt x="765" y="11909"/>
                  </a:lnTo>
                  <a:lnTo>
                    <a:pt x="818" y="11988"/>
                  </a:lnTo>
                  <a:lnTo>
                    <a:pt x="870" y="12041"/>
                  </a:lnTo>
                  <a:lnTo>
                    <a:pt x="1028" y="12093"/>
                  </a:lnTo>
                  <a:lnTo>
                    <a:pt x="1292" y="12172"/>
                  </a:lnTo>
                  <a:lnTo>
                    <a:pt x="2135" y="12278"/>
                  </a:lnTo>
                  <a:lnTo>
                    <a:pt x="3373" y="12383"/>
                  </a:lnTo>
                  <a:lnTo>
                    <a:pt x="4954" y="12489"/>
                  </a:lnTo>
                  <a:lnTo>
                    <a:pt x="6824" y="12594"/>
                  </a:lnTo>
                  <a:lnTo>
                    <a:pt x="8932" y="12673"/>
                  </a:lnTo>
                  <a:lnTo>
                    <a:pt x="13727" y="12831"/>
                  </a:lnTo>
                  <a:lnTo>
                    <a:pt x="17889" y="12936"/>
                  </a:lnTo>
                  <a:lnTo>
                    <a:pt x="22157" y="13015"/>
                  </a:lnTo>
                  <a:lnTo>
                    <a:pt x="26320" y="13094"/>
                  </a:lnTo>
                  <a:lnTo>
                    <a:pt x="30219" y="13121"/>
                  </a:lnTo>
                  <a:lnTo>
                    <a:pt x="33644" y="13121"/>
                  </a:lnTo>
                  <a:lnTo>
                    <a:pt x="36384" y="13094"/>
                  </a:lnTo>
                  <a:lnTo>
                    <a:pt x="38280" y="13042"/>
                  </a:lnTo>
                  <a:lnTo>
                    <a:pt x="38860" y="13015"/>
                  </a:lnTo>
                  <a:lnTo>
                    <a:pt x="39150" y="12963"/>
                  </a:lnTo>
                  <a:lnTo>
                    <a:pt x="39282" y="12936"/>
                  </a:lnTo>
                  <a:lnTo>
                    <a:pt x="39361" y="12857"/>
                  </a:lnTo>
                  <a:lnTo>
                    <a:pt x="39466" y="12778"/>
                  </a:lnTo>
                  <a:lnTo>
                    <a:pt x="39519" y="12699"/>
                  </a:lnTo>
                  <a:lnTo>
                    <a:pt x="39598" y="12568"/>
                  </a:lnTo>
                  <a:lnTo>
                    <a:pt x="39650" y="12462"/>
                  </a:lnTo>
                  <a:lnTo>
                    <a:pt x="39703" y="12172"/>
                  </a:lnTo>
                  <a:lnTo>
                    <a:pt x="39729" y="11830"/>
                  </a:lnTo>
                  <a:lnTo>
                    <a:pt x="39703" y="11487"/>
                  </a:lnTo>
                  <a:lnTo>
                    <a:pt x="39650" y="11092"/>
                  </a:lnTo>
                  <a:lnTo>
                    <a:pt x="39571" y="10697"/>
                  </a:lnTo>
                  <a:lnTo>
                    <a:pt x="39466" y="10276"/>
                  </a:lnTo>
                  <a:lnTo>
                    <a:pt x="39308" y="9854"/>
                  </a:lnTo>
                  <a:lnTo>
                    <a:pt x="39150" y="9459"/>
                  </a:lnTo>
                  <a:lnTo>
                    <a:pt x="38939" y="9064"/>
                  </a:lnTo>
                  <a:lnTo>
                    <a:pt x="38728" y="8721"/>
                  </a:lnTo>
                  <a:lnTo>
                    <a:pt x="38518" y="8379"/>
                  </a:lnTo>
                  <a:lnTo>
                    <a:pt x="38254" y="8089"/>
                  </a:lnTo>
                  <a:lnTo>
                    <a:pt x="38017" y="7852"/>
                  </a:lnTo>
                  <a:lnTo>
                    <a:pt x="37622" y="7588"/>
                  </a:lnTo>
                  <a:lnTo>
                    <a:pt x="36963" y="7219"/>
                  </a:lnTo>
                  <a:lnTo>
                    <a:pt x="36120" y="6745"/>
                  </a:lnTo>
                  <a:lnTo>
                    <a:pt x="35093" y="6218"/>
                  </a:lnTo>
                  <a:lnTo>
                    <a:pt x="32669" y="5006"/>
                  </a:lnTo>
                  <a:lnTo>
                    <a:pt x="30008" y="3716"/>
                  </a:lnTo>
                  <a:lnTo>
                    <a:pt x="25187" y="1450"/>
                  </a:lnTo>
                  <a:lnTo>
                    <a:pt x="23053" y="449"/>
                  </a:lnTo>
                  <a:lnTo>
                    <a:pt x="23053" y="54"/>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02"/>
            <p:cNvSpPr/>
            <p:nvPr/>
          </p:nvSpPr>
          <p:spPr>
            <a:xfrm>
              <a:off x="1706761" y="4332632"/>
              <a:ext cx="674196" cy="10266"/>
            </a:xfrm>
            <a:custGeom>
              <a:avLst/>
              <a:gdLst/>
              <a:ahLst/>
              <a:cxnLst/>
              <a:rect l="l" t="t" r="r" b="b"/>
              <a:pathLst>
                <a:path w="36384" h="554" extrusionOk="0">
                  <a:moveTo>
                    <a:pt x="7377" y="0"/>
                  </a:moveTo>
                  <a:lnTo>
                    <a:pt x="3056" y="27"/>
                  </a:lnTo>
                  <a:lnTo>
                    <a:pt x="1370" y="53"/>
                  </a:lnTo>
                  <a:lnTo>
                    <a:pt x="27" y="79"/>
                  </a:lnTo>
                  <a:lnTo>
                    <a:pt x="0" y="79"/>
                  </a:lnTo>
                  <a:lnTo>
                    <a:pt x="0" y="106"/>
                  </a:lnTo>
                  <a:lnTo>
                    <a:pt x="27" y="106"/>
                  </a:lnTo>
                  <a:lnTo>
                    <a:pt x="1370" y="185"/>
                  </a:lnTo>
                  <a:lnTo>
                    <a:pt x="3056" y="237"/>
                  </a:lnTo>
                  <a:lnTo>
                    <a:pt x="7377" y="343"/>
                  </a:lnTo>
                  <a:lnTo>
                    <a:pt x="12541" y="422"/>
                  </a:lnTo>
                  <a:lnTo>
                    <a:pt x="18152" y="501"/>
                  </a:lnTo>
                  <a:lnTo>
                    <a:pt x="23764" y="527"/>
                  </a:lnTo>
                  <a:lnTo>
                    <a:pt x="28927" y="554"/>
                  </a:lnTo>
                  <a:lnTo>
                    <a:pt x="33248" y="554"/>
                  </a:lnTo>
                  <a:lnTo>
                    <a:pt x="36304" y="527"/>
                  </a:lnTo>
                  <a:lnTo>
                    <a:pt x="36357" y="501"/>
                  </a:lnTo>
                  <a:lnTo>
                    <a:pt x="36383" y="474"/>
                  </a:lnTo>
                  <a:lnTo>
                    <a:pt x="36383" y="422"/>
                  </a:lnTo>
                  <a:lnTo>
                    <a:pt x="36304" y="422"/>
                  </a:lnTo>
                  <a:lnTo>
                    <a:pt x="33248" y="316"/>
                  </a:lnTo>
                  <a:lnTo>
                    <a:pt x="28927" y="237"/>
                  </a:lnTo>
                  <a:lnTo>
                    <a:pt x="23764" y="158"/>
                  </a:lnTo>
                  <a:lnTo>
                    <a:pt x="18152" y="79"/>
                  </a:lnTo>
                  <a:lnTo>
                    <a:pt x="12541" y="27"/>
                  </a:lnTo>
                  <a:lnTo>
                    <a:pt x="73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02"/>
            <p:cNvSpPr/>
            <p:nvPr/>
          </p:nvSpPr>
          <p:spPr>
            <a:xfrm>
              <a:off x="2003079" y="4124667"/>
              <a:ext cx="134769" cy="34670"/>
            </a:xfrm>
            <a:custGeom>
              <a:avLst/>
              <a:gdLst/>
              <a:ahLst/>
              <a:cxnLst/>
              <a:rect l="l" t="t" r="r" b="b"/>
              <a:pathLst>
                <a:path w="7273" h="1871" extrusionOk="0">
                  <a:moveTo>
                    <a:pt x="4822" y="0"/>
                  </a:moveTo>
                  <a:lnTo>
                    <a:pt x="4348" y="27"/>
                  </a:lnTo>
                  <a:lnTo>
                    <a:pt x="3874" y="79"/>
                  </a:lnTo>
                  <a:lnTo>
                    <a:pt x="3399" y="158"/>
                  </a:lnTo>
                  <a:lnTo>
                    <a:pt x="2925" y="264"/>
                  </a:lnTo>
                  <a:lnTo>
                    <a:pt x="2477" y="369"/>
                  </a:lnTo>
                  <a:lnTo>
                    <a:pt x="2029" y="527"/>
                  </a:lnTo>
                  <a:lnTo>
                    <a:pt x="1582" y="712"/>
                  </a:lnTo>
                  <a:lnTo>
                    <a:pt x="1186" y="922"/>
                  </a:lnTo>
                  <a:lnTo>
                    <a:pt x="765" y="1159"/>
                  </a:lnTo>
                  <a:lnTo>
                    <a:pt x="396" y="1423"/>
                  </a:lnTo>
                  <a:lnTo>
                    <a:pt x="54" y="1713"/>
                  </a:lnTo>
                  <a:lnTo>
                    <a:pt x="1" y="1765"/>
                  </a:lnTo>
                  <a:lnTo>
                    <a:pt x="27" y="1818"/>
                  </a:lnTo>
                  <a:lnTo>
                    <a:pt x="80" y="1844"/>
                  </a:lnTo>
                  <a:lnTo>
                    <a:pt x="133" y="1871"/>
                  </a:lnTo>
                  <a:lnTo>
                    <a:pt x="1002" y="1607"/>
                  </a:lnTo>
                  <a:lnTo>
                    <a:pt x="1871" y="1370"/>
                  </a:lnTo>
                  <a:lnTo>
                    <a:pt x="2741" y="1159"/>
                  </a:lnTo>
                  <a:lnTo>
                    <a:pt x="3610" y="1001"/>
                  </a:lnTo>
                  <a:lnTo>
                    <a:pt x="4480" y="843"/>
                  </a:lnTo>
                  <a:lnTo>
                    <a:pt x="5375" y="685"/>
                  </a:lnTo>
                  <a:lnTo>
                    <a:pt x="6245" y="580"/>
                  </a:lnTo>
                  <a:lnTo>
                    <a:pt x="7140" y="501"/>
                  </a:lnTo>
                  <a:lnTo>
                    <a:pt x="7193" y="474"/>
                  </a:lnTo>
                  <a:lnTo>
                    <a:pt x="7246" y="448"/>
                  </a:lnTo>
                  <a:lnTo>
                    <a:pt x="7272" y="369"/>
                  </a:lnTo>
                  <a:lnTo>
                    <a:pt x="7272" y="316"/>
                  </a:lnTo>
                  <a:lnTo>
                    <a:pt x="7219" y="237"/>
                  </a:lnTo>
                  <a:lnTo>
                    <a:pt x="7140" y="211"/>
                  </a:lnTo>
                  <a:lnTo>
                    <a:pt x="6693" y="132"/>
                  </a:lnTo>
                  <a:lnTo>
                    <a:pt x="6245" y="53"/>
                  </a:lnTo>
                  <a:lnTo>
                    <a:pt x="5771" y="27"/>
                  </a:lnTo>
                  <a:lnTo>
                    <a:pt x="529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02"/>
            <p:cNvSpPr/>
            <p:nvPr/>
          </p:nvSpPr>
          <p:spPr>
            <a:xfrm>
              <a:off x="2034822" y="4144198"/>
              <a:ext cx="134268" cy="34188"/>
            </a:xfrm>
            <a:custGeom>
              <a:avLst/>
              <a:gdLst/>
              <a:ahLst/>
              <a:cxnLst/>
              <a:rect l="l" t="t" r="r" b="b"/>
              <a:pathLst>
                <a:path w="7246" h="1845" extrusionOk="0">
                  <a:moveTo>
                    <a:pt x="4795" y="0"/>
                  </a:moveTo>
                  <a:lnTo>
                    <a:pt x="4321" y="26"/>
                  </a:lnTo>
                  <a:lnTo>
                    <a:pt x="3847" y="79"/>
                  </a:lnTo>
                  <a:lnTo>
                    <a:pt x="3373" y="158"/>
                  </a:lnTo>
                  <a:lnTo>
                    <a:pt x="2898" y="263"/>
                  </a:lnTo>
                  <a:lnTo>
                    <a:pt x="2450" y="369"/>
                  </a:lnTo>
                  <a:lnTo>
                    <a:pt x="2003" y="527"/>
                  </a:lnTo>
                  <a:lnTo>
                    <a:pt x="1581" y="711"/>
                  </a:lnTo>
                  <a:lnTo>
                    <a:pt x="1160" y="922"/>
                  </a:lnTo>
                  <a:lnTo>
                    <a:pt x="764" y="1159"/>
                  </a:lnTo>
                  <a:lnTo>
                    <a:pt x="369" y="1423"/>
                  </a:lnTo>
                  <a:lnTo>
                    <a:pt x="27" y="1712"/>
                  </a:lnTo>
                  <a:lnTo>
                    <a:pt x="0" y="1765"/>
                  </a:lnTo>
                  <a:lnTo>
                    <a:pt x="0" y="1818"/>
                  </a:lnTo>
                  <a:lnTo>
                    <a:pt x="53" y="1844"/>
                  </a:lnTo>
                  <a:lnTo>
                    <a:pt x="132" y="1844"/>
                  </a:lnTo>
                  <a:lnTo>
                    <a:pt x="975" y="1607"/>
                  </a:lnTo>
                  <a:lnTo>
                    <a:pt x="1845" y="1370"/>
                  </a:lnTo>
                  <a:lnTo>
                    <a:pt x="2714" y="1159"/>
                  </a:lnTo>
                  <a:lnTo>
                    <a:pt x="3583" y="1001"/>
                  </a:lnTo>
                  <a:lnTo>
                    <a:pt x="4453" y="843"/>
                  </a:lnTo>
                  <a:lnTo>
                    <a:pt x="5322" y="711"/>
                  </a:lnTo>
                  <a:lnTo>
                    <a:pt x="6218" y="580"/>
                  </a:lnTo>
                  <a:lnTo>
                    <a:pt x="7114" y="501"/>
                  </a:lnTo>
                  <a:lnTo>
                    <a:pt x="7166" y="474"/>
                  </a:lnTo>
                  <a:lnTo>
                    <a:pt x="7219" y="448"/>
                  </a:lnTo>
                  <a:lnTo>
                    <a:pt x="7245" y="395"/>
                  </a:lnTo>
                  <a:lnTo>
                    <a:pt x="7245" y="316"/>
                  </a:lnTo>
                  <a:lnTo>
                    <a:pt x="7193" y="237"/>
                  </a:lnTo>
                  <a:lnTo>
                    <a:pt x="7114" y="211"/>
                  </a:lnTo>
                  <a:lnTo>
                    <a:pt x="6666" y="132"/>
                  </a:lnTo>
                  <a:lnTo>
                    <a:pt x="6218" y="53"/>
                  </a:lnTo>
                  <a:lnTo>
                    <a:pt x="5744" y="26"/>
                  </a:lnTo>
                  <a:lnTo>
                    <a:pt x="52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02"/>
            <p:cNvSpPr/>
            <p:nvPr/>
          </p:nvSpPr>
          <p:spPr>
            <a:xfrm>
              <a:off x="2066064" y="4163710"/>
              <a:ext cx="134750" cy="34188"/>
            </a:xfrm>
            <a:custGeom>
              <a:avLst/>
              <a:gdLst/>
              <a:ahLst/>
              <a:cxnLst/>
              <a:rect l="l" t="t" r="r" b="b"/>
              <a:pathLst>
                <a:path w="7272" h="1845" extrusionOk="0">
                  <a:moveTo>
                    <a:pt x="4795" y="1"/>
                  </a:moveTo>
                  <a:lnTo>
                    <a:pt x="4321" y="27"/>
                  </a:lnTo>
                  <a:lnTo>
                    <a:pt x="3847" y="80"/>
                  </a:lnTo>
                  <a:lnTo>
                    <a:pt x="3373" y="159"/>
                  </a:lnTo>
                  <a:lnTo>
                    <a:pt x="2925" y="238"/>
                  </a:lnTo>
                  <a:lnTo>
                    <a:pt x="2451" y="370"/>
                  </a:lnTo>
                  <a:lnTo>
                    <a:pt x="2003" y="528"/>
                  </a:lnTo>
                  <a:lnTo>
                    <a:pt x="1581" y="712"/>
                  </a:lnTo>
                  <a:lnTo>
                    <a:pt x="1160" y="923"/>
                  </a:lnTo>
                  <a:lnTo>
                    <a:pt x="764" y="1134"/>
                  </a:lnTo>
                  <a:lnTo>
                    <a:pt x="396" y="1423"/>
                  </a:lnTo>
                  <a:lnTo>
                    <a:pt x="27" y="1713"/>
                  </a:lnTo>
                  <a:lnTo>
                    <a:pt x="0" y="1766"/>
                  </a:lnTo>
                  <a:lnTo>
                    <a:pt x="27" y="1819"/>
                  </a:lnTo>
                  <a:lnTo>
                    <a:pt x="53" y="1845"/>
                  </a:lnTo>
                  <a:lnTo>
                    <a:pt x="132" y="1845"/>
                  </a:lnTo>
                  <a:lnTo>
                    <a:pt x="975" y="1608"/>
                  </a:lnTo>
                  <a:lnTo>
                    <a:pt x="1845" y="1371"/>
                  </a:lnTo>
                  <a:lnTo>
                    <a:pt x="2714" y="1160"/>
                  </a:lnTo>
                  <a:lnTo>
                    <a:pt x="3583" y="976"/>
                  </a:lnTo>
                  <a:lnTo>
                    <a:pt x="4453" y="818"/>
                  </a:lnTo>
                  <a:lnTo>
                    <a:pt x="5349" y="686"/>
                  </a:lnTo>
                  <a:lnTo>
                    <a:pt x="6218" y="580"/>
                  </a:lnTo>
                  <a:lnTo>
                    <a:pt x="7114" y="501"/>
                  </a:lnTo>
                  <a:lnTo>
                    <a:pt x="7166" y="475"/>
                  </a:lnTo>
                  <a:lnTo>
                    <a:pt x="7219" y="449"/>
                  </a:lnTo>
                  <a:lnTo>
                    <a:pt x="7245" y="396"/>
                  </a:lnTo>
                  <a:lnTo>
                    <a:pt x="7272" y="343"/>
                  </a:lnTo>
                  <a:lnTo>
                    <a:pt x="7245" y="291"/>
                  </a:lnTo>
                  <a:lnTo>
                    <a:pt x="7219" y="238"/>
                  </a:lnTo>
                  <a:lnTo>
                    <a:pt x="7193" y="212"/>
                  </a:lnTo>
                  <a:lnTo>
                    <a:pt x="7140" y="185"/>
                  </a:lnTo>
                  <a:lnTo>
                    <a:pt x="6692" y="106"/>
                  </a:lnTo>
                  <a:lnTo>
                    <a:pt x="6218" y="54"/>
                  </a:lnTo>
                  <a:lnTo>
                    <a:pt x="5744" y="27"/>
                  </a:lnTo>
                  <a:lnTo>
                    <a:pt x="52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02"/>
            <p:cNvSpPr/>
            <p:nvPr/>
          </p:nvSpPr>
          <p:spPr>
            <a:xfrm>
              <a:off x="2056780" y="4019211"/>
              <a:ext cx="143070" cy="122557"/>
            </a:xfrm>
            <a:custGeom>
              <a:avLst/>
              <a:gdLst/>
              <a:ahLst/>
              <a:cxnLst/>
              <a:rect l="l" t="t" r="r" b="b"/>
              <a:pathLst>
                <a:path w="7721" h="6614" extrusionOk="0">
                  <a:moveTo>
                    <a:pt x="6087" y="686"/>
                  </a:moveTo>
                  <a:lnTo>
                    <a:pt x="6324" y="738"/>
                  </a:lnTo>
                  <a:lnTo>
                    <a:pt x="6429" y="765"/>
                  </a:lnTo>
                  <a:lnTo>
                    <a:pt x="6534" y="817"/>
                  </a:lnTo>
                  <a:lnTo>
                    <a:pt x="6640" y="870"/>
                  </a:lnTo>
                  <a:lnTo>
                    <a:pt x="6719" y="949"/>
                  </a:lnTo>
                  <a:lnTo>
                    <a:pt x="6798" y="1054"/>
                  </a:lnTo>
                  <a:lnTo>
                    <a:pt x="6851" y="1160"/>
                  </a:lnTo>
                  <a:lnTo>
                    <a:pt x="6903" y="1292"/>
                  </a:lnTo>
                  <a:lnTo>
                    <a:pt x="6930" y="1423"/>
                  </a:lnTo>
                  <a:lnTo>
                    <a:pt x="6956" y="1608"/>
                  </a:lnTo>
                  <a:lnTo>
                    <a:pt x="6956" y="1792"/>
                  </a:lnTo>
                  <a:lnTo>
                    <a:pt x="6930" y="2003"/>
                  </a:lnTo>
                  <a:lnTo>
                    <a:pt x="6903" y="2240"/>
                  </a:lnTo>
                  <a:lnTo>
                    <a:pt x="6824" y="2503"/>
                  </a:lnTo>
                  <a:lnTo>
                    <a:pt x="6719" y="2741"/>
                  </a:lnTo>
                  <a:lnTo>
                    <a:pt x="6561" y="2978"/>
                  </a:lnTo>
                  <a:lnTo>
                    <a:pt x="6376" y="3188"/>
                  </a:lnTo>
                  <a:lnTo>
                    <a:pt x="6166" y="3399"/>
                  </a:lnTo>
                  <a:lnTo>
                    <a:pt x="5929" y="3610"/>
                  </a:lnTo>
                  <a:lnTo>
                    <a:pt x="5665" y="3794"/>
                  </a:lnTo>
                  <a:lnTo>
                    <a:pt x="5375" y="3952"/>
                  </a:lnTo>
                  <a:lnTo>
                    <a:pt x="4796" y="4269"/>
                  </a:lnTo>
                  <a:lnTo>
                    <a:pt x="4216" y="4532"/>
                  </a:lnTo>
                  <a:lnTo>
                    <a:pt x="3689" y="4769"/>
                  </a:lnTo>
                  <a:lnTo>
                    <a:pt x="3189" y="4954"/>
                  </a:lnTo>
                  <a:lnTo>
                    <a:pt x="1766" y="5480"/>
                  </a:lnTo>
                  <a:lnTo>
                    <a:pt x="1028" y="5744"/>
                  </a:lnTo>
                  <a:lnTo>
                    <a:pt x="317" y="6034"/>
                  </a:lnTo>
                  <a:lnTo>
                    <a:pt x="317" y="6034"/>
                  </a:lnTo>
                  <a:lnTo>
                    <a:pt x="844" y="5243"/>
                  </a:lnTo>
                  <a:lnTo>
                    <a:pt x="1397" y="4453"/>
                  </a:lnTo>
                  <a:lnTo>
                    <a:pt x="1977" y="3689"/>
                  </a:lnTo>
                  <a:lnTo>
                    <a:pt x="2556" y="2951"/>
                  </a:lnTo>
                  <a:lnTo>
                    <a:pt x="3189" y="2240"/>
                  </a:lnTo>
                  <a:lnTo>
                    <a:pt x="3847" y="1608"/>
                  </a:lnTo>
                  <a:lnTo>
                    <a:pt x="4005" y="1476"/>
                  </a:lnTo>
                  <a:lnTo>
                    <a:pt x="4190" y="1344"/>
                  </a:lnTo>
                  <a:lnTo>
                    <a:pt x="4427" y="1213"/>
                  </a:lnTo>
                  <a:lnTo>
                    <a:pt x="4690" y="1081"/>
                  </a:lnTo>
                  <a:lnTo>
                    <a:pt x="4954" y="949"/>
                  </a:lnTo>
                  <a:lnTo>
                    <a:pt x="5244" y="844"/>
                  </a:lnTo>
                  <a:lnTo>
                    <a:pt x="5533" y="765"/>
                  </a:lnTo>
                  <a:lnTo>
                    <a:pt x="5797" y="712"/>
                  </a:lnTo>
                  <a:lnTo>
                    <a:pt x="6087" y="686"/>
                  </a:lnTo>
                  <a:close/>
                  <a:moveTo>
                    <a:pt x="5850" y="1"/>
                  </a:moveTo>
                  <a:lnTo>
                    <a:pt x="5586" y="27"/>
                  </a:lnTo>
                  <a:lnTo>
                    <a:pt x="5349" y="53"/>
                  </a:lnTo>
                  <a:lnTo>
                    <a:pt x="5085" y="132"/>
                  </a:lnTo>
                  <a:lnTo>
                    <a:pt x="4848" y="211"/>
                  </a:lnTo>
                  <a:lnTo>
                    <a:pt x="4585" y="317"/>
                  </a:lnTo>
                  <a:lnTo>
                    <a:pt x="4348" y="422"/>
                  </a:lnTo>
                  <a:lnTo>
                    <a:pt x="4137" y="554"/>
                  </a:lnTo>
                  <a:lnTo>
                    <a:pt x="3926" y="686"/>
                  </a:lnTo>
                  <a:lnTo>
                    <a:pt x="3742" y="844"/>
                  </a:lnTo>
                  <a:lnTo>
                    <a:pt x="3110" y="1397"/>
                  </a:lnTo>
                  <a:lnTo>
                    <a:pt x="2530" y="2003"/>
                  </a:lnTo>
                  <a:lnTo>
                    <a:pt x="2003" y="2635"/>
                  </a:lnTo>
                  <a:lnTo>
                    <a:pt x="1529" y="3294"/>
                  </a:lnTo>
                  <a:lnTo>
                    <a:pt x="1081" y="3979"/>
                  </a:lnTo>
                  <a:lnTo>
                    <a:pt x="660" y="4716"/>
                  </a:lnTo>
                  <a:lnTo>
                    <a:pt x="317" y="5454"/>
                  </a:lnTo>
                  <a:lnTo>
                    <a:pt x="1" y="6218"/>
                  </a:lnTo>
                  <a:lnTo>
                    <a:pt x="1" y="6271"/>
                  </a:lnTo>
                  <a:lnTo>
                    <a:pt x="54" y="6297"/>
                  </a:lnTo>
                  <a:lnTo>
                    <a:pt x="106" y="6429"/>
                  </a:lnTo>
                  <a:lnTo>
                    <a:pt x="185" y="6561"/>
                  </a:lnTo>
                  <a:lnTo>
                    <a:pt x="238" y="6587"/>
                  </a:lnTo>
                  <a:lnTo>
                    <a:pt x="291" y="6613"/>
                  </a:lnTo>
                  <a:lnTo>
                    <a:pt x="449" y="6613"/>
                  </a:lnTo>
                  <a:lnTo>
                    <a:pt x="1950" y="6113"/>
                  </a:lnTo>
                  <a:lnTo>
                    <a:pt x="2714" y="5849"/>
                  </a:lnTo>
                  <a:lnTo>
                    <a:pt x="3452" y="5586"/>
                  </a:lnTo>
                  <a:lnTo>
                    <a:pt x="4216" y="5296"/>
                  </a:lnTo>
                  <a:lnTo>
                    <a:pt x="4927" y="4954"/>
                  </a:lnTo>
                  <a:lnTo>
                    <a:pt x="5270" y="4769"/>
                  </a:lnTo>
                  <a:lnTo>
                    <a:pt x="5612" y="4585"/>
                  </a:lnTo>
                  <a:lnTo>
                    <a:pt x="5955" y="4348"/>
                  </a:lnTo>
                  <a:lnTo>
                    <a:pt x="6271" y="4137"/>
                  </a:lnTo>
                  <a:lnTo>
                    <a:pt x="6640" y="3821"/>
                  </a:lnTo>
                  <a:lnTo>
                    <a:pt x="6982" y="3452"/>
                  </a:lnTo>
                  <a:lnTo>
                    <a:pt x="7140" y="3267"/>
                  </a:lnTo>
                  <a:lnTo>
                    <a:pt x="7298" y="3057"/>
                  </a:lnTo>
                  <a:lnTo>
                    <a:pt x="7430" y="2846"/>
                  </a:lnTo>
                  <a:lnTo>
                    <a:pt x="7536" y="2635"/>
                  </a:lnTo>
                  <a:lnTo>
                    <a:pt x="7615" y="2398"/>
                  </a:lnTo>
                  <a:lnTo>
                    <a:pt x="7667" y="2161"/>
                  </a:lnTo>
                  <a:lnTo>
                    <a:pt x="7720" y="1924"/>
                  </a:lnTo>
                  <a:lnTo>
                    <a:pt x="7720" y="1713"/>
                  </a:lnTo>
                  <a:lnTo>
                    <a:pt x="7694" y="1476"/>
                  </a:lnTo>
                  <a:lnTo>
                    <a:pt x="7615" y="1239"/>
                  </a:lnTo>
                  <a:lnTo>
                    <a:pt x="7536" y="1002"/>
                  </a:lnTo>
                  <a:lnTo>
                    <a:pt x="7378" y="765"/>
                  </a:lnTo>
                  <a:lnTo>
                    <a:pt x="7193" y="554"/>
                  </a:lnTo>
                  <a:lnTo>
                    <a:pt x="7009" y="369"/>
                  </a:lnTo>
                  <a:lnTo>
                    <a:pt x="6798" y="238"/>
                  </a:lnTo>
                  <a:lnTo>
                    <a:pt x="6561" y="132"/>
                  </a:lnTo>
                  <a:lnTo>
                    <a:pt x="6324" y="53"/>
                  </a:lnTo>
                  <a:lnTo>
                    <a:pt x="608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02"/>
            <p:cNvSpPr/>
            <p:nvPr/>
          </p:nvSpPr>
          <p:spPr>
            <a:xfrm>
              <a:off x="1908371" y="4045079"/>
              <a:ext cx="159173" cy="96690"/>
            </a:xfrm>
            <a:custGeom>
              <a:avLst/>
              <a:gdLst/>
              <a:ahLst/>
              <a:cxnLst/>
              <a:rect l="l" t="t" r="r" b="b"/>
              <a:pathLst>
                <a:path w="8590" h="5218" extrusionOk="0">
                  <a:moveTo>
                    <a:pt x="2267" y="686"/>
                  </a:moveTo>
                  <a:lnTo>
                    <a:pt x="2556" y="712"/>
                  </a:lnTo>
                  <a:lnTo>
                    <a:pt x="2873" y="791"/>
                  </a:lnTo>
                  <a:lnTo>
                    <a:pt x="3136" y="844"/>
                  </a:lnTo>
                  <a:lnTo>
                    <a:pt x="3399" y="923"/>
                  </a:lnTo>
                  <a:lnTo>
                    <a:pt x="3610" y="1028"/>
                  </a:lnTo>
                  <a:lnTo>
                    <a:pt x="3795" y="1107"/>
                  </a:lnTo>
                  <a:lnTo>
                    <a:pt x="4216" y="1345"/>
                  </a:lnTo>
                  <a:lnTo>
                    <a:pt x="4585" y="1582"/>
                  </a:lnTo>
                  <a:lnTo>
                    <a:pt x="4980" y="1845"/>
                  </a:lnTo>
                  <a:lnTo>
                    <a:pt x="5349" y="2109"/>
                  </a:lnTo>
                  <a:lnTo>
                    <a:pt x="6113" y="2714"/>
                  </a:lnTo>
                  <a:lnTo>
                    <a:pt x="6824" y="3320"/>
                  </a:lnTo>
                  <a:lnTo>
                    <a:pt x="8247" y="4611"/>
                  </a:lnTo>
                  <a:lnTo>
                    <a:pt x="7483" y="4480"/>
                  </a:lnTo>
                  <a:lnTo>
                    <a:pt x="6719" y="4401"/>
                  </a:lnTo>
                  <a:lnTo>
                    <a:pt x="5191" y="4216"/>
                  </a:lnTo>
                  <a:lnTo>
                    <a:pt x="4690" y="4137"/>
                  </a:lnTo>
                  <a:lnTo>
                    <a:pt x="4111" y="4058"/>
                  </a:lnTo>
                  <a:lnTo>
                    <a:pt x="3479" y="3926"/>
                  </a:lnTo>
                  <a:lnTo>
                    <a:pt x="2846" y="3768"/>
                  </a:lnTo>
                  <a:lnTo>
                    <a:pt x="2530" y="3663"/>
                  </a:lnTo>
                  <a:lnTo>
                    <a:pt x="2240" y="3531"/>
                  </a:lnTo>
                  <a:lnTo>
                    <a:pt x="1950" y="3399"/>
                  </a:lnTo>
                  <a:lnTo>
                    <a:pt x="1687" y="3241"/>
                  </a:lnTo>
                  <a:lnTo>
                    <a:pt x="1476" y="3083"/>
                  </a:lnTo>
                  <a:lnTo>
                    <a:pt x="1266" y="2873"/>
                  </a:lnTo>
                  <a:lnTo>
                    <a:pt x="1081" y="2662"/>
                  </a:lnTo>
                  <a:lnTo>
                    <a:pt x="976" y="2425"/>
                  </a:lnTo>
                  <a:lnTo>
                    <a:pt x="870" y="2214"/>
                  </a:lnTo>
                  <a:lnTo>
                    <a:pt x="818" y="2003"/>
                  </a:lnTo>
                  <a:lnTo>
                    <a:pt x="765" y="1819"/>
                  </a:lnTo>
                  <a:lnTo>
                    <a:pt x="765" y="1661"/>
                  </a:lnTo>
                  <a:lnTo>
                    <a:pt x="765" y="1503"/>
                  </a:lnTo>
                  <a:lnTo>
                    <a:pt x="765" y="1371"/>
                  </a:lnTo>
                  <a:lnTo>
                    <a:pt x="791" y="1239"/>
                  </a:lnTo>
                  <a:lnTo>
                    <a:pt x="844" y="1134"/>
                  </a:lnTo>
                  <a:lnTo>
                    <a:pt x="923" y="1028"/>
                  </a:lnTo>
                  <a:lnTo>
                    <a:pt x="1002" y="949"/>
                  </a:lnTo>
                  <a:lnTo>
                    <a:pt x="1081" y="897"/>
                  </a:lnTo>
                  <a:lnTo>
                    <a:pt x="1186" y="818"/>
                  </a:lnTo>
                  <a:lnTo>
                    <a:pt x="1424" y="739"/>
                  </a:lnTo>
                  <a:lnTo>
                    <a:pt x="1687" y="686"/>
                  </a:lnTo>
                  <a:close/>
                  <a:moveTo>
                    <a:pt x="1740" y="1"/>
                  </a:moveTo>
                  <a:lnTo>
                    <a:pt x="1476" y="54"/>
                  </a:lnTo>
                  <a:lnTo>
                    <a:pt x="1239" y="106"/>
                  </a:lnTo>
                  <a:lnTo>
                    <a:pt x="1028" y="212"/>
                  </a:lnTo>
                  <a:lnTo>
                    <a:pt x="818" y="343"/>
                  </a:lnTo>
                  <a:lnTo>
                    <a:pt x="607" y="475"/>
                  </a:lnTo>
                  <a:lnTo>
                    <a:pt x="449" y="660"/>
                  </a:lnTo>
                  <a:lnTo>
                    <a:pt x="291" y="897"/>
                  </a:lnTo>
                  <a:lnTo>
                    <a:pt x="159" y="1160"/>
                  </a:lnTo>
                  <a:lnTo>
                    <a:pt x="80" y="1424"/>
                  </a:lnTo>
                  <a:lnTo>
                    <a:pt x="27" y="1687"/>
                  </a:lnTo>
                  <a:lnTo>
                    <a:pt x="1" y="1924"/>
                  </a:lnTo>
                  <a:lnTo>
                    <a:pt x="27" y="2161"/>
                  </a:lnTo>
                  <a:lnTo>
                    <a:pt x="106" y="2398"/>
                  </a:lnTo>
                  <a:lnTo>
                    <a:pt x="185" y="2609"/>
                  </a:lnTo>
                  <a:lnTo>
                    <a:pt x="291" y="2820"/>
                  </a:lnTo>
                  <a:lnTo>
                    <a:pt x="449" y="3004"/>
                  </a:lnTo>
                  <a:lnTo>
                    <a:pt x="607" y="3189"/>
                  </a:lnTo>
                  <a:lnTo>
                    <a:pt x="765" y="3347"/>
                  </a:lnTo>
                  <a:lnTo>
                    <a:pt x="949" y="3505"/>
                  </a:lnTo>
                  <a:lnTo>
                    <a:pt x="1160" y="3663"/>
                  </a:lnTo>
                  <a:lnTo>
                    <a:pt x="1582" y="3926"/>
                  </a:lnTo>
                  <a:lnTo>
                    <a:pt x="2003" y="4137"/>
                  </a:lnTo>
                  <a:lnTo>
                    <a:pt x="2372" y="4269"/>
                  </a:lnTo>
                  <a:lnTo>
                    <a:pt x="2741" y="4401"/>
                  </a:lnTo>
                  <a:lnTo>
                    <a:pt x="3136" y="4532"/>
                  </a:lnTo>
                  <a:lnTo>
                    <a:pt x="3505" y="4638"/>
                  </a:lnTo>
                  <a:lnTo>
                    <a:pt x="4295" y="4796"/>
                  </a:lnTo>
                  <a:lnTo>
                    <a:pt x="5086" y="4901"/>
                  </a:lnTo>
                  <a:lnTo>
                    <a:pt x="5902" y="5007"/>
                  </a:lnTo>
                  <a:lnTo>
                    <a:pt x="6693" y="5059"/>
                  </a:lnTo>
                  <a:lnTo>
                    <a:pt x="7483" y="5138"/>
                  </a:lnTo>
                  <a:lnTo>
                    <a:pt x="8273" y="5217"/>
                  </a:lnTo>
                  <a:lnTo>
                    <a:pt x="8352" y="5217"/>
                  </a:lnTo>
                  <a:lnTo>
                    <a:pt x="8405" y="5191"/>
                  </a:lnTo>
                  <a:lnTo>
                    <a:pt x="8458" y="5165"/>
                  </a:lnTo>
                  <a:lnTo>
                    <a:pt x="8510" y="5112"/>
                  </a:lnTo>
                  <a:lnTo>
                    <a:pt x="8563" y="4980"/>
                  </a:lnTo>
                  <a:lnTo>
                    <a:pt x="8563" y="4848"/>
                  </a:lnTo>
                  <a:lnTo>
                    <a:pt x="8589" y="4822"/>
                  </a:lnTo>
                  <a:lnTo>
                    <a:pt x="8589" y="4769"/>
                  </a:lnTo>
                  <a:lnTo>
                    <a:pt x="8589" y="4743"/>
                  </a:lnTo>
                  <a:lnTo>
                    <a:pt x="8115" y="4084"/>
                  </a:lnTo>
                  <a:lnTo>
                    <a:pt x="7615" y="3426"/>
                  </a:lnTo>
                  <a:lnTo>
                    <a:pt x="7035" y="2820"/>
                  </a:lnTo>
                  <a:lnTo>
                    <a:pt x="6456" y="2240"/>
                  </a:lnTo>
                  <a:lnTo>
                    <a:pt x="5823" y="1713"/>
                  </a:lnTo>
                  <a:lnTo>
                    <a:pt x="5165" y="1239"/>
                  </a:lnTo>
                  <a:lnTo>
                    <a:pt x="4453" y="791"/>
                  </a:lnTo>
                  <a:lnTo>
                    <a:pt x="3742" y="370"/>
                  </a:lnTo>
                  <a:lnTo>
                    <a:pt x="3268" y="212"/>
                  </a:lnTo>
                  <a:lnTo>
                    <a:pt x="3031" y="133"/>
                  </a:lnTo>
                  <a:lnTo>
                    <a:pt x="2767" y="54"/>
                  </a:lnTo>
                  <a:lnTo>
                    <a:pt x="2504" y="27"/>
                  </a:lnTo>
                  <a:lnTo>
                    <a:pt x="22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02"/>
            <p:cNvSpPr/>
            <p:nvPr/>
          </p:nvSpPr>
          <p:spPr>
            <a:xfrm>
              <a:off x="1660862" y="4134432"/>
              <a:ext cx="254361" cy="228975"/>
            </a:xfrm>
            <a:custGeom>
              <a:avLst/>
              <a:gdLst/>
              <a:ahLst/>
              <a:cxnLst/>
              <a:rect l="l" t="t" r="r" b="b"/>
              <a:pathLst>
                <a:path w="13727" h="12357" extrusionOk="0">
                  <a:moveTo>
                    <a:pt x="1" y="0"/>
                  </a:moveTo>
                  <a:lnTo>
                    <a:pt x="54" y="2266"/>
                  </a:lnTo>
                  <a:lnTo>
                    <a:pt x="106" y="4373"/>
                  </a:lnTo>
                  <a:lnTo>
                    <a:pt x="185" y="6270"/>
                  </a:lnTo>
                  <a:lnTo>
                    <a:pt x="291" y="7956"/>
                  </a:lnTo>
                  <a:lnTo>
                    <a:pt x="396" y="9379"/>
                  </a:lnTo>
                  <a:lnTo>
                    <a:pt x="449" y="9985"/>
                  </a:lnTo>
                  <a:lnTo>
                    <a:pt x="528" y="10486"/>
                  </a:lnTo>
                  <a:lnTo>
                    <a:pt x="607" y="10907"/>
                  </a:lnTo>
                  <a:lnTo>
                    <a:pt x="686" y="11223"/>
                  </a:lnTo>
                  <a:lnTo>
                    <a:pt x="765" y="11434"/>
                  </a:lnTo>
                  <a:lnTo>
                    <a:pt x="818" y="11513"/>
                  </a:lnTo>
                  <a:lnTo>
                    <a:pt x="870" y="11566"/>
                  </a:lnTo>
                  <a:lnTo>
                    <a:pt x="1028" y="11618"/>
                  </a:lnTo>
                  <a:lnTo>
                    <a:pt x="1292" y="11697"/>
                  </a:lnTo>
                  <a:lnTo>
                    <a:pt x="2135" y="11803"/>
                  </a:lnTo>
                  <a:lnTo>
                    <a:pt x="3373" y="11908"/>
                  </a:lnTo>
                  <a:lnTo>
                    <a:pt x="4954" y="12014"/>
                  </a:lnTo>
                  <a:lnTo>
                    <a:pt x="6824" y="12119"/>
                  </a:lnTo>
                  <a:lnTo>
                    <a:pt x="8932" y="12198"/>
                  </a:lnTo>
                  <a:lnTo>
                    <a:pt x="13727" y="12356"/>
                  </a:lnTo>
                  <a:lnTo>
                    <a:pt x="10276" y="9195"/>
                  </a:lnTo>
                  <a:lnTo>
                    <a:pt x="6403" y="5691"/>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02"/>
            <p:cNvSpPr/>
            <p:nvPr/>
          </p:nvSpPr>
          <p:spPr>
            <a:xfrm>
              <a:off x="1526128" y="1793091"/>
              <a:ext cx="590718" cy="2294440"/>
            </a:xfrm>
            <a:custGeom>
              <a:avLst/>
              <a:gdLst/>
              <a:ahLst/>
              <a:cxnLst/>
              <a:rect l="l" t="t" r="r" b="b"/>
              <a:pathLst>
                <a:path w="31879" h="123823" extrusionOk="0">
                  <a:moveTo>
                    <a:pt x="1" y="0"/>
                  </a:moveTo>
                  <a:lnTo>
                    <a:pt x="844" y="9485"/>
                  </a:lnTo>
                  <a:lnTo>
                    <a:pt x="2793" y="30719"/>
                  </a:lnTo>
                  <a:lnTo>
                    <a:pt x="3873" y="42337"/>
                  </a:lnTo>
                  <a:lnTo>
                    <a:pt x="4901" y="52823"/>
                  </a:lnTo>
                  <a:lnTo>
                    <a:pt x="5322" y="57222"/>
                  </a:lnTo>
                  <a:lnTo>
                    <a:pt x="5718" y="60805"/>
                  </a:lnTo>
                  <a:lnTo>
                    <a:pt x="6007" y="63413"/>
                  </a:lnTo>
                  <a:lnTo>
                    <a:pt x="6139" y="64309"/>
                  </a:lnTo>
                  <a:lnTo>
                    <a:pt x="6218" y="64915"/>
                  </a:lnTo>
                  <a:lnTo>
                    <a:pt x="6297" y="65521"/>
                  </a:lnTo>
                  <a:lnTo>
                    <a:pt x="6376" y="66522"/>
                  </a:lnTo>
                  <a:lnTo>
                    <a:pt x="6429" y="67892"/>
                  </a:lnTo>
                  <a:lnTo>
                    <a:pt x="6482" y="69604"/>
                  </a:lnTo>
                  <a:lnTo>
                    <a:pt x="6561" y="73846"/>
                  </a:lnTo>
                  <a:lnTo>
                    <a:pt x="6640" y="78983"/>
                  </a:lnTo>
                  <a:lnTo>
                    <a:pt x="6692" y="85517"/>
                  </a:lnTo>
                  <a:lnTo>
                    <a:pt x="6719" y="92736"/>
                  </a:lnTo>
                  <a:lnTo>
                    <a:pt x="6745" y="107410"/>
                  </a:lnTo>
                  <a:lnTo>
                    <a:pt x="6719" y="119054"/>
                  </a:lnTo>
                  <a:lnTo>
                    <a:pt x="6719" y="123823"/>
                  </a:lnTo>
                  <a:lnTo>
                    <a:pt x="31878" y="123823"/>
                  </a:lnTo>
                  <a:lnTo>
                    <a:pt x="31747" y="115867"/>
                  </a:lnTo>
                  <a:lnTo>
                    <a:pt x="31589" y="107515"/>
                  </a:lnTo>
                  <a:lnTo>
                    <a:pt x="31351" y="97688"/>
                  </a:lnTo>
                  <a:lnTo>
                    <a:pt x="31088" y="87414"/>
                  </a:lnTo>
                  <a:lnTo>
                    <a:pt x="30930" y="82461"/>
                  </a:lnTo>
                  <a:lnTo>
                    <a:pt x="30772" y="77771"/>
                  </a:lnTo>
                  <a:lnTo>
                    <a:pt x="30614" y="73530"/>
                  </a:lnTo>
                  <a:lnTo>
                    <a:pt x="30429" y="69842"/>
                  </a:lnTo>
                  <a:lnTo>
                    <a:pt x="30219" y="66838"/>
                  </a:lnTo>
                  <a:lnTo>
                    <a:pt x="30113" y="65626"/>
                  </a:lnTo>
                  <a:lnTo>
                    <a:pt x="30008" y="64652"/>
                  </a:lnTo>
                  <a:lnTo>
                    <a:pt x="28269" y="50662"/>
                  </a:lnTo>
                  <a:lnTo>
                    <a:pt x="25476" y="28875"/>
                  </a:lnTo>
                  <a:lnTo>
                    <a:pt x="217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02"/>
            <p:cNvSpPr/>
            <p:nvPr/>
          </p:nvSpPr>
          <p:spPr>
            <a:xfrm>
              <a:off x="1667699" y="4003108"/>
              <a:ext cx="429618" cy="8802"/>
            </a:xfrm>
            <a:custGeom>
              <a:avLst/>
              <a:gdLst/>
              <a:ahLst/>
              <a:cxnLst/>
              <a:rect l="l" t="t" r="r" b="b"/>
              <a:pathLst>
                <a:path w="23185" h="475" extrusionOk="0">
                  <a:moveTo>
                    <a:pt x="5481" y="0"/>
                  </a:moveTo>
                  <a:lnTo>
                    <a:pt x="3057" y="27"/>
                  </a:lnTo>
                  <a:lnTo>
                    <a:pt x="1160" y="106"/>
                  </a:lnTo>
                  <a:lnTo>
                    <a:pt x="475" y="132"/>
                  </a:lnTo>
                  <a:lnTo>
                    <a:pt x="27" y="185"/>
                  </a:lnTo>
                  <a:lnTo>
                    <a:pt x="1" y="185"/>
                  </a:lnTo>
                  <a:lnTo>
                    <a:pt x="1" y="211"/>
                  </a:lnTo>
                  <a:lnTo>
                    <a:pt x="1" y="264"/>
                  </a:lnTo>
                  <a:lnTo>
                    <a:pt x="27" y="264"/>
                  </a:lnTo>
                  <a:lnTo>
                    <a:pt x="475" y="316"/>
                  </a:lnTo>
                  <a:lnTo>
                    <a:pt x="1160" y="369"/>
                  </a:lnTo>
                  <a:lnTo>
                    <a:pt x="3057" y="422"/>
                  </a:lnTo>
                  <a:lnTo>
                    <a:pt x="5481" y="448"/>
                  </a:lnTo>
                  <a:lnTo>
                    <a:pt x="8168" y="474"/>
                  </a:lnTo>
                  <a:lnTo>
                    <a:pt x="13252" y="448"/>
                  </a:lnTo>
                  <a:lnTo>
                    <a:pt x="16387" y="448"/>
                  </a:lnTo>
                  <a:lnTo>
                    <a:pt x="18521" y="395"/>
                  </a:lnTo>
                  <a:lnTo>
                    <a:pt x="19733" y="369"/>
                  </a:lnTo>
                  <a:lnTo>
                    <a:pt x="20945" y="343"/>
                  </a:lnTo>
                  <a:lnTo>
                    <a:pt x="23105" y="290"/>
                  </a:lnTo>
                  <a:lnTo>
                    <a:pt x="23158" y="290"/>
                  </a:lnTo>
                  <a:lnTo>
                    <a:pt x="23185" y="237"/>
                  </a:lnTo>
                  <a:lnTo>
                    <a:pt x="23158" y="211"/>
                  </a:lnTo>
                  <a:lnTo>
                    <a:pt x="23132" y="158"/>
                  </a:lnTo>
                  <a:lnTo>
                    <a:pt x="23105" y="158"/>
                  </a:lnTo>
                  <a:lnTo>
                    <a:pt x="20945" y="106"/>
                  </a:lnTo>
                  <a:lnTo>
                    <a:pt x="19733" y="79"/>
                  </a:lnTo>
                  <a:lnTo>
                    <a:pt x="18521" y="53"/>
                  </a:lnTo>
                  <a:lnTo>
                    <a:pt x="16387" y="27"/>
                  </a:lnTo>
                  <a:lnTo>
                    <a:pt x="132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02"/>
            <p:cNvSpPr/>
            <p:nvPr/>
          </p:nvSpPr>
          <p:spPr>
            <a:xfrm>
              <a:off x="1585203" y="1845328"/>
              <a:ext cx="157209" cy="2116256"/>
            </a:xfrm>
            <a:custGeom>
              <a:avLst/>
              <a:gdLst/>
              <a:ahLst/>
              <a:cxnLst/>
              <a:rect l="l" t="t" r="r" b="b"/>
              <a:pathLst>
                <a:path w="8484" h="114207" extrusionOk="0">
                  <a:moveTo>
                    <a:pt x="27" y="0"/>
                  </a:moveTo>
                  <a:lnTo>
                    <a:pt x="0" y="27"/>
                  </a:lnTo>
                  <a:lnTo>
                    <a:pt x="0" y="53"/>
                  </a:lnTo>
                  <a:lnTo>
                    <a:pt x="448" y="5375"/>
                  </a:lnTo>
                  <a:lnTo>
                    <a:pt x="923" y="10723"/>
                  </a:lnTo>
                  <a:lnTo>
                    <a:pt x="1397" y="16071"/>
                  </a:lnTo>
                  <a:lnTo>
                    <a:pt x="1924" y="21393"/>
                  </a:lnTo>
                  <a:lnTo>
                    <a:pt x="2503" y="26714"/>
                  </a:lnTo>
                  <a:lnTo>
                    <a:pt x="3109" y="32062"/>
                  </a:lnTo>
                  <a:lnTo>
                    <a:pt x="3768" y="37384"/>
                  </a:lnTo>
                  <a:lnTo>
                    <a:pt x="4479" y="42680"/>
                  </a:lnTo>
                  <a:lnTo>
                    <a:pt x="4848" y="45314"/>
                  </a:lnTo>
                  <a:lnTo>
                    <a:pt x="5243" y="47975"/>
                  </a:lnTo>
                  <a:lnTo>
                    <a:pt x="5638" y="50609"/>
                  </a:lnTo>
                  <a:lnTo>
                    <a:pt x="6086" y="53218"/>
                  </a:lnTo>
                  <a:lnTo>
                    <a:pt x="6508" y="55905"/>
                  </a:lnTo>
                  <a:lnTo>
                    <a:pt x="6929" y="58566"/>
                  </a:lnTo>
                  <a:lnTo>
                    <a:pt x="7114" y="59909"/>
                  </a:lnTo>
                  <a:lnTo>
                    <a:pt x="7272" y="61227"/>
                  </a:lnTo>
                  <a:lnTo>
                    <a:pt x="7403" y="62570"/>
                  </a:lnTo>
                  <a:lnTo>
                    <a:pt x="7535" y="63940"/>
                  </a:lnTo>
                  <a:lnTo>
                    <a:pt x="7614" y="65284"/>
                  </a:lnTo>
                  <a:lnTo>
                    <a:pt x="7693" y="66601"/>
                  </a:lnTo>
                  <a:lnTo>
                    <a:pt x="7799" y="69236"/>
                  </a:lnTo>
                  <a:lnTo>
                    <a:pt x="7851" y="71870"/>
                  </a:lnTo>
                  <a:lnTo>
                    <a:pt x="7878" y="74505"/>
                  </a:lnTo>
                  <a:lnTo>
                    <a:pt x="7983" y="85412"/>
                  </a:lnTo>
                  <a:lnTo>
                    <a:pt x="8115" y="99743"/>
                  </a:lnTo>
                  <a:lnTo>
                    <a:pt x="8220" y="114102"/>
                  </a:lnTo>
                  <a:lnTo>
                    <a:pt x="8246" y="114154"/>
                  </a:lnTo>
                  <a:lnTo>
                    <a:pt x="8273" y="114181"/>
                  </a:lnTo>
                  <a:lnTo>
                    <a:pt x="8299" y="114207"/>
                  </a:lnTo>
                  <a:lnTo>
                    <a:pt x="8352" y="114207"/>
                  </a:lnTo>
                  <a:lnTo>
                    <a:pt x="8431" y="114181"/>
                  </a:lnTo>
                  <a:lnTo>
                    <a:pt x="8457" y="114128"/>
                  </a:lnTo>
                  <a:lnTo>
                    <a:pt x="8484" y="114102"/>
                  </a:lnTo>
                  <a:lnTo>
                    <a:pt x="8431" y="107989"/>
                  </a:lnTo>
                  <a:lnTo>
                    <a:pt x="8378" y="101061"/>
                  </a:lnTo>
                  <a:lnTo>
                    <a:pt x="8299" y="88046"/>
                  </a:lnTo>
                  <a:lnTo>
                    <a:pt x="8220" y="77139"/>
                  </a:lnTo>
                  <a:lnTo>
                    <a:pt x="8194" y="71817"/>
                  </a:lnTo>
                  <a:lnTo>
                    <a:pt x="8141" y="69157"/>
                  </a:lnTo>
                  <a:lnTo>
                    <a:pt x="8088" y="67839"/>
                  </a:lnTo>
                  <a:lnTo>
                    <a:pt x="8036" y="66522"/>
                  </a:lnTo>
                  <a:lnTo>
                    <a:pt x="7957" y="65178"/>
                  </a:lnTo>
                  <a:lnTo>
                    <a:pt x="7851" y="63835"/>
                  </a:lnTo>
                  <a:lnTo>
                    <a:pt x="7746" y="62518"/>
                  </a:lnTo>
                  <a:lnTo>
                    <a:pt x="7588" y="61174"/>
                  </a:lnTo>
                  <a:lnTo>
                    <a:pt x="7272" y="58513"/>
                  </a:lnTo>
                  <a:lnTo>
                    <a:pt x="6877" y="55852"/>
                  </a:lnTo>
                  <a:lnTo>
                    <a:pt x="6481" y="53218"/>
                  </a:lnTo>
                  <a:lnTo>
                    <a:pt x="6033" y="50557"/>
                  </a:lnTo>
                  <a:lnTo>
                    <a:pt x="5612" y="47922"/>
                  </a:lnTo>
                  <a:lnTo>
                    <a:pt x="5217" y="45261"/>
                  </a:lnTo>
                  <a:lnTo>
                    <a:pt x="4822" y="42627"/>
                  </a:lnTo>
                  <a:lnTo>
                    <a:pt x="4479" y="39966"/>
                  </a:lnTo>
                  <a:lnTo>
                    <a:pt x="3794" y="34644"/>
                  </a:lnTo>
                  <a:lnTo>
                    <a:pt x="3135" y="29296"/>
                  </a:lnTo>
                  <a:lnTo>
                    <a:pt x="2530" y="23974"/>
                  </a:lnTo>
                  <a:lnTo>
                    <a:pt x="1897" y="17994"/>
                  </a:lnTo>
                  <a:lnTo>
                    <a:pt x="1291" y="12014"/>
                  </a:lnTo>
                  <a:lnTo>
                    <a:pt x="79" y="53"/>
                  </a:lnTo>
                  <a:lnTo>
                    <a:pt x="53" y="27"/>
                  </a:lnTo>
                  <a:lnTo>
                    <a:pt x="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02"/>
            <p:cNvSpPr/>
            <p:nvPr/>
          </p:nvSpPr>
          <p:spPr>
            <a:xfrm>
              <a:off x="1428010" y="1792609"/>
              <a:ext cx="443775" cy="1464055"/>
            </a:xfrm>
            <a:custGeom>
              <a:avLst/>
              <a:gdLst/>
              <a:ahLst/>
              <a:cxnLst/>
              <a:rect l="l" t="t" r="r" b="b"/>
              <a:pathLst>
                <a:path w="23949" h="79010" extrusionOk="0">
                  <a:moveTo>
                    <a:pt x="23948" y="0"/>
                  </a:moveTo>
                  <a:lnTo>
                    <a:pt x="0" y="26"/>
                  </a:lnTo>
                  <a:lnTo>
                    <a:pt x="5427" y="30745"/>
                  </a:lnTo>
                  <a:lnTo>
                    <a:pt x="9353" y="52849"/>
                  </a:lnTo>
                  <a:lnTo>
                    <a:pt x="10775" y="60831"/>
                  </a:lnTo>
                  <a:lnTo>
                    <a:pt x="11513" y="64941"/>
                  </a:lnTo>
                  <a:lnTo>
                    <a:pt x="11592" y="65547"/>
                  </a:lnTo>
                  <a:lnTo>
                    <a:pt x="11671" y="66548"/>
                  </a:lnTo>
                  <a:lnTo>
                    <a:pt x="11724" y="67918"/>
                  </a:lnTo>
                  <a:lnTo>
                    <a:pt x="11777" y="69630"/>
                  </a:lnTo>
                  <a:lnTo>
                    <a:pt x="11856" y="73872"/>
                  </a:lnTo>
                  <a:lnTo>
                    <a:pt x="11935" y="79009"/>
                  </a:lnTo>
                  <a:lnTo>
                    <a:pt x="239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02"/>
            <p:cNvSpPr/>
            <p:nvPr/>
          </p:nvSpPr>
          <p:spPr>
            <a:xfrm>
              <a:off x="1132656" y="3688222"/>
              <a:ext cx="724467" cy="717648"/>
            </a:xfrm>
            <a:custGeom>
              <a:avLst/>
              <a:gdLst/>
              <a:ahLst/>
              <a:cxnLst/>
              <a:rect l="l" t="t" r="r" b="b"/>
              <a:pathLst>
                <a:path w="39097" h="38729" extrusionOk="0">
                  <a:moveTo>
                    <a:pt x="2003" y="1"/>
                  </a:moveTo>
                  <a:lnTo>
                    <a:pt x="1502" y="5849"/>
                  </a:lnTo>
                  <a:lnTo>
                    <a:pt x="1054" y="11751"/>
                  </a:lnTo>
                  <a:lnTo>
                    <a:pt x="580" y="18469"/>
                  </a:lnTo>
                  <a:lnTo>
                    <a:pt x="554" y="19022"/>
                  </a:lnTo>
                  <a:lnTo>
                    <a:pt x="422" y="21024"/>
                  </a:lnTo>
                  <a:lnTo>
                    <a:pt x="317" y="23000"/>
                  </a:lnTo>
                  <a:lnTo>
                    <a:pt x="317" y="23184"/>
                  </a:lnTo>
                  <a:lnTo>
                    <a:pt x="185" y="25503"/>
                  </a:lnTo>
                  <a:lnTo>
                    <a:pt x="79" y="27663"/>
                  </a:lnTo>
                  <a:lnTo>
                    <a:pt x="27" y="29613"/>
                  </a:lnTo>
                  <a:lnTo>
                    <a:pt x="0" y="31351"/>
                  </a:lnTo>
                  <a:lnTo>
                    <a:pt x="0" y="32800"/>
                  </a:lnTo>
                  <a:lnTo>
                    <a:pt x="27" y="33406"/>
                  </a:lnTo>
                  <a:lnTo>
                    <a:pt x="53" y="33933"/>
                  </a:lnTo>
                  <a:lnTo>
                    <a:pt x="106" y="34355"/>
                  </a:lnTo>
                  <a:lnTo>
                    <a:pt x="158" y="34697"/>
                  </a:lnTo>
                  <a:lnTo>
                    <a:pt x="238" y="34934"/>
                  </a:lnTo>
                  <a:lnTo>
                    <a:pt x="264" y="35013"/>
                  </a:lnTo>
                  <a:lnTo>
                    <a:pt x="317" y="35066"/>
                  </a:lnTo>
                  <a:lnTo>
                    <a:pt x="396" y="35092"/>
                  </a:lnTo>
                  <a:lnTo>
                    <a:pt x="527" y="35145"/>
                  </a:lnTo>
                  <a:lnTo>
                    <a:pt x="949" y="35250"/>
                  </a:lnTo>
                  <a:lnTo>
                    <a:pt x="1528" y="35382"/>
                  </a:lnTo>
                  <a:lnTo>
                    <a:pt x="2266" y="35514"/>
                  </a:lnTo>
                  <a:lnTo>
                    <a:pt x="4189" y="35777"/>
                  </a:lnTo>
                  <a:lnTo>
                    <a:pt x="6639" y="36094"/>
                  </a:lnTo>
                  <a:lnTo>
                    <a:pt x="9458" y="36410"/>
                  </a:lnTo>
                  <a:lnTo>
                    <a:pt x="12593" y="36726"/>
                  </a:lnTo>
                  <a:lnTo>
                    <a:pt x="15939" y="37042"/>
                  </a:lnTo>
                  <a:lnTo>
                    <a:pt x="19390" y="37358"/>
                  </a:lnTo>
                  <a:lnTo>
                    <a:pt x="26161" y="37938"/>
                  </a:lnTo>
                  <a:lnTo>
                    <a:pt x="32142" y="38412"/>
                  </a:lnTo>
                  <a:lnTo>
                    <a:pt x="34565" y="38570"/>
                  </a:lnTo>
                  <a:lnTo>
                    <a:pt x="36489" y="38675"/>
                  </a:lnTo>
                  <a:lnTo>
                    <a:pt x="37832" y="38728"/>
                  </a:lnTo>
                  <a:lnTo>
                    <a:pt x="38227" y="38728"/>
                  </a:lnTo>
                  <a:lnTo>
                    <a:pt x="38438" y="38702"/>
                  </a:lnTo>
                  <a:lnTo>
                    <a:pt x="38570" y="38675"/>
                  </a:lnTo>
                  <a:lnTo>
                    <a:pt x="38675" y="38623"/>
                  </a:lnTo>
                  <a:lnTo>
                    <a:pt x="38754" y="38544"/>
                  </a:lnTo>
                  <a:lnTo>
                    <a:pt x="38833" y="38465"/>
                  </a:lnTo>
                  <a:lnTo>
                    <a:pt x="38912" y="38359"/>
                  </a:lnTo>
                  <a:lnTo>
                    <a:pt x="38965" y="38227"/>
                  </a:lnTo>
                  <a:lnTo>
                    <a:pt x="39044" y="37938"/>
                  </a:lnTo>
                  <a:lnTo>
                    <a:pt x="39097" y="37622"/>
                  </a:lnTo>
                  <a:lnTo>
                    <a:pt x="39097" y="37253"/>
                  </a:lnTo>
                  <a:lnTo>
                    <a:pt x="39070" y="36884"/>
                  </a:lnTo>
                  <a:lnTo>
                    <a:pt x="39018" y="36462"/>
                  </a:lnTo>
                  <a:lnTo>
                    <a:pt x="38939" y="36041"/>
                  </a:lnTo>
                  <a:lnTo>
                    <a:pt x="38807" y="35619"/>
                  </a:lnTo>
                  <a:lnTo>
                    <a:pt x="38675" y="35198"/>
                  </a:lnTo>
                  <a:lnTo>
                    <a:pt x="38491" y="34803"/>
                  </a:lnTo>
                  <a:lnTo>
                    <a:pt x="38306" y="34434"/>
                  </a:lnTo>
                  <a:lnTo>
                    <a:pt x="38122" y="34091"/>
                  </a:lnTo>
                  <a:lnTo>
                    <a:pt x="37885" y="33775"/>
                  </a:lnTo>
                  <a:lnTo>
                    <a:pt x="37648" y="33538"/>
                  </a:lnTo>
                  <a:lnTo>
                    <a:pt x="37279" y="33222"/>
                  </a:lnTo>
                  <a:lnTo>
                    <a:pt x="36647" y="32827"/>
                  </a:lnTo>
                  <a:lnTo>
                    <a:pt x="35830" y="32300"/>
                  </a:lnTo>
                  <a:lnTo>
                    <a:pt x="34855" y="31694"/>
                  </a:lnTo>
                  <a:lnTo>
                    <a:pt x="32510" y="30324"/>
                  </a:lnTo>
                  <a:lnTo>
                    <a:pt x="29955" y="28849"/>
                  </a:lnTo>
                  <a:lnTo>
                    <a:pt x="25318" y="26214"/>
                  </a:lnTo>
                  <a:lnTo>
                    <a:pt x="23237" y="25081"/>
                  </a:lnTo>
                  <a:lnTo>
                    <a:pt x="23290" y="24686"/>
                  </a:lnTo>
                  <a:lnTo>
                    <a:pt x="23685" y="20919"/>
                  </a:lnTo>
                  <a:lnTo>
                    <a:pt x="23790" y="20181"/>
                  </a:lnTo>
                  <a:lnTo>
                    <a:pt x="25792" y="1924"/>
                  </a:lnTo>
                  <a:lnTo>
                    <a:pt x="2003"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02"/>
            <p:cNvSpPr/>
            <p:nvPr/>
          </p:nvSpPr>
          <p:spPr>
            <a:xfrm>
              <a:off x="1132656" y="4030440"/>
              <a:ext cx="724467" cy="375436"/>
            </a:xfrm>
            <a:custGeom>
              <a:avLst/>
              <a:gdLst/>
              <a:ahLst/>
              <a:cxnLst/>
              <a:rect l="l" t="t" r="r" b="b"/>
              <a:pathLst>
                <a:path w="39097" h="20261" extrusionOk="0">
                  <a:moveTo>
                    <a:pt x="580" y="1"/>
                  </a:moveTo>
                  <a:lnTo>
                    <a:pt x="554" y="554"/>
                  </a:lnTo>
                  <a:lnTo>
                    <a:pt x="422" y="2556"/>
                  </a:lnTo>
                  <a:lnTo>
                    <a:pt x="317" y="4532"/>
                  </a:lnTo>
                  <a:lnTo>
                    <a:pt x="317" y="4716"/>
                  </a:lnTo>
                  <a:lnTo>
                    <a:pt x="185" y="7035"/>
                  </a:lnTo>
                  <a:lnTo>
                    <a:pt x="79" y="9195"/>
                  </a:lnTo>
                  <a:lnTo>
                    <a:pt x="27" y="11145"/>
                  </a:lnTo>
                  <a:lnTo>
                    <a:pt x="0" y="12883"/>
                  </a:lnTo>
                  <a:lnTo>
                    <a:pt x="0" y="14332"/>
                  </a:lnTo>
                  <a:lnTo>
                    <a:pt x="27" y="14938"/>
                  </a:lnTo>
                  <a:lnTo>
                    <a:pt x="53" y="15465"/>
                  </a:lnTo>
                  <a:lnTo>
                    <a:pt x="106" y="15887"/>
                  </a:lnTo>
                  <a:lnTo>
                    <a:pt x="158" y="16229"/>
                  </a:lnTo>
                  <a:lnTo>
                    <a:pt x="238" y="16466"/>
                  </a:lnTo>
                  <a:lnTo>
                    <a:pt x="264" y="16545"/>
                  </a:lnTo>
                  <a:lnTo>
                    <a:pt x="317" y="16598"/>
                  </a:lnTo>
                  <a:lnTo>
                    <a:pt x="396" y="16624"/>
                  </a:lnTo>
                  <a:lnTo>
                    <a:pt x="527" y="16677"/>
                  </a:lnTo>
                  <a:lnTo>
                    <a:pt x="949" y="16782"/>
                  </a:lnTo>
                  <a:lnTo>
                    <a:pt x="1528" y="16914"/>
                  </a:lnTo>
                  <a:lnTo>
                    <a:pt x="2266" y="17046"/>
                  </a:lnTo>
                  <a:lnTo>
                    <a:pt x="4189" y="17309"/>
                  </a:lnTo>
                  <a:lnTo>
                    <a:pt x="6639" y="17626"/>
                  </a:lnTo>
                  <a:lnTo>
                    <a:pt x="9458" y="17942"/>
                  </a:lnTo>
                  <a:lnTo>
                    <a:pt x="12593" y="18258"/>
                  </a:lnTo>
                  <a:lnTo>
                    <a:pt x="15939" y="18574"/>
                  </a:lnTo>
                  <a:lnTo>
                    <a:pt x="19390" y="18890"/>
                  </a:lnTo>
                  <a:lnTo>
                    <a:pt x="26161" y="19470"/>
                  </a:lnTo>
                  <a:lnTo>
                    <a:pt x="32142" y="19944"/>
                  </a:lnTo>
                  <a:lnTo>
                    <a:pt x="34565" y="20102"/>
                  </a:lnTo>
                  <a:lnTo>
                    <a:pt x="36489" y="20207"/>
                  </a:lnTo>
                  <a:lnTo>
                    <a:pt x="37832" y="20260"/>
                  </a:lnTo>
                  <a:lnTo>
                    <a:pt x="38227" y="20260"/>
                  </a:lnTo>
                  <a:lnTo>
                    <a:pt x="38438" y="20234"/>
                  </a:lnTo>
                  <a:lnTo>
                    <a:pt x="38570" y="20207"/>
                  </a:lnTo>
                  <a:lnTo>
                    <a:pt x="38675" y="20155"/>
                  </a:lnTo>
                  <a:lnTo>
                    <a:pt x="38754" y="20076"/>
                  </a:lnTo>
                  <a:lnTo>
                    <a:pt x="38833" y="19997"/>
                  </a:lnTo>
                  <a:lnTo>
                    <a:pt x="38912" y="19891"/>
                  </a:lnTo>
                  <a:lnTo>
                    <a:pt x="38965" y="19759"/>
                  </a:lnTo>
                  <a:lnTo>
                    <a:pt x="39044" y="19470"/>
                  </a:lnTo>
                  <a:lnTo>
                    <a:pt x="39097" y="19154"/>
                  </a:lnTo>
                  <a:lnTo>
                    <a:pt x="39097" y="18785"/>
                  </a:lnTo>
                  <a:lnTo>
                    <a:pt x="39070" y="18416"/>
                  </a:lnTo>
                  <a:lnTo>
                    <a:pt x="39018" y="17994"/>
                  </a:lnTo>
                  <a:lnTo>
                    <a:pt x="38939" y="17573"/>
                  </a:lnTo>
                  <a:lnTo>
                    <a:pt x="38807" y="17151"/>
                  </a:lnTo>
                  <a:lnTo>
                    <a:pt x="38675" y="16730"/>
                  </a:lnTo>
                  <a:lnTo>
                    <a:pt x="38491" y="16335"/>
                  </a:lnTo>
                  <a:lnTo>
                    <a:pt x="38306" y="15966"/>
                  </a:lnTo>
                  <a:lnTo>
                    <a:pt x="38122" y="15623"/>
                  </a:lnTo>
                  <a:lnTo>
                    <a:pt x="37885" y="15307"/>
                  </a:lnTo>
                  <a:lnTo>
                    <a:pt x="37648" y="15070"/>
                  </a:lnTo>
                  <a:lnTo>
                    <a:pt x="37279" y="14754"/>
                  </a:lnTo>
                  <a:lnTo>
                    <a:pt x="36647" y="14359"/>
                  </a:lnTo>
                  <a:lnTo>
                    <a:pt x="35830" y="13832"/>
                  </a:lnTo>
                  <a:lnTo>
                    <a:pt x="34855" y="13226"/>
                  </a:lnTo>
                  <a:lnTo>
                    <a:pt x="32510" y="11856"/>
                  </a:lnTo>
                  <a:lnTo>
                    <a:pt x="29955" y="10381"/>
                  </a:lnTo>
                  <a:lnTo>
                    <a:pt x="25318" y="7746"/>
                  </a:lnTo>
                  <a:lnTo>
                    <a:pt x="23237" y="6613"/>
                  </a:lnTo>
                  <a:lnTo>
                    <a:pt x="23290" y="6218"/>
                  </a:lnTo>
                  <a:lnTo>
                    <a:pt x="23685" y="2451"/>
                  </a:lnTo>
                  <a:lnTo>
                    <a:pt x="23790" y="1713"/>
                  </a:lnTo>
                  <a:lnTo>
                    <a:pt x="58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02"/>
            <p:cNvSpPr/>
            <p:nvPr/>
          </p:nvSpPr>
          <p:spPr>
            <a:xfrm>
              <a:off x="1132656" y="4114401"/>
              <a:ext cx="724467" cy="291477"/>
            </a:xfrm>
            <a:custGeom>
              <a:avLst/>
              <a:gdLst/>
              <a:ahLst/>
              <a:cxnLst/>
              <a:rect l="l" t="t" r="r" b="b"/>
              <a:pathLst>
                <a:path w="39097" h="15730" extrusionOk="0">
                  <a:moveTo>
                    <a:pt x="317" y="1"/>
                  </a:moveTo>
                  <a:lnTo>
                    <a:pt x="317" y="185"/>
                  </a:lnTo>
                  <a:lnTo>
                    <a:pt x="185" y="2504"/>
                  </a:lnTo>
                  <a:lnTo>
                    <a:pt x="79" y="4664"/>
                  </a:lnTo>
                  <a:lnTo>
                    <a:pt x="27" y="6614"/>
                  </a:lnTo>
                  <a:lnTo>
                    <a:pt x="0" y="8352"/>
                  </a:lnTo>
                  <a:lnTo>
                    <a:pt x="0" y="9801"/>
                  </a:lnTo>
                  <a:lnTo>
                    <a:pt x="27" y="10407"/>
                  </a:lnTo>
                  <a:lnTo>
                    <a:pt x="53" y="10934"/>
                  </a:lnTo>
                  <a:lnTo>
                    <a:pt x="106" y="11356"/>
                  </a:lnTo>
                  <a:lnTo>
                    <a:pt x="158" y="11698"/>
                  </a:lnTo>
                  <a:lnTo>
                    <a:pt x="238" y="11935"/>
                  </a:lnTo>
                  <a:lnTo>
                    <a:pt x="264" y="12014"/>
                  </a:lnTo>
                  <a:lnTo>
                    <a:pt x="317" y="12067"/>
                  </a:lnTo>
                  <a:lnTo>
                    <a:pt x="396" y="12093"/>
                  </a:lnTo>
                  <a:lnTo>
                    <a:pt x="527" y="12146"/>
                  </a:lnTo>
                  <a:lnTo>
                    <a:pt x="949" y="12251"/>
                  </a:lnTo>
                  <a:lnTo>
                    <a:pt x="1528" y="12383"/>
                  </a:lnTo>
                  <a:lnTo>
                    <a:pt x="2266" y="12515"/>
                  </a:lnTo>
                  <a:lnTo>
                    <a:pt x="4189" y="12778"/>
                  </a:lnTo>
                  <a:lnTo>
                    <a:pt x="6639" y="13095"/>
                  </a:lnTo>
                  <a:lnTo>
                    <a:pt x="9458" y="13411"/>
                  </a:lnTo>
                  <a:lnTo>
                    <a:pt x="12593" y="13727"/>
                  </a:lnTo>
                  <a:lnTo>
                    <a:pt x="15939" y="14043"/>
                  </a:lnTo>
                  <a:lnTo>
                    <a:pt x="19390" y="14359"/>
                  </a:lnTo>
                  <a:lnTo>
                    <a:pt x="26161" y="14939"/>
                  </a:lnTo>
                  <a:lnTo>
                    <a:pt x="32142" y="15413"/>
                  </a:lnTo>
                  <a:lnTo>
                    <a:pt x="34565" y="15571"/>
                  </a:lnTo>
                  <a:lnTo>
                    <a:pt x="36489" y="15676"/>
                  </a:lnTo>
                  <a:lnTo>
                    <a:pt x="37832" y="15729"/>
                  </a:lnTo>
                  <a:lnTo>
                    <a:pt x="38227" y="15729"/>
                  </a:lnTo>
                  <a:lnTo>
                    <a:pt x="38438" y="15703"/>
                  </a:lnTo>
                  <a:lnTo>
                    <a:pt x="38570" y="15676"/>
                  </a:lnTo>
                  <a:lnTo>
                    <a:pt x="38675" y="15624"/>
                  </a:lnTo>
                  <a:lnTo>
                    <a:pt x="38754" y="15545"/>
                  </a:lnTo>
                  <a:lnTo>
                    <a:pt x="38833" y="15466"/>
                  </a:lnTo>
                  <a:lnTo>
                    <a:pt x="38912" y="15360"/>
                  </a:lnTo>
                  <a:lnTo>
                    <a:pt x="38965" y="15228"/>
                  </a:lnTo>
                  <a:lnTo>
                    <a:pt x="39044" y="14939"/>
                  </a:lnTo>
                  <a:lnTo>
                    <a:pt x="39097" y="14623"/>
                  </a:lnTo>
                  <a:lnTo>
                    <a:pt x="39097" y="14254"/>
                  </a:lnTo>
                  <a:lnTo>
                    <a:pt x="39070" y="13859"/>
                  </a:lnTo>
                  <a:lnTo>
                    <a:pt x="39018" y="13463"/>
                  </a:lnTo>
                  <a:lnTo>
                    <a:pt x="38939" y="13042"/>
                  </a:lnTo>
                  <a:lnTo>
                    <a:pt x="38807" y="12620"/>
                  </a:lnTo>
                  <a:lnTo>
                    <a:pt x="38675" y="12199"/>
                  </a:lnTo>
                  <a:lnTo>
                    <a:pt x="38491" y="11804"/>
                  </a:lnTo>
                  <a:lnTo>
                    <a:pt x="38306" y="11435"/>
                  </a:lnTo>
                  <a:lnTo>
                    <a:pt x="38122" y="11066"/>
                  </a:lnTo>
                  <a:lnTo>
                    <a:pt x="37885" y="10776"/>
                  </a:lnTo>
                  <a:lnTo>
                    <a:pt x="37648" y="10513"/>
                  </a:lnTo>
                  <a:lnTo>
                    <a:pt x="37279" y="10223"/>
                  </a:lnTo>
                  <a:lnTo>
                    <a:pt x="36647" y="9801"/>
                  </a:lnTo>
                  <a:lnTo>
                    <a:pt x="35830" y="9274"/>
                  </a:lnTo>
                  <a:lnTo>
                    <a:pt x="34855" y="8695"/>
                  </a:lnTo>
                  <a:lnTo>
                    <a:pt x="32510" y="7299"/>
                  </a:lnTo>
                  <a:lnTo>
                    <a:pt x="29955" y="5823"/>
                  </a:lnTo>
                  <a:lnTo>
                    <a:pt x="25318" y="3215"/>
                  </a:lnTo>
                  <a:lnTo>
                    <a:pt x="23237" y="2056"/>
                  </a:lnTo>
                  <a:lnTo>
                    <a:pt x="23290" y="1661"/>
                  </a:lnTo>
                  <a:lnTo>
                    <a:pt x="3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02"/>
            <p:cNvSpPr/>
            <p:nvPr/>
          </p:nvSpPr>
          <p:spPr>
            <a:xfrm>
              <a:off x="1169272" y="4325794"/>
              <a:ext cx="672231" cy="55664"/>
            </a:xfrm>
            <a:custGeom>
              <a:avLst/>
              <a:gdLst/>
              <a:ahLst/>
              <a:cxnLst/>
              <a:rect l="l" t="t" r="r" b="b"/>
              <a:pathLst>
                <a:path w="36278" h="3004" extrusionOk="0">
                  <a:moveTo>
                    <a:pt x="27" y="0"/>
                  </a:moveTo>
                  <a:lnTo>
                    <a:pt x="0" y="27"/>
                  </a:lnTo>
                  <a:lnTo>
                    <a:pt x="27" y="53"/>
                  </a:lnTo>
                  <a:lnTo>
                    <a:pt x="1344" y="211"/>
                  </a:lnTo>
                  <a:lnTo>
                    <a:pt x="3030" y="396"/>
                  </a:lnTo>
                  <a:lnTo>
                    <a:pt x="7324" y="791"/>
                  </a:lnTo>
                  <a:lnTo>
                    <a:pt x="12488" y="1239"/>
                  </a:lnTo>
                  <a:lnTo>
                    <a:pt x="18073" y="1713"/>
                  </a:lnTo>
                  <a:lnTo>
                    <a:pt x="23658" y="2134"/>
                  </a:lnTo>
                  <a:lnTo>
                    <a:pt x="28822" y="2530"/>
                  </a:lnTo>
                  <a:lnTo>
                    <a:pt x="33143" y="2819"/>
                  </a:lnTo>
                  <a:lnTo>
                    <a:pt x="36172" y="3004"/>
                  </a:lnTo>
                  <a:lnTo>
                    <a:pt x="36251" y="2977"/>
                  </a:lnTo>
                  <a:lnTo>
                    <a:pt x="36278" y="2951"/>
                  </a:lnTo>
                  <a:lnTo>
                    <a:pt x="36251" y="2925"/>
                  </a:lnTo>
                  <a:lnTo>
                    <a:pt x="36199" y="2925"/>
                  </a:lnTo>
                  <a:lnTo>
                    <a:pt x="33143" y="2609"/>
                  </a:lnTo>
                  <a:lnTo>
                    <a:pt x="28848" y="2213"/>
                  </a:lnTo>
                  <a:lnTo>
                    <a:pt x="23685" y="1766"/>
                  </a:lnTo>
                  <a:lnTo>
                    <a:pt x="18099" y="1291"/>
                  </a:lnTo>
                  <a:lnTo>
                    <a:pt x="12514" y="843"/>
                  </a:lnTo>
                  <a:lnTo>
                    <a:pt x="7351" y="448"/>
                  </a:lnTo>
                  <a:lnTo>
                    <a:pt x="3056" y="159"/>
                  </a:lnTo>
                  <a:lnTo>
                    <a:pt x="1370" y="53"/>
                  </a:lnTo>
                  <a:lnTo>
                    <a:pt x="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02"/>
            <p:cNvSpPr/>
            <p:nvPr/>
          </p:nvSpPr>
          <p:spPr>
            <a:xfrm>
              <a:off x="1477801" y="4143697"/>
              <a:ext cx="135250" cy="28332"/>
            </a:xfrm>
            <a:custGeom>
              <a:avLst/>
              <a:gdLst/>
              <a:ahLst/>
              <a:cxnLst/>
              <a:rect l="l" t="t" r="r" b="b"/>
              <a:pathLst>
                <a:path w="7299" h="1529" extrusionOk="0">
                  <a:moveTo>
                    <a:pt x="4426" y="1"/>
                  </a:moveTo>
                  <a:lnTo>
                    <a:pt x="3952" y="27"/>
                  </a:lnTo>
                  <a:lnTo>
                    <a:pt x="3478" y="53"/>
                  </a:lnTo>
                  <a:lnTo>
                    <a:pt x="3004" y="132"/>
                  </a:lnTo>
                  <a:lnTo>
                    <a:pt x="2530" y="211"/>
                  </a:lnTo>
                  <a:lnTo>
                    <a:pt x="2082" y="343"/>
                  </a:lnTo>
                  <a:lnTo>
                    <a:pt x="1634" y="475"/>
                  </a:lnTo>
                  <a:lnTo>
                    <a:pt x="1212" y="659"/>
                  </a:lnTo>
                  <a:lnTo>
                    <a:pt x="791" y="870"/>
                  </a:lnTo>
                  <a:lnTo>
                    <a:pt x="396" y="1107"/>
                  </a:lnTo>
                  <a:lnTo>
                    <a:pt x="27" y="1397"/>
                  </a:lnTo>
                  <a:lnTo>
                    <a:pt x="0" y="1423"/>
                  </a:lnTo>
                  <a:lnTo>
                    <a:pt x="0" y="1476"/>
                  </a:lnTo>
                  <a:lnTo>
                    <a:pt x="53" y="1529"/>
                  </a:lnTo>
                  <a:lnTo>
                    <a:pt x="106" y="1529"/>
                  </a:lnTo>
                  <a:lnTo>
                    <a:pt x="975" y="1344"/>
                  </a:lnTo>
                  <a:lnTo>
                    <a:pt x="1845" y="1186"/>
                  </a:lnTo>
                  <a:lnTo>
                    <a:pt x="2740" y="1028"/>
                  </a:lnTo>
                  <a:lnTo>
                    <a:pt x="3610" y="923"/>
                  </a:lnTo>
                  <a:lnTo>
                    <a:pt x="4506" y="817"/>
                  </a:lnTo>
                  <a:lnTo>
                    <a:pt x="5375" y="738"/>
                  </a:lnTo>
                  <a:lnTo>
                    <a:pt x="6271" y="686"/>
                  </a:lnTo>
                  <a:lnTo>
                    <a:pt x="7166" y="659"/>
                  </a:lnTo>
                  <a:lnTo>
                    <a:pt x="7219" y="659"/>
                  </a:lnTo>
                  <a:lnTo>
                    <a:pt x="7272" y="607"/>
                  </a:lnTo>
                  <a:lnTo>
                    <a:pt x="7298" y="554"/>
                  </a:lnTo>
                  <a:lnTo>
                    <a:pt x="7298" y="501"/>
                  </a:lnTo>
                  <a:lnTo>
                    <a:pt x="7272" y="422"/>
                  </a:lnTo>
                  <a:lnTo>
                    <a:pt x="7219" y="369"/>
                  </a:lnTo>
                  <a:lnTo>
                    <a:pt x="6771" y="264"/>
                  </a:lnTo>
                  <a:lnTo>
                    <a:pt x="6297" y="159"/>
                  </a:lnTo>
                  <a:lnTo>
                    <a:pt x="5849" y="106"/>
                  </a:lnTo>
                  <a:lnTo>
                    <a:pt x="5375" y="53"/>
                  </a:lnTo>
                  <a:lnTo>
                    <a:pt x="49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02"/>
            <p:cNvSpPr/>
            <p:nvPr/>
          </p:nvSpPr>
          <p:spPr>
            <a:xfrm>
              <a:off x="1507579" y="4165674"/>
              <a:ext cx="135250" cy="27832"/>
            </a:xfrm>
            <a:custGeom>
              <a:avLst/>
              <a:gdLst/>
              <a:ahLst/>
              <a:cxnLst/>
              <a:rect l="l" t="t" r="r" b="b"/>
              <a:pathLst>
                <a:path w="7299" h="1502" extrusionOk="0">
                  <a:moveTo>
                    <a:pt x="3952" y="0"/>
                  </a:moveTo>
                  <a:lnTo>
                    <a:pt x="3478" y="53"/>
                  </a:lnTo>
                  <a:lnTo>
                    <a:pt x="3004" y="106"/>
                  </a:lnTo>
                  <a:lnTo>
                    <a:pt x="2556" y="211"/>
                  </a:lnTo>
                  <a:lnTo>
                    <a:pt x="2082" y="316"/>
                  </a:lnTo>
                  <a:lnTo>
                    <a:pt x="1634" y="474"/>
                  </a:lnTo>
                  <a:lnTo>
                    <a:pt x="1212" y="659"/>
                  </a:lnTo>
                  <a:lnTo>
                    <a:pt x="791" y="870"/>
                  </a:lnTo>
                  <a:lnTo>
                    <a:pt x="396" y="1107"/>
                  </a:lnTo>
                  <a:lnTo>
                    <a:pt x="27" y="1370"/>
                  </a:lnTo>
                  <a:lnTo>
                    <a:pt x="1" y="1423"/>
                  </a:lnTo>
                  <a:lnTo>
                    <a:pt x="1" y="1476"/>
                  </a:lnTo>
                  <a:lnTo>
                    <a:pt x="53" y="1502"/>
                  </a:lnTo>
                  <a:lnTo>
                    <a:pt x="106" y="1502"/>
                  </a:lnTo>
                  <a:lnTo>
                    <a:pt x="975" y="1317"/>
                  </a:lnTo>
                  <a:lnTo>
                    <a:pt x="1871" y="1159"/>
                  </a:lnTo>
                  <a:lnTo>
                    <a:pt x="2740" y="1001"/>
                  </a:lnTo>
                  <a:lnTo>
                    <a:pt x="3636" y="896"/>
                  </a:lnTo>
                  <a:lnTo>
                    <a:pt x="4506" y="791"/>
                  </a:lnTo>
                  <a:lnTo>
                    <a:pt x="5401" y="712"/>
                  </a:lnTo>
                  <a:lnTo>
                    <a:pt x="6297" y="659"/>
                  </a:lnTo>
                  <a:lnTo>
                    <a:pt x="7166" y="632"/>
                  </a:lnTo>
                  <a:lnTo>
                    <a:pt x="7219" y="606"/>
                  </a:lnTo>
                  <a:lnTo>
                    <a:pt x="7272" y="553"/>
                  </a:lnTo>
                  <a:lnTo>
                    <a:pt x="7298" y="501"/>
                  </a:lnTo>
                  <a:lnTo>
                    <a:pt x="7272" y="448"/>
                  </a:lnTo>
                  <a:lnTo>
                    <a:pt x="7272" y="395"/>
                  </a:lnTo>
                  <a:lnTo>
                    <a:pt x="7219" y="369"/>
                  </a:lnTo>
                  <a:lnTo>
                    <a:pt x="6771" y="237"/>
                  </a:lnTo>
                  <a:lnTo>
                    <a:pt x="6323" y="158"/>
                  </a:lnTo>
                  <a:lnTo>
                    <a:pt x="5849" y="79"/>
                  </a:lnTo>
                  <a:lnTo>
                    <a:pt x="5375" y="27"/>
                  </a:lnTo>
                  <a:lnTo>
                    <a:pt x="49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02"/>
            <p:cNvSpPr/>
            <p:nvPr/>
          </p:nvSpPr>
          <p:spPr>
            <a:xfrm>
              <a:off x="1537357" y="4187151"/>
              <a:ext cx="136214" cy="28332"/>
            </a:xfrm>
            <a:custGeom>
              <a:avLst/>
              <a:gdLst/>
              <a:ahLst/>
              <a:cxnLst/>
              <a:rect l="l" t="t" r="r" b="b"/>
              <a:pathLst>
                <a:path w="7351" h="1529" extrusionOk="0">
                  <a:moveTo>
                    <a:pt x="4453" y="0"/>
                  </a:moveTo>
                  <a:lnTo>
                    <a:pt x="3979" y="27"/>
                  </a:lnTo>
                  <a:lnTo>
                    <a:pt x="3478" y="53"/>
                  </a:lnTo>
                  <a:lnTo>
                    <a:pt x="3030" y="132"/>
                  </a:lnTo>
                  <a:lnTo>
                    <a:pt x="2556" y="211"/>
                  </a:lnTo>
                  <a:lnTo>
                    <a:pt x="2108" y="343"/>
                  </a:lnTo>
                  <a:lnTo>
                    <a:pt x="1660" y="475"/>
                  </a:lnTo>
                  <a:lnTo>
                    <a:pt x="1212" y="659"/>
                  </a:lnTo>
                  <a:lnTo>
                    <a:pt x="817" y="870"/>
                  </a:lnTo>
                  <a:lnTo>
                    <a:pt x="422" y="1107"/>
                  </a:lnTo>
                  <a:lnTo>
                    <a:pt x="27" y="1370"/>
                  </a:lnTo>
                  <a:lnTo>
                    <a:pt x="1" y="1423"/>
                  </a:lnTo>
                  <a:lnTo>
                    <a:pt x="27" y="1476"/>
                  </a:lnTo>
                  <a:lnTo>
                    <a:pt x="80" y="1528"/>
                  </a:lnTo>
                  <a:lnTo>
                    <a:pt x="132" y="1528"/>
                  </a:lnTo>
                  <a:lnTo>
                    <a:pt x="1002" y="1344"/>
                  </a:lnTo>
                  <a:lnTo>
                    <a:pt x="1871" y="1160"/>
                  </a:lnTo>
                  <a:lnTo>
                    <a:pt x="2767" y="1028"/>
                  </a:lnTo>
                  <a:lnTo>
                    <a:pt x="3636" y="896"/>
                  </a:lnTo>
                  <a:lnTo>
                    <a:pt x="4532" y="817"/>
                  </a:lnTo>
                  <a:lnTo>
                    <a:pt x="5401" y="738"/>
                  </a:lnTo>
                  <a:lnTo>
                    <a:pt x="6297" y="685"/>
                  </a:lnTo>
                  <a:lnTo>
                    <a:pt x="7193" y="659"/>
                  </a:lnTo>
                  <a:lnTo>
                    <a:pt x="7246" y="659"/>
                  </a:lnTo>
                  <a:lnTo>
                    <a:pt x="7298" y="606"/>
                  </a:lnTo>
                  <a:lnTo>
                    <a:pt x="7325" y="580"/>
                  </a:lnTo>
                  <a:lnTo>
                    <a:pt x="7351" y="501"/>
                  </a:lnTo>
                  <a:lnTo>
                    <a:pt x="7298" y="422"/>
                  </a:lnTo>
                  <a:lnTo>
                    <a:pt x="7219" y="369"/>
                  </a:lnTo>
                  <a:lnTo>
                    <a:pt x="6771" y="264"/>
                  </a:lnTo>
                  <a:lnTo>
                    <a:pt x="6323" y="158"/>
                  </a:lnTo>
                  <a:lnTo>
                    <a:pt x="5876" y="79"/>
                  </a:lnTo>
                  <a:lnTo>
                    <a:pt x="5401" y="27"/>
                  </a:lnTo>
                  <a:lnTo>
                    <a:pt x="49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02"/>
            <p:cNvSpPr/>
            <p:nvPr/>
          </p:nvSpPr>
          <p:spPr>
            <a:xfrm>
              <a:off x="1532966" y="4043615"/>
              <a:ext cx="147944" cy="115238"/>
            </a:xfrm>
            <a:custGeom>
              <a:avLst/>
              <a:gdLst/>
              <a:ahLst/>
              <a:cxnLst/>
              <a:rect l="l" t="t" r="r" b="b"/>
              <a:pathLst>
                <a:path w="7984" h="6219" extrusionOk="0">
                  <a:moveTo>
                    <a:pt x="6429" y="712"/>
                  </a:moveTo>
                  <a:lnTo>
                    <a:pt x="6666" y="765"/>
                  </a:lnTo>
                  <a:lnTo>
                    <a:pt x="6771" y="818"/>
                  </a:lnTo>
                  <a:lnTo>
                    <a:pt x="6877" y="870"/>
                  </a:lnTo>
                  <a:lnTo>
                    <a:pt x="6982" y="923"/>
                  </a:lnTo>
                  <a:lnTo>
                    <a:pt x="7061" y="1028"/>
                  </a:lnTo>
                  <a:lnTo>
                    <a:pt x="7114" y="1107"/>
                  </a:lnTo>
                  <a:lnTo>
                    <a:pt x="7166" y="1239"/>
                  </a:lnTo>
                  <a:lnTo>
                    <a:pt x="7219" y="1371"/>
                  </a:lnTo>
                  <a:lnTo>
                    <a:pt x="7245" y="1503"/>
                  </a:lnTo>
                  <a:lnTo>
                    <a:pt x="7245" y="1687"/>
                  </a:lnTo>
                  <a:lnTo>
                    <a:pt x="7219" y="1871"/>
                  </a:lnTo>
                  <a:lnTo>
                    <a:pt x="7193" y="2082"/>
                  </a:lnTo>
                  <a:lnTo>
                    <a:pt x="7140" y="2319"/>
                  </a:lnTo>
                  <a:lnTo>
                    <a:pt x="7061" y="2556"/>
                  </a:lnTo>
                  <a:lnTo>
                    <a:pt x="6929" y="2793"/>
                  </a:lnTo>
                  <a:lnTo>
                    <a:pt x="6771" y="3031"/>
                  </a:lnTo>
                  <a:lnTo>
                    <a:pt x="6560" y="3241"/>
                  </a:lnTo>
                  <a:lnTo>
                    <a:pt x="6323" y="3426"/>
                  </a:lnTo>
                  <a:lnTo>
                    <a:pt x="6086" y="3610"/>
                  </a:lnTo>
                  <a:lnTo>
                    <a:pt x="5796" y="3768"/>
                  </a:lnTo>
                  <a:lnTo>
                    <a:pt x="5507" y="3926"/>
                  </a:lnTo>
                  <a:lnTo>
                    <a:pt x="4901" y="4190"/>
                  </a:lnTo>
                  <a:lnTo>
                    <a:pt x="4321" y="4427"/>
                  </a:lnTo>
                  <a:lnTo>
                    <a:pt x="3742" y="4611"/>
                  </a:lnTo>
                  <a:lnTo>
                    <a:pt x="3267" y="4743"/>
                  </a:lnTo>
                  <a:lnTo>
                    <a:pt x="1792" y="5165"/>
                  </a:lnTo>
                  <a:lnTo>
                    <a:pt x="1054" y="5402"/>
                  </a:lnTo>
                  <a:lnTo>
                    <a:pt x="317" y="5639"/>
                  </a:lnTo>
                  <a:lnTo>
                    <a:pt x="317" y="5639"/>
                  </a:lnTo>
                  <a:lnTo>
                    <a:pt x="896" y="4875"/>
                  </a:lnTo>
                  <a:lnTo>
                    <a:pt x="1502" y="4137"/>
                  </a:lnTo>
                  <a:lnTo>
                    <a:pt x="2134" y="3426"/>
                  </a:lnTo>
                  <a:lnTo>
                    <a:pt x="2767" y="2714"/>
                  </a:lnTo>
                  <a:lnTo>
                    <a:pt x="3083" y="2372"/>
                  </a:lnTo>
                  <a:lnTo>
                    <a:pt x="3425" y="2056"/>
                  </a:lnTo>
                  <a:lnTo>
                    <a:pt x="3768" y="1766"/>
                  </a:lnTo>
                  <a:lnTo>
                    <a:pt x="4137" y="1450"/>
                  </a:lnTo>
                  <a:lnTo>
                    <a:pt x="4295" y="1344"/>
                  </a:lnTo>
                  <a:lnTo>
                    <a:pt x="4506" y="1239"/>
                  </a:lnTo>
                  <a:lnTo>
                    <a:pt x="4743" y="1107"/>
                  </a:lnTo>
                  <a:lnTo>
                    <a:pt x="5006" y="1002"/>
                  </a:lnTo>
                  <a:lnTo>
                    <a:pt x="5296" y="897"/>
                  </a:lnTo>
                  <a:lnTo>
                    <a:pt x="5586" y="791"/>
                  </a:lnTo>
                  <a:lnTo>
                    <a:pt x="5875" y="739"/>
                  </a:lnTo>
                  <a:lnTo>
                    <a:pt x="6165" y="712"/>
                  </a:lnTo>
                  <a:close/>
                  <a:moveTo>
                    <a:pt x="5981" y="1"/>
                  </a:moveTo>
                  <a:lnTo>
                    <a:pt x="5744" y="27"/>
                  </a:lnTo>
                  <a:lnTo>
                    <a:pt x="5480" y="80"/>
                  </a:lnTo>
                  <a:lnTo>
                    <a:pt x="5217" y="133"/>
                  </a:lnTo>
                  <a:lnTo>
                    <a:pt x="4980" y="238"/>
                  </a:lnTo>
                  <a:lnTo>
                    <a:pt x="4743" y="317"/>
                  </a:lnTo>
                  <a:lnTo>
                    <a:pt x="4506" y="449"/>
                  </a:lnTo>
                  <a:lnTo>
                    <a:pt x="4084" y="712"/>
                  </a:lnTo>
                  <a:lnTo>
                    <a:pt x="3425" y="1213"/>
                  </a:lnTo>
                  <a:lnTo>
                    <a:pt x="2819" y="1766"/>
                  </a:lnTo>
                  <a:lnTo>
                    <a:pt x="2240" y="2346"/>
                  </a:lnTo>
                  <a:lnTo>
                    <a:pt x="1687" y="2978"/>
                  </a:lnTo>
                  <a:lnTo>
                    <a:pt x="1212" y="3637"/>
                  </a:lnTo>
                  <a:lnTo>
                    <a:pt x="764" y="4322"/>
                  </a:lnTo>
                  <a:lnTo>
                    <a:pt x="343" y="5059"/>
                  </a:lnTo>
                  <a:lnTo>
                    <a:pt x="0" y="5797"/>
                  </a:lnTo>
                  <a:lnTo>
                    <a:pt x="0" y="5850"/>
                  </a:lnTo>
                  <a:lnTo>
                    <a:pt x="27" y="5902"/>
                  </a:lnTo>
                  <a:lnTo>
                    <a:pt x="53" y="5902"/>
                  </a:lnTo>
                  <a:lnTo>
                    <a:pt x="53" y="6034"/>
                  </a:lnTo>
                  <a:lnTo>
                    <a:pt x="132" y="6139"/>
                  </a:lnTo>
                  <a:lnTo>
                    <a:pt x="185" y="6192"/>
                  </a:lnTo>
                  <a:lnTo>
                    <a:pt x="238" y="6218"/>
                  </a:lnTo>
                  <a:lnTo>
                    <a:pt x="396" y="6218"/>
                  </a:lnTo>
                  <a:lnTo>
                    <a:pt x="1924" y="5823"/>
                  </a:lnTo>
                  <a:lnTo>
                    <a:pt x="2688" y="5639"/>
                  </a:lnTo>
                  <a:lnTo>
                    <a:pt x="3478" y="5428"/>
                  </a:lnTo>
                  <a:lnTo>
                    <a:pt x="4242" y="5165"/>
                  </a:lnTo>
                  <a:lnTo>
                    <a:pt x="4980" y="4901"/>
                  </a:lnTo>
                  <a:lnTo>
                    <a:pt x="5349" y="4743"/>
                  </a:lnTo>
                  <a:lnTo>
                    <a:pt x="5717" y="4559"/>
                  </a:lnTo>
                  <a:lnTo>
                    <a:pt x="6060" y="4374"/>
                  </a:lnTo>
                  <a:lnTo>
                    <a:pt x="6402" y="4163"/>
                  </a:lnTo>
                  <a:lnTo>
                    <a:pt x="6771" y="3874"/>
                  </a:lnTo>
                  <a:lnTo>
                    <a:pt x="7140" y="3531"/>
                  </a:lnTo>
                  <a:lnTo>
                    <a:pt x="7324" y="3347"/>
                  </a:lnTo>
                  <a:lnTo>
                    <a:pt x="7483" y="3162"/>
                  </a:lnTo>
                  <a:lnTo>
                    <a:pt x="7614" y="2952"/>
                  </a:lnTo>
                  <a:lnTo>
                    <a:pt x="7720" y="2741"/>
                  </a:lnTo>
                  <a:lnTo>
                    <a:pt x="7825" y="2530"/>
                  </a:lnTo>
                  <a:lnTo>
                    <a:pt x="7904" y="2293"/>
                  </a:lnTo>
                  <a:lnTo>
                    <a:pt x="7957" y="2082"/>
                  </a:lnTo>
                  <a:lnTo>
                    <a:pt x="7983" y="1845"/>
                  </a:lnTo>
                  <a:lnTo>
                    <a:pt x="7983" y="1608"/>
                  </a:lnTo>
                  <a:lnTo>
                    <a:pt x="7930" y="1371"/>
                  </a:lnTo>
                  <a:lnTo>
                    <a:pt x="7851" y="1134"/>
                  </a:lnTo>
                  <a:lnTo>
                    <a:pt x="7720" y="870"/>
                  </a:lnTo>
                  <a:lnTo>
                    <a:pt x="7562" y="660"/>
                  </a:lnTo>
                  <a:lnTo>
                    <a:pt x="7377" y="449"/>
                  </a:lnTo>
                  <a:lnTo>
                    <a:pt x="7166" y="291"/>
                  </a:lnTo>
                  <a:lnTo>
                    <a:pt x="6956" y="185"/>
                  </a:lnTo>
                  <a:lnTo>
                    <a:pt x="6745" y="80"/>
                  </a:lnTo>
                  <a:lnTo>
                    <a:pt x="6481" y="27"/>
                  </a:lnTo>
                  <a:lnTo>
                    <a:pt x="62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02"/>
            <p:cNvSpPr/>
            <p:nvPr/>
          </p:nvSpPr>
          <p:spPr>
            <a:xfrm>
              <a:off x="1388948" y="4053381"/>
              <a:ext cx="154781" cy="104991"/>
            </a:xfrm>
            <a:custGeom>
              <a:avLst/>
              <a:gdLst/>
              <a:ahLst/>
              <a:cxnLst/>
              <a:rect l="l" t="t" r="r" b="b"/>
              <a:pathLst>
                <a:path w="8353" h="5666" extrusionOk="0">
                  <a:moveTo>
                    <a:pt x="1739" y="686"/>
                  </a:moveTo>
                  <a:lnTo>
                    <a:pt x="2003" y="712"/>
                  </a:lnTo>
                  <a:lnTo>
                    <a:pt x="2319" y="738"/>
                  </a:lnTo>
                  <a:lnTo>
                    <a:pt x="2609" y="791"/>
                  </a:lnTo>
                  <a:lnTo>
                    <a:pt x="2899" y="870"/>
                  </a:lnTo>
                  <a:lnTo>
                    <a:pt x="3188" y="976"/>
                  </a:lnTo>
                  <a:lnTo>
                    <a:pt x="3426" y="1055"/>
                  </a:lnTo>
                  <a:lnTo>
                    <a:pt x="3636" y="1160"/>
                  </a:lnTo>
                  <a:lnTo>
                    <a:pt x="3821" y="1265"/>
                  </a:lnTo>
                  <a:lnTo>
                    <a:pt x="4585" y="1792"/>
                  </a:lnTo>
                  <a:lnTo>
                    <a:pt x="5296" y="2398"/>
                  </a:lnTo>
                  <a:lnTo>
                    <a:pt x="6007" y="3030"/>
                  </a:lnTo>
                  <a:lnTo>
                    <a:pt x="6692" y="3689"/>
                  </a:lnTo>
                  <a:lnTo>
                    <a:pt x="7351" y="4374"/>
                  </a:lnTo>
                  <a:lnTo>
                    <a:pt x="8010" y="5085"/>
                  </a:lnTo>
                  <a:lnTo>
                    <a:pt x="7272" y="4901"/>
                  </a:lnTo>
                  <a:lnTo>
                    <a:pt x="6508" y="4769"/>
                  </a:lnTo>
                  <a:lnTo>
                    <a:pt x="5006" y="4479"/>
                  </a:lnTo>
                  <a:lnTo>
                    <a:pt x="4506" y="4374"/>
                  </a:lnTo>
                  <a:lnTo>
                    <a:pt x="3926" y="4216"/>
                  </a:lnTo>
                  <a:lnTo>
                    <a:pt x="3294" y="4058"/>
                  </a:lnTo>
                  <a:lnTo>
                    <a:pt x="2662" y="3847"/>
                  </a:lnTo>
                  <a:lnTo>
                    <a:pt x="2372" y="3715"/>
                  </a:lnTo>
                  <a:lnTo>
                    <a:pt x="2082" y="3584"/>
                  </a:lnTo>
                  <a:lnTo>
                    <a:pt x="1818" y="3426"/>
                  </a:lnTo>
                  <a:lnTo>
                    <a:pt x="1555" y="3268"/>
                  </a:lnTo>
                  <a:lnTo>
                    <a:pt x="1344" y="3057"/>
                  </a:lnTo>
                  <a:lnTo>
                    <a:pt x="1160" y="2872"/>
                  </a:lnTo>
                  <a:lnTo>
                    <a:pt x="1002" y="2635"/>
                  </a:lnTo>
                  <a:lnTo>
                    <a:pt x="896" y="2398"/>
                  </a:lnTo>
                  <a:lnTo>
                    <a:pt x="817" y="2161"/>
                  </a:lnTo>
                  <a:lnTo>
                    <a:pt x="765" y="1950"/>
                  </a:lnTo>
                  <a:lnTo>
                    <a:pt x="738" y="1766"/>
                  </a:lnTo>
                  <a:lnTo>
                    <a:pt x="738" y="1608"/>
                  </a:lnTo>
                  <a:lnTo>
                    <a:pt x="738" y="1450"/>
                  </a:lnTo>
                  <a:lnTo>
                    <a:pt x="765" y="1318"/>
                  </a:lnTo>
                  <a:lnTo>
                    <a:pt x="817" y="1186"/>
                  </a:lnTo>
                  <a:lnTo>
                    <a:pt x="870" y="1081"/>
                  </a:lnTo>
                  <a:lnTo>
                    <a:pt x="949" y="1002"/>
                  </a:lnTo>
                  <a:lnTo>
                    <a:pt x="1028" y="923"/>
                  </a:lnTo>
                  <a:lnTo>
                    <a:pt x="1133" y="844"/>
                  </a:lnTo>
                  <a:lnTo>
                    <a:pt x="1239" y="791"/>
                  </a:lnTo>
                  <a:lnTo>
                    <a:pt x="1476" y="738"/>
                  </a:lnTo>
                  <a:lnTo>
                    <a:pt x="1739" y="686"/>
                  </a:lnTo>
                  <a:close/>
                  <a:moveTo>
                    <a:pt x="1581" y="1"/>
                  </a:moveTo>
                  <a:lnTo>
                    <a:pt x="1344" y="53"/>
                  </a:lnTo>
                  <a:lnTo>
                    <a:pt x="1107" y="133"/>
                  </a:lnTo>
                  <a:lnTo>
                    <a:pt x="896" y="238"/>
                  </a:lnTo>
                  <a:lnTo>
                    <a:pt x="686" y="396"/>
                  </a:lnTo>
                  <a:lnTo>
                    <a:pt x="501" y="554"/>
                  </a:lnTo>
                  <a:lnTo>
                    <a:pt x="317" y="765"/>
                  </a:lnTo>
                  <a:lnTo>
                    <a:pt x="185" y="1028"/>
                  </a:lnTo>
                  <a:lnTo>
                    <a:pt x="80" y="1265"/>
                  </a:lnTo>
                  <a:lnTo>
                    <a:pt x="27" y="1529"/>
                  </a:lnTo>
                  <a:lnTo>
                    <a:pt x="1" y="1766"/>
                  </a:lnTo>
                  <a:lnTo>
                    <a:pt x="1" y="2003"/>
                  </a:lnTo>
                  <a:lnTo>
                    <a:pt x="53" y="2240"/>
                  </a:lnTo>
                  <a:lnTo>
                    <a:pt x="132" y="2451"/>
                  </a:lnTo>
                  <a:lnTo>
                    <a:pt x="211" y="2662"/>
                  </a:lnTo>
                  <a:lnTo>
                    <a:pt x="343" y="2872"/>
                  </a:lnTo>
                  <a:lnTo>
                    <a:pt x="475" y="3083"/>
                  </a:lnTo>
                  <a:lnTo>
                    <a:pt x="633" y="3268"/>
                  </a:lnTo>
                  <a:lnTo>
                    <a:pt x="817" y="3452"/>
                  </a:lnTo>
                  <a:lnTo>
                    <a:pt x="1002" y="3610"/>
                  </a:lnTo>
                  <a:lnTo>
                    <a:pt x="1397" y="3900"/>
                  </a:lnTo>
                  <a:lnTo>
                    <a:pt x="1818" y="4163"/>
                  </a:lnTo>
                  <a:lnTo>
                    <a:pt x="2161" y="4321"/>
                  </a:lnTo>
                  <a:lnTo>
                    <a:pt x="2530" y="4479"/>
                  </a:lnTo>
                  <a:lnTo>
                    <a:pt x="2899" y="4638"/>
                  </a:lnTo>
                  <a:lnTo>
                    <a:pt x="3294" y="4769"/>
                  </a:lnTo>
                  <a:lnTo>
                    <a:pt x="4058" y="4980"/>
                  </a:lnTo>
                  <a:lnTo>
                    <a:pt x="4822" y="5138"/>
                  </a:lnTo>
                  <a:lnTo>
                    <a:pt x="5612" y="5296"/>
                  </a:lnTo>
                  <a:lnTo>
                    <a:pt x="6429" y="5428"/>
                  </a:lnTo>
                  <a:lnTo>
                    <a:pt x="7983" y="5665"/>
                  </a:lnTo>
                  <a:lnTo>
                    <a:pt x="8115" y="5665"/>
                  </a:lnTo>
                  <a:lnTo>
                    <a:pt x="8194" y="5612"/>
                  </a:lnTo>
                  <a:lnTo>
                    <a:pt x="8220" y="5586"/>
                  </a:lnTo>
                  <a:lnTo>
                    <a:pt x="8299" y="5454"/>
                  </a:lnTo>
                  <a:lnTo>
                    <a:pt x="8299" y="5323"/>
                  </a:lnTo>
                  <a:lnTo>
                    <a:pt x="8326" y="5270"/>
                  </a:lnTo>
                  <a:lnTo>
                    <a:pt x="8352" y="5243"/>
                  </a:lnTo>
                  <a:lnTo>
                    <a:pt x="8326" y="5217"/>
                  </a:lnTo>
                  <a:lnTo>
                    <a:pt x="7904" y="4506"/>
                  </a:lnTo>
                  <a:lnTo>
                    <a:pt x="7430" y="3821"/>
                  </a:lnTo>
                  <a:lnTo>
                    <a:pt x="6929" y="3189"/>
                  </a:lnTo>
                  <a:lnTo>
                    <a:pt x="6376" y="2556"/>
                  </a:lnTo>
                  <a:lnTo>
                    <a:pt x="5797" y="2003"/>
                  </a:lnTo>
                  <a:lnTo>
                    <a:pt x="5164" y="1450"/>
                  </a:lnTo>
                  <a:lnTo>
                    <a:pt x="4506" y="949"/>
                  </a:lnTo>
                  <a:lnTo>
                    <a:pt x="3794" y="501"/>
                  </a:lnTo>
                  <a:lnTo>
                    <a:pt x="3584" y="396"/>
                  </a:lnTo>
                  <a:lnTo>
                    <a:pt x="3373" y="291"/>
                  </a:lnTo>
                  <a:lnTo>
                    <a:pt x="3136" y="185"/>
                  </a:lnTo>
                  <a:lnTo>
                    <a:pt x="2872" y="106"/>
                  </a:lnTo>
                  <a:lnTo>
                    <a:pt x="2609" y="53"/>
                  </a:lnTo>
                  <a:lnTo>
                    <a:pt x="23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02"/>
            <p:cNvSpPr/>
            <p:nvPr/>
          </p:nvSpPr>
          <p:spPr>
            <a:xfrm>
              <a:off x="1117517" y="1792109"/>
              <a:ext cx="812837" cy="2320327"/>
            </a:xfrm>
            <a:custGeom>
              <a:avLst/>
              <a:gdLst/>
              <a:ahLst/>
              <a:cxnLst/>
              <a:rect l="l" t="t" r="r" b="b"/>
              <a:pathLst>
                <a:path w="43866" h="125220" extrusionOk="0">
                  <a:moveTo>
                    <a:pt x="13173" y="1"/>
                  </a:moveTo>
                  <a:lnTo>
                    <a:pt x="12251" y="9011"/>
                  </a:lnTo>
                  <a:lnTo>
                    <a:pt x="11303" y="18416"/>
                  </a:lnTo>
                  <a:lnTo>
                    <a:pt x="10196" y="29481"/>
                  </a:lnTo>
                  <a:lnTo>
                    <a:pt x="9090" y="40968"/>
                  </a:lnTo>
                  <a:lnTo>
                    <a:pt x="8089" y="51611"/>
                  </a:lnTo>
                  <a:lnTo>
                    <a:pt x="7694" y="56274"/>
                  </a:lnTo>
                  <a:lnTo>
                    <a:pt x="7351" y="60226"/>
                  </a:lnTo>
                  <a:lnTo>
                    <a:pt x="7114" y="63387"/>
                  </a:lnTo>
                  <a:lnTo>
                    <a:pt x="7009" y="65574"/>
                  </a:lnTo>
                  <a:lnTo>
                    <a:pt x="6903" y="66812"/>
                  </a:lnTo>
                  <a:lnTo>
                    <a:pt x="6666" y="69078"/>
                  </a:lnTo>
                  <a:lnTo>
                    <a:pt x="5849" y="76165"/>
                  </a:lnTo>
                  <a:lnTo>
                    <a:pt x="4717" y="85596"/>
                  </a:lnTo>
                  <a:lnTo>
                    <a:pt x="3452" y="96134"/>
                  </a:lnTo>
                  <a:lnTo>
                    <a:pt x="1081" y="115472"/>
                  </a:lnTo>
                  <a:lnTo>
                    <a:pt x="1" y="124139"/>
                  </a:lnTo>
                  <a:lnTo>
                    <a:pt x="25134" y="125220"/>
                  </a:lnTo>
                  <a:lnTo>
                    <a:pt x="25740" y="117369"/>
                  </a:lnTo>
                  <a:lnTo>
                    <a:pt x="26372" y="109123"/>
                  </a:lnTo>
                  <a:lnTo>
                    <a:pt x="27084" y="99401"/>
                  </a:lnTo>
                  <a:lnTo>
                    <a:pt x="27821" y="89232"/>
                  </a:lnTo>
                  <a:lnTo>
                    <a:pt x="28480" y="79669"/>
                  </a:lnTo>
                  <a:lnTo>
                    <a:pt x="28743" y="75453"/>
                  </a:lnTo>
                  <a:lnTo>
                    <a:pt x="28980" y="71765"/>
                  </a:lnTo>
                  <a:lnTo>
                    <a:pt x="29139" y="68788"/>
                  </a:lnTo>
                  <a:lnTo>
                    <a:pt x="29218" y="66575"/>
                  </a:lnTo>
                  <a:lnTo>
                    <a:pt x="29270" y="65337"/>
                  </a:lnTo>
                  <a:lnTo>
                    <a:pt x="29376" y="63440"/>
                  </a:lnTo>
                  <a:lnTo>
                    <a:pt x="29718" y="58013"/>
                  </a:lnTo>
                  <a:lnTo>
                    <a:pt x="30219" y="51163"/>
                  </a:lnTo>
                  <a:lnTo>
                    <a:pt x="30746" y="43707"/>
                  </a:lnTo>
                  <a:lnTo>
                    <a:pt x="31747" y="30298"/>
                  </a:lnTo>
                  <a:lnTo>
                    <a:pt x="32195" y="24344"/>
                  </a:lnTo>
                  <a:lnTo>
                    <a:pt x="32985" y="23922"/>
                  </a:lnTo>
                  <a:lnTo>
                    <a:pt x="33749" y="23501"/>
                  </a:lnTo>
                  <a:lnTo>
                    <a:pt x="34539" y="23105"/>
                  </a:lnTo>
                  <a:lnTo>
                    <a:pt x="35356" y="22737"/>
                  </a:lnTo>
                  <a:lnTo>
                    <a:pt x="36146" y="22368"/>
                  </a:lnTo>
                  <a:lnTo>
                    <a:pt x="36963" y="22025"/>
                  </a:lnTo>
                  <a:lnTo>
                    <a:pt x="37806" y="21709"/>
                  </a:lnTo>
                  <a:lnTo>
                    <a:pt x="38623" y="21419"/>
                  </a:lnTo>
                  <a:lnTo>
                    <a:pt x="38939" y="20629"/>
                  </a:lnTo>
                  <a:lnTo>
                    <a:pt x="39229" y="19812"/>
                  </a:lnTo>
                  <a:lnTo>
                    <a:pt x="39808" y="18100"/>
                  </a:lnTo>
                  <a:lnTo>
                    <a:pt x="40335" y="16361"/>
                  </a:lnTo>
                  <a:lnTo>
                    <a:pt x="40836" y="14570"/>
                  </a:lnTo>
                  <a:lnTo>
                    <a:pt x="41310" y="12752"/>
                  </a:lnTo>
                  <a:lnTo>
                    <a:pt x="41732" y="10987"/>
                  </a:lnTo>
                  <a:lnTo>
                    <a:pt x="42127" y="9248"/>
                  </a:lnTo>
                  <a:lnTo>
                    <a:pt x="42496" y="7588"/>
                  </a:lnTo>
                  <a:lnTo>
                    <a:pt x="42812" y="6007"/>
                  </a:lnTo>
                  <a:lnTo>
                    <a:pt x="43101" y="4585"/>
                  </a:lnTo>
                  <a:lnTo>
                    <a:pt x="43523" y="2161"/>
                  </a:lnTo>
                  <a:lnTo>
                    <a:pt x="43786" y="580"/>
                  </a:lnTo>
                  <a:lnTo>
                    <a:pt x="438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02"/>
            <p:cNvSpPr/>
            <p:nvPr/>
          </p:nvSpPr>
          <p:spPr>
            <a:xfrm>
              <a:off x="1142903" y="4008482"/>
              <a:ext cx="429136" cy="20994"/>
            </a:xfrm>
            <a:custGeom>
              <a:avLst/>
              <a:gdLst/>
              <a:ahLst/>
              <a:cxnLst/>
              <a:rect l="l" t="t" r="r" b="b"/>
              <a:pathLst>
                <a:path w="23159" h="1133" extrusionOk="0">
                  <a:moveTo>
                    <a:pt x="1186" y="0"/>
                  </a:moveTo>
                  <a:lnTo>
                    <a:pt x="501" y="26"/>
                  </a:lnTo>
                  <a:lnTo>
                    <a:pt x="27" y="53"/>
                  </a:lnTo>
                  <a:lnTo>
                    <a:pt x="1" y="79"/>
                  </a:lnTo>
                  <a:lnTo>
                    <a:pt x="1" y="105"/>
                  </a:lnTo>
                  <a:lnTo>
                    <a:pt x="1" y="132"/>
                  </a:lnTo>
                  <a:lnTo>
                    <a:pt x="27" y="132"/>
                  </a:lnTo>
                  <a:lnTo>
                    <a:pt x="501" y="211"/>
                  </a:lnTo>
                  <a:lnTo>
                    <a:pt x="1160" y="290"/>
                  </a:lnTo>
                  <a:lnTo>
                    <a:pt x="3057" y="422"/>
                  </a:lnTo>
                  <a:lnTo>
                    <a:pt x="5480" y="553"/>
                  </a:lnTo>
                  <a:lnTo>
                    <a:pt x="8141" y="685"/>
                  </a:lnTo>
                  <a:lnTo>
                    <a:pt x="13252" y="896"/>
                  </a:lnTo>
                  <a:lnTo>
                    <a:pt x="16361" y="1001"/>
                  </a:lnTo>
                  <a:lnTo>
                    <a:pt x="18521" y="1054"/>
                  </a:lnTo>
                  <a:lnTo>
                    <a:pt x="19733" y="1080"/>
                  </a:lnTo>
                  <a:lnTo>
                    <a:pt x="20919" y="1080"/>
                  </a:lnTo>
                  <a:lnTo>
                    <a:pt x="23079" y="1133"/>
                  </a:lnTo>
                  <a:lnTo>
                    <a:pt x="23132" y="1133"/>
                  </a:lnTo>
                  <a:lnTo>
                    <a:pt x="23158" y="1080"/>
                  </a:lnTo>
                  <a:lnTo>
                    <a:pt x="23158" y="1054"/>
                  </a:lnTo>
                  <a:lnTo>
                    <a:pt x="23132" y="1027"/>
                  </a:lnTo>
                  <a:lnTo>
                    <a:pt x="23079" y="1027"/>
                  </a:lnTo>
                  <a:lnTo>
                    <a:pt x="20945" y="869"/>
                  </a:lnTo>
                  <a:lnTo>
                    <a:pt x="19733" y="790"/>
                  </a:lnTo>
                  <a:lnTo>
                    <a:pt x="18521" y="711"/>
                  </a:lnTo>
                  <a:lnTo>
                    <a:pt x="16361" y="580"/>
                  </a:lnTo>
                  <a:lnTo>
                    <a:pt x="13252" y="422"/>
                  </a:lnTo>
                  <a:lnTo>
                    <a:pt x="8168" y="184"/>
                  </a:lnTo>
                  <a:lnTo>
                    <a:pt x="5480" y="105"/>
                  </a:lnTo>
                  <a:lnTo>
                    <a:pt x="3083" y="26"/>
                  </a:lnTo>
                  <a:lnTo>
                    <a:pt x="118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02"/>
            <p:cNvSpPr/>
            <p:nvPr/>
          </p:nvSpPr>
          <p:spPr>
            <a:xfrm>
              <a:off x="1184411" y="1853129"/>
              <a:ext cx="222138" cy="2096262"/>
            </a:xfrm>
            <a:custGeom>
              <a:avLst/>
              <a:gdLst/>
              <a:ahLst/>
              <a:cxnLst/>
              <a:rect l="l" t="t" r="r" b="b"/>
              <a:pathLst>
                <a:path w="11988" h="113128" extrusionOk="0">
                  <a:moveTo>
                    <a:pt x="11908" y="1"/>
                  </a:moveTo>
                  <a:lnTo>
                    <a:pt x="11829" y="27"/>
                  </a:lnTo>
                  <a:lnTo>
                    <a:pt x="11803" y="54"/>
                  </a:lnTo>
                  <a:lnTo>
                    <a:pt x="11803" y="106"/>
                  </a:lnTo>
                  <a:lnTo>
                    <a:pt x="10933" y="10829"/>
                  </a:lnTo>
                  <a:lnTo>
                    <a:pt x="10038" y="21551"/>
                  </a:lnTo>
                  <a:lnTo>
                    <a:pt x="9115" y="32274"/>
                  </a:lnTo>
                  <a:lnTo>
                    <a:pt x="8167" y="42996"/>
                  </a:lnTo>
                  <a:lnTo>
                    <a:pt x="7666" y="48344"/>
                  </a:lnTo>
                  <a:lnTo>
                    <a:pt x="7140" y="53719"/>
                  </a:lnTo>
                  <a:lnTo>
                    <a:pt x="6586" y="59093"/>
                  </a:lnTo>
                  <a:lnTo>
                    <a:pt x="6033" y="64468"/>
                  </a:lnTo>
                  <a:lnTo>
                    <a:pt x="5427" y="69842"/>
                  </a:lnTo>
                  <a:lnTo>
                    <a:pt x="4795" y="75190"/>
                  </a:lnTo>
                  <a:lnTo>
                    <a:pt x="4136" y="80565"/>
                  </a:lnTo>
                  <a:lnTo>
                    <a:pt x="3451" y="85913"/>
                  </a:lnTo>
                  <a:lnTo>
                    <a:pt x="3056" y="89048"/>
                  </a:lnTo>
                  <a:lnTo>
                    <a:pt x="2661" y="92420"/>
                  </a:lnTo>
                  <a:lnTo>
                    <a:pt x="1818" y="99507"/>
                  </a:lnTo>
                  <a:lnTo>
                    <a:pt x="1370" y="103090"/>
                  </a:lnTo>
                  <a:lnTo>
                    <a:pt x="922" y="106620"/>
                  </a:lnTo>
                  <a:lnTo>
                    <a:pt x="474" y="109966"/>
                  </a:lnTo>
                  <a:lnTo>
                    <a:pt x="0" y="113075"/>
                  </a:lnTo>
                  <a:lnTo>
                    <a:pt x="26" y="113127"/>
                  </a:lnTo>
                  <a:lnTo>
                    <a:pt x="79" y="113127"/>
                  </a:lnTo>
                  <a:lnTo>
                    <a:pt x="105" y="113075"/>
                  </a:lnTo>
                  <a:lnTo>
                    <a:pt x="553" y="110387"/>
                  </a:lnTo>
                  <a:lnTo>
                    <a:pt x="1001" y="107647"/>
                  </a:lnTo>
                  <a:lnTo>
                    <a:pt x="1449" y="104829"/>
                  </a:lnTo>
                  <a:lnTo>
                    <a:pt x="1871" y="101957"/>
                  </a:lnTo>
                  <a:lnTo>
                    <a:pt x="2266" y="99059"/>
                  </a:lnTo>
                  <a:lnTo>
                    <a:pt x="2687" y="96108"/>
                  </a:lnTo>
                  <a:lnTo>
                    <a:pt x="3425" y="90181"/>
                  </a:lnTo>
                  <a:lnTo>
                    <a:pt x="4136" y="84253"/>
                  </a:lnTo>
                  <a:lnTo>
                    <a:pt x="4821" y="78378"/>
                  </a:lnTo>
                  <a:lnTo>
                    <a:pt x="6112" y="67181"/>
                  </a:lnTo>
                  <a:lnTo>
                    <a:pt x="6692" y="61833"/>
                  </a:lnTo>
                  <a:lnTo>
                    <a:pt x="7271" y="56485"/>
                  </a:lnTo>
                  <a:lnTo>
                    <a:pt x="7798" y="51137"/>
                  </a:lnTo>
                  <a:lnTo>
                    <a:pt x="8299" y="45762"/>
                  </a:lnTo>
                  <a:lnTo>
                    <a:pt x="8773" y="40414"/>
                  </a:lnTo>
                  <a:lnTo>
                    <a:pt x="9247" y="35066"/>
                  </a:lnTo>
                  <a:lnTo>
                    <a:pt x="10143" y="24344"/>
                  </a:lnTo>
                  <a:lnTo>
                    <a:pt x="10617" y="18284"/>
                  </a:lnTo>
                  <a:lnTo>
                    <a:pt x="11091" y="12199"/>
                  </a:lnTo>
                  <a:lnTo>
                    <a:pt x="11987" y="80"/>
                  </a:lnTo>
                  <a:lnTo>
                    <a:pt x="11987" y="27"/>
                  </a:lnTo>
                  <a:lnTo>
                    <a:pt x="11961" y="27"/>
                  </a:lnTo>
                  <a:lnTo>
                    <a:pt x="119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02"/>
            <p:cNvSpPr/>
            <p:nvPr/>
          </p:nvSpPr>
          <p:spPr>
            <a:xfrm>
              <a:off x="1713099" y="2178762"/>
              <a:ext cx="144534" cy="67875"/>
            </a:xfrm>
            <a:custGeom>
              <a:avLst/>
              <a:gdLst/>
              <a:ahLst/>
              <a:cxnLst/>
              <a:rect l="l" t="t" r="r" b="b"/>
              <a:pathLst>
                <a:path w="7800" h="3663" extrusionOk="0">
                  <a:moveTo>
                    <a:pt x="7562" y="0"/>
                  </a:moveTo>
                  <a:lnTo>
                    <a:pt x="6587" y="369"/>
                  </a:lnTo>
                  <a:lnTo>
                    <a:pt x="5612" y="764"/>
                  </a:lnTo>
                  <a:lnTo>
                    <a:pt x="4664" y="1159"/>
                  </a:lnTo>
                  <a:lnTo>
                    <a:pt x="3716" y="1607"/>
                  </a:lnTo>
                  <a:lnTo>
                    <a:pt x="2793" y="2055"/>
                  </a:lnTo>
                  <a:lnTo>
                    <a:pt x="1871" y="2503"/>
                  </a:lnTo>
                  <a:lnTo>
                    <a:pt x="949" y="3003"/>
                  </a:lnTo>
                  <a:lnTo>
                    <a:pt x="27" y="3504"/>
                  </a:lnTo>
                  <a:lnTo>
                    <a:pt x="1" y="3557"/>
                  </a:lnTo>
                  <a:lnTo>
                    <a:pt x="1" y="3609"/>
                  </a:lnTo>
                  <a:lnTo>
                    <a:pt x="54" y="3662"/>
                  </a:lnTo>
                  <a:lnTo>
                    <a:pt x="106" y="3662"/>
                  </a:lnTo>
                  <a:lnTo>
                    <a:pt x="3926" y="2029"/>
                  </a:lnTo>
                  <a:lnTo>
                    <a:pt x="5823" y="1186"/>
                  </a:lnTo>
                  <a:lnTo>
                    <a:pt x="6772" y="764"/>
                  </a:lnTo>
                  <a:lnTo>
                    <a:pt x="7694" y="316"/>
                  </a:lnTo>
                  <a:lnTo>
                    <a:pt x="7746" y="264"/>
                  </a:lnTo>
                  <a:lnTo>
                    <a:pt x="7773" y="211"/>
                  </a:lnTo>
                  <a:lnTo>
                    <a:pt x="7799" y="158"/>
                  </a:lnTo>
                  <a:lnTo>
                    <a:pt x="7773" y="79"/>
                  </a:lnTo>
                  <a:lnTo>
                    <a:pt x="7746" y="26"/>
                  </a:lnTo>
                  <a:lnTo>
                    <a:pt x="7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02"/>
            <p:cNvSpPr/>
            <p:nvPr/>
          </p:nvSpPr>
          <p:spPr>
            <a:xfrm>
              <a:off x="1772655" y="1855575"/>
              <a:ext cx="98635" cy="314399"/>
            </a:xfrm>
            <a:custGeom>
              <a:avLst/>
              <a:gdLst/>
              <a:ahLst/>
              <a:cxnLst/>
              <a:rect l="l" t="t" r="r" b="b"/>
              <a:pathLst>
                <a:path w="5323" h="16967" extrusionOk="0">
                  <a:moveTo>
                    <a:pt x="5007" y="1"/>
                  </a:moveTo>
                  <a:lnTo>
                    <a:pt x="5007" y="27"/>
                  </a:lnTo>
                  <a:lnTo>
                    <a:pt x="4980" y="80"/>
                  </a:lnTo>
                  <a:lnTo>
                    <a:pt x="4954" y="2187"/>
                  </a:lnTo>
                  <a:lnTo>
                    <a:pt x="4875" y="4295"/>
                  </a:lnTo>
                  <a:lnTo>
                    <a:pt x="4743" y="6429"/>
                  </a:lnTo>
                  <a:lnTo>
                    <a:pt x="4559" y="8536"/>
                  </a:lnTo>
                  <a:lnTo>
                    <a:pt x="4480" y="9274"/>
                  </a:lnTo>
                  <a:lnTo>
                    <a:pt x="4295" y="10407"/>
                  </a:lnTo>
                  <a:lnTo>
                    <a:pt x="4164" y="11066"/>
                  </a:lnTo>
                  <a:lnTo>
                    <a:pt x="4032" y="11777"/>
                  </a:lnTo>
                  <a:lnTo>
                    <a:pt x="3847" y="12488"/>
                  </a:lnTo>
                  <a:lnTo>
                    <a:pt x="3663" y="13226"/>
                  </a:lnTo>
                  <a:lnTo>
                    <a:pt x="3426" y="13911"/>
                  </a:lnTo>
                  <a:lnTo>
                    <a:pt x="3189" y="14569"/>
                  </a:lnTo>
                  <a:lnTo>
                    <a:pt x="2899" y="15175"/>
                  </a:lnTo>
                  <a:lnTo>
                    <a:pt x="2767" y="15439"/>
                  </a:lnTo>
                  <a:lnTo>
                    <a:pt x="2609" y="15676"/>
                  </a:lnTo>
                  <a:lnTo>
                    <a:pt x="2451" y="15913"/>
                  </a:lnTo>
                  <a:lnTo>
                    <a:pt x="2293" y="16097"/>
                  </a:lnTo>
                  <a:lnTo>
                    <a:pt x="2109" y="16256"/>
                  </a:lnTo>
                  <a:lnTo>
                    <a:pt x="1924" y="16387"/>
                  </a:lnTo>
                  <a:lnTo>
                    <a:pt x="1740" y="16466"/>
                  </a:lnTo>
                  <a:lnTo>
                    <a:pt x="1555" y="16545"/>
                  </a:lnTo>
                  <a:lnTo>
                    <a:pt x="1345" y="16545"/>
                  </a:lnTo>
                  <a:lnTo>
                    <a:pt x="1134" y="16519"/>
                  </a:lnTo>
                  <a:lnTo>
                    <a:pt x="1002" y="16466"/>
                  </a:lnTo>
                  <a:lnTo>
                    <a:pt x="897" y="16414"/>
                  </a:lnTo>
                  <a:lnTo>
                    <a:pt x="791" y="16308"/>
                  </a:lnTo>
                  <a:lnTo>
                    <a:pt x="712" y="16177"/>
                  </a:lnTo>
                  <a:lnTo>
                    <a:pt x="633" y="16045"/>
                  </a:lnTo>
                  <a:lnTo>
                    <a:pt x="581" y="15887"/>
                  </a:lnTo>
                  <a:lnTo>
                    <a:pt x="502" y="15492"/>
                  </a:lnTo>
                  <a:lnTo>
                    <a:pt x="528" y="14938"/>
                  </a:lnTo>
                  <a:lnTo>
                    <a:pt x="581" y="14385"/>
                  </a:lnTo>
                  <a:lnTo>
                    <a:pt x="686" y="13832"/>
                  </a:lnTo>
                  <a:lnTo>
                    <a:pt x="791" y="13305"/>
                  </a:lnTo>
                  <a:lnTo>
                    <a:pt x="976" y="12172"/>
                  </a:lnTo>
                  <a:lnTo>
                    <a:pt x="1134" y="11039"/>
                  </a:lnTo>
                  <a:lnTo>
                    <a:pt x="1266" y="9906"/>
                  </a:lnTo>
                  <a:lnTo>
                    <a:pt x="1397" y="8747"/>
                  </a:lnTo>
                  <a:lnTo>
                    <a:pt x="1476" y="7693"/>
                  </a:lnTo>
                  <a:lnTo>
                    <a:pt x="1529" y="6613"/>
                  </a:lnTo>
                  <a:lnTo>
                    <a:pt x="1555" y="5559"/>
                  </a:lnTo>
                  <a:lnTo>
                    <a:pt x="1555" y="4479"/>
                  </a:lnTo>
                  <a:lnTo>
                    <a:pt x="1529" y="3425"/>
                  </a:lnTo>
                  <a:lnTo>
                    <a:pt x="1476" y="2345"/>
                  </a:lnTo>
                  <a:lnTo>
                    <a:pt x="1397" y="1291"/>
                  </a:lnTo>
                  <a:lnTo>
                    <a:pt x="1292" y="238"/>
                  </a:lnTo>
                  <a:lnTo>
                    <a:pt x="1266" y="185"/>
                  </a:lnTo>
                  <a:lnTo>
                    <a:pt x="1213" y="159"/>
                  </a:lnTo>
                  <a:lnTo>
                    <a:pt x="1160" y="185"/>
                  </a:lnTo>
                  <a:lnTo>
                    <a:pt x="1160" y="238"/>
                  </a:lnTo>
                  <a:lnTo>
                    <a:pt x="1160" y="1687"/>
                  </a:lnTo>
                  <a:lnTo>
                    <a:pt x="1134" y="3162"/>
                  </a:lnTo>
                  <a:lnTo>
                    <a:pt x="1107" y="4637"/>
                  </a:lnTo>
                  <a:lnTo>
                    <a:pt x="1028" y="6113"/>
                  </a:lnTo>
                  <a:lnTo>
                    <a:pt x="923" y="7588"/>
                  </a:lnTo>
                  <a:lnTo>
                    <a:pt x="791" y="9037"/>
                  </a:lnTo>
                  <a:lnTo>
                    <a:pt x="633" y="10512"/>
                  </a:lnTo>
                  <a:lnTo>
                    <a:pt x="475" y="11961"/>
                  </a:lnTo>
                  <a:lnTo>
                    <a:pt x="343" y="12699"/>
                  </a:lnTo>
                  <a:lnTo>
                    <a:pt x="185" y="13489"/>
                  </a:lnTo>
                  <a:lnTo>
                    <a:pt x="54" y="14306"/>
                  </a:lnTo>
                  <a:lnTo>
                    <a:pt x="1" y="14675"/>
                  </a:lnTo>
                  <a:lnTo>
                    <a:pt x="1" y="15070"/>
                  </a:lnTo>
                  <a:lnTo>
                    <a:pt x="1" y="15413"/>
                  </a:lnTo>
                  <a:lnTo>
                    <a:pt x="27" y="15755"/>
                  </a:lnTo>
                  <a:lnTo>
                    <a:pt x="106" y="16045"/>
                  </a:lnTo>
                  <a:lnTo>
                    <a:pt x="212" y="16308"/>
                  </a:lnTo>
                  <a:lnTo>
                    <a:pt x="291" y="16440"/>
                  </a:lnTo>
                  <a:lnTo>
                    <a:pt x="370" y="16545"/>
                  </a:lnTo>
                  <a:lnTo>
                    <a:pt x="475" y="16651"/>
                  </a:lnTo>
                  <a:lnTo>
                    <a:pt x="607" y="16730"/>
                  </a:lnTo>
                  <a:lnTo>
                    <a:pt x="712" y="16809"/>
                  </a:lnTo>
                  <a:lnTo>
                    <a:pt x="870" y="16888"/>
                  </a:lnTo>
                  <a:lnTo>
                    <a:pt x="1028" y="16914"/>
                  </a:lnTo>
                  <a:lnTo>
                    <a:pt x="1213" y="16967"/>
                  </a:lnTo>
                  <a:lnTo>
                    <a:pt x="1555" y="16967"/>
                  </a:lnTo>
                  <a:lnTo>
                    <a:pt x="1740" y="16914"/>
                  </a:lnTo>
                  <a:lnTo>
                    <a:pt x="1898" y="16835"/>
                  </a:lnTo>
                  <a:lnTo>
                    <a:pt x="2082" y="16756"/>
                  </a:lnTo>
                  <a:lnTo>
                    <a:pt x="2240" y="16651"/>
                  </a:lnTo>
                  <a:lnTo>
                    <a:pt x="2398" y="16519"/>
                  </a:lnTo>
                  <a:lnTo>
                    <a:pt x="2530" y="16361"/>
                  </a:lnTo>
                  <a:lnTo>
                    <a:pt x="2846" y="16018"/>
                  </a:lnTo>
                  <a:lnTo>
                    <a:pt x="3110" y="15623"/>
                  </a:lnTo>
                  <a:lnTo>
                    <a:pt x="3373" y="15175"/>
                  </a:lnTo>
                  <a:lnTo>
                    <a:pt x="3610" y="14675"/>
                  </a:lnTo>
                  <a:lnTo>
                    <a:pt x="3821" y="14201"/>
                  </a:lnTo>
                  <a:lnTo>
                    <a:pt x="4032" y="13674"/>
                  </a:lnTo>
                  <a:lnTo>
                    <a:pt x="4348" y="12699"/>
                  </a:lnTo>
                  <a:lnTo>
                    <a:pt x="4585" y="11856"/>
                  </a:lnTo>
                  <a:lnTo>
                    <a:pt x="4743" y="11224"/>
                  </a:lnTo>
                  <a:lnTo>
                    <a:pt x="4954" y="9854"/>
                  </a:lnTo>
                  <a:lnTo>
                    <a:pt x="5112" y="8457"/>
                  </a:lnTo>
                  <a:lnTo>
                    <a:pt x="5244" y="7061"/>
                  </a:lnTo>
                  <a:lnTo>
                    <a:pt x="5296" y="5665"/>
                  </a:lnTo>
                  <a:lnTo>
                    <a:pt x="5323" y="4268"/>
                  </a:lnTo>
                  <a:lnTo>
                    <a:pt x="5323" y="2872"/>
                  </a:lnTo>
                  <a:lnTo>
                    <a:pt x="5244" y="1476"/>
                  </a:lnTo>
                  <a:lnTo>
                    <a:pt x="5138" y="80"/>
                  </a:lnTo>
                  <a:lnTo>
                    <a:pt x="5112" y="27"/>
                  </a:lnTo>
                  <a:lnTo>
                    <a:pt x="50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02"/>
            <p:cNvSpPr/>
            <p:nvPr/>
          </p:nvSpPr>
          <p:spPr>
            <a:xfrm>
              <a:off x="1781457" y="2161677"/>
              <a:ext cx="22959" cy="55182"/>
            </a:xfrm>
            <a:custGeom>
              <a:avLst/>
              <a:gdLst/>
              <a:ahLst/>
              <a:cxnLst/>
              <a:rect l="l" t="t" r="r" b="b"/>
              <a:pathLst>
                <a:path w="1239" h="2978" extrusionOk="0">
                  <a:moveTo>
                    <a:pt x="949" y="0"/>
                  </a:moveTo>
                  <a:lnTo>
                    <a:pt x="843" y="26"/>
                  </a:lnTo>
                  <a:lnTo>
                    <a:pt x="764" y="105"/>
                  </a:lnTo>
                  <a:lnTo>
                    <a:pt x="712" y="184"/>
                  </a:lnTo>
                  <a:lnTo>
                    <a:pt x="448" y="922"/>
                  </a:lnTo>
                  <a:lnTo>
                    <a:pt x="211" y="1686"/>
                  </a:lnTo>
                  <a:lnTo>
                    <a:pt x="106" y="1976"/>
                  </a:lnTo>
                  <a:lnTo>
                    <a:pt x="53" y="2292"/>
                  </a:lnTo>
                  <a:lnTo>
                    <a:pt x="0" y="2582"/>
                  </a:lnTo>
                  <a:lnTo>
                    <a:pt x="0" y="2898"/>
                  </a:lnTo>
                  <a:lnTo>
                    <a:pt x="27" y="2951"/>
                  </a:lnTo>
                  <a:lnTo>
                    <a:pt x="106" y="2977"/>
                  </a:lnTo>
                  <a:lnTo>
                    <a:pt x="158" y="2951"/>
                  </a:lnTo>
                  <a:lnTo>
                    <a:pt x="316" y="2661"/>
                  </a:lnTo>
                  <a:lnTo>
                    <a:pt x="474" y="2371"/>
                  </a:lnTo>
                  <a:lnTo>
                    <a:pt x="606" y="2055"/>
                  </a:lnTo>
                  <a:lnTo>
                    <a:pt x="712" y="1739"/>
                  </a:lnTo>
                  <a:lnTo>
                    <a:pt x="975" y="1054"/>
                  </a:lnTo>
                  <a:lnTo>
                    <a:pt x="1212" y="369"/>
                  </a:lnTo>
                  <a:lnTo>
                    <a:pt x="1238" y="263"/>
                  </a:lnTo>
                  <a:lnTo>
                    <a:pt x="1212" y="158"/>
                  </a:lnTo>
                  <a:lnTo>
                    <a:pt x="1133" y="79"/>
                  </a:lnTo>
                  <a:lnTo>
                    <a:pt x="1054" y="26"/>
                  </a:lnTo>
                  <a:lnTo>
                    <a:pt x="9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02"/>
            <p:cNvSpPr/>
            <p:nvPr/>
          </p:nvSpPr>
          <p:spPr>
            <a:xfrm>
              <a:off x="1766318" y="1131596"/>
              <a:ext cx="927556" cy="526771"/>
            </a:xfrm>
            <a:custGeom>
              <a:avLst/>
              <a:gdLst/>
              <a:ahLst/>
              <a:cxnLst/>
              <a:rect l="l" t="t" r="r" b="b"/>
              <a:pathLst>
                <a:path w="50057" h="28428" extrusionOk="0">
                  <a:moveTo>
                    <a:pt x="2582" y="1"/>
                  </a:moveTo>
                  <a:lnTo>
                    <a:pt x="2319" y="27"/>
                  </a:lnTo>
                  <a:lnTo>
                    <a:pt x="2055" y="106"/>
                  </a:lnTo>
                  <a:lnTo>
                    <a:pt x="1818" y="185"/>
                  </a:lnTo>
                  <a:lnTo>
                    <a:pt x="1608" y="317"/>
                  </a:lnTo>
                  <a:lnTo>
                    <a:pt x="1370" y="475"/>
                  </a:lnTo>
                  <a:lnTo>
                    <a:pt x="1186" y="659"/>
                  </a:lnTo>
                  <a:lnTo>
                    <a:pt x="1002" y="870"/>
                  </a:lnTo>
                  <a:lnTo>
                    <a:pt x="817" y="1107"/>
                  </a:lnTo>
                  <a:lnTo>
                    <a:pt x="659" y="1371"/>
                  </a:lnTo>
                  <a:lnTo>
                    <a:pt x="527" y="1660"/>
                  </a:lnTo>
                  <a:lnTo>
                    <a:pt x="396" y="1950"/>
                  </a:lnTo>
                  <a:lnTo>
                    <a:pt x="290" y="2240"/>
                  </a:lnTo>
                  <a:lnTo>
                    <a:pt x="185" y="2582"/>
                  </a:lnTo>
                  <a:lnTo>
                    <a:pt x="132" y="2925"/>
                  </a:lnTo>
                  <a:lnTo>
                    <a:pt x="80" y="3267"/>
                  </a:lnTo>
                  <a:lnTo>
                    <a:pt x="27" y="3610"/>
                  </a:lnTo>
                  <a:lnTo>
                    <a:pt x="0" y="3979"/>
                  </a:lnTo>
                  <a:lnTo>
                    <a:pt x="0" y="4348"/>
                  </a:lnTo>
                  <a:lnTo>
                    <a:pt x="27" y="4716"/>
                  </a:lnTo>
                  <a:lnTo>
                    <a:pt x="80" y="5085"/>
                  </a:lnTo>
                  <a:lnTo>
                    <a:pt x="132" y="5454"/>
                  </a:lnTo>
                  <a:lnTo>
                    <a:pt x="211" y="5823"/>
                  </a:lnTo>
                  <a:lnTo>
                    <a:pt x="317" y="6165"/>
                  </a:lnTo>
                  <a:lnTo>
                    <a:pt x="448" y="6534"/>
                  </a:lnTo>
                  <a:lnTo>
                    <a:pt x="580" y="6877"/>
                  </a:lnTo>
                  <a:lnTo>
                    <a:pt x="764" y="7219"/>
                  </a:lnTo>
                  <a:lnTo>
                    <a:pt x="1054" y="7720"/>
                  </a:lnTo>
                  <a:lnTo>
                    <a:pt x="1423" y="8299"/>
                  </a:lnTo>
                  <a:lnTo>
                    <a:pt x="1845" y="8932"/>
                  </a:lnTo>
                  <a:lnTo>
                    <a:pt x="2345" y="9590"/>
                  </a:lnTo>
                  <a:lnTo>
                    <a:pt x="2872" y="10302"/>
                  </a:lnTo>
                  <a:lnTo>
                    <a:pt x="3478" y="11039"/>
                  </a:lnTo>
                  <a:lnTo>
                    <a:pt x="4795" y="12646"/>
                  </a:lnTo>
                  <a:lnTo>
                    <a:pt x="6271" y="14332"/>
                  </a:lnTo>
                  <a:lnTo>
                    <a:pt x="7878" y="16071"/>
                  </a:lnTo>
                  <a:lnTo>
                    <a:pt x="8721" y="16941"/>
                  </a:lnTo>
                  <a:lnTo>
                    <a:pt x="9590" y="17836"/>
                  </a:lnTo>
                  <a:lnTo>
                    <a:pt x="10486" y="18706"/>
                  </a:lnTo>
                  <a:lnTo>
                    <a:pt x="11382" y="19575"/>
                  </a:lnTo>
                  <a:lnTo>
                    <a:pt x="12304" y="20418"/>
                  </a:lnTo>
                  <a:lnTo>
                    <a:pt x="13226" y="21261"/>
                  </a:lnTo>
                  <a:lnTo>
                    <a:pt x="14148" y="22078"/>
                  </a:lnTo>
                  <a:lnTo>
                    <a:pt x="15070" y="22868"/>
                  </a:lnTo>
                  <a:lnTo>
                    <a:pt x="15992" y="23606"/>
                  </a:lnTo>
                  <a:lnTo>
                    <a:pt x="16914" y="24317"/>
                  </a:lnTo>
                  <a:lnTo>
                    <a:pt x="17810" y="25002"/>
                  </a:lnTo>
                  <a:lnTo>
                    <a:pt x="18706" y="25634"/>
                  </a:lnTo>
                  <a:lnTo>
                    <a:pt x="19575" y="26214"/>
                  </a:lnTo>
                  <a:lnTo>
                    <a:pt x="20418" y="26715"/>
                  </a:lnTo>
                  <a:lnTo>
                    <a:pt x="21261" y="27189"/>
                  </a:lnTo>
                  <a:lnTo>
                    <a:pt x="22051" y="27584"/>
                  </a:lnTo>
                  <a:lnTo>
                    <a:pt x="22842" y="27900"/>
                  </a:lnTo>
                  <a:lnTo>
                    <a:pt x="23579" y="28164"/>
                  </a:lnTo>
                  <a:lnTo>
                    <a:pt x="23922" y="28269"/>
                  </a:lnTo>
                  <a:lnTo>
                    <a:pt x="24264" y="28322"/>
                  </a:lnTo>
                  <a:lnTo>
                    <a:pt x="24607" y="28401"/>
                  </a:lnTo>
                  <a:lnTo>
                    <a:pt x="24923" y="28427"/>
                  </a:lnTo>
                  <a:lnTo>
                    <a:pt x="25371" y="28427"/>
                  </a:lnTo>
                  <a:lnTo>
                    <a:pt x="25871" y="28401"/>
                  </a:lnTo>
                  <a:lnTo>
                    <a:pt x="26425" y="28348"/>
                  </a:lnTo>
                  <a:lnTo>
                    <a:pt x="27057" y="28269"/>
                  </a:lnTo>
                  <a:lnTo>
                    <a:pt x="27716" y="28164"/>
                  </a:lnTo>
                  <a:lnTo>
                    <a:pt x="28427" y="28006"/>
                  </a:lnTo>
                  <a:lnTo>
                    <a:pt x="29955" y="27637"/>
                  </a:lnTo>
                  <a:lnTo>
                    <a:pt x="31615" y="27189"/>
                  </a:lnTo>
                  <a:lnTo>
                    <a:pt x="33354" y="26662"/>
                  </a:lnTo>
                  <a:lnTo>
                    <a:pt x="35171" y="26082"/>
                  </a:lnTo>
                  <a:lnTo>
                    <a:pt x="37015" y="25450"/>
                  </a:lnTo>
                  <a:lnTo>
                    <a:pt x="38833" y="24791"/>
                  </a:lnTo>
                  <a:lnTo>
                    <a:pt x="40598" y="24106"/>
                  </a:lnTo>
                  <a:lnTo>
                    <a:pt x="42311" y="23448"/>
                  </a:lnTo>
                  <a:lnTo>
                    <a:pt x="43892" y="22789"/>
                  </a:lnTo>
                  <a:lnTo>
                    <a:pt x="45341" y="22157"/>
                  </a:lnTo>
                  <a:lnTo>
                    <a:pt x="46579" y="21551"/>
                  </a:lnTo>
                  <a:lnTo>
                    <a:pt x="47633" y="21024"/>
                  </a:lnTo>
                  <a:lnTo>
                    <a:pt x="48080" y="20787"/>
                  </a:lnTo>
                  <a:lnTo>
                    <a:pt x="48423" y="20576"/>
                  </a:lnTo>
                  <a:lnTo>
                    <a:pt x="48634" y="20444"/>
                  </a:lnTo>
                  <a:lnTo>
                    <a:pt x="48792" y="20313"/>
                  </a:lnTo>
                  <a:lnTo>
                    <a:pt x="48950" y="20155"/>
                  </a:lnTo>
                  <a:lnTo>
                    <a:pt x="49108" y="19997"/>
                  </a:lnTo>
                  <a:lnTo>
                    <a:pt x="49371" y="19654"/>
                  </a:lnTo>
                  <a:lnTo>
                    <a:pt x="49582" y="19259"/>
                  </a:lnTo>
                  <a:lnTo>
                    <a:pt x="49767" y="18837"/>
                  </a:lnTo>
                  <a:lnTo>
                    <a:pt x="49898" y="18390"/>
                  </a:lnTo>
                  <a:lnTo>
                    <a:pt x="49977" y="17915"/>
                  </a:lnTo>
                  <a:lnTo>
                    <a:pt x="50030" y="17441"/>
                  </a:lnTo>
                  <a:lnTo>
                    <a:pt x="50056" y="16914"/>
                  </a:lnTo>
                  <a:lnTo>
                    <a:pt x="50030" y="16387"/>
                  </a:lnTo>
                  <a:lnTo>
                    <a:pt x="49977" y="15834"/>
                  </a:lnTo>
                  <a:lnTo>
                    <a:pt x="49898" y="15281"/>
                  </a:lnTo>
                  <a:lnTo>
                    <a:pt x="49793" y="14728"/>
                  </a:lnTo>
                  <a:lnTo>
                    <a:pt x="49661" y="14174"/>
                  </a:lnTo>
                  <a:lnTo>
                    <a:pt x="49503" y="13621"/>
                  </a:lnTo>
                  <a:lnTo>
                    <a:pt x="49319" y="13068"/>
                  </a:lnTo>
                  <a:lnTo>
                    <a:pt x="49108" y="12541"/>
                  </a:lnTo>
                  <a:lnTo>
                    <a:pt x="48897" y="12014"/>
                  </a:lnTo>
                  <a:lnTo>
                    <a:pt x="48660" y="11487"/>
                  </a:lnTo>
                  <a:lnTo>
                    <a:pt x="48397" y="11013"/>
                  </a:lnTo>
                  <a:lnTo>
                    <a:pt x="48133" y="10539"/>
                  </a:lnTo>
                  <a:lnTo>
                    <a:pt x="47870" y="10091"/>
                  </a:lnTo>
                  <a:lnTo>
                    <a:pt x="47580" y="9669"/>
                  </a:lnTo>
                  <a:lnTo>
                    <a:pt x="47290" y="9300"/>
                  </a:lnTo>
                  <a:lnTo>
                    <a:pt x="47000" y="8958"/>
                  </a:lnTo>
                  <a:lnTo>
                    <a:pt x="46711" y="8642"/>
                  </a:lnTo>
                  <a:lnTo>
                    <a:pt x="46421" y="8378"/>
                  </a:lnTo>
                  <a:lnTo>
                    <a:pt x="46105" y="8168"/>
                  </a:lnTo>
                  <a:lnTo>
                    <a:pt x="45815" y="8010"/>
                  </a:lnTo>
                  <a:lnTo>
                    <a:pt x="45525" y="7904"/>
                  </a:lnTo>
                  <a:lnTo>
                    <a:pt x="45262" y="7851"/>
                  </a:lnTo>
                  <a:lnTo>
                    <a:pt x="45130" y="7851"/>
                  </a:lnTo>
                  <a:lnTo>
                    <a:pt x="44972" y="7878"/>
                  </a:lnTo>
                  <a:lnTo>
                    <a:pt x="44629" y="7930"/>
                  </a:lnTo>
                  <a:lnTo>
                    <a:pt x="44208" y="8036"/>
                  </a:lnTo>
                  <a:lnTo>
                    <a:pt x="43259" y="8299"/>
                  </a:lnTo>
                  <a:lnTo>
                    <a:pt x="42153" y="8668"/>
                  </a:lnTo>
                  <a:lnTo>
                    <a:pt x="40915" y="9090"/>
                  </a:lnTo>
                  <a:lnTo>
                    <a:pt x="38148" y="10117"/>
                  </a:lnTo>
                  <a:lnTo>
                    <a:pt x="35171" y="11224"/>
                  </a:lnTo>
                  <a:lnTo>
                    <a:pt x="32221" y="12356"/>
                  </a:lnTo>
                  <a:lnTo>
                    <a:pt x="30824" y="12857"/>
                  </a:lnTo>
                  <a:lnTo>
                    <a:pt x="29507" y="13331"/>
                  </a:lnTo>
                  <a:lnTo>
                    <a:pt x="28295" y="13753"/>
                  </a:lnTo>
                  <a:lnTo>
                    <a:pt x="27215" y="14069"/>
                  </a:lnTo>
                  <a:lnTo>
                    <a:pt x="26319" y="14306"/>
                  </a:lnTo>
                  <a:lnTo>
                    <a:pt x="25924" y="14385"/>
                  </a:lnTo>
                  <a:lnTo>
                    <a:pt x="25608" y="14438"/>
                  </a:lnTo>
                  <a:lnTo>
                    <a:pt x="25397" y="14438"/>
                  </a:lnTo>
                  <a:lnTo>
                    <a:pt x="25160" y="14385"/>
                  </a:lnTo>
                  <a:lnTo>
                    <a:pt x="24870" y="14306"/>
                  </a:lnTo>
                  <a:lnTo>
                    <a:pt x="24528" y="14174"/>
                  </a:lnTo>
                  <a:lnTo>
                    <a:pt x="24159" y="14016"/>
                  </a:lnTo>
                  <a:lnTo>
                    <a:pt x="23738" y="13805"/>
                  </a:lnTo>
                  <a:lnTo>
                    <a:pt x="22815" y="13305"/>
                  </a:lnTo>
                  <a:lnTo>
                    <a:pt x="21735" y="12673"/>
                  </a:lnTo>
                  <a:lnTo>
                    <a:pt x="20523" y="11935"/>
                  </a:lnTo>
                  <a:lnTo>
                    <a:pt x="19206" y="11092"/>
                  </a:lnTo>
                  <a:lnTo>
                    <a:pt x="17783" y="10143"/>
                  </a:lnTo>
                  <a:lnTo>
                    <a:pt x="16282" y="9116"/>
                  </a:lnTo>
                  <a:lnTo>
                    <a:pt x="14701" y="8010"/>
                  </a:lnTo>
                  <a:lnTo>
                    <a:pt x="11382" y="5665"/>
                  </a:lnTo>
                  <a:lnTo>
                    <a:pt x="7904" y="3188"/>
                  </a:lnTo>
                  <a:lnTo>
                    <a:pt x="4400" y="633"/>
                  </a:lnTo>
                  <a:lnTo>
                    <a:pt x="4058" y="422"/>
                  </a:lnTo>
                  <a:lnTo>
                    <a:pt x="3742" y="264"/>
                  </a:lnTo>
                  <a:lnTo>
                    <a:pt x="3452" y="132"/>
                  </a:lnTo>
                  <a:lnTo>
                    <a:pt x="3136" y="53"/>
                  </a:lnTo>
                  <a:lnTo>
                    <a:pt x="2846"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02"/>
            <p:cNvSpPr/>
            <p:nvPr/>
          </p:nvSpPr>
          <p:spPr>
            <a:xfrm>
              <a:off x="2525930" y="1191153"/>
              <a:ext cx="248988" cy="198716"/>
            </a:xfrm>
            <a:custGeom>
              <a:avLst/>
              <a:gdLst/>
              <a:ahLst/>
              <a:cxnLst/>
              <a:rect l="l" t="t" r="r" b="b"/>
              <a:pathLst>
                <a:path w="13437" h="10724" extrusionOk="0">
                  <a:moveTo>
                    <a:pt x="8615" y="1"/>
                  </a:moveTo>
                  <a:lnTo>
                    <a:pt x="8168" y="27"/>
                  </a:lnTo>
                  <a:lnTo>
                    <a:pt x="7693" y="53"/>
                  </a:lnTo>
                  <a:lnTo>
                    <a:pt x="7246" y="132"/>
                  </a:lnTo>
                  <a:lnTo>
                    <a:pt x="6798" y="211"/>
                  </a:lnTo>
                  <a:lnTo>
                    <a:pt x="6350" y="317"/>
                  </a:lnTo>
                  <a:lnTo>
                    <a:pt x="5480" y="554"/>
                  </a:lnTo>
                  <a:lnTo>
                    <a:pt x="4585" y="817"/>
                  </a:lnTo>
                  <a:lnTo>
                    <a:pt x="3715" y="1107"/>
                  </a:lnTo>
                  <a:lnTo>
                    <a:pt x="2056" y="1713"/>
                  </a:lnTo>
                  <a:lnTo>
                    <a:pt x="1" y="8510"/>
                  </a:lnTo>
                  <a:lnTo>
                    <a:pt x="4031" y="6640"/>
                  </a:lnTo>
                  <a:lnTo>
                    <a:pt x="6929" y="5375"/>
                  </a:lnTo>
                  <a:lnTo>
                    <a:pt x="7931" y="4927"/>
                  </a:lnTo>
                  <a:lnTo>
                    <a:pt x="8273" y="4796"/>
                  </a:lnTo>
                  <a:lnTo>
                    <a:pt x="8431" y="4769"/>
                  </a:lnTo>
                  <a:lnTo>
                    <a:pt x="8589" y="4769"/>
                  </a:lnTo>
                  <a:lnTo>
                    <a:pt x="8695" y="4848"/>
                  </a:lnTo>
                  <a:lnTo>
                    <a:pt x="8800" y="4954"/>
                  </a:lnTo>
                  <a:lnTo>
                    <a:pt x="8879" y="5112"/>
                  </a:lnTo>
                  <a:lnTo>
                    <a:pt x="8932" y="5270"/>
                  </a:lnTo>
                  <a:lnTo>
                    <a:pt x="8984" y="5454"/>
                  </a:lnTo>
                  <a:lnTo>
                    <a:pt x="9063" y="5849"/>
                  </a:lnTo>
                  <a:lnTo>
                    <a:pt x="9063" y="5981"/>
                  </a:lnTo>
                  <a:lnTo>
                    <a:pt x="9011" y="6192"/>
                  </a:lnTo>
                  <a:lnTo>
                    <a:pt x="8905" y="6824"/>
                  </a:lnTo>
                  <a:lnTo>
                    <a:pt x="8774" y="7614"/>
                  </a:lnTo>
                  <a:lnTo>
                    <a:pt x="8721" y="8036"/>
                  </a:lnTo>
                  <a:lnTo>
                    <a:pt x="8695" y="8457"/>
                  </a:lnTo>
                  <a:lnTo>
                    <a:pt x="8668" y="8905"/>
                  </a:lnTo>
                  <a:lnTo>
                    <a:pt x="8695" y="9301"/>
                  </a:lnTo>
                  <a:lnTo>
                    <a:pt x="8774" y="9696"/>
                  </a:lnTo>
                  <a:lnTo>
                    <a:pt x="8826" y="9854"/>
                  </a:lnTo>
                  <a:lnTo>
                    <a:pt x="8905" y="10038"/>
                  </a:lnTo>
                  <a:lnTo>
                    <a:pt x="8984" y="10170"/>
                  </a:lnTo>
                  <a:lnTo>
                    <a:pt x="9090" y="10302"/>
                  </a:lnTo>
                  <a:lnTo>
                    <a:pt x="9195" y="10433"/>
                  </a:lnTo>
                  <a:lnTo>
                    <a:pt x="9327" y="10539"/>
                  </a:lnTo>
                  <a:lnTo>
                    <a:pt x="9485" y="10618"/>
                  </a:lnTo>
                  <a:lnTo>
                    <a:pt x="9643" y="10670"/>
                  </a:lnTo>
                  <a:lnTo>
                    <a:pt x="9854" y="10697"/>
                  </a:lnTo>
                  <a:lnTo>
                    <a:pt x="10064" y="10723"/>
                  </a:lnTo>
                  <a:lnTo>
                    <a:pt x="10275" y="10697"/>
                  </a:lnTo>
                  <a:lnTo>
                    <a:pt x="10486" y="10644"/>
                  </a:lnTo>
                  <a:lnTo>
                    <a:pt x="10697" y="10565"/>
                  </a:lnTo>
                  <a:lnTo>
                    <a:pt x="10881" y="10460"/>
                  </a:lnTo>
                  <a:lnTo>
                    <a:pt x="11092" y="10354"/>
                  </a:lnTo>
                  <a:lnTo>
                    <a:pt x="11250" y="10196"/>
                  </a:lnTo>
                  <a:lnTo>
                    <a:pt x="11434" y="10012"/>
                  </a:lnTo>
                  <a:lnTo>
                    <a:pt x="11592" y="9827"/>
                  </a:lnTo>
                  <a:lnTo>
                    <a:pt x="11909" y="9380"/>
                  </a:lnTo>
                  <a:lnTo>
                    <a:pt x="12172" y="8879"/>
                  </a:lnTo>
                  <a:lnTo>
                    <a:pt x="12436" y="8352"/>
                  </a:lnTo>
                  <a:lnTo>
                    <a:pt x="12646" y="7773"/>
                  </a:lnTo>
                  <a:lnTo>
                    <a:pt x="12831" y="7193"/>
                  </a:lnTo>
                  <a:lnTo>
                    <a:pt x="12989" y="6640"/>
                  </a:lnTo>
                  <a:lnTo>
                    <a:pt x="13121" y="6086"/>
                  </a:lnTo>
                  <a:lnTo>
                    <a:pt x="13226" y="5560"/>
                  </a:lnTo>
                  <a:lnTo>
                    <a:pt x="13384" y="4690"/>
                  </a:lnTo>
                  <a:lnTo>
                    <a:pt x="13437" y="4163"/>
                  </a:lnTo>
                  <a:lnTo>
                    <a:pt x="13410" y="3979"/>
                  </a:lnTo>
                  <a:lnTo>
                    <a:pt x="13331" y="3742"/>
                  </a:lnTo>
                  <a:lnTo>
                    <a:pt x="13226" y="3452"/>
                  </a:lnTo>
                  <a:lnTo>
                    <a:pt x="13094" y="3136"/>
                  </a:lnTo>
                  <a:lnTo>
                    <a:pt x="12910" y="2820"/>
                  </a:lnTo>
                  <a:lnTo>
                    <a:pt x="12673" y="2477"/>
                  </a:lnTo>
                  <a:lnTo>
                    <a:pt x="12436" y="2108"/>
                  </a:lnTo>
                  <a:lnTo>
                    <a:pt x="12146" y="1766"/>
                  </a:lnTo>
                  <a:lnTo>
                    <a:pt x="11830" y="1423"/>
                  </a:lnTo>
                  <a:lnTo>
                    <a:pt x="11487" y="1107"/>
                  </a:lnTo>
                  <a:lnTo>
                    <a:pt x="11145" y="817"/>
                  </a:lnTo>
                  <a:lnTo>
                    <a:pt x="10749" y="554"/>
                  </a:lnTo>
                  <a:lnTo>
                    <a:pt x="10354" y="317"/>
                  </a:lnTo>
                  <a:lnTo>
                    <a:pt x="9933" y="159"/>
                  </a:lnTo>
                  <a:lnTo>
                    <a:pt x="9722" y="80"/>
                  </a:lnTo>
                  <a:lnTo>
                    <a:pt x="9511" y="27"/>
                  </a:lnTo>
                  <a:lnTo>
                    <a:pt x="9274"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02"/>
            <p:cNvSpPr/>
            <p:nvPr/>
          </p:nvSpPr>
          <p:spPr>
            <a:xfrm>
              <a:off x="2565473" y="1184315"/>
              <a:ext cx="248988" cy="198716"/>
            </a:xfrm>
            <a:custGeom>
              <a:avLst/>
              <a:gdLst/>
              <a:ahLst/>
              <a:cxnLst/>
              <a:rect l="l" t="t" r="r" b="b"/>
              <a:pathLst>
                <a:path w="13437" h="10724" extrusionOk="0">
                  <a:moveTo>
                    <a:pt x="9063" y="1"/>
                  </a:moveTo>
                  <a:lnTo>
                    <a:pt x="8589" y="27"/>
                  </a:lnTo>
                  <a:lnTo>
                    <a:pt x="8010" y="80"/>
                  </a:lnTo>
                  <a:lnTo>
                    <a:pt x="7351" y="185"/>
                  </a:lnTo>
                  <a:lnTo>
                    <a:pt x="6666" y="343"/>
                  </a:lnTo>
                  <a:lnTo>
                    <a:pt x="5955" y="528"/>
                  </a:lnTo>
                  <a:lnTo>
                    <a:pt x="5191" y="739"/>
                  </a:lnTo>
                  <a:lnTo>
                    <a:pt x="3715" y="1186"/>
                  </a:lnTo>
                  <a:lnTo>
                    <a:pt x="2345" y="1634"/>
                  </a:lnTo>
                  <a:lnTo>
                    <a:pt x="1186" y="2029"/>
                  </a:lnTo>
                  <a:lnTo>
                    <a:pt x="396" y="2319"/>
                  </a:lnTo>
                  <a:lnTo>
                    <a:pt x="53" y="2425"/>
                  </a:lnTo>
                  <a:lnTo>
                    <a:pt x="1" y="8484"/>
                  </a:lnTo>
                  <a:lnTo>
                    <a:pt x="1" y="8484"/>
                  </a:lnTo>
                  <a:lnTo>
                    <a:pt x="4058" y="6640"/>
                  </a:lnTo>
                  <a:lnTo>
                    <a:pt x="6929" y="5375"/>
                  </a:lnTo>
                  <a:lnTo>
                    <a:pt x="7957" y="4927"/>
                  </a:lnTo>
                  <a:lnTo>
                    <a:pt x="8273" y="4822"/>
                  </a:lnTo>
                  <a:lnTo>
                    <a:pt x="8431" y="4769"/>
                  </a:lnTo>
                  <a:lnTo>
                    <a:pt x="8589" y="4769"/>
                  </a:lnTo>
                  <a:lnTo>
                    <a:pt x="8721" y="4848"/>
                  </a:lnTo>
                  <a:lnTo>
                    <a:pt x="8826" y="4954"/>
                  </a:lnTo>
                  <a:lnTo>
                    <a:pt x="8905" y="5112"/>
                  </a:lnTo>
                  <a:lnTo>
                    <a:pt x="8958" y="5270"/>
                  </a:lnTo>
                  <a:lnTo>
                    <a:pt x="9011" y="5454"/>
                  </a:lnTo>
                  <a:lnTo>
                    <a:pt x="9063" y="5849"/>
                  </a:lnTo>
                  <a:lnTo>
                    <a:pt x="9063" y="5981"/>
                  </a:lnTo>
                  <a:lnTo>
                    <a:pt x="9037" y="6218"/>
                  </a:lnTo>
                  <a:lnTo>
                    <a:pt x="8932" y="6824"/>
                  </a:lnTo>
                  <a:lnTo>
                    <a:pt x="8800" y="7615"/>
                  </a:lnTo>
                  <a:lnTo>
                    <a:pt x="8721" y="8036"/>
                  </a:lnTo>
                  <a:lnTo>
                    <a:pt x="8694" y="8484"/>
                  </a:lnTo>
                  <a:lnTo>
                    <a:pt x="8694" y="8906"/>
                  </a:lnTo>
                  <a:lnTo>
                    <a:pt x="8721" y="9327"/>
                  </a:lnTo>
                  <a:lnTo>
                    <a:pt x="8800" y="9696"/>
                  </a:lnTo>
                  <a:lnTo>
                    <a:pt x="8853" y="9880"/>
                  </a:lnTo>
                  <a:lnTo>
                    <a:pt x="8905" y="10038"/>
                  </a:lnTo>
                  <a:lnTo>
                    <a:pt x="8984" y="10196"/>
                  </a:lnTo>
                  <a:lnTo>
                    <a:pt x="9090" y="10328"/>
                  </a:lnTo>
                  <a:lnTo>
                    <a:pt x="9195" y="10434"/>
                  </a:lnTo>
                  <a:lnTo>
                    <a:pt x="9327" y="10539"/>
                  </a:lnTo>
                  <a:lnTo>
                    <a:pt x="9485" y="10618"/>
                  </a:lnTo>
                  <a:lnTo>
                    <a:pt x="9669" y="10671"/>
                  </a:lnTo>
                  <a:lnTo>
                    <a:pt x="9854" y="10723"/>
                  </a:lnTo>
                  <a:lnTo>
                    <a:pt x="10064" y="10723"/>
                  </a:lnTo>
                  <a:lnTo>
                    <a:pt x="10302" y="10697"/>
                  </a:lnTo>
                  <a:lnTo>
                    <a:pt x="10512" y="10671"/>
                  </a:lnTo>
                  <a:lnTo>
                    <a:pt x="10697" y="10592"/>
                  </a:lnTo>
                  <a:lnTo>
                    <a:pt x="10907" y="10486"/>
                  </a:lnTo>
                  <a:lnTo>
                    <a:pt x="11092" y="10355"/>
                  </a:lnTo>
                  <a:lnTo>
                    <a:pt x="11276" y="10196"/>
                  </a:lnTo>
                  <a:lnTo>
                    <a:pt x="11461" y="10012"/>
                  </a:lnTo>
                  <a:lnTo>
                    <a:pt x="11619" y="9828"/>
                  </a:lnTo>
                  <a:lnTo>
                    <a:pt x="11909" y="9380"/>
                  </a:lnTo>
                  <a:lnTo>
                    <a:pt x="12198" y="8879"/>
                  </a:lnTo>
                  <a:lnTo>
                    <a:pt x="12436" y="8352"/>
                  </a:lnTo>
                  <a:lnTo>
                    <a:pt x="12673" y="7773"/>
                  </a:lnTo>
                  <a:lnTo>
                    <a:pt x="12857" y="7219"/>
                  </a:lnTo>
                  <a:lnTo>
                    <a:pt x="13015" y="6640"/>
                  </a:lnTo>
                  <a:lnTo>
                    <a:pt x="13147" y="6087"/>
                  </a:lnTo>
                  <a:lnTo>
                    <a:pt x="13252" y="5586"/>
                  </a:lnTo>
                  <a:lnTo>
                    <a:pt x="13410" y="4717"/>
                  </a:lnTo>
                  <a:lnTo>
                    <a:pt x="13437" y="4163"/>
                  </a:lnTo>
                  <a:lnTo>
                    <a:pt x="13410" y="3979"/>
                  </a:lnTo>
                  <a:lnTo>
                    <a:pt x="13358" y="3742"/>
                  </a:lnTo>
                  <a:lnTo>
                    <a:pt x="13252" y="3452"/>
                  </a:lnTo>
                  <a:lnTo>
                    <a:pt x="13094" y="3162"/>
                  </a:lnTo>
                  <a:lnTo>
                    <a:pt x="12910" y="2820"/>
                  </a:lnTo>
                  <a:lnTo>
                    <a:pt x="12699" y="2477"/>
                  </a:lnTo>
                  <a:lnTo>
                    <a:pt x="12436" y="2135"/>
                  </a:lnTo>
                  <a:lnTo>
                    <a:pt x="12172" y="1766"/>
                  </a:lnTo>
                  <a:lnTo>
                    <a:pt x="11856" y="1423"/>
                  </a:lnTo>
                  <a:lnTo>
                    <a:pt x="11513" y="1107"/>
                  </a:lnTo>
                  <a:lnTo>
                    <a:pt x="11145" y="818"/>
                  </a:lnTo>
                  <a:lnTo>
                    <a:pt x="10776" y="554"/>
                  </a:lnTo>
                  <a:lnTo>
                    <a:pt x="10381" y="343"/>
                  </a:lnTo>
                  <a:lnTo>
                    <a:pt x="9959" y="159"/>
                  </a:lnTo>
                  <a:lnTo>
                    <a:pt x="9748" y="106"/>
                  </a:lnTo>
                  <a:lnTo>
                    <a:pt x="9511" y="54"/>
                  </a:lnTo>
                  <a:lnTo>
                    <a:pt x="9300" y="27"/>
                  </a:lnTo>
                  <a:lnTo>
                    <a:pt x="9063"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02"/>
            <p:cNvSpPr/>
            <p:nvPr/>
          </p:nvSpPr>
          <p:spPr>
            <a:xfrm>
              <a:off x="2639687" y="1270240"/>
              <a:ext cx="97653" cy="107900"/>
            </a:xfrm>
            <a:custGeom>
              <a:avLst/>
              <a:gdLst/>
              <a:ahLst/>
              <a:cxnLst/>
              <a:rect l="l" t="t" r="r" b="b"/>
              <a:pathLst>
                <a:path w="5270" h="5823" extrusionOk="0">
                  <a:moveTo>
                    <a:pt x="4452" y="1"/>
                  </a:moveTo>
                  <a:lnTo>
                    <a:pt x="4321" y="27"/>
                  </a:lnTo>
                  <a:lnTo>
                    <a:pt x="4110" y="80"/>
                  </a:lnTo>
                  <a:lnTo>
                    <a:pt x="3425" y="369"/>
                  </a:lnTo>
                  <a:lnTo>
                    <a:pt x="2793" y="686"/>
                  </a:lnTo>
                  <a:lnTo>
                    <a:pt x="1423" y="1371"/>
                  </a:lnTo>
                  <a:lnTo>
                    <a:pt x="711" y="1713"/>
                  </a:lnTo>
                  <a:lnTo>
                    <a:pt x="0" y="2108"/>
                  </a:lnTo>
                  <a:lnTo>
                    <a:pt x="0" y="2135"/>
                  </a:lnTo>
                  <a:lnTo>
                    <a:pt x="0" y="2161"/>
                  </a:lnTo>
                  <a:lnTo>
                    <a:pt x="26" y="2187"/>
                  </a:lnTo>
                  <a:lnTo>
                    <a:pt x="659" y="1924"/>
                  </a:lnTo>
                  <a:lnTo>
                    <a:pt x="1265" y="1634"/>
                  </a:lnTo>
                  <a:lnTo>
                    <a:pt x="2635" y="1028"/>
                  </a:lnTo>
                  <a:lnTo>
                    <a:pt x="3293" y="712"/>
                  </a:lnTo>
                  <a:lnTo>
                    <a:pt x="3925" y="448"/>
                  </a:lnTo>
                  <a:lnTo>
                    <a:pt x="4242" y="317"/>
                  </a:lnTo>
                  <a:lnTo>
                    <a:pt x="4426" y="264"/>
                  </a:lnTo>
                  <a:lnTo>
                    <a:pt x="4505" y="238"/>
                  </a:lnTo>
                  <a:lnTo>
                    <a:pt x="4558" y="264"/>
                  </a:lnTo>
                  <a:lnTo>
                    <a:pt x="4637" y="290"/>
                  </a:lnTo>
                  <a:lnTo>
                    <a:pt x="4689" y="343"/>
                  </a:lnTo>
                  <a:lnTo>
                    <a:pt x="4769" y="528"/>
                  </a:lnTo>
                  <a:lnTo>
                    <a:pt x="4848" y="738"/>
                  </a:lnTo>
                  <a:lnTo>
                    <a:pt x="4874" y="896"/>
                  </a:lnTo>
                  <a:lnTo>
                    <a:pt x="4927" y="1212"/>
                  </a:lnTo>
                  <a:lnTo>
                    <a:pt x="4927" y="1555"/>
                  </a:lnTo>
                  <a:lnTo>
                    <a:pt x="4874" y="1871"/>
                  </a:lnTo>
                  <a:lnTo>
                    <a:pt x="4795" y="2187"/>
                  </a:lnTo>
                  <a:lnTo>
                    <a:pt x="4689" y="2530"/>
                  </a:lnTo>
                  <a:lnTo>
                    <a:pt x="4610" y="2846"/>
                  </a:lnTo>
                  <a:lnTo>
                    <a:pt x="4558" y="3188"/>
                  </a:lnTo>
                  <a:lnTo>
                    <a:pt x="4531" y="3505"/>
                  </a:lnTo>
                  <a:lnTo>
                    <a:pt x="4505" y="3821"/>
                  </a:lnTo>
                  <a:lnTo>
                    <a:pt x="4505" y="4137"/>
                  </a:lnTo>
                  <a:lnTo>
                    <a:pt x="4558" y="4453"/>
                  </a:lnTo>
                  <a:lnTo>
                    <a:pt x="4610" y="4769"/>
                  </a:lnTo>
                  <a:lnTo>
                    <a:pt x="4716" y="5033"/>
                  </a:lnTo>
                  <a:lnTo>
                    <a:pt x="4848" y="5296"/>
                  </a:lnTo>
                  <a:lnTo>
                    <a:pt x="5006" y="5559"/>
                  </a:lnTo>
                  <a:lnTo>
                    <a:pt x="5164" y="5797"/>
                  </a:lnTo>
                  <a:lnTo>
                    <a:pt x="5190" y="5823"/>
                  </a:lnTo>
                  <a:lnTo>
                    <a:pt x="5243" y="5823"/>
                  </a:lnTo>
                  <a:lnTo>
                    <a:pt x="5269" y="5797"/>
                  </a:lnTo>
                  <a:lnTo>
                    <a:pt x="5243" y="5770"/>
                  </a:lnTo>
                  <a:lnTo>
                    <a:pt x="5085" y="5428"/>
                  </a:lnTo>
                  <a:lnTo>
                    <a:pt x="4953" y="5085"/>
                  </a:lnTo>
                  <a:lnTo>
                    <a:pt x="4900" y="4716"/>
                  </a:lnTo>
                  <a:lnTo>
                    <a:pt x="4874" y="4348"/>
                  </a:lnTo>
                  <a:lnTo>
                    <a:pt x="4848" y="3952"/>
                  </a:lnTo>
                  <a:lnTo>
                    <a:pt x="4848" y="3584"/>
                  </a:lnTo>
                  <a:lnTo>
                    <a:pt x="4900" y="3188"/>
                  </a:lnTo>
                  <a:lnTo>
                    <a:pt x="4953" y="2820"/>
                  </a:lnTo>
                  <a:lnTo>
                    <a:pt x="5137" y="2161"/>
                  </a:lnTo>
                  <a:lnTo>
                    <a:pt x="5269" y="1502"/>
                  </a:lnTo>
                  <a:lnTo>
                    <a:pt x="5243" y="1160"/>
                  </a:lnTo>
                  <a:lnTo>
                    <a:pt x="5190" y="844"/>
                  </a:lnTo>
                  <a:lnTo>
                    <a:pt x="5085" y="528"/>
                  </a:lnTo>
                  <a:lnTo>
                    <a:pt x="4953" y="211"/>
                  </a:lnTo>
                  <a:lnTo>
                    <a:pt x="4874" y="106"/>
                  </a:lnTo>
                  <a:lnTo>
                    <a:pt x="4769" y="53"/>
                  </a:lnTo>
                  <a:lnTo>
                    <a:pt x="466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02"/>
            <p:cNvSpPr/>
            <p:nvPr/>
          </p:nvSpPr>
          <p:spPr>
            <a:xfrm>
              <a:off x="2424384" y="1076914"/>
              <a:ext cx="469161" cy="476981"/>
            </a:xfrm>
            <a:custGeom>
              <a:avLst/>
              <a:gdLst/>
              <a:ahLst/>
              <a:cxnLst/>
              <a:rect l="l" t="t" r="r" b="b"/>
              <a:pathLst>
                <a:path w="25319" h="25741" extrusionOk="0">
                  <a:moveTo>
                    <a:pt x="24317" y="1"/>
                  </a:moveTo>
                  <a:lnTo>
                    <a:pt x="23896" y="80"/>
                  </a:lnTo>
                  <a:lnTo>
                    <a:pt x="23264" y="264"/>
                  </a:lnTo>
                  <a:lnTo>
                    <a:pt x="22447" y="528"/>
                  </a:lnTo>
                  <a:lnTo>
                    <a:pt x="21498" y="870"/>
                  </a:lnTo>
                  <a:lnTo>
                    <a:pt x="20392" y="1265"/>
                  </a:lnTo>
                  <a:lnTo>
                    <a:pt x="19206" y="1740"/>
                  </a:lnTo>
                  <a:lnTo>
                    <a:pt x="17968" y="2240"/>
                  </a:lnTo>
                  <a:lnTo>
                    <a:pt x="16651" y="2793"/>
                  </a:lnTo>
                  <a:lnTo>
                    <a:pt x="15334" y="3347"/>
                  </a:lnTo>
                  <a:lnTo>
                    <a:pt x="14043" y="3953"/>
                  </a:lnTo>
                  <a:lnTo>
                    <a:pt x="12778" y="4532"/>
                  </a:lnTo>
                  <a:lnTo>
                    <a:pt x="11593" y="5138"/>
                  </a:lnTo>
                  <a:lnTo>
                    <a:pt x="10513" y="5691"/>
                  </a:lnTo>
                  <a:lnTo>
                    <a:pt x="9538" y="6245"/>
                  </a:lnTo>
                  <a:lnTo>
                    <a:pt x="8747" y="6772"/>
                  </a:lnTo>
                  <a:lnTo>
                    <a:pt x="8405" y="7009"/>
                  </a:lnTo>
                  <a:lnTo>
                    <a:pt x="8115" y="7246"/>
                  </a:lnTo>
                  <a:lnTo>
                    <a:pt x="6245" y="8879"/>
                  </a:lnTo>
                  <a:lnTo>
                    <a:pt x="3531" y="11303"/>
                  </a:lnTo>
                  <a:lnTo>
                    <a:pt x="1" y="14464"/>
                  </a:lnTo>
                  <a:lnTo>
                    <a:pt x="8115" y="25740"/>
                  </a:lnTo>
                  <a:lnTo>
                    <a:pt x="11382" y="24397"/>
                  </a:lnTo>
                  <a:lnTo>
                    <a:pt x="14016" y="23316"/>
                  </a:lnTo>
                  <a:lnTo>
                    <a:pt x="15176" y="22842"/>
                  </a:lnTo>
                  <a:lnTo>
                    <a:pt x="16071" y="22500"/>
                  </a:lnTo>
                  <a:lnTo>
                    <a:pt x="16519" y="22315"/>
                  </a:lnTo>
                  <a:lnTo>
                    <a:pt x="16967" y="22131"/>
                  </a:lnTo>
                  <a:lnTo>
                    <a:pt x="17415" y="21920"/>
                  </a:lnTo>
                  <a:lnTo>
                    <a:pt x="17837" y="21683"/>
                  </a:lnTo>
                  <a:lnTo>
                    <a:pt x="18258" y="21446"/>
                  </a:lnTo>
                  <a:lnTo>
                    <a:pt x="18653" y="21182"/>
                  </a:lnTo>
                  <a:lnTo>
                    <a:pt x="19048" y="20919"/>
                  </a:lnTo>
                  <a:lnTo>
                    <a:pt x="19444" y="20629"/>
                  </a:lnTo>
                  <a:lnTo>
                    <a:pt x="19812" y="20313"/>
                  </a:lnTo>
                  <a:lnTo>
                    <a:pt x="20181" y="19997"/>
                  </a:lnTo>
                  <a:lnTo>
                    <a:pt x="20550" y="19681"/>
                  </a:lnTo>
                  <a:lnTo>
                    <a:pt x="20893" y="19338"/>
                  </a:lnTo>
                  <a:lnTo>
                    <a:pt x="21235" y="18996"/>
                  </a:lnTo>
                  <a:lnTo>
                    <a:pt x="21551" y="18627"/>
                  </a:lnTo>
                  <a:lnTo>
                    <a:pt x="21867" y="18258"/>
                  </a:lnTo>
                  <a:lnTo>
                    <a:pt x="22157" y="17863"/>
                  </a:lnTo>
                  <a:lnTo>
                    <a:pt x="22421" y="17441"/>
                  </a:lnTo>
                  <a:lnTo>
                    <a:pt x="22684" y="16994"/>
                  </a:lnTo>
                  <a:lnTo>
                    <a:pt x="22947" y="16519"/>
                  </a:lnTo>
                  <a:lnTo>
                    <a:pt x="23185" y="16019"/>
                  </a:lnTo>
                  <a:lnTo>
                    <a:pt x="23395" y="15545"/>
                  </a:lnTo>
                  <a:lnTo>
                    <a:pt x="23606" y="15044"/>
                  </a:lnTo>
                  <a:lnTo>
                    <a:pt x="23764" y="14570"/>
                  </a:lnTo>
                  <a:lnTo>
                    <a:pt x="23870" y="14122"/>
                  </a:lnTo>
                  <a:lnTo>
                    <a:pt x="23975" y="13700"/>
                  </a:lnTo>
                  <a:lnTo>
                    <a:pt x="24001" y="13305"/>
                  </a:lnTo>
                  <a:lnTo>
                    <a:pt x="23975" y="12989"/>
                  </a:lnTo>
                  <a:lnTo>
                    <a:pt x="23949" y="12831"/>
                  </a:lnTo>
                  <a:lnTo>
                    <a:pt x="23922" y="12699"/>
                  </a:lnTo>
                  <a:lnTo>
                    <a:pt x="23843" y="12568"/>
                  </a:lnTo>
                  <a:lnTo>
                    <a:pt x="23764" y="12489"/>
                  </a:lnTo>
                  <a:lnTo>
                    <a:pt x="23685" y="12383"/>
                  </a:lnTo>
                  <a:lnTo>
                    <a:pt x="23580" y="12330"/>
                  </a:lnTo>
                  <a:lnTo>
                    <a:pt x="23448" y="12278"/>
                  </a:lnTo>
                  <a:lnTo>
                    <a:pt x="23316" y="12251"/>
                  </a:lnTo>
                  <a:lnTo>
                    <a:pt x="23132" y="12251"/>
                  </a:lnTo>
                  <a:lnTo>
                    <a:pt x="22947" y="12278"/>
                  </a:lnTo>
                  <a:lnTo>
                    <a:pt x="22763" y="12330"/>
                  </a:lnTo>
                  <a:lnTo>
                    <a:pt x="22579" y="12383"/>
                  </a:lnTo>
                  <a:lnTo>
                    <a:pt x="22210" y="12541"/>
                  </a:lnTo>
                  <a:lnTo>
                    <a:pt x="21841" y="12752"/>
                  </a:lnTo>
                  <a:lnTo>
                    <a:pt x="21498" y="12989"/>
                  </a:lnTo>
                  <a:lnTo>
                    <a:pt x="21156" y="13279"/>
                  </a:lnTo>
                  <a:lnTo>
                    <a:pt x="20814" y="13595"/>
                  </a:lnTo>
                  <a:lnTo>
                    <a:pt x="20129" y="14227"/>
                  </a:lnTo>
                  <a:lnTo>
                    <a:pt x="19444" y="14860"/>
                  </a:lnTo>
                  <a:lnTo>
                    <a:pt x="19101" y="15149"/>
                  </a:lnTo>
                  <a:lnTo>
                    <a:pt x="18732" y="15387"/>
                  </a:lnTo>
                  <a:lnTo>
                    <a:pt x="18363" y="15597"/>
                  </a:lnTo>
                  <a:lnTo>
                    <a:pt x="17995" y="15782"/>
                  </a:lnTo>
                  <a:lnTo>
                    <a:pt x="17784" y="15834"/>
                  </a:lnTo>
                  <a:lnTo>
                    <a:pt x="17599" y="15887"/>
                  </a:lnTo>
                  <a:lnTo>
                    <a:pt x="17389" y="15913"/>
                  </a:lnTo>
                  <a:lnTo>
                    <a:pt x="16756" y="15913"/>
                  </a:lnTo>
                  <a:lnTo>
                    <a:pt x="16388" y="15834"/>
                  </a:lnTo>
                  <a:lnTo>
                    <a:pt x="16019" y="15703"/>
                  </a:lnTo>
                  <a:lnTo>
                    <a:pt x="15676" y="15545"/>
                  </a:lnTo>
                  <a:lnTo>
                    <a:pt x="15360" y="15334"/>
                  </a:lnTo>
                  <a:lnTo>
                    <a:pt x="15070" y="15097"/>
                  </a:lnTo>
                  <a:lnTo>
                    <a:pt x="14807" y="14833"/>
                  </a:lnTo>
                  <a:lnTo>
                    <a:pt x="14570" y="14543"/>
                  </a:lnTo>
                  <a:lnTo>
                    <a:pt x="14359" y="14254"/>
                  </a:lnTo>
                  <a:lnTo>
                    <a:pt x="14175" y="13938"/>
                  </a:lnTo>
                  <a:lnTo>
                    <a:pt x="14016" y="13621"/>
                  </a:lnTo>
                  <a:lnTo>
                    <a:pt x="13885" y="13305"/>
                  </a:lnTo>
                  <a:lnTo>
                    <a:pt x="13779" y="12989"/>
                  </a:lnTo>
                  <a:lnTo>
                    <a:pt x="13700" y="12699"/>
                  </a:lnTo>
                  <a:lnTo>
                    <a:pt x="13648" y="12409"/>
                  </a:lnTo>
                  <a:lnTo>
                    <a:pt x="13621" y="12146"/>
                  </a:lnTo>
                  <a:lnTo>
                    <a:pt x="13621" y="11883"/>
                  </a:lnTo>
                  <a:lnTo>
                    <a:pt x="13621" y="11593"/>
                  </a:lnTo>
                  <a:lnTo>
                    <a:pt x="13674" y="11303"/>
                  </a:lnTo>
                  <a:lnTo>
                    <a:pt x="13753" y="10961"/>
                  </a:lnTo>
                  <a:lnTo>
                    <a:pt x="13885" y="10618"/>
                  </a:lnTo>
                  <a:lnTo>
                    <a:pt x="14016" y="10276"/>
                  </a:lnTo>
                  <a:lnTo>
                    <a:pt x="14227" y="9933"/>
                  </a:lnTo>
                  <a:lnTo>
                    <a:pt x="14464" y="9564"/>
                  </a:lnTo>
                  <a:lnTo>
                    <a:pt x="14754" y="9169"/>
                  </a:lnTo>
                  <a:lnTo>
                    <a:pt x="15097" y="8800"/>
                  </a:lnTo>
                  <a:lnTo>
                    <a:pt x="15518" y="8431"/>
                  </a:lnTo>
                  <a:lnTo>
                    <a:pt x="15966" y="8036"/>
                  </a:lnTo>
                  <a:lnTo>
                    <a:pt x="16493" y="7667"/>
                  </a:lnTo>
                  <a:lnTo>
                    <a:pt x="17099" y="7325"/>
                  </a:lnTo>
                  <a:lnTo>
                    <a:pt x="17784" y="6956"/>
                  </a:lnTo>
                  <a:lnTo>
                    <a:pt x="18521" y="6614"/>
                  </a:lnTo>
                  <a:lnTo>
                    <a:pt x="19259" y="6297"/>
                  </a:lnTo>
                  <a:lnTo>
                    <a:pt x="19918" y="5981"/>
                  </a:lnTo>
                  <a:lnTo>
                    <a:pt x="20550" y="5665"/>
                  </a:lnTo>
                  <a:lnTo>
                    <a:pt x="21130" y="5349"/>
                  </a:lnTo>
                  <a:lnTo>
                    <a:pt x="21683" y="5033"/>
                  </a:lnTo>
                  <a:lnTo>
                    <a:pt x="22157" y="4717"/>
                  </a:lnTo>
                  <a:lnTo>
                    <a:pt x="22631" y="4427"/>
                  </a:lnTo>
                  <a:lnTo>
                    <a:pt x="23027" y="4111"/>
                  </a:lnTo>
                  <a:lnTo>
                    <a:pt x="23395" y="3821"/>
                  </a:lnTo>
                  <a:lnTo>
                    <a:pt x="23738" y="3531"/>
                  </a:lnTo>
                  <a:lnTo>
                    <a:pt x="24028" y="3268"/>
                  </a:lnTo>
                  <a:lnTo>
                    <a:pt x="24291" y="2978"/>
                  </a:lnTo>
                  <a:lnTo>
                    <a:pt x="24528" y="2714"/>
                  </a:lnTo>
                  <a:lnTo>
                    <a:pt x="24739" y="2451"/>
                  </a:lnTo>
                  <a:lnTo>
                    <a:pt x="24897" y="2214"/>
                  </a:lnTo>
                  <a:lnTo>
                    <a:pt x="25029" y="1977"/>
                  </a:lnTo>
                  <a:lnTo>
                    <a:pt x="25134" y="1740"/>
                  </a:lnTo>
                  <a:lnTo>
                    <a:pt x="25213" y="1529"/>
                  </a:lnTo>
                  <a:lnTo>
                    <a:pt x="25292" y="1318"/>
                  </a:lnTo>
                  <a:lnTo>
                    <a:pt x="25319" y="1134"/>
                  </a:lnTo>
                  <a:lnTo>
                    <a:pt x="25319" y="949"/>
                  </a:lnTo>
                  <a:lnTo>
                    <a:pt x="25319" y="791"/>
                  </a:lnTo>
                  <a:lnTo>
                    <a:pt x="25292" y="633"/>
                  </a:lnTo>
                  <a:lnTo>
                    <a:pt x="25240" y="501"/>
                  </a:lnTo>
                  <a:lnTo>
                    <a:pt x="25160" y="370"/>
                  </a:lnTo>
                  <a:lnTo>
                    <a:pt x="25081" y="264"/>
                  </a:lnTo>
                  <a:lnTo>
                    <a:pt x="24976" y="185"/>
                  </a:lnTo>
                  <a:lnTo>
                    <a:pt x="24871" y="106"/>
                  </a:lnTo>
                  <a:lnTo>
                    <a:pt x="24739" y="54"/>
                  </a:lnTo>
                  <a:lnTo>
                    <a:pt x="24607" y="27"/>
                  </a:lnTo>
                  <a:lnTo>
                    <a:pt x="24475"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02"/>
            <p:cNvSpPr/>
            <p:nvPr/>
          </p:nvSpPr>
          <p:spPr>
            <a:xfrm>
              <a:off x="2677748" y="1198973"/>
              <a:ext cx="118166" cy="177703"/>
            </a:xfrm>
            <a:custGeom>
              <a:avLst/>
              <a:gdLst/>
              <a:ahLst/>
              <a:cxnLst/>
              <a:rect l="l" t="t" r="r" b="b"/>
              <a:pathLst>
                <a:path w="6377" h="9590" extrusionOk="0">
                  <a:moveTo>
                    <a:pt x="4980" y="0"/>
                  </a:moveTo>
                  <a:lnTo>
                    <a:pt x="4506" y="211"/>
                  </a:lnTo>
                  <a:lnTo>
                    <a:pt x="3874" y="501"/>
                  </a:lnTo>
                  <a:lnTo>
                    <a:pt x="3136" y="896"/>
                  </a:lnTo>
                  <a:lnTo>
                    <a:pt x="2767" y="1133"/>
                  </a:lnTo>
                  <a:lnTo>
                    <a:pt x="2372" y="1396"/>
                  </a:lnTo>
                  <a:lnTo>
                    <a:pt x="2003" y="1686"/>
                  </a:lnTo>
                  <a:lnTo>
                    <a:pt x="1634" y="2002"/>
                  </a:lnTo>
                  <a:lnTo>
                    <a:pt x="1292" y="2345"/>
                  </a:lnTo>
                  <a:lnTo>
                    <a:pt x="976" y="2714"/>
                  </a:lnTo>
                  <a:lnTo>
                    <a:pt x="686" y="3135"/>
                  </a:lnTo>
                  <a:lnTo>
                    <a:pt x="422" y="3557"/>
                  </a:lnTo>
                  <a:lnTo>
                    <a:pt x="212" y="4031"/>
                  </a:lnTo>
                  <a:lnTo>
                    <a:pt x="133" y="4294"/>
                  </a:lnTo>
                  <a:lnTo>
                    <a:pt x="80" y="4558"/>
                  </a:lnTo>
                  <a:lnTo>
                    <a:pt x="1" y="4953"/>
                  </a:lnTo>
                  <a:lnTo>
                    <a:pt x="1" y="5375"/>
                  </a:lnTo>
                  <a:lnTo>
                    <a:pt x="1" y="5796"/>
                  </a:lnTo>
                  <a:lnTo>
                    <a:pt x="54" y="6191"/>
                  </a:lnTo>
                  <a:lnTo>
                    <a:pt x="159" y="6587"/>
                  </a:lnTo>
                  <a:lnTo>
                    <a:pt x="291" y="6982"/>
                  </a:lnTo>
                  <a:lnTo>
                    <a:pt x="449" y="7351"/>
                  </a:lnTo>
                  <a:lnTo>
                    <a:pt x="660" y="7719"/>
                  </a:lnTo>
                  <a:lnTo>
                    <a:pt x="870" y="8062"/>
                  </a:lnTo>
                  <a:lnTo>
                    <a:pt x="1081" y="8378"/>
                  </a:lnTo>
                  <a:lnTo>
                    <a:pt x="1318" y="8668"/>
                  </a:lnTo>
                  <a:lnTo>
                    <a:pt x="1582" y="8958"/>
                  </a:lnTo>
                  <a:lnTo>
                    <a:pt x="1871" y="9195"/>
                  </a:lnTo>
                  <a:lnTo>
                    <a:pt x="2214" y="9379"/>
                  </a:lnTo>
                  <a:lnTo>
                    <a:pt x="2372" y="9458"/>
                  </a:lnTo>
                  <a:lnTo>
                    <a:pt x="2556" y="9511"/>
                  </a:lnTo>
                  <a:lnTo>
                    <a:pt x="2741" y="9564"/>
                  </a:lnTo>
                  <a:lnTo>
                    <a:pt x="2952" y="9590"/>
                  </a:lnTo>
                  <a:lnTo>
                    <a:pt x="3189" y="9590"/>
                  </a:lnTo>
                  <a:lnTo>
                    <a:pt x="3426" y="9564"/>
                  </a:lnTo>
                  <a:lnTo>
                    <a:pt x="3689" y="9537"/>
                  </a:lnTo>
                  <a:lnTo>
                    <a:pt x="3900" y="9458"/>
                  </a:lnTo>
                  <a:lnTo>
                    <a:pt x="4137" y="9379"/>
                  </a:lnTo>
                  <a:lnTo>
                    <a:pt x="4374" y="9300"/>
                  </a:lnTo>
                  <a:lnTo>
                    <a:pt x="4796" y="9037"/>
                  </a:lnTo>
                  <a:lnTo>
                    <a:pt x="5217" y="8773"/>
                  </a:lnTo>
                  <a:lnTo>
                    <a:pt x="5639" y="8457"/>
                  </a:lnTo>
                  <a:lnTo>
                    <a:pt x="6377" y="7825"/>
                  </a:lnTo>
                  <a:lnTo>
                    <a:pt x="6377" y="7798"/>
                  </a:lnTo>
                  <a:lnTo>
                    <a:pt x="6350" y="7772"/>
                  </a:lnTo>
                  <a:lnTo>
                    <a:pt x="6324" y="7772"/>
                  </a:lnTo>
                  <a:lnTo>
                    <a:pt x="6297" y="7798"/>
                  </a:lnTo>
                  <a:lnTo>
                    <a:pt x="5639" y="8299"/>
                  </a:lnTo>
                  <a:lnTo>
                    <a:pt x="5296" y="8536"/>
                  </a:lnTo>
                  <a:lnTo>
                    <a:pt x="4928" y="8773"/>
                  </a:lnTo>
                  <a:lnTo>
                    <a:pt x="4559" y="8984"/>
                  </a:lnTo>
                  <a:lnTo>
                    <a:pt x="4164" y="9142"/>
                  </a:lnTo>
                  <a:lnTo>
                    <a:pt x="3768" y="9247"/>
                  </a:lnTo>
                  <a:lnTo>
                    <a:pt x="3584" y="9274"/>
                  </a:lnTo>
                  <a:lnTo>
                    <a:pt x="3373" y="9300"/>
                  </a:lnTo>
                  <a:lnTo>
                    <a:pt x="3162" y="9300"/>
                  </a:lnTo>
                  <a:lnTo>
                    <a:pt x="2978" y="9274"/>
                  </a:lnTo>
                  <a:lnTo>
                    <a:pt x="2794" y="9247"/>
                  </a:lnTo>
                  <a:lnTo>
                    <a:pt x="2609" y="9195"/>
                  </a:lnTo>
                  <a:lnTo>
                    <a:pt x="2425" y="9116"/>
                  </a:lnTo>
                  <a:lnTo>
                    <a:pt x="2267" y="9037"/>
                  </a:lnTo>
                  <a:lnTo>
                    <a:pt x="1951" y="8852"/>
                  </a:lnTo>
                  <a:lnTo>
                    <a:pt x="1661" y="8589"/>
                  </a:lnTo>
                  <a:lnTo>
                    <a:pt x="1397" y="8325"/>
                  </a:lnTo>
                  <a:lnTo>
                    <a:pt x="1160" y="8009"/>
                  </a:lnTo>
                  <a:lnTo>
                    <a:pt x="976" y="7667"/>
                  </a:lnTo>
                  <a:lnTo>
                    <a:pt x="765" y="7298"/>
                  </a:lnTo>
                  <a:lnTo>
                    <a:pt x="607" y="6929"/>
                  </a:lnTo>
                  <a:lnTo>
                    <a:pt x="475" y="6560"/>
                  </a:lnTo>
                  <a:lnTo>
                    <a:pt x="396" y="6165"/>
                  </a:lnTo>
                  <a:lnTo>
                    <a:pt x="343" y="5770"/>
                  </a:lnTo>
                  <a:lnTo>
                    <a:pt x="317" y="5375"/>
                  </a:lnTo>
                  <a:lnTo>
                    <a:pt x="343" y="4953"/>
                  </a:lnTo>
                  <a:lnTo>
                    <a:pt x="422" y="4558"/>
                  </a:lnTo>
                  <a:lnTo>
                    <a:pt x="528" y="4215"/>
                  </a:lnTo>
                  <a:lnTo>
                    <a:pt x="660" y="3847"/>
                  </a:lnTo>
                  <a:lnTo>
                    <a:pt x="818" y="3530"/>
                  </a:lnTo>
                  <a:lnTo>
                    <a:pt x="1028" y="3188"/>
                  </a:lnTo>
                  <a:lnTo>
                    <a:pt x="1213" y="2898"/>
                  </a:lnTo>
                  <a:lnTo>
                    <a:pt x="1450" y="2608"/>
                  </a:lnTo>
                  <a:lnTo>
                    <a:pt x="1713" y="2319"/>
                  </a:lnTo>
                  <a:lnTo>
                    <a:pt x="1977" y="2055"/>
                  </a:lnTo>
                  <a:lnTo>
                    <a:pt x="2319" y="1765"/>
                  </a:lnTo>
                  <a:lnTo>
                    <a:pt x="2688" y="1476"/>
                  </a:lnTo>
                  <a:lnTo>
                    <a:pt x="3057" y="1212"/>
                  </a:lnTo>
                  <a:lnTo>
                    <a:pt x="3426" y="949"/>
                  </a:lnTo>
                  <a:lnTo>
                    <a:pt x="3821" y="712"/>
                  </a:lnTo>
                  <a:lnTo>
                    <a:pt x="4216" y="474"/>
                  </a:lnTo>
                  <a:lnTo>
                    <a:pt x="4611" y="264"/>
                  </a:lnTo>
                  <a:lnTo>
                    <a:pt x="5033" y="79"/>
                  </a:lnTo>
                  <a:lnTo>
                    <a:pt x="5033" y="53"/>
                  </a:lnTo>
                  <a:lnTo>
                    <a:pt x="5033" y="27"/>
                  </a:lnTo>
                  <a:lnTo>
                    <a:pt x="500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02"/>
            <p:cNvSpPr/>
            <p:nvPr/>
          </p:nvSpPr>
          <p:spPr>
            <a:xfrm>
              <a:off x="1755088" y="1126223"/>
              <a:ext cx="704455" cy="550693"/>
            </a:xfrm>
            <a:custGeom>
              <a:avLst/>
              <a:gdLst/>
              <a:ahLst/>
              <a:cxnLst/>
              <a:rect l="l" t="t" r="r" b="b"/>
              <a:pathLst>
                <a:path w="38017" h="29719" extrusionOk="0">
                  <a:moveTo>
                    <a:pt x="2846" y="1"/>
                  </a:moveTo>
                  <a:lnTo>
                    <a:pt x="2530" y="53"/>
                  </a:lnTo>
                  <a:lnTo>
                    <a:pt x="2214" y="132"/>
                  </a:lnTo>
                  <a:lnTo>
                    <a:pt x="1924" y="238"/>
                  </a:lnTo>
                  <a:lnTo>
                    <a:pt x="1634" y="396"/>
                  </a:lnTo>
                  <a:lnTo>
                    <a:pt x="1370" y="554"/>
                  </a:lnTo>
                  <a:lnTo>
                    <a:pt x="1054" y="817"/>
                  </a:lnTo>
                  <a:lnTo>
                    <a:pt x="791" y="1134"/>
                  </a:lnTo>
                  <a:lnTo>
                    <a:pt x="554" y="1476"/>
                  </a:lnTo>
                  <a:lnTo>
                    <a:pt x="343" y="1871"/>
                  </a:lnTo>
                  <a:lnTo>
                    <a:pt x="185" y="2293"/>
                  </a:lnTo>
                  <a:lnTo>
                    <a:pt x="80" y="2767"/>
                  </a:lnTo>
                  <a:lnTo>
                    <a:pt x="27" y="3268"/>
                  </a:lnTo>
                  <a:lnTo>
                    <a:pt x="1" y="3794"/>
                  </a:lnTo>
                  <a:lnTo>
                    <a:pt x="27" y="4374"/>
                  </a:lnTo>
                  <a:lnTo>
                    <a:pt x="106" y="4954"/>
                  </a:lnTo>
                  <a:lnTo>
                    <a:pt x="238" y="5586"/>
                  </a:lnTo>
                  <a:lnTo>
                    <a:pt x="422" y="6245"/>
                  </a:lnTo>
                  <a:lnTo>
                    <a:pt x="659" y="6903"/>
                  </a:lnTo>
                  <a:lnTo>
                    <a:pt x="949" y="7615"/>
                  </a:lnTo>
                  <a:lnTo>
                    <a:pt x="1318" y="8326"/>
                  </a:lnTo>
                  <a:lnTo>
                    <a:pt x="1739" y="9064"/>
                  </a:lnTo>
                  <a:lnTo>
                    <a:pt x="2135" y="9696"/>
                  </a:lnTo>
                  <a:lnTo>
                    <a:pt x="2582" y="10354"/>
                  </a:lnTo>
                  <a:lnTo>
                    <a:pt x="3057" y="11013"/>
                  </a:lnTo>
                  <a:lnTo>
                    <a:pt x="3583" y="11698"/>
                  </a:lnTo>
                  <a:lnTo>
                    <a:pt x="4137" y="12409"/>
                  </a:lnTo>
                  <a:lnTo>
                    <a:pt x="4716" y="13121"/>
                  </a:lnTo>
                  <a:lnTo>
                    <a:pt x="5955" y="14570"/>
                  </a:lnTo>
                  <a:lnTo>
                    <a:pt x="7298" y="16045"/>
                  </a:lnTo>
                  <a:lnTo>
                    <a:pt x="8721" y="17520"/>
                  </a:lnTo>
                  <a:lnTo>
                    <a:pt x="10196" y="18996"/>
                  </a:lnTo>
                  <a:lnTo>
                    <a:pt x="11698" y="20418"/>
                  </a:lnTo>
                  <a:lnTo>
                    <a:pt x="11909" y="20603"/>
                  </a:lnTo>
                  <a:lnTo>
                    <a:pt x="13437" y="21999"/>
                  </a:lnTo>
                  <a:lnTo>
                    <a:pt x="14965" y="23316"/>
                  </a:lnTo>
                  <a:lnTo>
                    <a:pt x="16466" y="24555"/>
                  </a:lnTo>
                  <a:lnTo>
                    <a:pt x="17915" y="25714"/>
                  </a:lnTo>
                  <a:lnTo>
                    <a:pt x="19312" y="26741"/>
                  </a:lnTo>
                  <a:lnTo>
                    <a:pt x="19970" y="27215"/>
                  </a:lnTo>
                  <a:lnTo>
                    <a:pt x="20602" y="27637"/>
                  </a:lnTo>
                  <a:lnTo>
                    <a:pt x="21235" y="28032"/>
                  </a:lnTo>
                  <a:lnTo>
                    <a:pt x="21814" y="28375"/>
                  </a:lnTo>
                  <a:lnTo>
                    <a:pt x="22394" y="28691"/>
                  </a:lnTo>
                  <a:lnTo>
                    <a:pt x="22921" y="28954"/>
                  </a:lnTo>
                  <a:lnTo>
                    <a:pt x="23421" y="29191"/>
                  </a:lnTo>
                  <a:lnTo>
                    <a:pt x="23975" y="29376"/>
                  </a:lnTo>
                  <a:lnTo>
                    <a:pt x="24554" y="29507"/>
                  </a:lnTo>
                  <a:lnTo>
                    <a:pt x="25134" y="29613"/>
                  </a:lnTo>
                  <a:lnTo>
                    <a:pt x="25713" y="29692"/>
                  </a:lnTo>
                  <a:lnTo>
                    <a:pt x="26319" y="29718"/>
                  </a:lnTo>
                  <a:lnTo>
                    <a:pt x="26952" y="29718"/>
                  </a:lnTo>
                  <a:lnTo>
                    <a:pt x="27584" y="29692"/>
                  </a:lnTo>
                  <a:lnTo>
                    <a:pt x="28190" y="29665"/>
                  </a:lnTo>
                  <a:lnTo>
                    <a:pt x="28822" y="29586"/>
                  </a:lnTo>
                  <a:lnTo>
                    <a:pt x="29454" y="29481"/>
                  </a:lnTo>
                  <a:lnTo>
                    <a:pt x="30087" y="29376"/>
                  </a:lnTo>
                  <a:lnTo>
                    <a:pt x="30719" y="29218"/>
                  </a:lnTo>
                  <a:lnTo>
                    <a:pt x="31325" y="29086"/>
                  </a:lnTo>
                  <a:lnTo>
                    <a:pt x="32511" y="28743"/>
                  </a:lnTo>
                  <a:lnTo>
                    <a:pt x="33643" y="28375"/>
                  </a:lnTo>
                  <a:lnTo>
                    <a:pt x="34671" y="28006"/>
                  </a:lnTo>
                  <a:lnTo>
                    <a:pt x="35619" y="27637"/>
                  </a:lnTo>
                  <a:lnTo>
                    <a:pt x="36436" y="27294"/>
                  </a:lnTo>
                  <a:lnTo>
                    <a:pt x="37595" y="26768"/>
                  </a:lnTo>
                  <a:lnTo>
                    <a:pt x="38017" y="26557"/>
                  </a:lnTo>
                  <a:lnTo>
                    <a:pt x="31667" y="11988"/>
                  </a:lnTo>
                  <a:lnTo>
                    <a:pt x="30930" y="12357"/>
                  </a:lnTo>
                  <a:lnTo>
                    <a:pt x="30113" y="12726"/>
                  </a:lnTo>
                  <a:lnTo>
                    <a:pt x="29138" y="13147"/>
                  </a:lnTo>
                  <a:lnTo>
                    <a:pt x="28085" y="13569"/>
                  </a:lnTo>
                  <a:lnTo>
                    <a:pt x="27057" y="13911"/>
                  </a:lnTo>
                  <a:lnTo>
                    <a:pt x="26583" y="14043"/>
                  </a:lnTo>
                  <a:lnTo>
                    <a:pt x="26161" y="14148"/>
                  </a:lnTo>
                  <a:lnTo>
                    <a:pt x="25792" y="14227"/>
                  </a:lnTo>
                  <a:lnTo>
                    <a:pt x="25476" y="14227"/>
                  </a:lnTo>
                  <a:lnTo>
                    <a:pt x="25292" y="14201"/>
                  </a:lnTo>
                  <a:lnTo>
                    <a:pt x="25081" y="14122"/>
                  </a:lnTo>
                  <a:lnTo>
                    <a:pt x="24818" y="14016"/>
                  </a:lnTo>
                  <a:lnTo>
                    <a:pt x="24475" y="13858"/>
                  </a:lnTo>
                  <a:lnTo>
                    <a:pt x="23711" y="13437"/>
                  </a:lnTo>
                  <a:lnTo>
                    <a:pt x="22763" y="12884"/>
                  </a:lnTo>
                  <a:lnTo>
                    <a:pt x="21683" y="12225"/>
                  </a:lnTo>
                  <a:lnTo>
                    <a:pt x="20471" y="11461"/>
                  </a:lnTo>
                  <a:lnTo>
                    <a:pt x="19180" y="10592"/>
                  </a:lnTo>
                  <a:lnTo>
                    <a:pt x="17836" y="9669"/>
                  </a:lnTo>
                  <a:lnTo>
                    <a:pt x="16414" y="8695"/>
                  </a:lnTo>
                  <a:lnTo>
                    <a:pt x="14991" y="7694"/>
                  </a:lnTo>
                  <a:lnTo>
                    <a:pt x="13542" y="6666"/>
                  </a:lnTo>
                  <a:lnTo>
                    <a:pt x="12146" y="5612"/>
                  </a:lnTo>
                  <a:lnTo>
                    <a:pt x="10776" y="4611"/>
                  </a:lnTo>
                  <a:lnTo>
                    <a:pt x="9458" y="3610"/>
                  </a:lnTo>
                  <a:lnTo>
                    <a:pt x="8247" y="2662"/>
                  </a:lnTo>
                  <a:lnTo>
                    <a:pt x="7166" y="1766"/>
                  </a:lnTo>
                  <a:lnTo>
                    <a:pt x="6877" y="1529"/>
                  </a:lnTo>
                  <a:lnTo>
                    <a:pt x="6561" y="1318"/>
                  </a:lnTo>
                  <a:lnTo>
                    <a:pt x="6271" y="1107"/>
                  </a:lnTo>
                  <a:lnTo>
                    <a:pt x="5955" y="896"/>
                  </a:lnTo>
                  <a:lnTo>
                    <a:pt x="5612" y="712"/>
                  </a:lnTo>
                  <a:lnTo>
                    <a:pt x="5270" y="554"/>
                  </a:lnTo>
                  <a:lnTo>
                    <a:pt x="4927" y="396"/>
                  </a:lnTo>
                  <a:lnTo>
                    <a:pt x="4585" y="264"/>
                  </a:lnTo>
                  <a:lnTo>
                    <a:pt x="4189" y="132"/>
                  </a:lnTo>
                  <a:lnTo>
                    <a:pt x="3794" y="53"/>
                  </a:lnTo>
                  <a:lnTo>
                    <a:pt x="34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02"/>
            <p:cNvSpPr/>
            <p:nvPr/>
          </p:nvSpPr>
          <p:spPr>
            <a:xfrm>
              <a:off x="1846869" y="1138434"/>
              <a:ext cx="551657" cy="511132"/>
            </a:xfrm>
            <a:custGeom>
              <a:avLst/>
              <a:gdLst/>
              <a:ahLst/>
              <a:cxnLst/>
              <a:rect l="l" t="t" r="r" b="b"/>
              <a:pathLst>
                <a:path w="29771" h="27584" extrusionOk="0">
                  <a:moveTo>
                    <a:pt x="580" y="132"/>
                  </a:moveTo>
                  <a:lnTo>
                    <a:pt x="633" y="237"/>
                  </a:lnTo>
                  <a:lnTo>
                    <a:pt x="791" y="264"/>
                  </a:lnTo>
                  <a:lnTo>
                    <a:pt x="896" y="343"/>
                  </a:lnTo>
                  <a:lnTo>
                    <a:pt x="1002" y="448"/>
                  </a:lnTo>
                  <a:lnTo>
                    <a:pt x="1054" y="580"/>
                  </a:lnTo>
                  <a:lnTo>
                    <a:pt x="1054" y="685"/>
                  </a:lnTo>
                  <a:lnTo>
                    <a:pt x="1028" y="764"/>
                  </a:lnTo>
                  <a:lnTo>
                    <a:pt x="975" y="843"/>
                  </a:lnTo>
                  <a:lnTo>
                    <a:pt x="923" y="922"/>
                  </a:lnTo>
                  <a:lnTo>
                    <a:pt x="870" y="975"/>
                  </a:lnTo>
                  <a:lnTo>
                    <a:pt x="791" y="1028"/>
                  </a:lnTo>
                  <a:lnTo>
                    <a:pt x="685" y="1054"/>
                  </a:lnTo>
                  <a:lnTo>
                    <a:pt x="501" y="1054"/>
                  </a:lnTo>
                  <a:lnTo>
                    <a:pt x="422" y="1028"/>
                  </a:lnTo>
                  <a:lnTo>
                    <a:pt x="343" y="975"/>
                  </a:lnTo>
                  <a:lnTo>
                    <a:pt x="264" y="922"/>
                  </a:lnTo>
                  <a:lnTo>
                    <a:pt x="211" y="870"/>
                  </a:lnTo>
                  <a:lnTo>
                    <a:pt x="159" y="791"/>
                  </a:lnTo>
                  <a:lnTo>
                    <a:pt x="132" y="685"/>
                  </a:lnTo>
                  <a:lnTo>
                    <a:pt x="132" y="606"/>
                  </a:lnTo>
                  <a:lnTo>
                    <a:pt x="132" y="501"/>
                  </a:lnTo>
                  <a:lnTo>
                    <a:pt x="159" y="422"/>
                  </a:lnTo>
                  <a:lnTo>
                    <a:pt x="211" y="343"/>
                  </a:lnTo>
                  <a:lnTo>
                    <a:pt x="264" y="264"/>
                  </a:lnTo>
                  <a:lnTo>
                    <a:pt x="343" y="211"/>
                  </a:lnTo>
                  <a:lnTo>
                    <a:pt x="422" y="158"/>
                  </a:lnTo>
                  <a:lnTo>
                    <a:pt x="501" y="132"/>
                  </a:lnTo>
                  <a:close/>
                  <a:moveTo>
                    <a:pt x="475" y="0"/>
                  </a:moveTo>
                  <a:lnTo>
                    <a:pt x="369" y="53"/>
                  </a:lnTo>
                  <a:lnTo>
                    <a:pt x="264" y="106"/>
                  </a:lnTo>
                  <a:lnTo>
                    <a:pt x="185" y="185"/>
                  </a:lnTo>
                  <a:lnTo>
                    <a:pt x="106" y="264"/>
                  </a:lnTo>
                  <a:lnTo>
                    <a:pt x="53" y="369"/>
                  </a:lnTo>
                  <a:lnTo>
                    <a:pt x="0" y="475"/>
                  </a:lnTo>
                  <a:lnTo>
                    <a:pt x="0" y="606"/>
                  </a:lnTo>
                  <a:lnTo>
                    <a:pt x="0" y="738"/>
                  </a:lnTo>
                  <a:lnTo>
                    <a:pt x="27" y="843"/>
                  </a:lnTo>
                  <a:lnTo>
                    <a:pt x="79" y="949"/>
                  </a:lnTo>
                  <a:lnTo>
                    <a:pt x="159" y="1028"/>
                  </a:lnTo>
                  <a:lnTo>
                    <a:pt x="264" y="1107"/>
                  </a:lnTo>
                  <a:lnTo>
                    <a:pt x="369" y="1160"/>
                  </a:lnTo>
                  <a:lnTo>
                    <a:pt x="475" y="1212"/>
                  </a:lnTo>
                  <a:lnTo>
                    <a:pt x="580" y="1212"/>
                  </a:lnTo>
                  <a:lnTo>
                    <a:pt x="633" y="1318"/>
                  </a:lnTo>
                  <a:lnTo>
                    <a:pt x="712" y="1318"/>
                  </a:lnTo>
                  <a:lnTo>
                    <a:pt x="817" y="1265"/>
                  </a:lnTo>
                  <a:lnTo>
                    <a:pt x="923" y="1212"/>
                  </a:lnTo>
                  <a:lnTo>
                    <a:pt x="1028" y="1160"/>
                  </a:lnTo>
                  <a:lnTo>
                    <a:pt x="1107" y="1054"/>
                  </a:lnTo>
                  <a:lnTo>
                    <a:pt x="1160" y="949"/>
                  </a:lnTo>
                  <a:lnTo>
                    <a:pt x="1186" y="843"/>
                  </a:lnTo>
                  <a:lnTo>
                    <a:pt x="1212" y="738"/>
                  </a:lnTo>
                  <a:lnTo>
                    <a:pt x="1212" y="606"/>
                  </a:lnTo>
                  <a:lnTo>
                    <a:pt x="1186" y="475"/>
                  </a:lnTo>
                  <a:lnTo>
                    <a:pt x="1160" y="369"/>
                  </a:lnTo>
                  <a:lnTo>
                    <a:pt x="1107" y="264"/>
                  </a:lnTo>
                  <a:lnTo>
                    <a:pt x="1028" y="185"/>
                  </a:lnTo>
                  <a:lnTo>
                    <a:pt x="949" y="106"/>
                  </a:lnTo>
                  <a:lnTo>
                    <a:pt x="843" y="53"/>
                  </a:lnTo>
                  <a:lnTo>
                    <a:pt x="712" y="27"/>
                  </a:lnTo>
                  <a:lnTo>
                    <a:pt x="606" y="0"/>
                  </a:lnTo>
                  <a:close/>
                  <a:moveTo>
                    <a:pt x="2767" y="2424"/>
                  </a:moveTo>
                  <a:lnTo>
                    <a:pt x="2819" y="2530"/>
                  </a:lnTo>
                  <a:lnTo>
                    <a:pt x="2977" y="2556"/>
                  </a:lnTo>
                  <a:lnTo>
                    <a:pt x="3083" y="2635"/>
                  </a:lnTo>
                  <a:lnTo>
                    <a:pt x="3188" y="2767"/>
                  </a:lnTo>
                  <a:lnTo>
                    <a:pt x="3241" y="2898"/>
                  </a:lnTo>
                  <a:lnTo>
                    <a:pt x="3241" y="3004"/>
                  </a:lnTo>
                  <a:lnTo>
                    <a:pt x="3215" y="3083"/>
                  </a:lnTo>
                  <a:lnTo>
                    <a:pt x="3162" y="3162"/>
                  </a:lnTo>
                  <a:lnTo>
                    <a:pt x="3109" y="3241"/>
                  </a:lnTo>
                  <a:lnTo>
                    <a:pt x="3030" y="3294"/>
                  </a:lnTo>
                  <a:lnTo>
                    <a:pt x="2951" y="3346"/>
                  </a:lnTo>
                  <a:lnTo>
                    <a:pt x="2872" y="3373"/>
                  </a:lnTo>
                  <a:lnTo>
                    <a:pt x="2688" y="3373"/>
                  </a:lnTo>
                  <a:lnTo>
                    <a:pt x="2582" y="3346"/>
                  </a:lnTo>
                  <a:lnTo>
                    <a:pt x="2503" y="3294"/>
                  </a:lnTo>
                  <a:lnTo>
                    <a:pt x="2451" y="3241"/>
                  </a:lnTo>
                  <a:lnTo>
                    <a:pt x="2372" y="3162"/>
                  </a:lnTo>
                  <a:lnTo>
                    <a:pt x="2345" y="3083"/>
                  </a:lnTo>
                  <a:lnTo>
                    <a:pt x="2319" y="3004"/>
                  </a:lnTo>
                  <a:lnTo>
                    <a:pt x="2292" y="2898"/>
                  </a:lnTo>
                  <a:lnTo>
                    <a:pt x="2319" y="2793"/>
                  </a:lnTo>
                  <a:lnTo>
                    <a:pt x="2345" y="2714"/>
                  </a:lnTo>
                  <a:lnTo>
                    <a:pt x="2372" y="2635"/>
                  </a:lnTo>
                  <a:lnTo>
                    <a:pt x="2451" y="2556"/>
                  </a:lnTo>
                  <a:lnTo>
                    <a:pt x="2503" y="2503"/>
                  </a:lnTo>
                  <a:lnTo>
                    <a:pt x="2582" y="2477"/>
                  </a:lnTo>
                  <a:lnTo>
                    <a:pt x="2688" y="2424"/>
                  </a:lnTo>
                  <a:close/>
                  <a:moveTo>
                    <a:pt x="2767" y="2292"/>
                  </a:moveTo>
                  <a:lnTo>
                    <a:pt x="2661" y="2319"/>
                  </a:lnTo>
                  <a:lnTo>
                    <a:pt x="2530" y="2345"/>
                  </a:lnTo>
                  <a:lnTo>
                    <a:pt x="2424" y="2398"/>
                  </a:lnTo>
                  <a:lnTo>
                    <a:pt x="2345" y="2477"/>
                  </a:lnTo>
                  <a:lnTo>
                    <a:pt x="2266" y="2556"/>
                  </a:lnTo>
                  <a:lnTo>
                    <a:pt x="2213" y="2661"/>
                  </a:lnTo>
                  <a:lnTo>
                    <a:pt x="2187" y="2793"/>
                  </a:lnTo>
                  <a:lnTo>
                    <a:pt x="2161" y="2898"/>
                  </a:lnTo>
                  <a:lnTo>
                    <a:pt x="2187" y="3030"/>
                  </a:lnTo>
                  <a:lnTo>
                    <a:pt x="2213" y="3135"/>
                  </a:lnTo>
                  <a:lnTo>
                    <a:pt x="2266" y="3241"/>
                  </a:lnTo>
                  <a:lnTo>
                    <a:pt x="2345" y="3346"/>
                  </a:lnTo>
                  <a:lnTo>
                    <a:pt x="2424" y="3425"/>
                  </a:lnTo>
                  <a:lnTo>
                    <a:pt x="2530" y="3478"/>
                  </a:lnTo>
                  <a:lnTo>
                    <a:pt x="2661" y="3504"/>
                  </a:lnTo>
                  <a:lnTo>
                    <a:pt x="2767" y="3531"/>
                  </a:lnTo>
                  <a:lnTo>
                    <a:pt x="2819" y="3610"/>
                  </a:lnTo>
                  <a:lnTo>
                    <a:pt x="2872" y="3610"/>
                  </a:lnTo>
                  <a:lnTo>
                    <a:pt x="3004" y="3583"/>
                  </a:lnTo>
                  <a:lnTo>
                    <a:pt x="3109" y="3531"/>
                  </a:lnTo>
                  <a:lnTo>
                    <a:pt x="3188" y="3452"/>
                  </a:lnTo>
                  <a:lnTo>
                    <a:pt x="3267" y="3373"/>
                  </a:lnTo>
                  <a:lnTo>
                    <a:pt x="3346" y="3267"/>
                  </a:lnTo>
                  <a:lnTo>
                    <a:pt x="3373" y="3162"/>
                  </a:lnTo>
                  <a:lnTo>
                    <a:pt x="3399" y="3030"/>
                  </a:lnTo>
                  <a:lnTo>
                    <a:pt x="3399" y="2898"/>
                  </a:lnTo>
                  <a:lnTo>
                    <a:pt x="3373" y="2793"/>
                  </a:lnTo>
                  <a:lnTo>
                    <a:pt x="3346" y="2661"/>
                  </a:lnTo>
                  <a:lnTo>
                    <a:pt x="3294" y="2556"/>
                  </a:lnTo>
                  <a:lnTo>
                    <a:pt x="3215" y="2477"/>
                  </a:lnTo>
                  <a:lnTo>
                    <a:pt x="3109" y="2398"/>
                  </a:lnTo>
                  <a:lnTo>
                    <a:pt x="3004" y="2345"/>
                  </a:lnTo>
                  <a:lnTo>
                    <a:pt x="2898" y="2319"/>
                  </a:lnTo>
                  <a:lnTo>
                    <a:pt x="2767" y="2292"/>
                  </a:lnTo>
                  <a:close/>
                  <a:moveTo>
                    <a:pt x="5559" y="4953"/>
                  </a:moveTo>
                  <a:lnTo>
                    <a:pt x="5612" y="5059"/>
                  </a:lnTo>
                  <a:lnTo>
                    <a:pt x="5770" y="5085"/>
                  </a:lnTo>
                  <a:lnTo>
                    <a:pt x="5875" y="5164"/>
                  </a:lnTo>
                  <a:lnTo>
                    <a:pt x="5981" y="5296"/>
                  </a:lnTo>
                  <a:lnTo>
                    <a:pt x="6033" y="5428"/>
                  </a:lnTo>
                  <a:lnTo>
                    <a:pt x="6033" y="5533"/>
                  </a:lnTo>
                  <a:lnTo>
                    <a:pt x="6007" y="5612"/>
                  </a:lnTo>
                  <a:lnTo>
                    <a:pt x="5954" y="5691"/>
                  </a:lnTo>
                  <a:lnTo>
                    <a:pt x="5902" y="5770"/>
                  </a:lnTo>
                  <a:lnTo>
                    <a:pt x="5823" y="5823"/>
                  </a:lnTo>
                  <a:lnTo>
                    <a:pt x="5744" y="5875"/>
                  </a:lnTo>
                  <a:lnTo>
                    <a:pt x="5665" y="5902"/>
                  </a:lnTo>
                  <a:lnTo>
                    <a:pt x="5480" y="5902"/>
                  </a:lnTo>
                  <a:lnTo>
                    <a:pt x="5375" y="5875"/>
                  </a:lnTo>
                  <a:lnTo>
                    <a:pt x="5296" y="5823"/>
                  </a:lnTo>
                  <a:lnTo>
                    <a:pt x="5243" y="5770"/>
                  </a:lnTo>
                  <a:lnTo>
                    <a:pt x="5164" y="5691"/>
                  </a:lnTo>
                  <a:lnTo>
                    <a:pt x="5138" y="5612"/>
                  </a:lnTo>
                  <a:lnTo>
                    <a:pt x="5111" y="5533"/>
                  </a:lnTo>
                  <a:lnTo>
                    <a:pt x="5085" y="5428"/>
                  </a:lnTo>
                  <a:lnTo>
                    <a:pt x="5111" y="5322"/>
                  </a:lnTo>
                  <a:lnTo>
                    <a:pt x="5138" y="5243"/>
                  </a:lnTo>
                  <a:lnTo>
                    <a:pt x="5164" y="5164"/>
                  </a:lnTo>
                  <a:lnTo>
                    <a:pt x="5243" y="5085"/>
                  </a:lnTo>
                  <a:lnTo>
                    <a:pt x="5296" y="5032"/>
                  </a:lnTo>
                  <a:lnTo>
                    <a:pt x="5375" y="4980"/>
                  </a:lnTo>
                  <a:lnTo>
                    <a:pt x="5480" y="4953"/>
                  </a:lnTo>
                  <a:close/>
                  <a:moveTo>
                    <a:pt x="5559" y="4822"/>
                  </a:moveTo>
                  <a:lnTo>
                    <a:pt x="5454" y="4848"/>
                  </a:lnTo>
                  <a:lnTo>
                    <a:pt x="5322" y="4874"/>
                  </a:lnTo>
                  <a:lnTo>
                    <a:pt x="5217" y="4927"/>
                  </a:lnTo>
                  <a:lnTo>
                    <a:pt x="5138" y="5006"/>
                  </a:lnTo>
                  <a:lnTo>
                    <a:pt x="5059" y="5085"/>
                  </a:lnTo>
                  <a:lnTo>
                    <a:pt x="5006" y="5190"/>
                  </a:lnTo>
                  <a:lnTo>
                    <a:pt x="4980" y="5322"/>
                  </a:lnTo>
                  <a:lnTo>
                    <a:pt x="4953" y="5428"/>
                  </a:lnTo>
                  <a:lnTo>
                    <a:pt x="4980" y="5559"/>
                  </a:lnTo>
                  <a:lnTo>
                    <a:pt x="5006" y="5665"/>
                  </a:lnTo>
                  <a:lnTo>
                    <a:pt x="5059" y="5770"/>
                  </a:lnTo>
                  <a:lnTo>
                    <a:pt x="5138" y="5875"/>
                  </a:lnTo>
                  <a:lnTo>
                    <a:pt x="5217" y="5954"/>
                  </a:lnTo>
                  <a:lnTo>
                    <a:pt x="5322" y="6007"/>
                  </a:lnTo>
                  <a:lnTo>
                    <a:pt x="5454" y="6033"/>
                  </a:lnTo>
                  <a:lnTo>
                    <a:pt x="5559" y="6060"/>
                  </a:lnTo>
                  <a:lnTo>
                    <a:pt x="5612" y="6139"/>
                  </a:lnTo>
                  <a:lnTo>
                    <a:pt x="5665" y="6112"/>
                  </a:lnTo>
                  <a:lnTo>
                    <a:pt x="5770" y="6086"/>
                  </a:lnTo>
                  <a:lnTo>
                    <a:pt x="5875" y="6033"/>
                  </a:lnTo>
                  <a:lnTo>
                    <a:pt x="5981" y="5981"/>
                  </a:lnTo>
                  <a:lnTo>
                    <a:pt x="6060" y="5902"/>
                  </a:lnTo>
                  <a:lnTo>
                    <a:pt x="6113" y="5796"/>
                  </a:lnTo>
                  <a:lnTo>
                    <a:pt x="6165" y="5691"/>
                  </a:lnTo>
                  <a:lnTo>
                    <a:pt x="6192" y="5559"/>
                  </a:lnTo>
                  <a:lnTo>
                    <a:pt x="6165" y="5454"/>
                  </a:lnTo>
                  <a:lnTo>
                    <a:pt x="6165" y="5428"/>
                  </a:lnTo>
                  <a:lnTo>
                    <a:pt x="6165" y="5322"/>
                  </a:lnTo>
                  <a:lnTo>
                    <a:pt x="6139" y="5190"/>
                  </a:lnTo>
                  <a:lnTo>
                    <a:pt x="6086" y="5085"/>
                  </a:lnTo>
                  <a:lnTo>
                    <a:pt x="6007" y="5006"/>
                  </a:lnTo>
                  <a:lnTo>
                    <a:pt x="5902" y="4927"/>
                  </a:lnTo>
                  <a:lnTo>
                    <a:pt x="5796" y="4874"/>
                  </a:lnTo>
                  <a:lnTo>
                    <a:pt x="5691" y="4848"/>
                  </a:lnTo>
                  <a:lnTo>
                    <a:pt x="5559" y="4822"/>
                  </a:lnTo>
                  <a:close/>
                  <a:moveTo>
                    <a:pt x="764" y="5507"/>
                  </a:moveTo>
                  <a:lnTo>
                    <a:pt x="817" y="5586"/>
                  </a:lnTo>
                  <a:lnTo>
                    <a:pt x="975" y="5638"/>
                  </a:lnTo>
                  <a:lnTo>
                    <a:pt x="1107" y="5717"/>
                  </a:lnTo>
                  <a:lnTo>
                    <a:pt x="1186" y="5823"/>
                  </a:lnTo>
                  <a:lnTo>
                    <a:pt x="1239" y="5981"/>
                  </a:lnTo>
                  <a:lnTo>
                    <a:pt x="1239" y="6086"/>
                  </a:lnTo>
                  <a:lnTo>
                    <a:pt x="1212" y="6165"/>
                  </a:lnTo>
                  <a:lnTo>
                    <a:pt x="1160" y="6244"/>
                  </a:lnTo>
                  <a:lnTo>
                    <a:pt x="1107" y="6323"/>
                  </a:lnTo>
                  <a:lnTo>
                    <a:pt x="1028" y="6376"/>
                  </a:lnTo>
                  <a:lnTo>
                    <a:pt x="949" y="6429"/>
                  </a:lnTo>
                  <a:lnTo>
                    <a:pt x="870" y="6455"/>
                  </a:lnTo>
                  <a:lnTo>
                    <a:pt x="764" y="6455"/>
                  </a:lnTo>
                  <a:lnTo>
                    <a:pt x="659" y="6429"/>
                  </a:lnTo>
                  <a:lnTo>
                    <a:pt x="580" y="6402"/>
                  </a:lnTo>
                  <a:lnTo>
                    <a:pt x="501" y="6376"/>
                  </a:lnTo>
                  <a:lnTo>
                    <a:pt x="422" y="6297"/>
                  </a:lnTo>
                  <a:lnTo>
                    <a:pt x="369" y="6244"/>
                  </a:lnTo>
                  <a:lnTo>
                    <a:pt x="343" y="6165"/>
                  </a:lnTo>
                  <a:lnTo>
                    <a:pt x="317" y="6060"/>
                  </a:lnTo>
                  <a:lnTo>
                    <a:pt x="290" y="5981"/>
                  </a:lnTo>
                  <a:lnTo>
                    <a:pt x="317" y="5875"/>
                  </a:lnTo>
                  <a:lnTo>
                    <a:pt x="343" y="5796"/>
                  </a:lnTo>
                  <a:lnTo>
                    <a:pt x="369" y="5717"/>
                  </a:lnTo>
                  <a:lnTo>
                    <a:pt x="448" y="5638"/>
                  </a:lnTo>
                  <a:lnTo>
                    <a:pt x="501" y="5586"/>
                  </a:lnTo>
                  <a:lnTo>
                    <a:pt x="580" y="5533"/>
                  </a:lnTo>
                  <a:lnTo>
                    <a:pt x="685" y="5507"/>
                  </a:lnTo>
                  <a:close/>
                  <a:moveTo>
                    <a:pt x="633" y="5375"/>
                  </a:moveTo>
                  <a:lnTo>
                    <a:pt x="527" y="5428"/>
                  </a:lnTo>
                  <a:lnTo>
                    <a:pt x="422" y="5480"/>
                  </a:lnTo>
                  <a:lnTo>
                    <a:pt x="343" y="5559"/>
                  </a:lnTo>
                  <a:lnTo>
                    <a:pt x="264" y="5638"/>
                  </a:lnTo>
                  <a:lnTo>
                    <a:pt x="211" y="5744"/>
                  </a:lnTo>
                  <a:lnTo>
                    <a:pt x="185" y="5875"/>
                  </a:lnTo>
                  <a:lnTo>
                    <a:pt x="159" y="5981"/>
                  </a:lnTo>
                  <a:lnTo>
                    <a:pt x="185" y="6112"/>
                  </a:lnTo>
                  <a:lnTo>
                    <a:pt x="211" y="6218"/>
                  </a:lnTo>
                  <a:lnTo>
                    <a:pt x="264" y="6323"/>
                  </a:lnTo>
                  <a:lnTo>
                    <a:pt x="343" y="6429"/>
                  </a:lnTo>
                  <a:lnTo>
                    <a:pt x="422" y="6481"/>
                  </a:lnTo>
                  <a:lnTo>
                    <a:pt x="527" y="6560"/>
                  </a:lnTo>
                  <a:lnTo>
                    <a:pt x="659" y="6587"/>
                  </a:lnTo>
                  <a:lnTo>
                    <a:pt x="764" y="6587"/>
                  </a:lnTo>
                  <a:lnTo>
                    <a:pt x="817" y="6666"/>
                  </a:lnTo>
                  <a:lnTo>
                    <a:pt x="843" y="6666"/>
                  </a:lnTo>
                  <a:lnTo>
                    <a:pt x="975" y="6639"/>
                  </a:lnTo>
                  <a:lnTo>
                    <a:pt x="1081" y="6587"/>
                  </a:lnTo>
                  <a:lnTo>
                    <a:pt x="1186" y="6534"/>
                  </a:lnTo>
                  <a:lnTo>
                    <a:pt x="1265" y="6429"/>
                  </a:lnTo>
                  <a:lnTo>
                    <a:pt x="1318" y="6350"/>
                  </a:lnTo>
                  <a:lnTo>
                    <a:pt x="1370" y="6218"/>
                  </a:lnTo>
                  <a:lnTo>
                    <a:pt x="1397" y="6112"/>
                  </a:lnTo>
                  <a:lnTo>
                    <a:pt x="1397" y="5981"/>
                  </a:lnTo>
                  <a:lnTo>
                    <a:pt x="1370" y="5849"/>
                  </a:lnTo>
                  <a:lnTo>
                    <a:pt x="1344" y="5744"/>
                  </a:lnTo>
                  <a:lnTo>
                    <a:pt x="1265" y="5638"/>
                  </a:lnTo>
                  <a:lnTo>
                    <a:pt x="1212" y="5533"/>
                  </a:lnTo>
                  <a:lnTo>
                    <a:pt x="1107" y="5480"/>
                  </a:lnTo>
                  <a:lnTo>
                    <a:pt x="1002" y="5428"/>
                  </a:lnTo>
                  <a:lnTo>
                    <a:pt x="896" y="5375"/>
                  </a:lnTo>
                  <a:close/>
                  <a:moveTo>
                    <a:pt x="8931" y="6560"/>
                  </a:moveTo>
                  <a:lnTo>
                    <a:pt x="8958" y="6639"/>
                  </a:lnTo>
                  <a:lnTo>
                    <a:pt x="9116" y="6666"/>
                  </a:lnTo>
                  <a:lnTo>
                    <a:pt x="9248" y="6745"/>
                  </a:lnTo>
                  <a:lnTo>
                    <a:pt x="9353" y="6876"/>
                  </a:lnTo>
                  <a:lnTo>
                    <a:pt x="9406" y="7035"/>
                  </a:lnTo>
                  <a:lnTo>
                    <a:pt x="9379" y="7140"/>
                  </a:lnTo>
                  <a:lnTo>
                    <a:pt x="9353" y="7219"/>
                  </a:lnTo>
                  <a:lnTo>
                    <a:pt x="9327" y="7298"/>
                  </a:lnTo>
                  <a:lnTo>
                    <a:pt x="9248" y="7377"/>
                  </a:lnTo>
                  <a:lnTo>
                    <a:pt x="9195" y="7430"/>
                  </a:lnTo>
                  <a:lnTo>
                    <a:pt x="9116" y="7482"/>
                  </a:lnTo>
                  <a:lnTo>
                    <a:pt x="9010" y="7509"/>
                  </a:lnTo>
                  <a:lnTo>
                    <a:pt x="8931" y="7509"/>
                  </a:lnTo>
                  <a:lnTo>
                    <a:pt x="8826" y="7482"/>
                  </a:lnTo>
                  <a:lnTo>
                    <a:pt x="8747" y="7456"/>
                  </a:lnTo>
                  <a:lnTo>
                    <a:pt x="8668" y="7430"/>
                  </a:lnTo>
                  <a:lnTo>
                    <a:pt x="8589" y="7351"/>
                  </a:lnTo>
                  <a:lnTo>
                    <a:pt x="8536" y="7298"/>
                  </a:lnTo>
                  <a:lnTo>
                    <a:pt x="8484" y="7219"/>
                  </a:lnTo>
                  <a:lnTo>
                    <a:pt x="8457" y="7114"/>
                  </a:lnTo>
                  <a:lnTo>
                    <a:pt x="8457" y="7035"/>
                  </a:lnTo>
                  <a:lnTo>
                    <a:pt x="8457" y="6929"/>
                  </a:lnTo>
                  <a:lnTo>
                    <a:pt x="8484" y="6850"/>
                  </a:lnTo>
                  <a:lnTo>
                    <a:pt x="8536" y="6771"/>
                  </a:lnTo>
                  <a:lnTo>
                    <a:pt x="8589" y="6692"/>
                  </a:lnTo>
                  <a:lnTo>
                    <a:pt x="8668" y="6639"/>
                  </a:lnTo>
                  <a:lnTo>
                    <a:pt x="8747" y="6587"/>
                  </a:lnTo>
                  <a:lnTo>
                    <a:pt x="8826" y="6560"/>
                  </a:lnTo>
                  <a:close/>
                  <a:moveTo>
                    <a:pt x="8800" y="6429"/>
                  </a:moveTo>
                  <a:lnTo>
                    <a:pt x="8694" y="6481"/>
                  </a:lnTo>
                  <a:lnTo>
                    <a:pt x="8589" y="6534"/>
                  </a:lnTo>
                  <a:lnTo>
                    <a:pt x="8484" y="6613"/>
                  </a:lnTo>
                  <a:lnTo>
                    <a:pt x="8405" y="6692"/>
                  </a:lnTo>
                  <a:lnTo>
                    <a:pt x="8352" y="6797"/>
                  </a:lnTo>
                  <a:lnTo>
                    <a:pt x="8326" y="6929"/>
                  </a:lnTo>
                  <a:lnTo>
                    <a:pt x="8326" y="7035"/>
                  </a:lnTo>
                  <a:lnTo>
                    <a:pt x="8326" y="7166"/>
                  </a:lnTo>
                  <a:lnTo>
                    <a:pt x="8352" y="7272"/>
                  </a:lnTo>
                  <a:lnTo>
                    <a:pt x="8431" y="7377"/>
                  </a:lnTo>
                  <a:lnTo>
                    <a:pt x="8484" y="7482"/>
                  </a:lnTo>
                  <a:lnTo>
                    <a:pt x="8589" y="7535"/>
                  </a:lnTo>
                  <a:lnTo>
                    <a:pt x="8694" y="7614"/>
                  </a:lnTo>
                  <a:lnTo>
                    <a:pt x="8800" y="7641"/>
                  </a:lnTo>
                  <a:lnTo>
                    <a:pt x="8931" y="7641"/>
                  </a:lnTo>
                  <a:lnTo>
                    <a:pt x="8958" y="7720"/>
                  </a:lnTo>
                  <a:lnTo>
                    <a:pt x="8984" y="7720"/>
                  </a:lnTo>
                  <a:lnTo>
                    <a:pt x="9116" y="7693"/>
                  </a:lnTo>
                  <a:lnTo>
                    <a:pt x="9221" y="7641"/>
                  </a:lnTo>
                  <a:lnTo>
                    <a:pt x="9327" y="7561"/>
                  </a:lnTo>
                  <a:lnTo>
                    <a:pt x="9406" y="7482"/>
                  </a:lnTo>
                  <a:lnTo>
                    <a:pt x="9458" y="7377"/>
                  </a:lnTo>
                  <a:lnTo>
                    <a:pt x="9511" y="7272"/>
                  </a:lnTo>
                  <a:lnTo>
                    <a:pt x="9537" y="7166"/>
                  </a:lnTo>
                  <a:lnTo>
                    <a:pt x="9537" y="7035"/>
                  </a:lnTo>
                  <a:lnTo>
                    <a:pt x="9511" y="6903"/>
                  </a:lnTo>
                  <a:lnTo>
                    <a:pt x="9485" y="6797"/>
                  </a:lnTo>
                  <a:lnTo>
                    <a:pt x="9432" y="6692"/>
                  </a:lnTo>
                  <a:lnTo>
                    <a:pt x="9353" y="6587"/>
                  </a:lnTo>
                  <a:lnTo>
                    <a:pt x="9274" y="6534"/>
                  </a:lnTo>
                  <a:lnTo>
                    <a:pt x="9169" y="6481"/>
                  </a:lnTo>
                  <a:lnTo>
                    <a:pt x="9037" y="6429"/>
                  </a:lnTo>
                  <a:close/>
                  <a:moveTo>
                    <a:pt x="3662" y="8036"/>
                  </a:moveTo>
                  <a:lnTo>
                    <a:pt x="3689" y="8088"/>
                  </a:lnTo>
                  <a:lnTo>
                    <a:pt x="3847" y="8141"/>
                  </a:lnTo>
                  <a:lnTo>
                    <a:pt x="3979" y="8220"/>
                  </a:lnTo>
                  <a:lnTo>
                    <a:pt x="4084" y="8352"/>
                  </a:lnTo>
                  <a:lnTo>
                    <a:pt x="4137" y="8484"/>
                  </a:lnTo>
                  <a:lnTo>
                    <a:pt x="4137" y="8510"/>
                  </a:lnTo>
                  <a:lnTo>
                    <a:pt x="4110" y="8589"/>
                  </a:lnTo>
                  <a:lnTo>
                    <a:pt x="4084" y="8694"/>
                  </a:lnTo>
                  <a:lnTo>
                    <a:pt x="4058" y="8773"/>
                  </a:lnTo>
                  <a:lnTo>
                    <a:pt x="3979" y="8826"/>
                  </a:lnTo>
                  <a:lnTo>
                    <a:pt x="3926" y="8905"/>
                  </a:lnTo>
                  <a:lnTo>
                    <a:pt x="3847" y="8931"/>
                  </a:lnTo>
                  <a:lnTo>
                    <a:pt x="3741" y="8958"/>
                  </a:lnTo>
                  <a:lnTo>
                    <a:pt x="3662" y="8984"/>
                  </a:lnTo>
                  <a:lnTo>
                    <a:pt x="3557" y="8958"/>
                  </a:lnTo>
                  <a:lnTo>
                    <a:pt x="3478" y="8931"/>
                  </a:lnTo>
                  <a:lnTo>
                    <a:pt x="3373" y="8879"/>
                  </a:lnTo>
                  <a:lnTo>
                    <a:pt x="3320" y="8826"/>
                  </a:lnTo>
                  <a:lnTo>
                    <a:pt x="3267" y="8773"/>
                  </a:lnTo>
                  <a:lnTo>
                    <a:pt x="3215" y="8668"/>
                  </a:lnTo>
                  <a:lnTo>
                    <a:pt x="3188" y="8589"/>
                  </a:lnTo>
                  <a:lnTo>
                    <a:pt x="3188" y="8484"/>
                  </a:lnTo>
                  <a:lnTo>
                    <a:pt x="3188" y="8405"/>
                  </a:lnTo>
                  <a:lnTo>
                    <a:pt x="3215" y="8299"/>
                  </a:lnTo>
                  <a:lnTo>
                    <a:pt x="3267" y="8220"/>
                  </a:lnTo>
                  <a:lnTo>
                    <a:pt x="3320" y="8167"/>
                  </a:lnTo>
                  <a:lnTo>
                    <a:pt x="3399" y="8115"/>
                  </a:lnTo>
                  <a:lnTo>
                    <a:pt x="3478" y="8062"/>
                  </a:lnTo>
                  <a:lnTo>
                    <a:pt x="3557" y="8036"/>
                  </a:lnTo>
                  <a:close/>
                  <a:moveTo>
                    <a:pt x="3531" y="7904"/>
                  </a:moveTo>
                  <a:lnTo>
                    <a:pt x="3425" y="7930"/>
                  </a:lnTo>
                  <a:lnTo>
                    <a:pt x="3320" y="8009"/>
                  </a:lnTo>
                  <a:lnTo>
                    <a:pt x="3215" y="8088"/>
                  </a:lnTo>
                  <a:lnTo>
                    <a:pt x="3136" y="8167"/>
                  </a:lnTo>
                  <a:lnTo>
                    <a:pt x="3083" y="8273"/>
                  </a:lnTo>
                  <a:lnTo>
                    <a:pt x="3056" y="8378"/>
                  </a:lnTo>
                  <a:lnTo>
                    <a:pt x="3056" y="8510"/>
                  </a:lnTo>
                  <a:lnTo>
                    <a:pt x="3056" y="8642"/>
                  </a:lnTo>
                  <a:lnTo>
                    <a:pt x="3083" y="8747"/>
                  </a:lnTo>
                  <a:lnTo>
                    <a:pt x="3162" y="8852"/>
                  </a:lnTo>
                  <a:lnTo>
                    <a:pt x="3215" y="8931"/>
                  </a:lnTo>
                  <a:lnTo>
                    <a:pt x="3320" y="9010"/>
                  </a:lnTo>
                  <a:lnTo>
                    <a:pt x="3425" y="9063"/>
                  </a:lnTo>
                  <a:lnTo>
                    <a:pt x="3531" y="9116"/>
                  </a:lnTo>
                  <a:lnTo>
                    <a:pt x="3662" y="9116"/>
                  </a:lnTo>
                  <a:lnTo>
                    <a:pt x="3689" y="9169"/>
                  </a:lnTo>
                  <a:lnTo>
                    <a:pt x="3715" y="9169"/>
                  </a:lnTo>
                  <a:lnTo>
                    <a:pt x="3847" y="9142"/>
                  </a:lnTo>
                  <a:lnTo>
                    <a:pt x="3952" y="9089"/>
                  </a:lnTo>
                  <a:lnTo>
                    <a:pt x="4058" y="9037"/>
                  </a:lnTo>
                  <a:lnTo>
                    <a:pt x="4137" y="8958"/>
                  </a:lnTo>
                  <a:lnTo>
                    <a:pt x="4189" y="8852"/>
                  </a:lnTo>
                  <a:lnTo>
                    <a:pt x="4242" y="8747"/>
                  </a:lnTo>
                  <a:lnTo>
                    <a:pt x="4268" y="8642"/>
                  </a:lnTo>
                  <a:lnTo>
                    <a:pt x="4268" y="8510"/>
                  </a:lnTo>
                  <a:lnTo>
                    <a:pt x="4242" y="8378"/>
                  </a:lnTo>
                  <a:lnTo>
                    <a:pt x="4216" y="8273"/>
                  </a:lnTo>
                  <a:lnTo>
                    <a:pt x="4163" y="8167"/>
                  </a:lnTo>
                  <a:lnTo>
                    <a:pt x="4084" y="8062"/>
                  </a:lnTo>
                  <a:lnTo>
                    <a:pt x="4005" y="7983"/>
                  </a:lnTo>
                  <a:lnTo>
                    <a:pt x="3900" y="7930"/>
                  </a:lnTo>
                  <a:lnTo>
                    <a:pt x="3768" y="7904"/>
                  </a:lnTo>
                  <a:close/>
                  <a:moveTo>
                    <a:pt x="11698" y="8563"/>
                  </a:moveTo>
                  <a:lnTo>
                    <a:pt x="11750" y="8642"/>
                  </a:lnTo>
                  <a:lnTo>
                    <a:pt x="11908" y="8668"/>
                  </a:lnTo>
                  <a:lnTo>
                    <a:pt x="12040" y="8773"/>
                  </a:lnTo>
                  <a:lnTo>
                    <a:pt x="12119" y="8879"/>
                  </a:lnTo>
                  <a:lnTo>
                    <a:pt x="12172" y="9037"/>
                  </a:lnTo>
                  <a:lnTo>
                    <a:pt x="12172" y="9142"/>
                  </a:lnTo>
                  <a:lnTo>
                    <a:pt x="12119" y="9221"/>
                  </a:lnTo>
                  <a:lnTo>
                    <a:pt x="12093" y="9300"/>
                  </a:lnTo>
                  <a:lnTo>
                    <a:pt x="12040" y="9379"/>
                  </a:lnTo>
                  <a:lnTo>
                    <a:pt x="11961" y="9432"/>
                  </a:lnTo>
                  <a:lnTo>
                    <a:pt x="11882" y="9485"/>
                  </a:lnTo>
                  <a:lnTo>
                    <a:pt x="11803" y="9511"/>
                  </a:lnTo>
                  <a:lnTo>
                    <a:pt x="11592" y="9511"/>
                  </a:lnTo>
                  <a:lnTo>
                    <a:pt x="11513" y="9485"/>
                  </a:lnTo>
                  <a:lnTo>
                    <a:pt x="11434" y="9432"/>
                  </a:lnTo>
                  <a:lnTo>
                    <a:pt x="11355" y="9379"/>
                  </a:lnTo>
                  <a:lnTo>
                    <a:pt x="11303" y="9300"/>
                  </a:lnTo>
                  <a:lnTo>
                    <a:pt x="11276" y="9221"/>
                  </a:lnTo>
                  <a:lnTo>
                    <a:pt x="11250" y="9142"/>
                  </a:lnTo>
                  <a:lnTo>
                    <a:pt x="11223" y="9037"/>
                  </a:lnTo>
                  <a:lnTo>
                    <a:pt x="11250" y="8958"/>
                  </a:lnTo>
                  <a:lnTo>
                    <a:pt x="11276" y="8852"/>
                  </a:lnTo>
                  <a:lnTo>
                    <a:pt x="11303" y="8773"/>
                  </a:lnTo>
                  <a:lnTo>
                    <a:pt x="11355" y="8721"/>
                  </a:lnTo>
                  <a:lnTo>
                    <a:pt x="11434" y="8642"/>
                  </a:lnTo>
                  <a:lnTo>
                    <a:pt x="11513" y="8615"/>
                  </a:lnTo>
                  <a:lnTo>
                    <a:pt x="11592" y="8589"/>
                  </a:lnTo>
                  <a:lnTo>
                    <a:pt x="11698" y="8563"/>
                  </a:lnTo>
                  <a:close/>
                  <a:moveTo>
                    <a:pt x="11566" y="8457"/>
                  </a:moveTo>
                  <a:lnTo>
                    <a:pt x="11461" y="8510"/>
                  </a:lnTo>
                  <a:lnTo>
                    <a:pt x="11355" y="8563"/>
                  </a:lnTo>
                  <a:lnTo>
                    <a:pt x="11276" y="8615"/>
                  </a:lnTo>
                  <a:lnTo>
                    <a:pt x="11197" y="8721"/>
                  </a:lnTo>
                  <a:lnTo>
                    <a:pt x="11144" y="8826"/>
                  </a:lnTo>
                  <a:lnTo>
                    <a:pt x="11118" y="8931"/>
                  </a:lnTo>
                  <a:lnTo>
                    <a:pt x="11092" y="9063"/>
                  </a:lnTo>
                  <a:lnTo>
                    <a:pt x="11118" y="9169"/>
                  </a:lnTo>
                  <a:lnTo>
                    <a:pt x="11144" y="9300"/>
                  </a:lnTo>
                  <a:lnTo>
                    <a:pt x="11197" y="9406"/>
                  </a:lnTo>
                  <a:lnTo>
                    <a:pt x="11276" y="9485"/>
                  </a:lnTo>
                  <a:lnTo>
                    <a:pt x="11355" y="9564"/>
                  </a:lnTo>
                  <a:lnTo>
                    <a:pt x="11461" y="9616"/>
                  </a:lnTo>
                  <a:lnTo>
                    <a:pt x="11566" y="9643"/>
                  </a:lnTo>
                  <a:lnTo>
                    <a:pt x="11698" y="9669"/>
                  </a:lnTo>
                  <a:lnTo>
                    <a:pt x="11750" y="9695"/>
                  </a:lnTo>
                  <a:lnTo>
                    <a:pt x="11856" y="9695"/>
                  </a:lnTo>
                  <a:lnTo>
                    <a:pt x="11988" y="9643"/>
                  </a:lnTo>
                  <a:lnTo>
                    <a:pt x="12067" y="9564"/>
                  </a:lnTo>
                  <a:lnTo>
                    <a:pt x="12172" y="9485"/>
                  </a:lnTo>
                  <a:lnTo>
                    <a:pt x="12225" y="9406"/>
                  </a:lnTo>
                  <a:lnTo>
                    <a:pt x="12277" y="9300"/>
                  </a:lnTo>
                  <a:lnTo>
                    <a:pt x="12304" y="9169"/>
                  </a:lnTo>
                  <a:lnTo>
                    <a:pt x="12304" y="9063"/>
                  </a:lnTo>
                  <a:lnTo>
                    <a:pt x="12304" y="8931"/>
                  </a:lnTo>
                  <a:lnTo>
                    <a:pt x="12251" y="8826"/>
                  </a:lnTo>
                  <a:lnTo>
                    <a:pt x="12198" y="8721"/>
                  </a:lnTo>
                  <a:lnTo>
                    <a:pt x="12119" y="8615"/>
                  </a:lnTo>
                  <a:lnTo>
                    <a:pt x="12040" y="8563"/>
                  </a:lnTo>
                  <a:lnTo>
                    <a:pt x="11935" y="8510"/>
                  </a:lnTo>
                  <a:lnTo>
                    <a:pt x="11829" y="8457"/>
                  </a:lnTo>
                  <a:close/>
                  <a:moveTo>
                    <a:pt x="6903" y="8984"/>
                  </a:moveTo>
                  <a:lnTo>
                    <a:pt x="6956" y="9037"/>
                  </a:lnTo>
                  <a:lnTo>
                    <a:pt x="7114" y="9089"/>
                  </a:lnTo>
                  <a:lnTo>
                    <a:pt x="7245" y="9169"/>
                  </a:lnTo>
                  <a:lnTo>
                    <a:pt x="7351" y="9300"/>
                  </a:lnTo>
                  <a:lnTo>
                    <a:pt x="7377" y="9458"/>
                  </a:lnTo>
                  <a:lnTo>
                    <a:pt x="7377" y="9485"/>
                  </a:lnTo>
                  <a:lnTo>
                    <a:pt x="7377" y="9564"/>
                  </a:lnTo>
                  <a:lnTo>
                    <a:pt x="7351" y="9669"/>
                  </a:lnTo>
                  <a:lnTo>
                    <a:pt x="7298" y="9748"/>
                  </a:lnTo>
                  <a:lnTo>
                    <a:pt x="7245" y="9801"/>
                  </a:lnTo>
                  <a:lnTo>
                    <a:pt x="7166" y="9880"/>
                  </a:lnTo>
                  <a:lnTo>
                    <a:pt x="7087" y="9906"/>
                  </a:lnTo>
                  <a:lnTo>
                    <a:pt x="7008" y="9933"/>
                  </a:lnTo>
                  <a:lnTo>
                    <a:pt x="6903" y="9959"/>
                  </a:lnTo>
                  <a:lnTo>
                    <a:pt x="6798" y="9933"/>
                  </a:lnTo>
                  <a:lnTo>
                    <a:pt x="6718" y="9906"/>
                  </a:lnTo>
                  <a:lnTo>
                    <a:pt x="6639" y="9854"/>
                  </a:lnTo>
                  <a:lnTo>
                    <a:pt x="6560" y="9801"/>
                  </a:lnTo>
                  <a:lnTo>
                    <a:pt x="6508" y="9722"/>
                  </a:lnTo>
                  <a:lnTo>
                    <a:pt x="6481" y="9643"/>
                  </a:lnTo>
                  <a:lnTo>
                    <a:pt x="6455" y="9564"/>
                  </a:lnTo>
                  <a:lnTo>
                    <a:pt x="6429" y="9458"/>
                  </a:lnTo>
                  <a:lnTo>
                    <a:pt x="6455" y="9379"/>
                  </a:lnTo>
                  <a:lnTo>
                    <a:pt x="6481" y="9274"/>
                  </a:lnTo>
                  <a:lnTo>
                    <a:pt x="6508" y="9195"/>
                  </a:lnTo>
                  <a:lnTo>
                    <a:pt x="6587" y="9142"/>
                  </a:lnTo>
                  <a:lnTo>
                    <a:pt x="6639" y="9063"/>
                  </a:lnTo>
                  <a:lnTo>
                    <a:pt x="6718" y="9037"/>
                  </a:lnTo>
                  <a:lnTo>
                    <a:pt x="6824" y="9010"/>
                  </a:lnTo>
                  <a:lnTo>
                    <a:pt x="6903" y="8984"/>
                  </a:lnTo>
                  <a:close/>
                  <a:moveTo>
                    <a:pt x="6903" y="8852"/>
                  </a:moveTo>
                  <a:lnTo>
                    <a:pt x="6771" y="8879"/>
                  </a:lnTo>
                  <a:lnTo>
                    <a:pt x="6666" y="8905"/>
                  </a:lnTo>
                  <a:lnTo>
                    <a:pt x="6560" y="8984"/>
                  </a:lnTo>
                  <a:lnTo>
                    <a:pt x="6481" y="9037"/>
                  </a:lnTo>
                  <a:lnTo>
                    <a:pt x="6402" y="9142"/>
                  </a:lnTo>
                  <a:lnTo>
                    <a:pt x="6350" y="9248"/>
                  </a:lnTo>
                  <a:lnTo>
                    <a:pt x="6297" y="9353"/>
                  </a:lnTo>
                  <a:lnTo>
                    <a:pt x="6297" y="9485"/>
                  </a:lnTo>
                  <a:lnTo>
                    <a:pt x="6323" y="9616"/>
                  </a:lnTo>
                  <a:lnTo>
                    <a:pt x="6350" y="9722"/>
                  </a:lnTo>
                  <a:lnTo>
                    <a:pt x="6402" y="9827"/>
                  </a:lnTo>
                  <a:lnTo>
                    <a:pt x="6481" y="9906"/>
                  </a:lnTo>
                  <a:lnTo>
                    <a:pt x="6560" y="9985"/>
                  </a:lnTo>
                  <a:lnTo>
                    <a:pt x="6666" y="10038"/>
                  </a:lnTo>
                  <a:lnTo>
                    <a:pt x="6798" y="10064"/>
                  </a:lnTo>
                  <a:lnTo>
                    <a:pt x="6903" y="10091"/>
                  </a:lnTo>
                  <a:lnTo>
                    <a:pt x="6956" y="10117"/>
                  </a:lnTo>
                  <a:lnTo>
                    <a:pt x="7061" y="10091"/>
                  </a:lnTo>
                  <a:lnTo>
                    <a:pt x="7193" y="10064"/>
                  </a:lnTo>
                  <a:lnTo>
                    <a:pt x="7272" y="9985"/>
                  </a:lnTo>
                  <a:lnTo>
                    <a:pt x="7377" y="9906"/>
                  </a:lnTo>
                  <a:lnTo>
                    <a:pt x="7430" y="9827"/>
                  </a:lnTo>
                  <a:lnTo>
                    <a:pt x="7482" y="9722"/>
                  </a:lnTo>
                  <a:lnTo>
                    <a:pt x="7509" y="9616"/>
                  </a:lnTo>
                  <a:lnTo>
                    <a:pt x="7509" y="9485"/>
                  </a:lnTo>
                  <a:lnTo>
                    <a:pt x="7509" y="9458"/>
                  </a:lnTo>
                  <a:lnTo>
                    <a:pt x="7509" y="9353"/>
                  </a:lnTo>
                  <a:lnTo>
                    <a:pt x="7482" y="9221"/>
                  </a:lnTo>
                  <a:lnTo>
                    <a:pt x="7403" y="9142"/>
                  </a:lnTo>
                  <a:lnTo>
                    <a:pt x="7351" y="9037"/>
                  </a:lnTo>
                  <a:lnTo>
                    <a:pt x="7245" y="8958"/>
                  </a:lnTo>
                  <a:lnTo>
                    <a:pt x="7140" y="8905"/>
                  </a:lnTo>
                  <a:lnTo>
                    <a:pt x="7035" y="8879"/>
                  </a:lnTo>
                  <a:lnTo>
                    <a:pt x="6903" y="8852"/>
                  </a:lnTo>
                  <a:close/>
                  <a:moveTo>
                    <a:pt x="9933" y="10828"/>
                  </a:moveTo>
                  <a:lnTo>
                    <a:pt x="9959" y="10855"/>
                  </a:lnTo>
                  <a:lnTo>
                    <a:pt x="10064" y="10855"/>
                  </a:lnTo>
                  <a:lnTo>
                    <a:pt x="10143" y="10907"/>
                  </a:lnTo>
                  <a:lnTo>
                    <a:pt x="10275" y="10986"/>
                  </a:lnTo>
                  <a:lnTo>
                    <a:pt x="10354" y="11118"/>
                  </a:lnTo>
                  <a:lnTo>
                    <a:pt x="10380" y="11197"/>
                  </a:lnTo>
                  <a:lnTo>
                    <a:pt x="10407" y="11302"/>
                  </a:lnTo>
                  <a:lnTo>
                    <a:pt x="10407" y="11382"/>
                  </a:lnTo>
                  <a:lnTo>
                    <a:pt x="10380" y="11487"/>
                  </a:lnTo>
                  <a:lnTo>
                    <a:pt x="10328" y="11566"/>
                  </a:lnTo>
                  <a:lnTo>
                    <a:pt x="10275" y="11619"/>
                  </a:lnTo>
                  <a:lnTo>
                    <a:pt x="10196" y="11698"/>
                  </a:lnTo>
                  <a:lnTo>
                    <a:pt x="10117" y="11724"/>
                  </a:lnTo>
                  <a:lnTo>
                    <a:pt x="10038" y="11750"/>
                  </a:lnTo>
                  <a:lnTo>
                    <a:pt x="9933" y="11777"/>
                  </a:lnTo>
                  <a:lnTo>
                    <a:pt x="9827" y="11750"/>
                  </a:lnTo>
                  <a:lnTo>
                    <a:pt x="9748" y="11724"/>
                  </a:lnTo>
                  <a:lnTo>
                    <a:pt x="9669" y="11698"/>
                  </a:lnTo>
                  <a:lnTo>
                    <a:pt x="9590" y="11619"/>
                  </a:lnTo>
                  <a:lnTo>
                    <a:pt x="9537" y="11566"/>
                  </a:lnTo>
                  <a:lnTo>
                    <a:pt x="9485" y="11487"/>
                  </a:lnTo>
                  <a:lnTo>
                    <a:pt x="9458" y="11382"/>
                  </a:lnTo>
                  <a:lnTo>
                    <a:pt x="9458" y="11302"/>
                  </a:lnTo>
                  <a:lnTo>
                    <a:pt x="9458" y="11197"/>
                  </a:lnTo>
                  <a:lnTo>
                    <a:pt x="9485" y="11118"/>
                  </a:lnTo>
                  <a:lnTo>
                    <a:pt x="9537" y="11039"/>
                  </a:lnTo>
                  <a:lnTo>
                    <a:pt x="9590" y="10960"/>
                  </a:lnTo>
                  <a:lnTo>
                    <a:pt x="9669" y="10907"/>
                  </a:lnTo>
                  <a:lnTo>
                    <a:pt x="9748" y="10855"/>
                  </a:lnTo>
                  <a:lnTo>
                    <a:pt x="9827" y="10828"/>
                  </a:lnTo>
                  <a:close/>
                  <a:moveTo>
                    <a:pt x="9801" y="10697"/>
                  </a:moveTo>
                  <a:lnTo>
                    <a:pt x="9695" y="10749"/>
                  </a:lnTo>
                  <a:lnTo>
                    <a:pt x="9590" y="10802"/>
                  </a:lnTo>
                  <a:lnTo>
                    <a:pt x="9485" y="10881"/>
                  </a:lnTo>
                  <a:lnTo>
                    <a:pt x="9432" y="10960"/>
                  </a:lnTo>
                  <a:lnTo>
                    <a:pt x="9379" y="11065"/>
                  </a:lnTo>
                  <a:lnTo>
                    <a:pt x="9327" y="11171"/>
                  </a:lnTo>
                  <a:lnTo>
                    <a:pt x="9327" y="11302"/>
                  </a:lnTo>
                  <a:lnTo>
                    <a:pt x="9327" y="11434"/>
                  </a:lnTo>
                  <a:lnTo>
                    <a:pt x="9379" y="11540"/>
                  </a:lnTo>
                  <a:lnTo>
                    <a:pt x="9432" y="11645"/>
                  </a:lnTo>
                  <a:lnTo>
                    <a:pt x="9485" y="11724"/>
                  </a:lnTo>
                  <a:lnTo>
                    <a:pt x="9590" y="11803"/>
                  </a:lnTo>
                  <a:lnTo>
                    <a:pt x="9695" y="11856"/>
                  </a:lnTo>
                  <a:lnTo>
                    <a:pt x="9801" y="11908"/>
                  </a:lnTo>
                  <a:lnTo>
                    <a:pt x="9933" y="11908"/>
                  </a:lnTo>
                  <a:lnTo>
                    <a:pt x="9959" y="11935"/>
                  </a:lnTo>
                  <a:lnTo>
                    <a:pt x="10091" y="11908"/>
                  </a:lnTo>
                  <a:lnTo>
                    <a:pt x="10196" y="11882"/>
                  </a:lnTo>
                  <a:lnTo>
                    <a:pt x="10301" y="11803"/>
                  </a:lnTo>
                  <a:lnTo>
                    <a:pt x="10380" y="11750"/>
                  </a:lnTo>
                  <a:lnTo>
                    <a:pt x="10459" y="11645"/>
                  </a:lnTo>
                  <a:lnTo>
                    <a:pt x="10512" y="11540"/>
                  </a:lnTo>
                  <a:lnTo>
                    <a:pt x="10539" y="11434"/>
                  </a:lnTo>
                  <a:lnTo>
                    <a:pt x="10539" y="11302"/>
                  </a:lnTo>
                  <a:lnTo>
                    <a:pt x="10539" y="11171"/>
                  </a:lnTo>
                  <a:lnTo>
                    <a:pt x="10486" y="11065"/>
                  </a:lnTo>
                  <a:lnTo>
                    <a:pt x="10433" y="10960"/>
                  </a:lnTo>
                  <a:lnTo>
                    <a:pt x="10354" y="10881"/>
                  </a:lnTo>
                  <a:lnTo>
                    <a:pt x="10275" y="10802"/>
                  </a:lnTo>
                  <a:lnTo>
                    <a:pt x="10170" y="10749"/>
                  </a:lnTo>
                  <a:lnTo>
                    <a:pt x="10064" y="10697"/>
                  </a:lnTo>
                  <a:close/>
                  <a:moveTo>
                    <a:pt x="2477" y="11566"/>
                  </a:moveTo>
                  <a:lnTo>
                    <a:pt x="2503" y="11592"/>
                  </a:lnTo>
                  <a:lnTo>
                    <a:pt x="2582" y="11619"/>
                  </a:lnTo>
                  <a:lnTo>
                    <a:pt x="2661" y="11645"/>
                  </a:lnTo>
                  <a:lnTo>
                    <a:pt x="2819" y="11750"/>
                  </a:lnTo>
                  <a:lnTo>
                    <a:pt x="2898" y="11882"/>
                  </a:lnTo>
                  <a:lnTo>
                    <a:pt x="2925" y="11961"/>
                  </a:lnTo>
                  <a:lnTo>
                    <a:pt x="2951" y="12040"/>
                  </a:lnTo>
                  <a:lnTo>
                    <a:pt x="2925" y="12146"/>
                  </a:lnTo>
                  <a:lnTo>
                    <a:pt x="2898" y="12225"/>
                  </a:lnTo>
                  <a:lnTo>
                    <a:pt x="2846" y="12304"/>
                  </a:lnTo>
                  <a:lnTo>
                    <a:pt x="2793" y="12383"/>
                  </a:lnTo>
                  <a:lnTo>
                    <a:pt x="2740" y="12435"/>
                  </a:lnTo>
                  <a:lnTo>
                    <a:pt x="2661" y="12488"/>
                  </a:lnTo>
                  <a:lnTo>
                    <a:pt x="2556" y="12514"/>
                  </a:lnTo>
                  <a:lnTo>
                    <a:pt x="2372" y="12514"/>
                  </a:lnTo>
                  <a:lnTo>
                    <a:pt x="2292" y="12488"/>
                  </a:lnTo>
                  <a:lnTo>
                    <a:pt x="2187" y="12435"/>
                  </a:lnTo>
                  <a:lnTo>
                    <a:pt x="2134" y="12383"/>
                  </a:lnTo>
                  <a:lnTo>
                    <a:pt x="2082" y="12304"/>
                  </a:lnTo>
                  <a:lnTo>
                    <a:pt x="2029" y="12225"/>
                  </a:lnTo>
                  <a:lnTo>
                    <a:pt x="2003" y="12146"/>
                  </a:lnTo>
                  <a:lnTo>
                    <a:pt x="2003" y="12040"/>
                  </a:lnTo>
                  <a:lnTo>
                    <a:pt x="2003" y="11961"/>
                  </a:lnTo>
                  <a:lnTo>
                    <a:pt x="2029" y="11856"/>
                  </a:lnTo>
                  <a:lnTo>
                    <a:pt x="2082" y="11777"/>
                  </a:lnTo>
                  <a:lnTo>
                    <a:pt x="2134" y="11724"/>
                  </a:lnTo>
                  <a:lnTo>
                    <a:pt x="2187" y="11645"/>
                  </a:lnTo>
                  <a:lnTo>
                    <a:pt x="2292" y="11619"/>
                  </a:lnTo>
                  <a:lnTo>
                    <a:pt x="2372" y="11592"/>
                  </a:lnTo>
                  <a:lnTo>
                    <a:pt x="2477" y="11566"/>
                  </a:lnTo>
                  <a:close/>
                  <a:moveTo>
                    <a:pt x="2477" y="11434"/>
                  </a:moveTo>
                  <a:lnTo>
                    <a:pt x="2345" y="11461"/>
                  </a:lnTo>
                  <a:lnTo>
                    <a:pt x="2240" y="11487"/>
                  </a:lnTo>
                  <a:lnTo>
                    <a:pt x="2134" y="11540"/>
                  </a:lnTo>
                  <a:lnTo>
                    <a:pt x="2029" y="11619"/>
                  </a:lnTo>
                  <a:lnTo>
                    <a:pt x="1950" y="11724"/>
                  </a:lnTo>
                  <a:lnTo>
                    <a:pt x="1897" y="11803"/>
                  </a:lnTo>
                  <a:lnTo>
                    <a:pt x="1871" y="11935"/>
                  </a:lnTo>
                  <a:lnTo>
                    <a:pt x="1845" y="12067"/>
                  </a:lnTo>
                  <a:lnTo>
                    <a:pt x="1871" y="12172"/>
                  </a:lnTo>
                  <a:lnTo>
                    <a:pt x="1897" y="12304"/>
                  </a:lnTo>
                  <a:lnTo>
                    <a:pt x="1950" y="12409"/>
                  </a:lnTo>
                  <a:lnTo>
                    <a:pt x="2029" y="12488"/>
                  </a:lnTo>
                  <a:lnTo>
                    <a:pt x="2134" y="12567"/>
                  </a:lnTo>
                  <a:lnTo>
                    <a:pt x="2240" y="12620"/>
                  </a:lnTo>
                  <a:lnTo>
                    <a:pt x="2345" y="12646"/>
                  </a:lnTo>
                  <a:lnTo>
                    <a:pt x="2477" y="12672"/>
                  </a:lnTo>
                  <a:lnTo>
                    <a:pt x="2503" y="12672"/>
                  </a:lnTo>
                  <a:lnTo>
                    <a:pt x="2609" y="12646"/>
                  </a:lnTo>
                  <a:lnTo>
                    <a:pt x="2740" y="12620"/>
                  </a:lnTo>
                  <a:lnTo>
                    <a:pt x="2819" y="12567"/>
                  </a:lnTo>
                  <a:lnTo>
                    <a:pt x="2925" y="12488"/>
                  </a:lnTo>
                  <a:lnTo>
                    <a:pt x="2977" y="12383"/>
                  </a:lnTo>
                  <a:lnTo>
                    <a:pt x="3030" y="12304"/>
                  </a:lnTo>
                  <a:lnTo>
                    <a:pt x="3056" y="12172"/>
                  </a:lnTo>
                  <a:lnTo>
                    <a:pt x="3083" y="12067"/>
                  </a:lnTo>
                  <a:lnTo>
                    <a:pt x="3056" y="11935"/>
                  </a:lnTo>
                  <a:lnTo>
                    <a:pt x="3030" y="11803"/>
                  </a:lnTo>
                  <a:lnTo>
                    <a:pt x="2977" y="11724"/>
                  </a:lnTo>
                  <a:lnTo>
                    <a:pt x="2898" y="11619"/>
                  </a:lnTo>
                  <a:lnTo>
                    <a:pt x="2819" y="11540"/>
                  </a:lnTo>
                  <a:lnTo>
                    <a:pt x="2714" y="11487"/>
                  </a:lnTo>
                  <a:lnTo>
                    <a:pt x="2582" y="11461"/>
                  </a:lnTo>
                  <a:lnTo>
                    <a:pt x="2477" y="11434"/>
                  </a:lnTo>
                  <a:close/>
                  <a:moveTo>
                    <a:pt x="13384" y="12014"/>
                  </a:moveTo>
                  <a:lnTo>
                    <a:pt x="13384" y="12040"/>
                  </a:lnTo>
                  <a:lnTo>
                    <a:pt x="13489" y="12040"/>
                  </a:lnTo>
                  <a:lnTo>
                    <a:pt x="13568" y="12067"/>
                  </a:lnTo>
                  <a:lnTo>
                    <a:pt x="13647" y="12119"/>
                  </a:lnTo>
                  <a:lnTo>
                    <a:pt x="13726" y="12172"/>
                  </a:lnTo>
                  <a:lnTo>
                    <a:pt x="13779" y="12225"/>
                  </a:lnTo>
                  <a:lnTo>
                    <a:pt x="13832" y="12304"/>
                  </a:lnTo>
                  <a:lnTo>
                    <a:pt x="13858" y="12409"/>
                  </a:lnTo>
                  <a:lnTo>
                    <a:pt x="13858" y="12488"/>
                  </a:lnTo>
                  <a:lnTo>
                    <a:pt x="13858" y="12593"/>
                  </a:lnTo>
                  <a:lnTo>
                    <a:pt x="13832" y="12672"/>
                  </a:lnTo>
                  <a:lnTo>
                    <a:pt x="13779" y="12751"/>
                  </a:lnTo>
                  <a:lnTo>
                    <a:pt x="13726" y="12831"/>
                  </a:lnTo>
                  <a:lnTo>
                    <a:pt x="13647" y="12883"/>
                  </a:lnTo>
                  <a:lnTo>
                    <a:pt x="13568" y="12936"/>
                  </a:lnTo>
                  <a:lnTo>
                    <a:pt x="13489" y="12962"/>
                  </a:lnTo>
                  <a:lnTo>
                    <a:pt x="13278" y="12962"/>
                  </a:lnTo>
                  <a:lnTo>
                    <a:pt x="13199" y="12936"/>
                  </a:lnTo>
                  <a:lnTo>
                    <a:pt x="13120" y="12883"/>
                  </a:lnTo>
                  <a:lnTo>
                    <a:pt x="13041" y="12831"/>
                  </a:lnTo>
                  <a:lnTo>
                    <a:pt x="12989" y="12751"/>
                  </a:lnTo>
                  <a:lnTo>
                    <a:pt x="12936" y="12672"/>
                  </a:lnTo>
                  <a:lnTo>
                    <a:pt x="12910" y="12593"/>
                  </a:lnTo>
                  <a:lnTo>
                    <a:pt x="12910" y="12488"/>
                  </a:lnTo>
                  <a:lnTo>
                    <a:pt x="12910" y="12409"/>
                  </a:lnTo>
                  <a:lnTo>
                    <a:pt x="12936" y="12304"/>
                  </a:lnTo>
                  <a:lnTo>
                    <a:pt x="12989" y="12225"/>
                  </a:lnTo>
                  <a:lnTo>
                    <a:pt x="13041" y="12172"/>
                  </a:lnTo>
                  <a:lnTo>
                    <a:pt x="13120" y="12093"/>
                  </a:lnTo>
                  <a:lnTo>
                    <a:pt x="13199" y="12067"/>
                  </a:lnTo>
                  <a:lnTo>
                    <a:pt x="13278" y="12040"/>
                  </a:lnTo>
                  <a:lnTo>
                    <a:pt x="13384" y="12014"/>
                  </a:lnTo>
                  <a:close/>
                  <a:moveTo>
                    <a:pt x="13384" y="11882"/>
                  </a:moveTo>
                  <a:lnTo>
                    <a:pt x="13252" y="11908"/>
                  </a:lnTo>
                  <a:lnTo>
                    <a:pt x="13147" y="11935"/>
                  </a:lnTo>
                  <a:lnTo>
                    <a:pt x="13041" y="11987"/>
                  </a:lnTo>
                  <a:lnTo>
                    <a:pt x="12962" y="12067"/>
                  </a:lnTo>
                  <a:lnTo>
                    <a:pt x="12883" y="12172"/>
                  </a:lnTo>
                  <a:lnTo>
                    <a:pt x="12831" y="12251"/>
                  </a:lnTo>
                  <a:lnTo>
                    <a:pt x="12778" y="12383"/>
                  </a:lnTo>
                  <a:lnTo>
                    <a:pt x="12778" y="12514"/>
                  </a:lnTo>
                  <a:lnTo>
                    <a:pt x="12778" y="12620"/>
                  </a:lnTo>
                  <a:lnTo>
                    <a:pt x="12831" y="12751"/>
                  </a:lnTo>
                  <a:lnTo>
                    <a:pt x="12883" y="12857"/>
                  </a:lnTo>
                  <a:lnTo>
                    <a:pt x="12962" y="12936"/>
                  </a:lnTo>
                  <a:lnTo>
                    <a:pt x="13041" y="13015"/>
                  </a:lnTo>
                  <a:lnTo>
                    <a:pt x="13147" y="13068"/>
                  </a:lnTo>
                  <a:lnTo>
                    <a:pt x="13252" y="13094"/>
                  </a:lnTo>
                  <a:lnTo>
                    <a:pt x="13384" y="13120"/>
                  </a:lnTo>
                  <a:lnTo>
                    <a:pt x="13516" y="13094"/>
                  </a:lnTo>
                  <a:lnTo>
                    <a:pt x="13621" y="13068"/>
                  </a:lnTo>
                  <a:lnTo>
                    <a:pt x="13726" y="13015"/>
                  </a:lnTo>
                  <a:lnTo>
                    <a:pt x="13832" y="12936"/>
                  </a:lnTo>
                  <a:lnTo>
                    <a:pt x="13884" y="12857"/>
                  </a:lnTo>
                  <a:lnTo>
                    <a:pt x="13937" y="12751"/>
                  </a:lnTo>
                  <a:lnTo>
                    <a:pt x="13990" y="12620"/>
                  </a:lnTo>
                  <a:lnTo>
                    <a:pt x="13990" y="12514"/>
                  </a:lnTo>
                  <a:lnTo>
                    <a:pt x="13990" y="12383"/>
                  </a:lnTo>
                  <a:lnTo>
                    <a:pt x="13937" y="12251"/>
                  </a:lnTo>
                  <a:lnTo>
                    <a:pt x="13884" y="12172"/>
                  </a:lnTo>
                  <a:lnTo>
                    <a:pt x="13832" y="12067"/>
                  </a:lnTo>
                  <a:lnTo>
                    <a:pt x="13726" y="11987"/>
                  </a:lnTo>
                  <a:lnTo>
                    <a:pt x="13621" y="11935"/>
                  </a:lnTo>
                  <a:lnTo>
                    <a:pt x="13516" y="11908"/>
                  </a:lnTo>
                  <a:lnTo>
                    <a:pt x="13384" y="11882"/>
                  </a:lnTo>
                  <a:close/>
                  <a:moveTo>
                    <a:pt x="25661" y="12225"/>
                  </a:moveTo>
                  <a:lnTo>
                    <a:pt x="25661" y="12356"/>
                  </a:lnTo>
                  <a:lnTo>
                    <a:pt x="25819" y="12356"/>
                  </a:lnTo>
                  <a:lnTo>
                    <a:pt x="25977" y="12435"/>
                  </a:lnTo>
                  <a:lnTo>
                    <a:pt x="26082" y="12541"/>
                  </a:lnTo>
                  <a:lnTo>
                    <a:pt x="26135" y="12699"/>
                  </a:lnTo>
                  <a:lnTo>
                    <a:pt x="26135" y="12778"/>
                  </a:lnTo>
                  <a:lnTo>
                    <a:pt x="26109" y="12883"/>
                  </a:lnTo>
                  <a:lnTo>
                    <a:pt x="26056" y="12962"/>
                  </a:lnTo>
                  <a:lnTo>
                    <a:pt x="26003" y="13015"/>
                  </a:lnTo>
                  <a:lnTo>
                    <a:pt x="25924" y="13094"/>
                  </a:lnTo>
                  <a:lnTo>
                    <a:pt x="25845" y="13120"/>
                  </a:lnTo>
                  <a:lnTo>
                    <a:pt x="25766" y="13147"/>
                  </a:lnTo>
                  <a:lnTo>
                    <a:pt x="25661" y="13173"/>
                  </a:lnTo>
                  <a:lnTo>
                    <a:pt x="25555" y="13147"/>
                  </a:lnTo>
                  <a:lnTo>
                    <a:pt x="25476" y="13120"/>
                  </a:lnTo>
                  <a:lnTo>
                    <a:pt x="25397" y="13068"/>
                  </a:lnTo>
                  <a:lnTo>
                    <a:pt x="25318" y="13015"/>
                  </a:lnTo>
                  <a:lnTo>
                    <a:pt x="25265" y="12936"/>
                  </a:lnTo>
                  <a:lnTo>
                    <a:pt x="25239" y="12857"/>
                  </a:lnTo>
                  <a:lnTo>
                    <a:pt x="25213" y="12778"/>
                  </a:lnTo>
                  <a:lnTo>
                    <a:pt x="25186" y="12672"/>
                  </a:lnTo>
                  <a:lnTo>
                    <a:pt x="25213" y="12593"/>
                  </a:lnTo>
                  <a:lnTo>
                    <a:pt x="25239" y="12488"/>
                  </a:lnTo>
                  <a:lnTo>
                    <a:pt x="25265" y="12409"/>
                  </a:lnTo>
                  <a:lnTo>
                    <a:pt x="25345" y="12356"/>
                  </a:lnTo>
                  <a:lnTo>
                    <a:pt x="25397" y="12304"/>
                  </a:lnTo>
                  <a:lnTo>
                    <a:pt x="25476" y="12251"/>
                  </a:lnTo>
                  <a:lnTo>
                    <a:pt x="25582" y="12225"/>
                  </a:lnTo>
                  <a:close/>
                  <a:moveTo>
                    <a:pt x="6165" y="12356"/>
                  </a:moveTo>
                  <a:lnTo>
                    <a:pt x="6139" y="12488"/>
                  </a:lnTo>
                  <a:lnTo>
                    <a:pt x="6297" y="12488"/>
                  </a:lnTo>
                  <a:lnTo>
                    <a:pt x="6455" y="12567"/>
                  </a:lnTo>
                  <a:lnTo>
                    <a:pt x="6560" y="12672"/>
                  </a:lnTo>
                  <a:lnTo>
                    <a:pt x="6613" y="12831"/>
                  </a:lnTo>
                  <a:lnTo>
                    <a:pt x="6613" y="12936"/>
                  </a:lnTo>
                  <a:lnTo>
                    <a:pt x="6587" y="13015"/>
                  </a:lnTo>
                  <a:lnTo>
                    <a:pt x="6534" y="13094"/>
                  </a:lnTo>
                  <a:lnTo>
                    <a:pt x="6481" y="13173"/>
                  </a:lnTo>
                  <a:lnTo>
                    <a:pt x="6429" y="13226"/>
                  </a:lnTo>
                  <a:lnTo>
                    <a:pt x="6350" y="13252"/>
                  </a:lnTo>
                  <a:lnTo>
                    <a:pt x="6244" y="13278"/>
                  </a:lnTo>
                  <a:lnTo>
                    <a:pt x="6165" y="13305"/>
                  </a:lnTo>
                  <a:lnTo>
                    <a:pt x="6060" y="13278"/>
                  </a:lnTo>
                  <a:lnTo>
                    <a:pt x="5981" y="13252"/>
                  </a:lnTo>
                  <a:lnTo>
                    <a:pt x="5902" y="13226"/>
                  </a:lnTo>
                  <a:lnTo>
                    <a:pt x="5823" y="13173"/>
                  </a:lnTo>
                  <a:lnTo>
                    <a:pt x="5770" y="13094"/>
                  </a:lnTo>
                  <a:lnTo>
                    <a:pt x="5717" y="13015"/>
                  </a:lnTo>
                  <a:lnTo>
                    <a:pt x="5691" y="12936"/>
                  </a:lnTo>
                  <a:lnTo>
                    <a:pt x="5691" y="12831"/>
                  </a:lnTo>
                  <a:lnTo>
                    <a:pt x="5691" y="12725"/>
                  </a:lnTo>
                  <a:lnTo>
                    <a:pt x="5717" y="12646"/>
                  </a:lnTo>
                  <a:lnTo>
                    <a:pt x="5770" y="12567"/>
                  </a:lnTo>
                  <a:lnTo>
                    <a:pt x="5823" y="12488"/>
                  </a:lnTo>
                  <a:lnTo>
                    <a:pt x="5902" y="12435"/>
                  </a:lnTo>
                  <a:lnTo>
                    <a:pt x="5981" y="12409"/>
                  </a:lnTo>
                  <a:lnTo>
                    <a:pt x="6060" y="12383"/>
                  </a:lnTo>
                  <a:lnTo>
                    <a:pt x="6165" y="12356"/>
                  </a:lnTo>
                  <a:close/>
                  <a:moveTo>
                    <a:pt x="25529" y="12093"/>
                  </a:moveTo>
                  <a:lnTo>
                    <a:pt x="25424" y="12119"/>
                  </a:lnTo>
                  <a:lnTo>
                    <a:pt x="25318" y="12198"/>
                  </a:lnTo>
                  <a:lnTo>
                    <a:pt x="25239" y="12277"/>
                  </a:lnTo>
                  <a:lnTo>
                    <a:pt x="25160" y="12356"/>
                  </a:lnTo>
                  <a:lnTo>
                    <a:pt x="25107" y="12462"/>
                  </a:lnTo>
                  <a:lnTo>
                    <a:pt x="25055" y="12567"/>
                  </a:lnTo>
                  <a:lnTo>
                    <a:pt x="25055" y="12699"/>
                  </a:lnTo>
                  <a:lnTo>
                    <a:pt x="25081" y="12831"/>
                  </a:lnTo>
                  <a:lnTo>
                    <a:pt x="25107" y="12936"/>
                  </a:lnTo>
                  <a:lnTo>
                    <a:pt x="25160" y="13041"/>
                  </a:lnTo>
                  <a:lnTo>
                    <a:pt x="25239" y="13120"/>
                  </a:lnTo>
                  <a:lnTo>
                    <a:pt x="25318" y="13199"/>
                  </a:lnTo>
                  <a:lnTo>
                    <a:pt x="25424" y="13252"/>
                  </a:lnTo>
                  <a:lnTo>
                    <a:pt x="25555" y="13305"/>
                  </a:lnTo>
                  <a:lnTo>
                    <a:pt x="25661" y="13305"/>
                  </a:lnTo>
                  <a:lnTo>
                    <a:pt x="25661" y="13436"/>
                  </a:lnTo>
                  <a:lnTo>
                    <a:pt x="25819" y="13410"/>
                  </a:lnTo>
                  <a:lnTo>
                    <a:pt x="25924" y="13384"/>
                  </a:lnTo>
                  <a:lnTo>
                    <a:pt x="26029" y="13331"/>
                  </a:lnTo>
                  <a:lnTo>
                    <a:pt x="26109" y="13252"/>
                  </a:lnTo>
                  <a:lnTo>
                    <a:pt x="26188" y="13147"/>
                  </a:lnTo>
                  <a:lnTo>
                    <a:pt x="26240" y="13041"/>
                  </a:lnTo>
                  <a:lnTo>
                    <a:pt x="26293" y="12936"/>
                  </a:lnTo>
                  <a:lnTo>
                    <a:pt x="26293" y="12831"/>
                  </a:lnTo>
                  <a:lnTo>
                    <a:pt x="26267" y="12699"/>
                  </a:lnTo>
                  <a:lnTo>
                    <a:pt x="26267" y="12567"/>
                  </a:lnTo>
                  <a:lnTo>
                    <a:pt x="26240" y="12462"/>
                  </a:lnTo>
                  <a:lnTo>
                    <a:pt x="26161" y="12356"/>
                  </a:lnTo>
                  <a:lnTo>
                    <a:pt x="26109" y="12251"/>
                  </a:lnTo>
                  <a:lnTo>
                    <a:pt x="26003" y="12172"/>
                  </a:lnTo>
                  <a:lnTo>
                    <a:pt x="25898" y="12119"/>
                  </a:lnTo>
                  <a:lnTo>
                    <a:pt x="25792" y="12093"/>
                  </a:lnTo>
                  <a:close/>
                  <a:moveTo>
                    <a:pt x="6033" y="12251"/>
                  </a:moveTo>
                  <a:lnTo>
                    <a:pt x="5928" y="12277"/>
                  </a:lnTo>
                  <a:lnTo>
                    <a:pt x="5823" y="12356"/>
                  </a:lnTo>
                  <a:lnTo>
                    <a:pt x="5717" y="12409"/>
                  </a:lnTo>
                  <a:lnTo>
                    <a:pt x="5665" y="12514"/>
                  </a:lnTo>
                  <a:lnTo>
                    <a:pt x="5586" y="12620"/>
                  </a:lnTo>
                  <a:lnTo>
                    <a:pt x="5559" y="12725"/>
                  </a:lnTo>
                  <a:lnTo>
                    <a:pt x="5559" y="12857"/>
                  </a:lnTo>
                  <a:lnTo>
                    <a:pt x="5559" y="12962"/>
                  </a:lnTo>
                  <a:lnTo>
                    <a:pt x="5586" y="13094"/>
                  </a:lnTo>
                  <a:lnTo>
                    <a:pt x="5665" y="13173"/>
                  </a:lnTo>
                  <a:lnTo>
                    <a:pt x="5717" y="13278"/>
                  </a:lnTo>
                  <a:lnTo>
                    <a:pt x="5823" y="13357"/>
                  </a:lnTo>
                  <a:lnTo>
                    <a:pt x="5928" y="13410"/>
                  </a:lnTo>
                  <a:lnTo>
                    <a:pt x="6033" y="13436"/>
                  </a:lnTo>
                  <a:lnTo>
                    <a:pt x="6165" y="13463"/>
                  </a:lnTo>
                  <a:lnTo>
                    <a:pt x="6139" y="13568"/>
                  </a:lnTo>
                  <a:lnTo>
                    <a:pt x="6271" y="13542"/>
                  </a:lnTo>
                  <a:lnTo>
                    <a:pt x="6376" y="13515"/>
                  </a:lnTo>
                  <a:lnTo>
                    <a:pt x="6481" y="13463"/>
                  </a:lnTo>
                  <a:lnTo>
                    <a:pt x="6587" y="13384"/>
                  </a:lnTo>
                  <a:lnTo>
                    <a:pt x="6666" y="13305"/>
                  </a:lnTo>
                  <a:lnTo>
                    <a:pt x="6718" y="13199"/>
                  </a:lnTo>
                  <a:lnTo>
                    <a:pt x="6745" y="13094"/>
                  </a:lnTo>
                  <a:lnTo>
                    <a:pt x="6771" y="12962"/>
                  </a:lnTo>
                  <a:lnTo>
                    <a:pt x="6771" y="12857"/>
                  </a:lnTo>
                  <a:lnTo>
                    <a:pt x="6745" y="12725"/>
                  </a:lnTo>
                  <a:lnTo>
                    <a:pt x="6718" y="12620"/>
                  </a:lnTo>
                  <a:lnTo>
                    <a:pt x="6666" y="12514"/>
                  </a:lnTo>
                  <a:lnTo>
                    <a:pt x="6587" y="12409"/>
                  </a:lnTo>
                  <a:lnTo>
                    <a:pt x="6508" y="12356"/>
                  </a:lnTo>
                  <a:lnTo>
                    <a:pt x="6402" y="12277"/>
                  </a:lnTo>
                  <a:lnTo>
                    <a:pt x="6271" y="12251"/>
                  </a:lnTo>
                  <a:close/>
                  <a:moveTo>
                    <a:pt x="17072" y="13015"/>
                  </a:moveTo>
                  <a:lnTo>
                    <a:pt x="17098" y="13120"/>
                  </a:lnTo>
                  <a:lnTo>
                    <a:pt x="17257" y="13147"/>
                  </a:lnTo>
                  <a:lnTo>
                    <a:pt x="17388" y="13226"/>
                  </a:lnTo>
                  <a:lnTo>
                    <a:pt x="17494" y="13331"/>
                  </a:lnTo>
                  <a:lnTo>
                    <a:pt x="17546" y="13489"/>
                  </a:lnTo>
                  <a:lnTo>
                    <a:pt x="17546" y="13595"/>
                  </a:lnTo>
                  <a:lnTo>
                    <a:pt x="17520" y="13674"/>
                  </a:lnTo>
                  <a:lnTo>
                    <a:pt x="17467" y="13753"/>
                  </a:lnTo>
                  <a:lnTo>
                    <a:pt x="17415" y="13832"/>
                  </a:lnTo>
                  <a:lnTo>
                    <a:pt x="17336" y="13884"/>
                  </a:lnTo>
                  <a:lnTo>
                    <a:pt x="17257" y="13937"/>
                  </a:lnTo>
                  <a:lnTo>
                    <a:pt x="17151" y="13963"/>
                  </a:lnTo>
                  <a:lnTo>
                    <a:pt x="17072" y="13963"/>
                  </a:lnTo>
                  <a:lnTo>
                    <a:pt x="16967" y="13937"/>
                  </a:lnTo>
                  <a:lnTo>
                    <a:pt x="16888" y="13911"/>
                  </a:lnTo>
                  <a:lnTo>
                    <a:pt x="16809" y="13884"/>
                  </a:lnTo>
                  <a:lnTo>
                    <a:pt x="16730" y="13805"/>
                  </a:lnTo>
                  <a:lnTo>
                    <a:pt x="16677" y="13753"/>
                  </a:lnTo>
                  <a:lnTo>
                    <a:pt x="16624" y="13674"/>
                  </a:lnTo>
                  <a:lnTo>
                    <a:pt x="16598" y="13568"/>
                  </a:lnTo>
                  <a:lnTo>
                    <a:pt x="16598" y="13489"/>
                  </a:lnTo>
                  <a:lnTo>
                    <a:pt x="16598" y="13384"/>
                  </a:lnTo>
                  <a:lnTo>
                    <a:pt x="16624" y="13305"/>
                  </a:lnTo>
                  <a:lnTo>
                    <a:pt x="16677" y="13226"/>
                  </a:lnTo>
                  <a:lnTo>
                    <a:pt x="16730" y="13147"/>
                  </a:lnTo>
                  <a:lnTo>
                    <a:pt x="16809" y="13094"/>
                  </a:lnTo>
                  <a:lnTo>
                    <a:pt x="16888" y="13041"/>
                  </a:lnTo>
                  <a:lnTo>
                    <a:pt x="16993" y="13015"/>
                  </a:lnTo>
                  <a:close/>
                  <a:moveTo>
                    <a:pt x="16940" y="12883"/>
                  </a:moveTo>
                  <a:lnTo>
                    <a:pt x="16835" y="12936"/>
                  </a:lnTo>
                  <a:lnTo>
                    <a:pt x="16730" y="12989"/>
                  </a:lnTo>
                  <a:lnTo>
                    <a:pt x="16624" y="13068"/>
                  </a:lnTo>
                  <a:lnTo>
                    <a:pt x="16572" y="13147"/>
                  </a:lnTo>
                  <a:lnTo>
                    <a:pt x="16519" y="13252"/>
                  </a:lnTo>
                  <a:lnTo>
                    <a:pt x="16466" y="13384"/>
                  </a:lnTo>
                  <a:lnTo>
                    <a:pt x="16466" y="13489"/>
                  </a:lnTo>
                  <a:lnTo>
                    <a:pt x="16466" y="13621"/>
                  </a:lnTo>
                  <a:lnTo>
                    <a:pt x="16519" y="13726"/>
                  </a:lnTo>
                  <a:lnTo>
                    <a:pt x="16572" y="13832"/>
                  </a:lnTo>
                  <a:lnTo>
                    <a:pt x="16651" y="13937"/>
                  </a:lnTo>
                  <a:lnTo>
                    <a:pt x="16730" y="13990"/>
                  </a:lnTo>
                  <a:lnTo>
                    <a:pt x="16835" y="14069"/>
                  </a:lnTo>
                  <a:lnTo>
                    <a:pt x="16967" y="14095"/>
                  </a:lnTo>
                  <a:lnTo>
                    <a:pt x="17072" y="14095"/>
                  </a:lnTo>
                  <a:lnTo>
                    <a:pt x="17098" y="14200"/>
                  </a:lnTo>
                  <a:lnTo>
                    <a:pt x="17178" y="14200"/>
                  </a:lnTo>
                  <a:lnTo>
                    <a:pt x="17283" y="14148"/>
                  </a:lnTo>
                  <a:lnTo>
                    <a:pt x="17388" y="14095"/>
                  </a:lnTo>
                  <a:lnTo>
                    <a:pt x="17494" y="14042"/>
                  </a:lnTo>
                  <a:lnTo>
                    <a:pt x="17573" y="13937"/>
                  </a:lnTo>
                  <a:lnTo>
                    <a:pt x="17625" y="13832"/>
                  </a:lnTo>
                  <a:lnTo>
                    <a:pt x="17678" y="13726"/>
                  </a:lnTo>
                  <a:lnTo>
                    <a:pt x="17678" y="13621"/>
                  </a:lnTo>
                  <a:lnTo>
                    <a:pt x="17678" y="13489"/>
                  </a:lnTo>
                  <a:lnTo>
                    <a:pt x="17678" y="13357"/>
                  </a:lnTo>
                  <a:lnTo>
                    <a:pt x="17625" y="13252"/>
                  </a:lnTo>
                  <a:lnTo>
                    <a:pt x="17573" y="13147"/>
                  </a:lnTo>
                  <a:lnTo>
                    <a:pt x="17494" y="13041"/>
                  </a:lnTo>
                  <a:lnTo>
                    <a:pt x="17415" y="12989"/>
                  </a:lnTo>
                  <a:lnTo>
                    <a:pt x="17309" y="12936"/>
                  </a:lnTo>
                  <a:lnTo>
                    <a:pt x="17178" y="12883"/>
                  </a:lnTo>
                  <a:close/>
                  <a:moveTo>
                    <a:pt x="9485" y="13884"/>
                  </a:moveTo>
                  <a:lnTo>
                    <a:pt x="9511" y="13963"/>
                  </a:lnTo>
                  <a:lnTo>
                    <a:pt x="9669" y="13990"/>
                  </a:lnTo>
                  <a:lnTo>
                    <a:pt x="9801" y="14069"/>
                  </a:lnTo>
                  <a:lnTo>
                    <a:pt x="9906" y="14200"/>
                  </a:lnTo>
                  <a:lnTo>
                    <a:pt x="9959" y="14332"/>
                  </a:lnTo>
                  <a:lnTo>
                    <a:pt x="9959" y="14438"/>
                  </a:lnTo>
                  <a:lnTo>
                    <a:pt x="9933" y="14517"/>
                  </a:lnTo>
                  <a:lnTo>
                    <a:pt x="9880" y="14596"/>
                  </a:lnTo>
                  <a:lnTo>
                    <a:pt x="9827" y="14675"/>
                  </a:lnTo>
                  <a:lnTo>
                    <a:pt x="9775" y="14727"/>
                  </a:lnTo>
                  <a:lnTo>
                    <a:pt x="9695" y="14780"/>
                  </a:lnTo>
                  <a:lnTo>
                    <a:pt x="9590" y="14806"/>
                  </a:lnTo>
                  <a:lnTo>
                    <a:pt x="9406" y="14806"/>
                  </a:lnTo>
                  <a:lnTo>
                    <a:pt x="9327" y="14780"/>
                  </a:lnTo>
                  <a:lnTo>
                    <a:pt x="9248" y="14727"/>
                  </a:lnTo>
                  <a:lnTo>
                    <a:pt x="9169" y="14675"/>
                  </a:lnTo>
                  <a:lnTo>
                    <a:pt x="9116" y="14622"/>
                  </a:lnTo>
                  <a:lnTo>
                    <a:pt x="9063" y="14543"/>
                  </a:lnTo>
                  <a:lnTo>
                    <a:pt x="9037" y="14438"/>
                  </a:lnTo>
                  <a:lnTo>
                    <a:pt x="9037" y="14359"/>
                  </a:lnTo>
                  <a:lnTo>
                    <a:pt x="9037" y="14253"/>
                  </a:lnTo>
                  <a:lnTo>
                    <a:pt x="9063" y="14174"/>
                  </a:lnTo>
                  <a:lnTo>
                    <a:pt x="9116" y="14095"/>
                  </a:lnTo>
                  <a:lnTo>
                    <a:pt x="9169" y="14016"/>
                  </a:lnTo>
                  <a:lnTo>
                    <a:pt x="9221" y="13963"/>
                  </a:lnTo>
                  <a:lnTo>
                    <a:pt x="9300" y="13911"/>
                  </a:lnTo>
                  <a:lnTo>
                    <a:pt x="9406" y="13884"/>
                  </a:lnTo>
                  <a:close/>
                  <a:moveTo>
                    <a:pt x="9379" y="13753"/>
                  </a:moveTo>
                  <a:lnTo>
                    <a:pt x="9274" y="13805"/>
                  </a:lnTo>
                  <a:lnTo>
                    <a:pt x="9169" y="13858"/>
                  </a:lnTo>
                  <a:lnTo>
                    <a:pt x="9063" y="13937"/>
                  </a:lnTo>
                  <a:lnTo>
                    <a:pt x="9010" y="14016"/>
                  </a:lnTo>
                  <a:lnTo>
                    <a:pt x="8931" y="14121"/>
                  </a:lnTo>
                  <a:lnTo>
                    <a:pt x="8905" y="14227"/>
                  </a:lnTo>
                  <a:lnTo>
                    <a:pt x="8905" y="14359"/>
                  </a:lnTo>
                  <a:lnTo>
                    <a:pt x="8905" y="14464"/>
                  </a:lnTo>
                  <a:lnTo>
                    <a:pt x="8931" y="14596"/>
                  </a:lnTo>
                  <a:lnTo>
                    <a:pt x="8984" y="14701"/>
                  </a:lnTo>
                  <a:lnTo>
                    <a:pt x="9063" y="14780"/>
                  </a:lnTo>
                  <a:lnTo>
                    <a:pt x="9142" y="14859"/>
                  </a:lnTo>
                  <a:lnTo>
                    <a:pt x="9248" y="14912"/>
                  </a:lnTo>
                  <a:lnTo>
                    <a:pt x="9379" y="14964"/>
                  </a:lnTo>
                  <a:lnTo>
                    <a:pt x="9485" y="14964"/>
                  </a:lnTo>
                  <a:lnTo>
                    <a:pt x="9511" y="15044"/>
                  </a:lnTo>
                  <a:lnTo>
                    <a:pt x="9590" y="15044"/>
                  </a:lnTo>
                  <a:lnTo>
                    <a:pt x="9695" y="15017"/>
                  </a:lnTo>
                  <a:lnTo>
                    <a:pt x="9801" y="14964"/>
                  </a:lnTo>
                  <a:lnTo>
                    <a:pt x="9906" y="14885"/>
                  </a:lnTo>
                  <a:lnTo>
                    <a:pt x="9985" y="14806"/>
                  </a:lnTo>
                  <a:lnTo>
                    <a:pt x="10038" y="14701"/>
                  </a:lnTo>
                  <a:lnTo>
                    <a:pt x="10091" y="14596"/>
                  </a:lnTo>
                  <a:lnTo>
                    <a:pt x="10117" y="14490"/>
                  </a:lnTo>
                  <a:lnTo>
                    <a:pt x="10117" y="14359"/>
                  </a:lnTo>
                  <a:lnTo>
                    <a:pt x="10091" y="14227"/>
                  </a:lnTo>
                  <a:lnTo>
                    <a:pt x="10064" y="14121"/>
                  </a:lnTo>
                  <a:lnTo>
                    <a:pt x="10012" y="14016"/>
                  </a:lnTo>
                  <a:lnTo>
                    <a:pt x="9933" y="13937"/>
                  </a:lnTo>
                  <a:lnTo>
                    <a:pt x="9827" y="13858"/>
                  </a:lnTo>
                  <a:lnTo>
                    <a:pt x="9748" y="13805"/>
                  </a:lnTo>
                  <a:lnTo>
                    <a:pt x="9616" y="13779"/>
                  </a:lnTo>
                  <a:lnTo>
                    <a:pt x="9511" y="13753"/>
                  </a:lnTo>
                  <a:close/>
                  <a:moveTo>
                    <a:pt x="20681" y="14411"/>
                  </a:moveTo>
                  <a:lnTo>
                    <a:pt x="20681" y="14490"/>
                  </a:lnTo>
                  <a:lnTo>
                    <a:pt x="20839" y="14543"/>
                  </a:lnTo>
                  <a:lnTo>
                    <a:pt x="20971" y="14622"/>
                  </a:lnTo>
                  <a:lnTo>
                    <a:pt x="21077" y="14727"/>
                  </a:lnTo>
                  <a:lnTo>
                    <a:pt x="21129" y="14885"/>
                  </a:lnTo>
                  <a:lnTo>
                    <a:pt x="21129" y="14912"/>
                  </a:lnTo>
                  <a:lnTo>
                    <a:pt x="21129" y="14991"/>
                  </a:lnTo>
                  <a:lnTo>
                    <a:pt x="21103" y="15096"/>
                  </a:lnTo>
                  <a:lnTo>
                    <a:pt x="21050" y="15175"/>
                  </a:lnTo>
                  <a:lnTo>
                    <a:pt x="20998" y="15228"/>
                  </a:lnTo>
                  <a:lnTo>
                    <a:pt x="20919" y="15281"/>
                  </a:lnTo>
                  <a:lnTo>
                    <a:pt x="20839" y="15333"/>
                  </a:lnTo>
                  <a:lnTo>
                    <a:pt x="20760" y="15360"/>
                  </a:lnTo>
                  <a:lnTo>
                    <a:pt x="20576" y="15360"/>
                  </a:lnTo>
                  <a:lnTo>
                    <a:pt x="20471" y="15333"/>
                  </a:lnTo>
                  <a:lnTo>
                    <a:pt x="20392" y="15281"/>
                  </a:lnTo>
                  <a:lnTo>
                    <a:pt x="20339" y="15228"/>
                  </a:lnTo>
                  <a:lnTo>
                    <a:pt x="20260" y="15149"/>
                  </a:lnTo>
                  <a:lnTo>
                    <a:pt x="20234" y="15070"/>
                  </a:lnTo>
                  <a:lnTo>
                    <a:pt x="20207" y="14991"/>
                  </a:lnTo>
                  <a:lnTo>
                    <a:pt x="20181" y="14885"/>
                  </a:lnTo>
                  <a:lnTo>
                    <a:pt x="20207" y="14780"/>
                  </a:lnTo>
                  <a:lnTo>
                    <a:pt x="20234" y="14701"/>
                  </a:lnTo>
                  <a:lnTo>
                    <a:pt x="20286" y="14622"/>
                  </a:lnTo>
                  <a:lnTo>
                    <a:pt x="20339" y="14543"/>
                  </a:lnTo>
                  <a:lnTo>
                    <a:pt x="20392" y="14490"/>
                  </a:lnTo>
                  <a:lnTo>
                    <a:pt x="20497" y="14464"/>
                  </a:lnTo>
                  <a:lnTo>
                    <a:pt x="20576" y="14438"/>
                  </a:lnTo>
                  <a:lnTo>
                    <a:pt x="20681" y="14411"/>
                  </a:lnTo>
                  <a:close/>
                  <a:moveTo>
                    <a:pt x="20655" y="14280"/>
                  </a:moveTo>
                  <a:lnTo>
                    <a:pt x="20550" y="14306"/>
                  </a:lnTo>
                  <a:lnTo>
                    <a:pt x="20418" y="14332"/>
                  </a:lnTo>
                  <a:lnTo>
                    <a:pt x="20313" y="14385"/>
                  </a:lnTo>
                  <a:lnTo>
                    <a:pt x="20234" y="14464"/>
                  </a:lnTo>
                  <a:lnTo>
                    <a:pt x="20155" y="14569"/>
                  </a:lnTo>
                  <a:lnTo>
                    <a:pt x="20102" y="14675"/>
                  </a:lnTo>
                  <a:lnTo>
                    <a:pt x="20075" y="14780"/>
                  </a:lnTo>
                  <a:lnTo>
                    <a:pt x="20049" y="14912"/>
                  </a:lnTo>
                  <a:lnTo>
                    <a:pt x="20075" y="15017"/>
                  </a:lnTo>
                  <a:lnTo>
                    <a:pt x="20102" y="15149"/>
                  </a:lnTo>
                  <a:lnTo>
                    <a:pt x="20155" y="15254"/>
                  </a:lnTo>
                  <a:lnTo>
                    <a:pt x="20234" y="15333"/>
                  </a:lnTo>
                  <a:lnTo>
                    <a:pt x="20339" y="15412"/>
                  </a:lnTo>
                  <a:lnTo>
                    <a:pt x="20444" y="15465"/>
                  </a:lnTo>
                  <a:lnTo>
                    <a:pt x="20550" y="15491"/>
                  </a:lnTo>
                  <a:lnTo>
                    <a:pt x="20681" y="15518"/>
                  </a:lnTo>
                  <a:lnTo>
                    <a:pt x="20681" y="15570"/>
                  </a:lnTo>
                  <a:lnTo>
                    <a:pt x="20734" y="15570"/>
                  </a:lnTo>
                  <a:lnTo>
                    <a:pt x="20866" y="15544"/>
                  </a:lnTo>
                  <a:lnTo>
                    <a:pt x="20971" y="15491"/>
                  </a:lnTo>
                  <a:lnTo>
                    <a:pt x="21077" y="15439"/>
                  </a:lnTo>
                  <a:lnTo>
                    <a:pt x="21156" y="15360"/>
                  </a:lnTo>
                  <a:lnTo>
                    <a:pt x="21208" y="15254"/>
                  </a:lnTo>
                  <a:lnTo>
                    <a:pt x="21261" y="15149"/>
                  </a:lnTo>
                  <a:lnTo>
                    <a:pt x="21287" y="15017"/>
                  </a:lnTo>
                  <a:lnTo>
                    <a:pt x="21287" y="14912"/>
                  </a:lnTo>
                  <a:lnTo>
                    <a:pt x="21287" y="14885"/>
                  </a:lnTo>
                  <a:lnTo>
                    <a:pt x="21261" y="14780"/>
                  </a:lnTo>
                  <a:lnTo>
                    <a:pt x="21235" y="14648"/>
                  </a:lnTo>
                  <a:lnTo>
                    <a:pt x="21182" y="14543"/>
                  </a:lnTo>
                  <a:lnTo>
                    <a:pt x="21103" y="14464"/>
                  </a:lnTo>
                  <a:lnTo>
                    <a:pt x="20998" y="14385"/>
                  </a:lnTo>
                  <a:lnTo>
                    <a:pt x="20892" y="14332"/>
                  </a:lnTo>
                  <a:lnTo>
                    <a:pt x="20787" y="14306"/>
                  </a:lnTo>
                  <a:lnTo>
                    <a:pt x="20655" y="14280"/>
                  </a:lnTo>
                  <a:close/>
                  <a:moveTo>
                    <a:pt x="5849" y="15597"/>
                  </a:moveTo>
                  <a:lnTo>
                    <a:pt x="5875" y="15676"/>
                  </a:lnTo>
                  <a:lnTo>
                    <a:pt x="6033" y="15702"/>
                  </a:lnTo>
                  <a:lnTo>
                    <a:pt x="6165" y="15781"/>
                  </a:lnTo>
                  <a:lnTo>
                    <a:pt x="6271" y="15913"/>
                  </a:lnTo>
                  <a:lnTo>
                    <a:pt x="6323" y="16071"/>
                  </a:lnTo>
                  <a:lnTo>
                    <a:pt x="6323" y="16176"/>
                  </a:lnTo>
                  <a:lnTo>
                    <a:pt x="6297" y="16255"/>
                  </a:lnTo>
                  <a:lnTo>
                    <a:pt x="6244" y="16334"/>
                  </a:lnTo>
                  <a:lnTo>
                    <a:pt x="6192" y="16413"/>
                  </a:lnTo>
                  <a:lnTo>
                    <a:pt x="6113" y="16466"/>
                  </a:lnTo>
                  <a:lnTo>
                    <a:pt x="6033" y="16519"/>
                  </a:lnTo>
                  <a:lnTo>
                    <a:pt x="5954" y="16545"/>
                  </a:lnTo>
                  <a:lnTo>
                    <a:pt x="5744" y="16545"/>
                  </a:lnTo>
                  <a:lnTo>
                    <a:pt x="5665" y="16519"/>
                  </a:lnTo>
                  <a:lnTo>
                    <a:pt x="5586" y="16466"/>
                  </a:lnTo>
                  <a:lnTo>
                    <a:pt x="5507" y="16413"/>
                  </a:lnTo>
                  <a:lnTo>
                    <a:pt x="5454" y="16334"/>
                  </a:lnTo>
                  <a:lnTo>
                    <a:pt x="5428" y="16255"/>
                  </a:lnTo>
                  <a:lnTo>
                    <a:pt x="5401" y="16176"/>
                  </a:lnTo>
                  <a:lnTo>
                    <a:pt x="5375" y="16071"/>
                  </a:lnTo>
                  <a:lnTo>
                    <a:pt x="5401" y="15966"/>
                  </a:lnTo>
                  <a:lnTo>
                    <a:pt x="5428" y="15887"/>
                  </a:lnTo>
                  <a:lnTo>
                    <a:pt x="5454" y="15808"/>
                  </a:lnTo>
                  <a:lnTo>
                    <a:pt x="5533" y="15728"/>
                  </a:lnTo>
                  <a:lnTo>
                    <a:pt x="5586" y="15676"/>
                  </a:lnTo>
                  <a:lnTo>
                    <a:pt x="5665" y="15623"/>
                  </a:lnTo>
                  <a:lnTo>
                    <a:pt x="5770" y="15597"/>
                  </a:lnTo>
                  <a:close/>
                  <a:moveTo>
                    <a:pt x="12514" y="15597"/>
                  </a:moveTo>
                  <a:lnTo>
                    <a:pt x="12514" y="15676"/>
                  </a:lnTo>
                  <a:lnTo>
                    <a:pt x="12672" y="15702"/>
                  </a:lnTo>
                  <a:lnTo>
                    <a:pt x="12804" y="15781"/>
                  </a:lnTo>
                  <a:lnTo>
                    <a:pt x="12910" y="15913"/>
                  </a:lnTo>
                  <a:lnTo>
                    <a:pt x="12962" y="16071"/>
                  </a:lnTo>
                  <a:lnTo>
                    <a:pt x="12962" y="16176"/>
                  </a:lnTo>
                  <a:lnTo>
                    <a:pt x="12936" y="16255"/>
                  </a:lnTo>
                  <a:lnTo>
                    <a:pt x="12883" y="16334"/>
                  </a:lnTo>
                  <a:lnTo>
                    <a:pt x="12831" y="16413"/>
                  </a:lnTo>
                  <a:lnTo>
                    <a:pt x="12752" y="16466"/>
                  </a:lnTo>
                  <a:lnTo>
                    <a:pt x="12672" y="16519"/>
                  </a:lnTo>
                  <a:lnTo>
                    <a:pt x="12593" y="16545"/>
                  </a:lnTo>
                  <a:lnTo>
                    <a:pt x="12383" y="16545"/>
                  </a:lnTo>
                  <a:lnTo>
                    <a:pt x="12304" y="16519"/>
                  </a:lnTo>
                  <a:lnTo>
                    <a:pt x="12225" y="16466"/>
                  </a:lnTo>
                  <a:lnTo>
                    <a:pt x="12146" y="16413"/>
                  </a:lnTo>
                  <a:lnTo>
                    <a:pt x="12093" y="16334"/>
                  </a:lnTo>
                  <a:lnTo>
                    <a:pt x="12067" y="16255"/>
                  </a:lnTo>
                  <a:lnTo>
                    <a:pt x="12040" y="16176"/>
                  </a:lnTo>
                  <a:lnTo>
                    <a:pt x="12014" y="16071"/>
                  </a:lnTo>
                  <a:lnTo>
                    <a:pt x="12040" y="15966"/>
                  </a:lnTo>
                  <a:lnTo>
                    <a:pt x="12067" y="15887"/>
                  </a:lnTo>
                  <a:lnTo>
                    <a:pt x="12093" y="15808"/>
                  </a:lnTo>
                  <a:lnTo>
                    <a:pt x="12172" y="15728"/>
                  </a:lnTo>
                  <a:lnTo>
                    <a:pt x="12225" y="15676"/>
                  </a:lnTo>
                  <a:lnTo>
                    <a:pt x="12304" y="15623"/>
                  </a:lnTo>
                  <a:lnTo>
                    <a:pt x="12409" y="15597"/>
                  </a:lnTo>
                  <a:close/>
                  <a:moveTo>
                    <a:pt x="23922" y="15597"/>
                  </a:moveTo>
                  <a:lnTo>
                    <a:pt x="23922" y="15676"/>
                  </a:lnTo>
                  <a:lnTo>
                    <a:pt x="24080" y="15702"/>
                  </a:lnTo>
                  <a:lnTo>
                    <a:pt x="24238" y="15781"/>
                  </a:lnTo>
                  <a:lnTo>
                    <a:pt x="24343" y="15913"/>
                  </a:lnTo>
                  <a:lnTo>
                    <a:pt x="24396" y="16071"/>
                  </a:lnTo>
                  <a:lnTo>
                    <a:pt x="24370" y="16176"/>
                  </a:lnTo>
                  <a:lnTo>
                    <a:pt x="24343" y="16255"/>
                  </a:lnTo>
                  <a:lnTo>
                    <a:pt x="24317" y="16334"/>
                  </a:lnTo>
                  <a:lnTo>
                    <a:pt x="24238" y="16413"/>
                  </a:lnTo>
                  <a:lnTo>
                    <a:pt x="24185" y="16466"/>
                  </a:lnTo>
                  <a:lnTo>
                    <a:pt x="24106" y="16519"/>
                  </a:lnTo>
                  <a:lnTo>
                    <a:pt x="24001" y="16545"/>
                  </a:lnTo>
                  <a:lnTo>
                    <a:pt x="23816" y="16545"/>
                  </a:lnTo>
                  <a:lnTo>
                    <a:pt x="23737" y="16519"/>
                  </a:lnTo>
                  <a:lnTo>
                    <a:pt x="23658" y="16466"/>
                  </a:lnTo>
                  <a:lnTo>
                    <a:pt x="23579" y="16413"/>
                  </a:lnTo>
                  <a:lnTo>
                    <a:pt x="23527" y="16334"/>
                  </a:lnTo>
                  <a:lnTo>
                    <a:pt x="23474" y="16255"/>
                  </a:lnTo>
                  <a:lnTo>
                    <a:pt x="23448" y="16176"/>
                  </a:lnTo>
                  <a:lnTo>
                    <a:pt x="23448" y="16071"/>
                  </a:lnTo>
                  <a:lnTo>
                    <a:pt x="23448" y="15966"/>
                  </a:lnTo>
                  <a:lnTo>
                    <a:pt x="23474" y="15887"/>
                  </a:lnTo>
                  <a:lnTo>
                    <a:pt x="23527" y="15808"/>
                  </a:lnTo>
                  <a:lnTo>
                    <a:pt x="23579" y="15728"/>
                  </a:lnTo>
                  <a:lnTo>
                    <a:pt x="23658" y="15676"/>
                  </a:lnTo>
                  <a:lnTo>
                    <a:pt x="23737" y="15623"/>
                  </a:lnTo>
                  <a:lnTo>
                    <a:pt x="23816" y="15597"/>
                  </a:lnTo>
                  <a:close/>
                  <a:moveTo>
                    <a:pt x="5849" y="15465"/>
                  </a:moveTo>
                  <a:lnTo>
                    <a:pt x="5717" y="15491"/>
                  </a:lnTo>
                  <a:lnTo>
                    <a:pt x="5612" y="15518"/>
                  </a:lnTo>
                  <a:lnTo>
                    <a:pt x="5507" y="15570"/>
                  </a:lnTo>
                  <a:lnTo>
                    <a:pt x="5428" y="15649"/>
                  </a:lnTo>
                  <a:lnTo>
                    <a:pt x="5349" y="15728"/>
                  </a:lnTo>
                  <a:lnTo>
                    <a:pt x="5296" y="15834"/>
                  </a:lnTo>
                  <a:lnTo>
                    <a:pt x="5243" y="15966"/>
                  </a:lnTo>
                  <a:lnTo>
                    <a:pt x="5243" y="16097"/>
                  </a:lnTo>
                  <a:lnTo>
                    <a:pt x="5269" y="16203"/>
                  </a:lnTo>
                  <a:lnTo>
                    <a:pt x="5296" y="16334"/>
                  </a:lnTo>
                  <a:lnTo>
                    <a:pt x="5349" y="16413"/>
                  </a:lnTo>
                  <a:lnTo>
                    <a:pt x="5428" y="16519"/>
                  </a:lnTo>
                  <a:lnTo>
                    <a:pt x="5507" y="16598"/>
                  </a:lnTo>
                  <a:lnTo>
                    <a:pt x="5612" y="16651"/>
                  </a:lnTo>
                  <a:lnTo>
                    <a:pt x="5744" y="16677"/>
                  </a:lnTo>
                  <a:lnTo>
                    <a:pt x="5849" y="16703"/>
                  </a:lnTo>
                  <a:lnTo>
                    <a:pt x="5875" y="16756"/>
                  </a:lnTo>
                  <a:lnTo>
                    <a:pt x="5928" y="16756"/>
                  </a:lnTo>
                  <a:lnTo>
                    <a:pt x="6060" y="16730"/>
                  </a:lnTo>
                  <a:lnTo>
                    <a:pt x="6165" y="16677"/>
                  </a:lnTo>
                  <a:lnTo>
                    <a:pt x="6244" y="16598"/>
                  </a:lnTo>
                  <a:lnTo>
                    <a:pt x="6350" y="16519"/>
                  </a:lnTo>
                  <a:lnTo>
                    <a:pt x="6402" y="16440"/>
                  </a:lnTo>
                  <a:lnTo>
                    <a:pt x="6455" y="16308"/>
                  </a:lnTo>
                  <a:lnTo>
                    <a:pt x="6481" y="16203"/>
                  </a:lnTo>
                  <a:lnTo>
                    <a:pt x="6455" y="16071"/>
                  </a:lnTo>
                  <a:lnTo>
                    <a:pt x="6455" y="15939"/>
                  </a:lnTo>
                  <a:lnTo>
                    <a:pt x="6429" y="15834"/>
                  </a:lnTo>
                  <a:lnTo>
                    <a:pt x="6350" y="15728"/>
                  </a:lnTo>
                  <a:lnTo>
                    <a:pt x="6297" y="15649"/>
                  </a:lnTo>
                  <a:lnTo>
                    <a:pt x="6192" y="15570"/>
                  </a:lnTo>
                  <a:lnTo>
                    <a:pt x="6086" y="15518"/>
                  </a:lnTo>
                  <a:lnTo>
                    <a:pt x="5981" y="15491"/>
                  </a:lnTo>
                  <a:lnTo>
                    <a:pt x="5849" y="15465"/>
                  </a:lnTo>
                  <a:close/>
                  <a:moveTo>
                    <a:pt x="12488" y="15465"/>
                  </a:moveTo>
                  <a:lnTo>
                    <a:pt x="12356" y="15491"/>
                  </a:lnTo>
                  <a:lnTo>
                    <a:pt x="12251" y="15518"/>
                  </a:lnTo>
                  <a:lnTo>
                    <a:pt x="12146" y="15570"/>
                  </a:lnTo>
                  <a:lnTo>
                    <a:pt x="12067" y="15649"/>
                  </a:lnTo>
                  <a:lnTo>
                    <a:pt x="11988" y="15728"/>
                  </a:lnTo>
                  <a:lnTo>
                    <a:pt x="11935" y="15834"/>
                  </a:lnTo>
                  <a:lnTo>
                    <a:pt x="11908" y="15966"/>
                  </a:lnTo>
                  <a:lnTo>
                    <a:pt x="11882" y="16097"/>
                  </a:lnTo>
                  <a:lnTo>
                    <a:pt x="11908" y="16203"/>
                  </a:lnTo>
                  <a:lnTo>
                    <a:pt x="11935" y="16334"/>
                  </a:lnTo>
                  <a:lnTo>
                    <a:pt x="11988" y="16413"/>
                  </a:lnTo>
                  <a:lnTo>
                    <a:pt x="12067" y="16519"/>
                  </a:lnTo>
                  <a:lnTo>
                    <a:pt x="12172" y="16598"/>
                  </a:lnTo>
                  <a:lnTo>
                    <a:pt x="12251" y="16651"/>
                  </a:lnTo>
                  <a:lnTo>
                    <a:pt x="12383" y="16677"/>
                  </a:lnTo>
                  <a:lnTo>
                    <a:pt x="12514" y="16703"/>
                  </a:lnTo>
                  <a:lnTo>
                    <a:pt x="12514" y="16756"/>
                  </a:lnTo>
                  <a:lnTo>
                    <a:pt x="12567" y="16756"/>
                  </a:lnTo>
                  <a:lnTo>
                    <a:pt x="12672" y="16730"/>
                  </a:lnTo>
                  <a:lnTo>
                    <a:pt x="12804" y="16677"/>
                  </a:lnTo>
                  <a:lnTo>
                    <a:pt x="12883" y="16598"/>
                  </a:lnTo>
                  <a:lnTo>
                    <a:pt x="12962" y="16519"/>
                  </a:lnTo>
                  <a:lnTo>
                    <a:pt x="13041" y="16440"/>
                  </a:lnTo>
                  <a:lnTo>
                    <a:pt x="13094" y="16308"/>
                  </a:lnTo>
                  <a:lnTo>
                    <a:pt x="13120" y="16203"/>
                  </a:lnTo>
                  <a:lnTo>
                    <a:pt x="13120" y="16071"/>
                  </a:lnTo>
                  <a:lnTo>
                    <a:pt x="13094" y="15939"/>
                  </a:lnTo>
                  <a:lnTo>
                    <a:pt x="13068" y="15834"/>
                  </a:lnTo>
                  <a:lnTo>
                    <a:pt x="12989" y="15728"/>
                  </a:lnTo>
                  <a:lnTo>
                    <a:pt x="12936" y="15649"/>
                  </a:lnTo>
                  <a:lnTo>
                    <a:pt x="12831" y="15570"/>
                  </a:lnTo>
                  <a:lnTo>
                    <a:pt x="12725" y="15518"/>
                  </a:lnTo>
                  <a:lnTo>
                    <a:pt x="12620" y="15491"/>
                  </a:lnTo>
                  <a:lnTo>
                    <a:pt x="12488" y="15465"/>
                  </a:lnTo>
                  <a:close/>
                  <a:moveTo>
                    <a:pt x="23922" y="15465"/>
                  </a:moveTo>
                  <a:lnTo>
                    <a:pt x="23790" y="15491"/>
                  </a:lnTo>
                  <a:lnTo>
                    <a:pt x="23685" y="15518"/>
                  </a:lnTo>
                  <a:lnTo>
                    <a:pt x="23579" y="15570"/>
                  </a:lnTo>
                  <a:lnTo>
                    <a:pt x="23474" y="15649"/>
                  </a:lnTo>
                  <a:lnTo>
                    <a:pt x="23395" y="15728"/>
                  </a:lnTo>
                  <a:lnTo>
                    <a:pt x="23342" y="15834"/>
                  </a:lnTo>
                  <a:lnTo>
                    <a:pt x="23316" y="15966"/>
                  </a:lnTo>
                  <a:lnTo>
                    <a:pt x="23316" y="16071"/>
                  </a:lnTo>
                  <a:lnTo>
                    <a:pt x="23316" y="16203"/>
                  </a:lnTo>
                  <a:lnTo>
                    <a:pt x="23342" y="16308"/>
                  </a:lnTo>
                  <a:lnTo>
                    <a:pt x="23395" y="16413"/>
                  </a:lnTo>
                  <a:lnTo>
                    <a:pt x="23474" y="16519"/>
                  </a:lnTo>
                  <a:lnTo>
                    <a:pt x="23579" y="16598"/>
                  </a:lnTo>
                  <a:lnTo>
                    <a:pt x="23685" y="16651"/>
                  </a:lnTo>
                  <a:lnTo>
                    <a:pt x="23790" y="16677"/>
                  </a:lnTo>
                  <a:lnTo>
                    <a:pt x="23922" y="16703"/>
                  </a:lnTo>
                  <a:lnTo>
                    <a:pt x="23922" y="16756"/>
                  </a:lnTo>
                  <a:lnTo>
                    <a:pt x="23975" y="16756"/>
                  </a:lnTo>
                  <a:lnTo>
                    <a:pt x="24106" y="16730"/>
                  </a:lnTo>
                  <a:lnTo>
                    <a:pt x="24212" y="16677"/>
                  </a:lnTo>
                  <a:lnTo>
                    <a:pt x="24317" y="16598"/>
                  </a:lnTo>
                  <a:lnTo>
                    <a:pt x="24396" y="16519"/>
                  </a:lnTo>
                  <a:lnTo>
                    <a:pt x="24449" y="16440"/>
                  </a:lnTo>
                  <a:lnTo>
                    <a:pt x="24501" y="16308"/>
                  </a:lnTo>
                  <a:lnTo>
                    <a:pt x="24528" y="16203"/>
                  </a:lnTo>
                  <a:lnTo>
                    <a:pt x="24528" y="16071"/>
                  </a:lnTo>
                  <a:lnTo>
                    <a:pt x="24501" y="15966"/>
                  </a:lnTo>
                  <a:lnTo>
                    <a:pt x="24475" y="15834"/>
                  </a:lnTo>
                  <a:lnTo>
                    <a:pt x="24422" y="15728"/>
                  </a:lnTo>
                  <a:lnTo>
                    <a:pt x="24343" y="15649"/>
                  </a:lnTo>
                  <a:lnTo>
                    <a:pt x="24264" y="15570"/>
                  </a:lnTo>
                  <a:lnTo>
                    <a:pt x="24159" y="15518"/>
                  </a:lnTo>
                  <a:lnTo>
                    <a:pt x="24027" y="15491"/>
                  </a:lnTo>
                  <a:lnTo>
                    <a:pt x="23922" y="15465"/>
                  </a:lnTo>
                  <a:close/>
                  <a:moveTo>
                    <a:pt x="16545" y="16572"/>
                  </a:moveTo>
                  <a:lnTo>
                    <a:pt x="16545" y="16624"/>
                  </a:lnTo>
                  <a:lnTo>
                    <a:pt x="16703" y="16651"/>
                  </a:lnTo>
                  <a:lnTo>
                    <a:pt x="16861" y="16756"/>
                  </a:lnTo>
                  <a:lnTo>
                    <a:pt x="16967" y="16888"/>
                  </a:lnTo>
                  <a:lnTo>
                    <a:pt x="17019" y="17046"/>
                  </a:lnTo>
                  <a:lnTo>
                    <a:pt x="16993" y="17151"/>
                  </a:lnTo>
                  <a:lnTo>
                    <a:pt x="16967" y="17230"/>
                  </a:lnTo>
                  <a:lnTo>
                    <a:pt x="16914" y="17309"/>
                  </a:lnTo>
                  <a:lnTo>
                    <a:pt x="16861" y="17388"/>
                  </a:lnTo>
                  <a:lnTo>
                    <a:pt x="16782" y="17441"/>
                  </a:lnTo>
                  <a:lnTo>
                    <a:pt x="16703" y="17494"/>
                  </a:lnTo>
                  <a:lnTo>
                    <a:pt x="16624" y="17520"/>
                  </a:lnTo>
                  <a:lnTo>
                    <a:pt x="16440" y="17520"/>
                  </a:lnTo>
                  <a:lnTo>
                    <a:pt x="16334" y="17494"/>
                  </a:lnTo>
                  <a:lnTo>
                    <a:pt x="16255" y="17441"/>
                  </a:lnTo>
                  <a:lnTo>
                    <a:pt x="16203" y="17388"/>
                  </a:lnTo>
                  <a:lnTo>
                    <a:pt x="16124" y="17309"/>
                  </a:lnTo>
                  <a:lnTo>
                    <a:pt x="16097" y="17230"/>
                  </a:lnTo>
                  <a:lnTo>
                    <a:pt x="16071" y="17125"/>
                  </a:lnTo>
                  <a:lnTo>
                    <a:pt x="16045" y="17046"/>
                  </a:lnTo>
                  <a:lnTo>
                    <a:pt x="16071" y="16940"/>
                  </a:lnTo>
                  <a:lnTo>
                    <a:pt x="16097" y="16861"/>
                  </a:lnTo>
                  <a:lnTo>
                    <a:pt x="16150" y="16782"/>
                  </a:lnTo>
                  <a:lnTo>
                    <a:pt x="16203" y="16703"/>
                  </a:lnTo>
                  <a:lnTo>
                    <a:pt x="16282" y="16651"/>
                  </a:lnTo>
                  <a:lnTo>
                    <a:pt x="16361" y="16598"/>
                  </a:lnTo>
                  <a:lnTo>
                    <a:pt x="16440" y="16572"/>
                  </a:lnTo>
                  <a:close/>
                  <a:moveTo>
                    <a:pt x="16440" y="16440"/>
                  </a:moveTo>
                  <a:lnTo>
                    <a:pt x="16308" y="16493"/>
                  </a:lnTo>
                  <a:lnTo>
                    <a:pt x="16203" y="16545"/>
                  </a:lnTo>
                  <a:lnTo>
                    <a:pt x="16124" y="16624"/>
                  </a:lnTo>
                  <a:lnTo>
                    <a:pt x="16045" y="16703"/>
                  </a:lnTo>
                  <a:lnTo>
                    <a:pt x="15992" y="16809"/>
                  </a:lnTo>
                  <a:lnTo>
                    <a:pt x="15939" y="16914"/>
                  </a:lnTo>
                  <a:lnTo>
                    <a:pt x="15939" y="17046"/>
                  </a:lnTo>
                  <a:lnTo>
                    <a:pt x="15939" y="17177"/>
                  </a:lnTo>
                  <a:lnTo>
                    <a:pt x="15966" y="17283"/>
                  </a:lnTo>
                  <a:lnTo>
                    <a:pt x="16045" y="17388"/>
                  </a:lnTo>
                  <a:lnTo>
                    <a:pt x="16097" y="17467"/>
                  </a:lnTo>
                  <a:lnTo>
                    <a:pt x="16203" y="17546"/>
                  </a:lnTo>
                  <a:lnTo>
                    <a:pt x="16308" y="17599"/>
                  </a:lnTo>
                  <a:lnTo>
                    <a:pt x="16413" y="17652"/>
                  </a:lnTo>
                  <a:lnTo>
                    <a:pt x="16545" y="17652"/>
                  </a:lnTo>
                  <a:lnTo>
                    <a:pt x="16545" y="17704"/>
                  </a:lnTo>
                  <a:lnTo>
                    <a:pt x="16677" y="17704"/>
                  </a:lnTo>
                  <a:lnTo>
                    <a:pt x="16782" y="17652"/>
                  </a:lnTo>
                  <a:lnTo>
                    <a:pt x="16888" y="17599"/>
                  </a:lnTo>
                  <a:lnTo>
                    <a:pt x="16967" y="17520"/>
                  </a:lnTo>
                  <a:lnTo>
                    <a:pt x="17046" y="17441"/>
                  </a:lnTo>
                  <a:lnTo>
                    <a:pt x="17098" y="17336"/>
                  </a:lnTo>
                  <a:lnTo>
                    <a:pt x="17151" y="17230"/>
                  </a:lnTo>
                  <a:lnTo>
                    <a:pt x="17151" y="17098"/>
                  </a:lnTo>
                  <a:lnTo>
                    <a:pt x="17151" y="17046"/>
                  </a:lnTo>
                  <a:lnTo>
                    <a:pt x="17151" y="16940"/>
                  </a:lnTo>
                  <a:lnTo>
                    <a:pt x="17125" y="16809"/>
                  </a:lnTo>
                  <a:lnTo>
                    <a:pt x="17046" y="16703"/>
                  </a:lnTo>
                  <a:lnTo>
                    <a:pt x="16993" y="16624"/>
                  </a:lnTo>
                  <a:lnTo>
                    <a:pt x="16888" y="16545"/>
                  </a:lnTo>
                  <a:lnTo>
                    <a:pt x="16782" y="16493"/>
                  </a:lnTo>
                  <a:lnTo>
                    <a:pt x="16677" y="16466"/>
                  </a:lnTo>
                  <a:lnTo>
                    <a:pt x="16545" y="16440"/>
                  </a:lnTo>
                  <a:close/>
                  <a:moveTo>
                    <a:pt x="27795" y="16835"/>
                  </a:moveTo>
                  <a:lnTo>
                    <a:pt x="27795" y="16888"/>
                  </a:lnTo>
                  <a:lnTo>
                    <a:pt x="27874" y="16914"/>
                  </a:lnTo>
                  <a:lnTo>
                    <a:pt x="27979" y="16914"/>
                  </a:lnTo>
                  <a:lnTo>
                    <a:pt x="28111" y="17019"/>
                  </a:lnTo>
                  <a:lnTo>
                    <a:pt x="28216" y="17151"/>
                  </a:lnTo>
                  <a:lnTo>
                    <a:pt x="28242" y="17230"/>
                  </a:lnTo>
                  <a:lnTo>
                    <a:pt x="28269" y="17309"/>
                  </a:lnTo>
                  <a:lnTo>
                    <a:pt x="28242" y="17415"/>
                  </a:lnTo>
                  <a:lnTo>
                    <a:pt x="28216" y="17494"/>
                  </a:lnTo>
                  <a:lnTo>
                    <a:pt x="28190" y="17573"/>
                  </a:lnTo>
                  <a:lnTo>
                    <a:pt x="28137" y="17652"/>
                  </a:lnTo>
                  <a:lnTo>
                    <a:pt x="28058" y="17704"/>
                  </a:lnTo>
                  <a:lnTo>
                    <a:pt x="27979" y="17757"/>
                  </a:lnTo>
                  <a:lnTo>
                    <a:pt x="27900" y="17783"/>
                  </a:lnTo>
                  <a:lnTo>
                    <a:pt x="27716" y="17783"/>
                  </a:lnTo>
                  <a:lnTo>
                    <a:pt x="27610" y="17757"/>
                  </a:lnTo>
                  <a:lnTo>
                    <a:pt x="27531" y="17704"/>
                  </a:lnTo>
                  <a:lnTo>
                    <a:pt x="27452" y="17652"/>
                  </a:lnTo>
                  <a:lnTo>
                    <a:pt x="27399" y="17573"/>
                  </a:lnTo>
                  <a:lnTo>
                    <a:pt x="27373" y="17494"/>
                  </a:lnTo>
                  <a:lnTo>
                    <a:pt x="27320" y="17415"/>
                  </a:lnTo>
                  <a:lnTo>
                    <a:pt x="27320" y="17309"/>
                  </a:lnTo>
                  <a:lnTo>
                    <a:pt x="27320" y="17230"/>
                  </a:lnTo>
                  <a:lnTo>
                    <a:pt x="27347" y="17125"/>
                  </a:lnTo>
                  <a:lnTo>
                    <a:pt x="27399" y="17046"/>
                  </a:lnTo>
                  <a:lnTo>
                    <a:pt x="27452" y="16993"/>
                  </a:lnTo>
                  <a:lnTo>
                    <a:pt x="27531" y="16914"/>
                  </a:lnTo>
                  <a:lnTo>
                    <a:pt x="27610" y="16888"/>
                  </a:lnTo>
                  <a:lnTo>
                    <a:pt x="27689" y="16861"/>
                  </a:lnTo>
                  <a:lnTo>
                    <a:pt x="27795" y="16835"/>
                  </a:lnTo>
                  <a:close/>
                  <a:moveTo>
                    <a:pt x="27663" y="16730"/>
                  </a:moveTo>
                  <a:lnTo>
                    <a:pt x="27558" y="16756"/>
                  </a:lnTo>
                  <a:lnTo>
                    <a:pt x="27452" y="16835"/>
                  </a:lnTo>
                  <a:lnTo>
                    <a:pt x="27373" y="16888"/>
                  </a:lnTo>
                  <a:lnTo>
                    <a:pt x="27294" y="16993"/>
                  </a:lnTo>
                  <a:lnTo>
                    <a:pt x="27241" y="17098"/>
                  </a:lnTo>
                  <a:lnTo>
                    <a:pt x="27189" y="17204"/>
                  </a:lnTo>
                  <a:lnTo>
                    <a:pt x="27189" y="17336"/>
                  </a:lnTo>
                  <a:lnTo>
                    <a:pt x="27189" y="17441"/>
                  </a:lnTo>
                  <a:lnTo>
                    <a:pt x="27241" y="17573"/>
                  </a:lnTo>
                  <a:lnTo>
                    <a:pt x="27294" y="17652"/>
                  </a:lnTo>
                  <a:lnTo>
                    <a:pt x="27347" y="17757"/>
                  </a:lnTo>
                  <a:lnTo>
                    <a:pt x="27452" y="17836"/>
                  </a:lnTo>
                  <a:lnTo>
                    <a:pt x="27558" y="17889"/>
                  </a:lnTo>
                  <a:lnTo>
                    <a:pt x="27663" y="17915"/>
                  </a:lnTo>
                  <a:lnTo>
                    <a:pt x="27795" y="17941"/>
                  </a:lnTo>
                  <a:lnTo>
                    <a:pt x="27795" y="17968"/>
                  </a:lnTo>
                  <a:lnTo>
                    <a:pt x="27821" y="17968"/>
                  </a:lnTo>
                  <a:lnTo>
                    <a:pt x="27953" y="17941"/>
                  </a:lnTo>
                  <a:lnTo>
                    <a:pt x="28058" y="17915"/>
                  </a:lnTo>
                  <a:lnTo>
                    <a:pt x="28163" y="17836"/>
                  </a:lnTo>
                  <a:lnTo>
                    <a:pt x="28242" y="17757"/>
                  </a:lnTo>
                  <a:lnTo>
                    <a:pt x="28322" y="17678"/>
                  </a:lnTo>
                  <a:lnTo>
                    <a:pt x="28374" y="17573"/>
                  </a:lnTo>
                  <a:lnTo>
                    <a:pt x="28401" y="17441"/>
                  </a:lnTo>
                  <a:lnTo>
                    <a:pt x="28401" y="17336"/>
                  </a:lnTo>
                  <a:lnTo>
                    <a:pt x="28374" y="17204"/>
                  </a:lnTo>
                  <a:lnTo>
                    <a:pt x="28348" y="17098"/>
                  </a:lnTo>
                  <a:lnTo>
                    <a:pt x="28295" y="16993"/>
                  </a:lnTo>
                  <a:lnTo>
                    <a:pt x="28216" y="16914"/>
                  </a:lnTo>
                  <a:lnTo>
                    <a:pt x="28137" y="16835"/>
                  </a:lnTo>
                  <a:lnTo>
                    <a:pt x="28032" y="16782"/>
                  </a:lnTo>
                  <a:lnTo>
                    <a:pt x="27926" y="16730"/>
                  </a:lnTo>
                  <a:close/>
                  <a:moveTo>
                    <a:pt x="8879" y="17941"/>
                  </a:moveTo>
                  <a:lnTo>
                    <a:pt x="8905" y="17968"/>
                  </a:lnTo>
                  <a:lnTo>
                    <a:pt x="8984" y="17968"/>
                  </a:lnTo>
                  <a:lnTo>
                    <a:pt x="9063" y="17994"/>
                  </a:lnTo>
                  <a:lnTo>
                    <a:pt x="9195" y="18100"/>
                  </a:lnTo>
                  <a:lnTo>
                    <a:pt x="9300" y="18231"/>
                  </a:lnTo>
                  <a:lnTo>
                    <a:pt x="9327" y="18310"/>
                  </a:lnTo>
                  <a:lnTo>
                    <a:pt x="9353" y="18416"/>
                  </a:lnTo>
                  <a:lnTo>
                    <a:pt x="9353" y="18521"/>
                  </a:lnTo>
                  <a:lnTo>
                    <a:pt x="9300" y="18600"/>
                  </a:lnTo>
                  <a:lnTo>
                    <a:pt x="9274" y="18679"/>
                  </a:lnTo>
                  <a:lnTo>
                    <a:pt x="9195" y="18758"/>
                  </a:lnTo>
                  <a:lnTo>
                    <a:pt x="9142" y="18811"/>
                  </a:lnTo>
                  <a:lnTo>
                    <a:pt x="9063" y="18864"/>
                  </a:lnTo>
                  <a:lnTo>
                    <a:pt x="8958" y="18890"/>
                  </a:lnTo>
                  <a:lnTo>
                    <a:pt x="8879" y="18890"/>
                  </a:lnTo>
                  <a:lnTo>
                    <a:pt x="8773" y="18864"/>
                  </a:lnTo>
                  <a:lnTo>
                    <a:pt x="8694" y="18837"/>
                  </a:lnTo>
                  <a:lnTo>
                    <a:pt x="8615" y="18811"/>
                  </a:lnTo>
                  <a:lnTo>
                    <a:pt x="8536" y="18732"/>
                  </a:lnTo>
                  <a:lnTo>
                    <a:pt x="8484" y="18679"/>
                  </a:lnTo>
                  <a:lnTo>
                    <a:pt x="8431" y="18600"/>
                  </a:lnTo>
                  <a:lnTo>
                    <a:pt x="8405" y="18495"/>
                  </a:lnTo>
                  <a:lnTo>
                    <a:pt x="8405" y="18416"/>
                  </a:lnTo>
                  <a:lnTo>
                    <a:pt x="8405" y="18310"/>
                  </a:lnTo>
                  <a:lnTo>
                    <a:pt x="8431" y="18231"/>
                  </a:lnTo>
                  <a:lnTo>
                    <a:pt x="8484" y="18152"/>
                  </a:lnTo>
                  <a:lnTo>
                    <a:pt x="8536" y="18073"/>
                  </a:lnTo>
                  <a:lnTo>
                    <a:pt x="8615" y="18021"/>
                  </a:lnTo>
                  <a:lnTo>
                    <a:pt x="8694" y="17968"/>
                  </a:lnTo>
                  <a:lnTo>
                    <a:pt x="8773" y="17941"/>
                  </a:lnTo>
                  <a:close/>
                  <a:moveTo>
                    <a:pt x="8747" y="17810"/>
                  </a:moveTo>
                  <a:lnTo>
                    <a:pt x="8642" y="17862"/>
                  </a:lnTo>
                  <a:lnTo>
                    <a:pt x="8536" y="17915"/>
                  </a:lnTo>
                  <a:lnTo>
                    <a:pt x="8431" y="17994"/>
                  </a:lnTo>
                  <a:lnTo>
                    <a:pt x="8378" y="18073"/>
                  </a:lnTo>
                  <a:lnTo>
                    <a:pt x="8299" y="18179"/>
                  </a:lnTo>
                  <a:lnTo>
                    <a:pt x="8273" y="18310"/>
                  </a:lnTo>
                  <a:lnTo>
                    <a:pt x="8273" y="18416"/>
                  </a:lnTo>
                  <a:lnTo>
                    <a:pt x="8273" y="18547"/>
                  </a:lnTo>
                  <a:lnTo>
                    <a:pt x="8326" y="18653"/>
                  </a:lnTo>
                  <a:lnTo>
                    <a:pt x="8378" y="18758"/>
                  </a:lnTo>
                  <a:lnTo>
                    <a:pt x="8457" y="18864"/>
                  </a:lnTo>
                  <a:lnTo>
                    <a:pt x="8536" y="18916"/>
                  </a:lnTo>
                  <a:lnTo>
                    <a:pt x="8642" y="18969"/>
                  </a:lnTo>
                  <a:lnTo>
                    <a:pt x="8747" y="19022"/>
                  </a:lnTo>
                  <a:lnTo>
                    <a:pt x="8879" y="19022"/>
                  </a:lnTo>
                  <a:lnTo>
                    <a:pt x="8905" y="19048"/>
                  </a:lnTo>
                  <a:lnTo>
                    <a:pt x="9010" y="19022"/>
                  </a:lnTo>
                  <a:lnTo>
                    <a:pt x="9142" y="18995"/>
                  </a:lnTo>
                  <a:lnTo>
                    <a:pt x="9221" y="18943"/>
                  </a:lnTo>
                  <a:lnTo>
                    <a:pt x="9327" y="18864"/>
                  </a:lnTo>
                  <a:lnTo>
                    <a:pt x="9379" y="18758"/>
                  </a:lnTo>
                  <a:lnTo>
                    <a:pt x="9458" y="18653"/>
                  </a:lnTo>
                  <a:lnTo>
                    <a:pt x="9485" y="18547"/>
                  </a:lnTo>
                  <a:lnTo>
                    <a:pt x="9485" y="18416"/>
                  </a:lnTo>
                  <a:lnTo>
                    <a:pt x="9485" y="18284"/>
                  </a:lnTo>
                  <a:lnTo>
                    <a:pt x="9432" y="18179"/>
                  </a:lnTo>
                  <a:lnTo>
                    <a:pt x="9379" y="18073"/>
                  </a:lnTo>
                  <a:lnTo>
                    <a:pt x="9300" y="17968"/>
                  </a:lnTo>
                  <a:lnTo>
                    <a:pt x="9221" y="17915"/>
                  </a:lnTo>
                  <a:lnTo>
                    <a:pt x="9116" y="17862"/>
                  </a:lnTo>
                  <a:lnTo>
                    <a:pt x="8984" y="17810"/>
                  </a:lnTo>
                  <a:close/>
                  <a:moveTo>
                    <a:pt x="20681" y="18152"/>
                  </a:moveTo>
                  <a:lnTo>
                    <a:pt x="20681" y="18205"/>
                  </a:lnTo>
                  <a:lnTo>
                    <a:pt x="20760" y="18205"/>
                  </a:lnTo>
                  <a:lnTo>
                    <a:pt x="20866" y="18231"/>
                  </a:lnTo>
                  <a:lnTo>
                    <a:pt x="20998" y="18337"/>
                  </a:lnTo>
                  <a:lnTo>
                    <a:pt x="21103" y="18468"/>
                  </a:lnTo>
                  <a:lnTo>
                    <a:pt x="21129" y="18547"/>
                  </a:lnTo>
                  <a:lnTo>
                    <a:pt x="21129" y="18626"/>
                  </a:lnTo>
                  <a:lnTo>
                    <a:pt x="21129" y="18653"/>
                  </a:lnTo>
                  <a:lnTo>
                    <a:pt x="21129" y="18732"/>
                  </a:lnTo>
                  <a:lnTo>
                    <a:pt x="21103" y="18837"/>
                  </a:lnTo>
                  <a:lnTo>
                    <a:pt x="21050" y="18916"/>
                  </a:lnTo>
                  <a:lnTo>
                    <a:pt x="20998" y="18969"/>
                  </a:lnTo>
                  <a:lnTo>
                    <a:pt x="20919" y="19048"/>
                  </a:lnTo>
                  <a:lnTo>
                    <a:pt x="20839" y="19074"/>
                  </a:lnTo>
                  <a:lnTo>
                    <a:pt x="20760" y="19101"/>
                  </a:lnTo>
                  <a:lnTo>
                    <a:pt x="20655" y="19127"/>
                  </a:lnTo>
                  <a:lnTo>
                    <a:pt x="20576" y="19101"/>
                  </a:lnTo>
                  <a:lnTo>
                    <a:pt x="20471" y="19074"/>
                  </a:lnTo>
                  <a:lnTo>
                    <a:pt x="20392" y="19022"/>
                  </a:lnTo>
                  <a:lnTo>
                    <a:pt x="20339" y="18969"/>
                  </a:lnTo>
                  <a:lnTo>
                    <a:pt x="20260" y="18890"/>
                  </a:lnTo>
                  <a:lnTo>
                    <a:pt x="20234" y="18811"/>
                  </a:lnTo>
                  <a:lnTo>
                    <a:pt x="20207" y="18732"/>
                  </a:lnTo>
                  <a:lnTo>
                    <a:pt x="20181" y="18626"/>
                  </a:lnTo>
                  <a:lnTo>
                    <a:pt x="20207" y="18547"/>
                  </a:lnTo>
                  <a:lnTo>
                    <a:pt x="20234" y="18442"/>
                  </a:lnTo>
                  <a:lnTo>
                    <a:pt x="20286" y="18363"/>
                  </a:lnTo>
                  <a:lnTo>
                    <a:pt x="20339" y="18310"/>
                  </a:lnTo>
                  <a:lnTo>
                    <a:pt x="20392" y="18231"/>
                  </a:lnTo>
                  <a:lnTo>
                    <a:pt x="20497" y="18205"/>
                  </a:lnTo>
                  <a:lnTo>
                    <a:pt x="20576" y="18179"/>
                  </a:lnTo>
                  <a:lnTo>
                    <a:pt x="20681" y="18152"/>
                  </a:lnTo>
                  <a:close/>
                  <a:moveTo>
                    <a:pt x="20550" y="18047"/>
                  </a:moveTo>
                  <a:lnTo>
                    <a:pt x="20418" y="18073"/>
                  </a:lnTo>
                  <a:lnTo>
                    <a:pt x="20313" y="18152"/>
                  </a:lnTo>
                  <a:lnTo>
                    <a:pt x="20234" y="18205"/>
                  </a:lnTo>
                  <a:lnTo>
                    <a:pt x="20155" y="18310"/>
                  </a:lnTo>
                  <a:lnTo>
                    <a:pt x="20102" y="18416"/>
                  </a:lnTo>
                  <a:lnTo>
                    <a:pt x="20075" y="18521"/>
                  </a:lnTo>
                  <a:lnTo>
                    <a:pt x="20049" y="18653"/>
                  </a:lnTo>
                  <a:lnTo>
                    <a:pt x="20075" y="18785"/>
                  </a:lnTo>
                  <a:lnTo>
                    <a:pt x="20102" y="18890"/>
                  </a:lnTo>
                  <a:lnTo>
                    <a:pt x="20155" y="18995"/>
                  </a:lnTo>
                  <a:lnTo>
                    <a:pt x="20234" y="19074"/>
                  </a:lnTo>
                  <a:lnTo>
                    <a:pt x="20339" y="19153"/>
                  </a:lnTo>
                  <a:lnTo>
                    <a:pt x="20444" y="19206"/>
                  </a:lnTo>
                  <a:lnTo>
                    <a:pt x="20550" y="19259"/>
                  </a:lnTo>
                  <a:lnTo>
                    <a:pt x="20681" y="19259"/>
                  </a:lnTo>
                  <a:lnTo>
                    <a:pt x="20681" y="19285"/>
                  </a:lnTo>
                  <a:lnTo>
                    <a:pt x="20708" y="19285"/>
                  </a:lnTo>
                  <a:lnTo>
                    <a:pt x="20813" y="19259"/>
                  </a:lnTo>
                  <a:lnTo>
                    <a:pt x="20945" y="19232"/>
                  </a:lnTo>
                  <a:lnTo>
                    <a:pt x="21024" y="19153"/>
                  </a:lnTo>
                  <a:lnTo>
                    <a:pt x="21129" y="19074"/>
                  </a:lnTo>
                  <a:lnTo>
                    <a:pt x="21182" y="18995"/>
                  </a:lnTo>
                  <a:lnTo>
                    <a:pt x="21235" y="18890"/>
                  </a:lnTo>
                  <a:lnTo>
                    <a:pt x="21261" y="18758"/>
                  </a:lnTo>
                  <a:lnTo>
                    <a:pt x="21287" y="18653"/>
                  </a:lnTo>
                  <a:lnTo>
                    <a:pt x="21261" y="18521"/>
                  </a:lnTo>
                  <a:lnTo>
                    <a:pt x="21235" y="18389"/>
                  </a:lnTo>
                  <a:lnTo>
                    <a:pt x="21182" y="18310"/>
                  </a:lnTo>
                  <a:lnTo>
                    <a:pt x="21103" y="18205"/>
                  </a:lnTo>
                  <a:lnTo>
                    <a:pt x="20998" y="18126"/>
                  </a:lnTo>
                  <a:lnTo>
                    <a:pt x="20892" y="18073"/>
                  </a:lnTo>
                  <a:lnTo>
                    <a:pt x="20787" y="18047"/>
                  </a:lnTo>
                  <a:close/>
                  <a:moveTo>
                    <a:pt x="13384" y="19470"/>
                  </a:moveTo>
                  <a:lnTo>
                    <a:pt x="13384" y="19496"/>
                  </a:lnTo>
                  <a:lnTo>
                    <a:pt x="13489" y="19496"/>
                  </a:lnTo>
                  <a:lnTo>
                    <a:pt x="13568" y="19522"/>
                  </a:lnTo>
                  <a:lnTo>
                    <a:pt x="13647" y="19575"/>
                  </a:lnTo>
                  <a:lnTo>
                    <a:pt x="13726" y="19628"/>
                  </a:lnTo>
                  <a:lnTo>
                    <a:pt x="13779" y="19680"/>
                  </a:lnTo>
                  <a:lnTo>
                    <a:pt x="13832" y="19759"/>
                  </a:lnTo>
                  <a:lnTo>
                    <a:pt x="13858" y="19865"/>
                  </a:lnTo>
                  <a:lnTo>
                    <a:pt x="13858" y="19944"/>
                  </a:lnTo>
                  <a:lnTo>
                    <a:pt x="13858" y="20049"/>
                  </a:lnTo>
                  <a:lnTo>
                    <a:pt x="13832" y="20128"/>
                  </a:lnTo>
                  <a:lnTo>
                    <a:pt x="13779" y="20234"/>
                  </a:lnTo>
                  <a:lnTo>
                    <a:pt x="13726" y="20286"/>
                  </a:lnTo>
                  <a:lnTo>
                    <a:pt x="13647" y="20339"/>
                  </a:lnTo>
                  <a:lnTo>
                    <a:pt x="13568" y="20392"/>
                  </a:lnTo>
                  <a:lnTo>
                    <a:pt x="13489" y="20418"/>
                  </a:lnTo>
                  <a:lnTo>
                    <a:pt x="13278" y="20418"/>
                  </a:lnTo>
                  <a:lnTo>
                    <a:pt x="13199" y="20392"/>
                  </a:lnTo>
                  <a:lnTo>
                    <a:pt x="13120" y="20339"/>
                  </a:lnTo>
                  <a:lnTo>
                    <a:pt x="13041" y="20286"/>
                  </a:lnTo>
                  <a:lnTo>
                    <a:pt x="12989" y="20234"/>
                  </a:lnTo>
                  <a:lnTo>
                    <a:pt x="12936" y="20128"/>
                  </a:lnTo>
                  <a:lnTo>
                    <a:pt x="12910" y="20049"/>
                  </a:lnTo>
                  <a:lnTo>
                    <a:pt x="12910" y="19944"/>
                  </a:lnTo>
                  <a:lnTo>
                    <a:pt x="12910" y="19865"/>
                  </a:lnTo>
                  <a:lnTo>
                    <a:pt x="12936" y="19759"/>
                  </a:lnTo>
                  <a:lnTo>
                    <a:pt x="12989" y="19680"/>
                  </a:lnTo>
                  <a:lnTo>
                    <a:pt x="13041" y="19628"/>
                  </a:lnTo>
                  <a:lnTo>
                    <a:pt x="13120" y="19575"/>
                  </a:lnTo>
                  <a:lnTo>
                    <a:pt x="13199" y="19522"/>
                  </a:lnTo>
                  <a:lnTo>
                    <a:pt x="13278" y="19496"/>
                  </a:lnTo>
                  <a:lnTo>
                    <a:pt x="13384" y="19470"/>
                  </a:lnTo>
                  <a:close/>
                  <a:moveTo>
                    <a:pt x="13384" y="19338"/>
                  </a:moveTo>
                  <a:lnTo>
                    <a:pt x="13252" y="19364"/>
                  </a:lnTo>
                  <a:lnTo>
                    <a:pt x="13147" y="19390"/>
                  </a:lnTo>
                  <a:lnTo>
                    <a:pt x="13041" y="19443"/>
                  </a:lnTo>
                  <a:lnTo>
                    <a:pt x="12962" y="19522"/>
                  </a:lnTo>
                  <a:lnTo>
                    <a:pt x="12883" y="19628"/>
                  </a:lnTo>
                  <a:lnTo>
                    <a:pt x="12831" y="19733"/>
                  </a:lnTo>
                  <a:lnTo>
                    <a:pt x="12778" y="19838"/>
                  </a:lnTo>
                  <a:lnTo>
                    <a:pt x="12778" y="19970"/>
                  </a:lnTo>
                  <a:lnTo>
                    <a:pt x="12778" y="20075"/>
                  </a:lnTo>
                  <a:lnTo>
                    <a:pt x="12831" y="20207"/>
                  </a:lnTo>
                  <a:lnTo>
                    <a:pt x="12883" y="20313"/>
                  </a:lnTo>
                  <a:lnTo>
                    <a:pt x="12962" y="20392"/>
                  </a:lnTo>
                  <a:lnTo>
                    <a:pt x="13041" y="20471"/>
                  </a:lnTo>
                  <a:lnTo>
                    <a:pt x="13147" y="20523"/>
                  </a:lnTo>
                  <a:lnTo>
                    <a:pt x="13252" y="20550"/>
                  </a:lnTo>
                  <a:lnTo>
                    <a:pt x="13384" y="20576"/>
                  </a:lnTo>
                  <a:lnTo>
                    <a:pt x="13516" y="20550"/>
                  </a:lnTo>
                  <a:lnTo>
                    <a:pt x="13621" y="20523"/>
                  </a:lnTo>
                  <a:lnTo>
                    <a:pt x="13726" y="20471"/>
                  </a:lnTo>
                  <a:lnTo>
                    <a:pt x="13832" y="20392"/>
                  </a:lnTo>
                  <a:lnTo>
                    <a:pt x="13884" y="20313"/>
                  </a:lnTo>
                  <a:lnTo>
                    <a:pt x="13937" y="20207"/>
                  </a:lnTo>
                  <a:lnTo>
                    <a:pt x="13990" y="20075"/>
                  </a:lnTo>
                  <a:lnTo>
                    <a:pt x="13990" y="19970"/>
                  </a:lnTo>
                  <a:lnTo>
                    <a:pt x="13990" y="19838"/>
                  </a:lnTo>
                  <a:lnTo>
                    <a:pt x="13937" y="19733"/>
                  </a:lnTo>
                  <a:lnTo>
                    <a:pt x="13884" y="19628"/>
                  </a:lnTo>
                  <a:lnTo>
                    <a:pt x="13832" y="19522"/>
                  </a:lnTo>
                  <a:lnTo>
                    <a:pt x="13726" y="19443"/>
                  </a:lnTo>
                  <a:lnTo>
                    <a:pt x="13621" y="19390"/>
                  </a:lnTo>
                  <a:lnTo>
                    <a:pt x="13516" y="19364"/>
                  </a:lnTo>
                  <a:lnTo>
                    <a:pt x="13384" y="19338"/>
                  </a:lnTo>
                  <a:close/>
                  <a:moveTo>
                    <a:pt x="25134" y="19628"/>
                  </a:moveTo>
                  <a:lnTo>
                    <a:pt x="25134" y="19733"/>
                  </a:lnTo>
                  <a:lnTo>
                    <a:pt x="25292" y="19733"/>
                  </a:lnTo>
                  <a:lnTo>
                    <a:pt x="25424" y="19812"/>
                  </a:lnTo>
                  <a:lnTo>
                    <a:pt x="25529" y="19944"/>
                  </a:lnTo>
                  <a:lnTo>
                    <a:pt x="25582" y="20075"/>
                  </a:lnTo>
                  <a:lnTo>
                    <a:pt x="25582" y="20102"/>
                  </a:lnTo>
                  <a:lnTo>
                    <a:pt x="25582" y="20181"/>
                  </a:lnTo>
                  <a:lnTo>
                    <a:pt x="25555" y="20286"/>
                  </a:lnTo>
                  <a:lnTo>
                    <a:pt x="25503" y="20365"/>
                  </a:lnTo>
                  <a:lnTo>
                    <a:pt x="25450" y="20444"/>
                  </a:lnTo>
                  <a:lnTo>
                    <a:pt x="25371" y="20497"/>
                  </a:lnTo>
                  <a:lnTo>
                    <a:pt x="25292" y="20523"/>
                  </a:lnTo>
                  <a:lnTo>
                    <a:pt x="25213" y="20550"/>
                  </a:lnTo>
                  <a:lnTo>
                    <a:pt x="25107" y="20576"/>
                  </a:lnTo>
                  <a:lnTo>
                    <a:pt x="25028" y="20550"/>
                  </a:lnTo>
                  <a:lnTo>
                    <a:pt x="24923" y="20523"/>
                  </a:lnTo>
                  <a:lnTo>
                    <a:pt x="24844" y="20471"/>
                  </a:lnTo>
                  <a:lnTo>
                    <a:pt x="24765" y="20418"/>
                  </a:lnTo>
                  <a:lnTo>
                    <a:pt x="24712" y="20365"/>
                  </a:lnTo>
                  <a:lnTo>
                    <a:pt x="24686" y="20260"/>
                  </a:lnTo>
                  <a:lnTo>
                    <a:pt x="24660" y="20181"/>
                  </a:lnTo>
                  <a:lnTo>
                    <a:pt x="24633" y="20075"/>
                  </a:lnTo>
                  <a:lnTo>
                    <a:pt x="24660" y="19996"/>
                  </a:lnTo>
                  <a:lnTo>
                    <a:pt x="24686" y="19891"/>
                  </a:lnTo>
                  <a:lnTo>
                    <a:pt x="24739" y="19812"/>
                  </a:lnTo>
                  <a:lnTo>
                    <a:pt x="24791" y="19759"/>
                  </a:lnTo>
                  <a:lnTo>
                    <a:pt x="24844" y="19707"/>
                  </a:lnTo>
                  <a:lnTo>
                    <a:pt x="24949" y="19654"/>
                  </a:lnTo>
                  <a:lnTo>
                    <a:pt x="25028" y="19628"/>
                  </a:lnTo>
                  <a:close/>
                  <a:moveTo>
                    <a:pt x="24976" y="19496"/>
                  </a:moveTo>
                  <a:lnTo>
                    <a:pt x="24870" y="19549"/>
                  </a:lnTo>
                  <a:lnTo>
                    <a:pt x="24765" y="19601"/>
                  </a:lnTo>
                  <a:lnTo>
                    <a:pt x="24686" y="19680"/>
                  </a:lnTo>
                  <a:lnTo>
                    <a:pt x="24607" y="19759"/>
                  </a:lnTo>
                  <a:lnTo>
                    <a:pt x="24554" y="19865"/>
                  </a:lnTo>
                  <a:lnTo>
                    <a:pt x="24528" y="19970"/>
                  </a:lnTo>
                  <a:lnTo>
                    <a:pt x="24501" y="20102"/>
                  </a:lnTo>
                  <a:lnTo>
                    <a:pt x="24528" y="20234"/>
                  </a:lnTo>
                  <a:lnTo>
                    <a:pt x="24554" y="20339"/>
                  </a:lnTo>
                  <a:lnTo>
                    <a:pt x="24607" y="20444"/>
                  </a:lnTo>
                  <a:lnTo>
                    <a:pt x="24686" y="20523"/>
                  </a:lnTo>
                  <a:lnTo>
                    <a:pt x="24791" y="20602"/>
                  </a:lnTo>
                  <a:lnTo>
                    <a:pt x="24870" y="20655"/>
                  </a:lnTo>
                  <a:lnTo>
                    <a:pt x="25002" y="20708"/>
                  </a:lnTo>
                  <a:lnTo>
                    <a:pt x="25134" y="20708"/>
                  </a:lnTo>
                  <a:lnTo>
                    <a:pt x="25134" y="20813"/>
                  </a:lnTo>
                  <a:lnTo>
                    <a:pt x="25213" y="20787"/>
                  </a:lnTo>
                  <a:lnTo>
                    <a:pt x="25345" y="20760"/>
                  </a:lnTo>
                  <a:lnTo>
                    <a:pt x="25450" y="20708"/>
                  </a:lnTo>
                  <a:lnTo>
                    <a:pt x="25529" y="20629"/>
                  </a:lnTo>
                  <a:lnTo>
                    <a:pt x="25608" y="20550"/>
                  </a:lnTo>
                  <a:lnTo>
                    <a:pt x="25687" y="20444"/>
                  </a:lnTo>
                  <a:lnTo>
                    <a:pt x="25713" y="20339"/>
                  </a:lnTo>
                  <a:lnTo>
                    <a:pt x="25740" y="20234"/>
                  </a:lnTo>
                  <a:lnTo>
                    <a:pt x="25740" y="20102"/>
                  </a:lnTo>
                  <a:lnTo>
                    <a:pt x="25713" y="19970"/>
                  </a:lnTo>
                  <a:lnTo>
                    <a:pt x="25687" y="19865"/>
                  </a:lnTo>
                  <a:lnTo>
                    <a:pt x="25608" y="19759"/>
                  </a:lnTo>
                  <a:lnTo>
                    <a:pt x="25555" y="19654"/>
                  </a:lnTo>
                  <a:lnTo>
                    <a:pt x="25450" y="19575"/>
                  </a:lnTo>
                  <a:lnTo>
                    <a:pt x="25345" y="19522"/>
                  </a:lnTo>
                  <a:lnTo>
                    <a:pt x="25239" y="19496"/>
                  </a:lnTo>
                  <a:close/>
                  <a:moveTo>
                    <a:pt x="17862" y="20681"/>
                  </a:moveTo>
                  <a:lnTo>
                    <a:pt x="17862" y="20787"/>
                  </a:lnTo>
                  <a:lnTo>
                    <a:pt x="18021" y="20813"/>
                  </a:lnTo>
                  <a:lnTo>
                    <a:pt x="18152" y="20892"/>
                  </a:lnTo>
                  <a:lnTo>
                    <a:pt x="18258" y="20998"/>
                  </a:lnTo>
                  <a:lnTo>
                    <a:pt x="18310" y="21156"/>
                  </a:lnTo>
                  <a:lnTo>
                    <a:pt x="18310" y="21261"/>
                  </a:lnTo>
                  <a:lnTo>
                    <a:pt x="18284" y="21340"/>
                  </a:lnTo>
                  <a:lnTo>
                    <a:pt x="18231" y="21419"/>
                  </a:lnTo>
                  <a:lnTo>
                    <a:pt x="18179" y="21498"/>
                  </a:lnTo>
                  <a:lnTo>
                    <a:pt x="18100" y="21551"/>
                  </a:lnTo>
                  <a:lnTo>
                    <a:pt x="18021" y="21603"/>
                  </a:lnTo>
                  <a:lnTo>
                    <a:pt x="17942" y="21630"/>
                  </a:lnTo>
                  <a:lnTo>
                    <a:pt x="17757" y="21630"/>
                  </a:lnTo>
                  <a:lnTo>
                    <a:pt x="17652" y="21603"/>
                  </a:lnTo>
                  <a:lnTo>
                    <a:pt x="17573" y="21551"/>
                  </a:lnTo>
                  <a:lnTo>
                    <a:pt x="17520" y="21498"/>
                  </a:lnTo>
                  <a:lnTo>
                    <a:pt x="17441" y="21419"/>
                  </a:lnTo>
                  <a:lnTo>
                    <a:pt x="17415" y="21340"/>
                  </a:lnTo>
                  <a:lnTo>
                    <a:pt x="17388" y="21235"/>
                  </a:lnTo>
                  <a:lnTo>
                    <a:pt x="17362" y="21156"/>
                  </a:lnTo>
                  <a:lnTo>
                    <a:pt x="17388" y="21050"/>
                  </a:lnTo>
                  <a:lnTo>
                    <a:pt x="17415" y="20971"/>
                  </a:lnTo>
                  <a:lnTo>
                    <a:pt x="17467" y="20892"/>
                  </a:lnTo>
                  <a:lnTo>
                    <a:pt x="17520" y="20813"/>
                  </a:lnTo>
                  <a:lnTo>
                    <a:pt x="17599" y="20760"/>
                  </a:lnTo>
                  <a:lnTo>
                    <a:pt x="17678" y="20708"/>
                  </a:lnTo>
                  <a:lnTo>
                    <a:pt x="17757" y="20681"/>
                  </a:lnTo>
                  <a:close/>
                  <a:moveTo>
                    <a:pt x="17836" y="20550"/>
                  </a:moveTo>
                  <a:lnTo>
                    <a:pt x="17731" y="20576"/>
                  </a:lnTo>
                  <a:lnTo>
                    <a:pt x="17599" y="20602"/>
                  </a:lnTo>
                  <a:lnTo>
                    <a:pt x="17494" y="20655"/>
                  </a:lnTo>
                  <a:lnTo>
                    <a:pt x="17415" y="20734"/>
                  </a:lnTo>
                  <a:lnTo>
                    <a:pt x="17336" y="20813"/>
                  </a:lnTo>
                  <a:lnTo>
                    <a:pt x="17283" y="20919"/>
                  </a:lnTo>
                  <a:lnTo>
                    <a:pt x="17257" y="21050"/>
                  </a:lnTo>
                  <a:lnTo>
                    <a:pt x="17230" y="21156"/>
                  </a:lnTo>
                  <a:lnTo>
                    <a:pt x="17257" y="21287"/>
                  </a:lnTo>
                  <a:lnTo>
                    <a:pt x="17283" y="21419"/>
                  </a:lnTo>
                  <a:lnTo>
                    <a:pt x="17336" y="21498"/>
                  </a:lnTo>
                  <a:lnTo>
                    <a:pt x="17415" y="21603"/>
                  </a:lnTo>
                  <a:lnTo>
                    <a:pt x="17520" y="21683"/>
                  </a:lnTo>
                  <a:lnTo>
                    <a:pt x="17625" y="21735"/>
                  </a:lnTo>
                  <a:lnTo>
                    <a:pt x="17731" y="21762"/>
                  </a:lnTo>
                  <a:lnTo>
                    <a:pt x="17862" y="21762"/>
                  </a:lnTo>
                  <a:lnTo>
                    <a:pt x="17862" y="21867"/>
                  </a:lnTo>
                  <a:lnTo>
                    <a:pt x="17942" y="21841"/>
                  </a:lnTo>
                  <a:lnTo>
                    <a:pt x="18047" y="21814"/>
                  </a:lnTo>
                  <a:lnTo>
                    <a:pt x="18152" y="21762"/>
                  </a:lnTo>
                  <a:lnTo>
                    <a:pt x="18258" y="21709"/>
                  </a:lnTo>
                  <a:lnTo>
                    <a:pt x="18337" y="21630"/>
                  </a:lnTo>
                  <a:lnTo>
                    <a:pt x="18389" y="21524"/>
                  </a:lnTo>
                  <a:lnTo>
                    <a:pt x="18442" y="21419"/>
                  </a:lnTo>
                  <a:lnTo>
                    <a:pt x="18468" y="21287"/>
                  </a:lnTo>
                  <a:lnTo>
                    <a:pt x="18468" y="21156"/>
                  </a:lnTo>
                  <a:lnTo>
                    <a:pt x="18442" y="21024"/>
                  </a:lnTo>
                  <a:lnTo>
                    <a:pt x="18416" y="20919"/>
                  </a:lnTo>
                  <a:lnTo>
                    <a:pt x="18363" y="20813"/>
                  </a:lnTo>
                  <a:lnTo>
                    <a:pt x="18284" y="20734"/>
                  </a:lnTo>
                  <a:lnTo>
                    <a:pt x="18179" y="20655"/>
                  </a:lnTo>
                  <a:lnTo>
                    <a:pt x="18073" y="20602"/>
                  </a:lnTo>
                  <a:lnTo>
                    <a:pt x="17968" y="20550"/>
                  </a:lnTo>
                  <a:close/>
                  <a:moveTo>
                    <a:pt x="10354" y="21235"/>
                  </a:moveTo>
                  <a:lnTo>
                    <a:pt x="10354" y="21314"/>
                  </a:lnTo>
                  <a:lnTo>
                    <a:pt x="10512" y="21340"/>
                  </a:lnTo>
                  <a:lnTo>
                    <a:pt x="10644" y="21419"/>
                  </a:lnTo>
                  <a:lnTo>
                    <a:pt x="10749" y="21551"/>
                  </a:lnTo>
                  <a:lnTo>
                    <a:pt x="10802" y="21709"/>
                  </a:lnTo>
                  <a:lnTo>
                    <a:pt x="10802" y="21814"/>
                  </a:lnTo>
                  <a:lnTo>
                    <a:pt x="10776" y="21893"/>
                  </a:lnTo>
                  <a:lnTo>
                    <a:pt x="10723" y="21972"/>
                  </a:lnTo>
                  <a:lnTo>
                    <a:pt x="10670" y="22051"/>
                  </a:lnTo>
                  <a:lnTo>
                    <a:pt x="10591" y="22104"/>
                  </a:lnTo>
                  <a:lnTo>
                    <a:pt x="10512" y="22130"/>
                  </a:lnTo>
                  <a:lnTo>
                    <a:pt x="10433" y="22183"/>
                  </a:lnTo>
                  <a:lnTo>
                    <a:pt x="10328" y="22183"/>
                  </a:lnTo>
                  <a:lnTo>
                    <a:pt x="10249" y="22157"/>
                  </a:lnTo>
                  <a:lnTo>
                    <a:pt x="10143" y="22130"/>
                  </a:lnTo>
                  <a:lnTo>
                    <a:pt x="10064" y="22104"/>
                  </a:lnTo>
                  <a:lnTo>
                    <a:pt x="10012" y="22025"/>
                  </a:lnTo>
                  <a:lnTo>
                    <a:pt x="9933" y="21972"/>
                  </a:lnTo>
                  <a:lnTo>
                    <a:pt x="9906" y="21893"/>
                  </a:lnTo>
                  <a:lnTo>
                    <a:pt x="9880" y="21788"/>
                  </a:lnTo>
                  <a:lnTo>
                    <a:pt x="9854" y="21709"/>
                  </a:lnTo>
                  <a:lnTo>
                    <a:pt x="9880" y="21603"/>
                  </a:lnTo>
                  <a:lnTo>
                    <a:pt x="9906" y="21524"/>
                  </a:lnTo>
                  <a:lnTo>
                    <a:pt x="9959" y="21445"/>
                  </a:lnTo>
                  <a:lnTo>
                    <a:pt x="10012" y="21366"/>
                  </a:lnTo>
                  <a:lnTo>
                    <a:pt x="10091" y="21314"/>
                  </a:lnTo>
                  <a:lnTo>
                    <a:pt x="10170" y="21261"/>
                  </a:lnTo>
                  <a:lnTo>
                    <a:pt x="10249" y="21235"/>
                  </a:lnTo>
                  <a:close/>
                  <a:moveTo>
                    <a:pt x="10222" y="21103"/>
                  </a:moveTo>
                  <a:lnTo>
                    <a:pt x="10091" y="21156"/>
                  </a:lnTo>
                  <a:lnTo>
                    <a:pt x="9985" y="21208"/>
                  </a:lnTo>
                  <a:lnTo>
                    <a:pt x="9906" y="21287"/>
                  </a:lnTo>
                  <a:lnTo>
                    <a:pt x="9827" y="21366"/>
                  </a:lnTo>
                  <a:lnTo>
                    <a:pt x="9775" y="21472"/>
                  </a:lnTo>
                  <a:lnTo>
                    <a:pt x="9748" y="21603"/>
                  </a:lnTo>
                  <a:lnTo>
                    <a:pt x="9722" y="21709"/>
                  </a:lnTo>
                  <a:lnTo>
                    <a:pt x="9748" y="21841"/>
                  </a:lnTo>
                  <a:lnTo>
                    <a:pt x="9775" y="21946"/>
                  </a:lnTo>
                  <a:lnTo>
                    <a:pt x="9827" y="22051"/>
                  </a:lnTo>
                  <a:lnTo>
                    <a:pt x="9906" y="22157"/>
                  </a:lnTo>
                  <a:lnTo>
                    <a:pt x="10012" y="22209"/>
                  </a:lnTo>
                  <a:lnTo>
                    <a:pt x="10117" y="22262"/>
                  </a:lnTo>
                  <a:lnTo>
                    <a:pt x="10222" y="22315"/>
                  </a:lnTo>
                  <a:lnTo>
                    <a:pt x="10354" y="22315"/>
                  </a:lnTo>
                  <a:lnTo>
                    <a:pt x="10354" y="22394"/>
                  </a:lnTo>
                  <a:lnTo>
                    <a:pt x="10433" y="22394"/>
                  </a:lnTo>
                  <a:lnTo>
                    <a:pt x="10539" y="22367"/>
                  </a:lnTo>
                  <a:lnTo>
                    <a:pt x="10644" y="22315"/>
                  </a:lnTo>
                  <a:lnTo>
                    <a:pt x="10749" y="22236"/>
                  </a:lnTo>
                  <a:lnTo>
                    <a:pt x="10828" y="22157"/>
                  </a:lnTo>
                  <a:lnTo>
                    <a:pt x="10881" y="22051"/>
                  </a:lnTo>
                  <a:lnTo>
                    <a:pt x="10934" y="21946"/>
                  </a:lnTo>
                  <a:lnTo>
                    <a:pt x="10960" y="21841"/>
                  </a:lnTo>
                  <a:lnTo>
                    <a:pt x="10960" y="21709"/>
                  </a:lnTo>
                  <a:lnTo>
                    <a:pt x="10934" y="21577"/>
                  </a:lnTo>
                  <a:lnTo>
                    <a:pt x="10907" y="21472"/>
                  </a:lnTo>
                  <a:lnTo>
                    <a:pt x="10855" y="21366"/>
                  </a:lnTo>
                  <a:lnTo>
                    <a:pt x="10776" y="21261"/>
                  </a:lnTo>
                  <a:lnTo>
                    <a:pt x="10670" y="21208"/>
                  </a:lnTo>
                  <a:lnTo>
                    <a:pt x="10565" y="21156"/>
                  </a:lnTo>
                  <a:lnTo>
                    <a:pt x="10459" y="21103"/>
                  </a:lnTo>
                  <a:close/>
                  <a:moveTo>
                    <a:pt x="29165" y="21472"/>
                  </a:moveTo>
                  <a:lnTo>
                    <a:pt x="29165" y="21551"/>
                  </a:lnTo>
                  <a:lnTo>
                    <a:pt x="29323" y="21577"/>
                  </a:lnTo>
                  <a:lnTo>
                    <a:pt x="29454" y="21656"/>
                  </a:lnTo>
                  <a:lnTo>
                    <a:pt x="29560" y="21788"/>
                  </a:lnTo>
                  <a:lnTo>
                    <a:pt x="29639" y="21946"/>
                  </a:lnTo>
                  <a:lnTo>
                    <a:pt x="29612" y="22051"/>
                  </a:lnTo>
                  <a:lnTo>
                    <a:pt x="29586" y="22130"/>
                  </a:lnTo>
                  <a:lnTo>
                    <a:pt x="29533" y="22209"/>
                  </a:lnTo>
                  <a:lnTo>
                    <a:pt x="29481" y="22288"/>
                  </a:lnTo>
                  <a:lnTo>
                    <a:pt x="29402" y="22341"/>
                  </a:lnTo>
                  <a:lnTo>
                    <a:pt x="29323" y="22367"/>
                  </a:lnTo>
                  <a:lnTo>
                    <a:pt x="29244" y="22394"/>
                  </a:lnTo>
                  <a:lnTo>
                    <a:pt x="29138" y="22420"/>
                  </a:lnTo>
                  <a:lnTo>
                    <a:pt x="29059" y="22394"/>
                  </a:lnTo>
                  <a:lnTo>
                    <a:pt x="28954" y="22367"/>
                  </a:lnTo>
                  <a:lnTo>
                    <a:pt x="28875" y="22341"/>
                  </a:lnTo>
                  <a:lnTo>
                    <a:pt x="28822" y="22262"/>
                  </a:lnTo>
                  <a:lnTo>
                    <a:pt x="28743" y="22209"/>
                  </a:lnTo>
                  <a:lnTo>
                    <a:pt x="28717" y="22130"/>
                  </a:lnTo>
                  <a:lnTo>
                    <a:pt x="28690" y="22025"/>
                  </a:lnTo>
                  <a:lnTo>
                    <a:pt x="28664" y="21946"/>
                  </a:lnTo>
                  <a:lnTo>
                    <a:pt x="28690" y="21841"/>
                  </a:lnTo>
                  <a:lnTo>
                    <a:pt x="28717" y="21735"/>
                  </a:lnTo>
                  <a:lnTo>
                    <a:pt x="28769" y="21656"/>
                  </a:lnTo>
                  <a:lnTo>
                    <a:pt x="28822" y="21603"/>
                  </a:lnTo>
                  <a:lnTo>
                    <a:pt x="28901" y="21551"/>
                  </a:lnTo>
                  <a:lnTo>
                    <a:pt x="28980" y="21498"/>
                  </a:lnTo>
                  <a:lnTo>
                    <a:pt x="29059" y="21472"/>
                  </a:lnTo>
                  <a:close/>
                  <a:moveTo>
                    <a:pt x="29033" y="21340"/>
                  </a:moveTo>
                  <a:lnTo>
                    <a:pt x="28927" y="21366"/>
                  </a:lnTo>
                  <a:lnTo>
                    <a:pt x="28822" y="21445"/>
                  </a:lnTo>
                  <a:lnTo>
                    <a:pt x="28743" y="21498"/>
                  </a:lnTo>
                  <a:lnTo>
                    <a:pt x="28664" y="21603"/>
                  </a:lnTo>
                  <a:lnTo>
                    <a:pt x="28611" y="21709"/>
                  </a:lnTo>
                  <a:lnTo>
                    <a:pt x="28559" y="21814"/>
                  </a:lnTo>
                  <a:lnTo>
                    <a:pt x="28559" y="21946"/>
                  </a:lnTo>
                  <a:lnTo>
                    <a:pt x="28559" y="22051"/>
                  </a:lnTo>
                  <a:lnTo>
                    <a:pt x="28585" y="22183"/>
                  </a:lnTo>
                  <a:lnTo>
                    <a:pt x="28664" y="22288"/>
                  </a:lnTo>
                  <a:lnTo>
                    <a:pt x="28717" y="22367"/>
                  </a:lnTo>
                  <a:lnTo>
                    <a:pt x="28822" y="22447"/>
                  </a:lnTo>
                  <a:lnTo>
                    <a:pt x="28927" y="22499"/>
                  </a:lnTo>
                  <a:lnTo>
                    <a:pt x="29033" y="22552"/>
                  </a:lnTo>
                  <a:lnTo>
                    <a:pt x="29165" y="22552"/>
                  </a:lnTo>
                  <a:lnTo>
                    <a:pt x="29165" y="22631"/>
                  </a:lnTo>
                  <a:lnTo>
                    <a:pt x="29270" y="22605"/>
                  </a:lnTo>
                  <a:lnTo>
                    <a:pt x="29402" y="22578"/>
                  </a:lnTo>
                  <a:lnTo>
                    <a:pt x="29507" y="22526"/>
                  </a:lnTo>
                  <a:lnTo>
                    <a:pt x="29586" y="22447"/>
                  </a:lnTo>
                  <a:lnTo>
                    <a:pt x="29665" y="22367"/>
                  </a:lnTo>
                  <a:lnTo>
                    <a:pt x="29718" y="22262"/>
                  </a:lnTo>
                  <a:lnTo>
                    <a:pt x="29744" y="22130"/>
                  </a:lnTo>
                  <a:lnTo>
                    <a:pt x="29771" y="22025"/>
                  </a:lnTo>
                  <a:lnTo>
                    <a:pt x="29771" y="21946"/>
                  </a:lnTo>
                  <a:lnTo>
                    <a:pt x="29771" y="21814"/>
                  </a:lnTo>
                  <a:lnTo>
                    <a:pt x="29718" y="21709"/>
                  </a:lnTo>
                  <a:lnTo>
                    <a:pt x="29665" y="21603"/>
                  </a:lnTo>
                  <a:lnTo>
                    <a:pt x="29586" y="21524"/>
                  </a:lnTo>
                  <a:lnTo>
                    <a:pt x="29507" y="21445"/>
                  </a:lnTo>
                  <a:lnTo>
                    <a:pt x="29402" y="21393"/>
                  </a:lnTo>
                  <a:lnTo>
                    <a:pt x="29296" y="21340"/>
                  </a:lnTo>
                  <a:close/>
                  <a:moveTo>
                    <a:pt x="21762" y="22341"/>
                  </a:moveTo>
                  <a:lnTo>
                    <a:pt x="21762" y="22394"/>
                  </a:lnTo>
                  <a:lnTo>
                    <a:pt x="21841" y="22394"/>
                  </a:lnTo>
                  <a:lnTo>
                    <a:pt x="21920" y="22420"/>
                  </a:lnTo>
                  <a:lnTo>
                    <a:pt x="22078" y="22526"/>
                  </a:lnTo>
                  <a:lnTo>
                    <a:pt x="22183" y="22631"/>
                  </a:lnTo>
                  <a:lnTo>
                    <a:pt x="22209" y="22710"/>
                  </a:lnTo>
                  <a:lnTo>
                    <a:pt x="22236" y="22815"/>
                  </a:lnTo>
                  <a:lnTo>
                    <a:pt x="22209" y="22921"/>
                  </a:lnTo>
                  <a:lnTo>
                    <a:pt x="22183" y="23000"/>
                  </a:lnTo>
                  <a:lnTo>
                    <a:pt x="22157" y="23079"/>
                  </a:lnTo>
                  <a:lnTo>
                    <a:pt x="22078" y="23158"/>
                  </a:lnTo>
                  <a:lnTo>
                    <a:pt x="22025" y="23211"/>
                  </a:lnTo>
                  <a:lnTo>
                    <a:pt x="21946" y="23237"/>
                  </a:lnTo>
                  <a:lnTo>
                    <a:pt x="21841" y="23263"/>
                  </a:lnTo>
                  <a:lnTo>
                    <a:pt x="21762" y="23290"/>
                  </a:lnTo>
                  <a:lnTo>
                    <a:pt x="21656" y="23263"/>
                  </a:lnTo>
                  <a:lnTo>
                    <a:pt x="21577" y="23237"/>
                  </a:lnTo>
                  <a:lnTo>
                    <a:pt x="21498" y="23211"/>
                  </a:lnTo>
                  <a:lnTo>
                    <a:pt x="21419" y="23132"/>
                  </a:lnTo>
                  <a:lnTo>
                    <a:pt x="21366" y="23079"/>
                  </a:lnTo>
                  <a:lnTo>
                    <a:pt x="21314" y="22973"/>
                  </a:lnTo>
                  <a:lnTo>
                    <a:pt x="21287" y="22894"/>
                  </a:lnTo>
                  <a:lnTo>
                    <a:pt x="21287" y="22789"/>
                  </a:lnTo>
                  <a:lnTo>
                    <a:pt x="21287" y="22710"/>
                  </a:lnTo>
                  <a:lnTo>
                    <a:pt x="21314" y="22605"/>
                  </a:lnTo>
                  <a:lnTo>
                    <a:pt x="21366" y="22526"/>
                  </a:lnTo>
                  <a:lnTo>
                    <a:pt x="21419" y="22473"/>
                  </a:lnTo>
                  <a:lnTo>
                    <a:pt x="21498" y="22420"/>
                  </a:lnTo>
                  <a:lnTo>
                    <a:pt x="21577" y="22367"/>
                  </a:lnTo>
                  <a:lnTo>
                    <a:pt x="21656" y="22341"/>
                  </a:lnTo>
                  <a:close/>
                  <a:moveTo>
                    <a:pt x="21630" y="22209"/>
                  </a:moveTo>
                  <a:lnTo>
                    <a:pt x="21524" y="22262"/>
                  </a:lnTo>
                  <a:lnTo>
                    <a:pt x="21419" y="22315"/>
                  </a:lnTo>
                  <a:lnTo>
                    <a:pt x="21314" y="22394"/>
                  </a:lnTo>
                  <a:lnTo>
                    <a:pt x="21261" y="22473"/>
                  </a:lnTo>
                  <a:lnTo>
                    <a:pt x="21182" y="22578"/>
                  </a:lnTo>
                  <a:lnTo>
                    <a:pt x="21156" y="22684"/>
                  </a:lnTo>
                  <a:lnTo>
                    <a:pt x="21156" y="22815"/>
                  </a:lnTo>
                  <a:lnTo>
                    <a:pt x="21156" y="22947"/>
                  </a:lnTo>
                  <a:lnTo>
                    <a:pt x="21208" y="23052"/>
                  </a:lnTo>
                  <a:lnTo>
                    <a:pt x="21261" y="23158"/>
                  </a:lnTo>
                  <a:lnTo>
                    <a:pt x="21340" y="23237"/>
                  </a:lnTo>
                  <a:lnTo>
                    <a:pt x="21419" y="23316"/>
                  </a:lnTo>
                  <a:lnTo>
                    <a:pt x="21524" y="23369"/>
                  </a:lnTo>
                  <a:lnTo>
                    <a:pt x="21630" y="23421"/>
                  </a:lnTo>
                  <a:lnTo>
                    <a:pt x="21762" y="23421"/>
                  </a:lnTo>
                  <a:lnTo>
                    <a:pt x="21762" y="23474"/>
                  </a:lnTo>
                  <a:lnTo>
                    <a:pt x="21814" y="23474"/>
                  </a:lnTo>
                  <a:lnTo>
                    <a:pt x="21920" y="23448"/>
                  </a:lnTo>
                  <a:lnTo>
                    <a:pt x="22051" y="23421"/>
                  </a:lnTo>
                  <a:lnTo>
                    <a:pt x="22130" y="23342"/>
                  </a:lnTo>
                  <a:lnTo>
                    <a:pt x="22236" y="23263"/>
                  </a:lnTo>
                  <a:lnTo>
                    <a:pt x="22288" y="23158"/>
                  </a:lnTo>
                  <a:lnTo>
                    <a:pt x="22341" y="23052"/>
                  </a:lnTo>
                  <a:lnTo>
                    <a:pt x="22368" y="22947"/>
                  </a:lnTo>
                  <a:lnTo>
                    <a:pt x="22368" y="22815"/>
                  </a:lnTo>
                  <a:lnTo>
                    <a:pt x="22368" y="22684"/>
                  </a:lnTo>
                  <a:lnTo>
                    <a:pt x="22315" y="22578"/>
                  </a:lnTo>
                  <a:lnTo>
                    <a:pt x="22262" y="22473"/>
                  </a:lnTo>
                  <a:lnTo>
                    <a:pt x="22183" y="22367"/>
                  </a:lnTo>
                  <a:lnTo>
                    <a:pt x="22104" y="22315"/>
                  </a:lnTo>
                  <a:lnTo>
                    <a:pt x="21999" y="22236"/>
                  </a:lnTo>
                  <a:lnTo>
                    <a:pt x="21867" y="22209"/>
                  </a:lnTo>
                  <a:close/>
                  <a:moveTo>
                    <a:pt x="14069" y="23342"/>
                  </a:moveTo>
                  <a:lnTo>
                    <a:pt x="14069" y="23395"/>
                  </a:lnTo>
                  <a:lnTo>
                    <a:pt x="14148" y="23421"/>
                  </a:lnTo>
                  <a:lnTo>
                    <a:pt x="14227" y="23421"/>
                  </a:lnTo>
                  <a:lnTo>
                    <a:pt x="14385" y="23527"/>
                  </a:lnTo>
                  <a:lnTo>
                    <a:pt x="14464" y="23658"/>
                  </a:lnTo>
                  <a:lnTo>
                    <a:pt x="14517" y="23737"/>
                  </a:lnTo>
                  <a:lnTo>
                    <a:pt x="14517" y="23816"/>
                  </a:lnTo>
                  <a:lnTo>
                    <a:pt x="14517" y="23922"/>
                  </a:lnTo>
                  <a:lnTo>
                    <a:pt x="14490" y="24001"/>
                  </a:lnTo>
                  <a:lnTo>
                    <a:pt x="14438" y="24080"/>
                  </a:lnTo>
                  <a:lnTo>
                    <a:pt x="14385" y="24159"/>
                  </a:lnTo>
                  <a:lnTo>
                    <a:pt x="14306" y="24212"/>
                  </a:lnTo>
                  <a:lnTo>
                    <a:pt x="14227" y="24264"/>
                  </a:lnTo>
                  <a:lnTo>
                    <a:pt x="14148" y="24291"/>
                  </a:lnTo>
                  <a:lnTo>
                    <a:pt x="13963" y="24291"/>
                  </a:lnTo>
                  <a:lnTo>
                    <a:pt x="13858" y="24264"/>
                  </a:lnTo>
                  <a:lnTo>
                    <a:pt x="13779" y="24212"/>
                  </a:lnTo>
                  <a:lnTo>
                    <a:pt x="13700" y="24159"/>
                  </a:lnTo>
                  <a:lnTo>
                    <a:pt x="13647" y="24080"/>
                  </a:lnTo>
                  <a:lnTo>
                    <a:pt x="13621" y="24001"/>
                  </a:lnTo>
                  <a:lnTo>
                    <a:pt x="13595" y="23922"/>
                  </a:lnTo>
                  <a:lnTo>
                    <a:pt x="13568" y="23816"/>
                  </a:lnTo>
                  <a:lnTo>
                    <a:pt x="13595" y="23711"/>
                  </a:lnTo>
                  <a:lnTo>
                    <a:pt x="13621" y="23632"/>
                  </a:lnTo>
                  <a:lnTo>
                    <a:pt x="13674" y="23553"/>
                  </a:lnTo>
                  <a:lnTo>
                    <a:pt x="13726" y="23474"/>
                  </a:lnTo>
                  <a:lnTo>
                    <a:pt x="13779" y="23421"/>
                  </a:lnTo>
                  <a:lnTo>
                    <a:pt x="13884" y="23395"/>
                  </a:lnTo>
                  <a:lnTo>
                    <a:pt x="13963" y="23369"/>
                  </a:lnTo>
                  <a:lnTo>
                    <a:pt x="14069" y="23342"/>
                  </a:lnTo>
                  <a:close/>
                  <a:moveTo>
                    <a:pt x="14042" y="23211"/>
                  </a:moveTo>
                  <a:lnTo>
                    <a:pt x="13937" y="23237"/>
                  </a:lnTo>
                  <a:lnTo>
                    <a:pt x="13805" y="23263"/>
                  </a:lnTo>
                  <a:lnTo>
                    <a:pt x="13700" y="23316"/>
                  </a:lnTo>
                  <a:lnTo>
                    <a:pt x="13621" y="23395"/>
                  </a:lnTo>
                  <a:lnTo>
                    <a:pt x="13542" y="23500"/>
                  </a:lnTo>
                  <a:lnTo>
                    <a:pt x="13489" y="23606"/>
                  </a:lnTo>
                  <a:lnTo>
                    <a:pt x="13463" y="23711"/>
                  </a:lnTo>
                  <a:lnTo>
                    <a:pt x="13436" y="23843"/>
                  </a:lnTo>
                  <a:lnTo>
                    <a:pt x="13463" y="23948"/>
                  </a:lnTo>
                  <a:lnTo>
                    <a:pt x="13489" y="24080"/>
                  </a:lnTo>
                  <a:lnTo>
                    <a:pt x="13542" y="24185"/>
                  </a:lnTo>
                  <a:lnTo>
                    <a:pt x="13621" y="24264"/>
                  </a:lnTo>
                  <a:lnTo>
                    <a:pt x="13726" y="24343"/>
                  </a:lnTo>
                  <a:lnTo>
                    <a:pt x="13832" y="24396"/>
                  </a:lnTo>
                  <a:lnTo>
                    <a:pt x="13937" y="24422"/>
                  </a:lnTo>
                  <a:lnTo>
                    <a:pt x="14069" y="24449"/>
                  </a:lnTo>
                  <a:lnTo>
                    <a:pt x="14069" y="24475"/>
                  </a:lnTo>
                  <a:lnTo>
                    <a:pt x="14095" y="24475"/>
                  </a:lnTo>
                  <a:lnTo>
                    <a:pt x="14227" y="24449"/>
                  </a:lnTo>
                  <a:lnTo>
                    <a:pt x="14332" y="24422"/>
                  </a:lnTo>
                  <a:lnTo>
                    <a:pt x="14438" y="24343"/>
                  </a:lnTo>
                  <a:lnTo>
                    <a:pt x="14517" y="24264"/>
                  </a:lnTo>
                  <a:lnTo>
                    <a:pt x="14569" y="24185"/>
                  </a:lnTo>
                  <a:lnTo>
                    <a:pt x="14622" y="24080"/>
                  </a:lnTo>
                  <a:lnTo>
                    <a:pt x="14648" y="23948"/>
                  </a:lnTo>
                  <a:lnTo>
                    <a:pt x="14675" y="23843"/>
                  </a:lnTo>
                  <a:lnTo>
                    <a:pt x="14675" y="23816"/>
                  </a:lnTo>
                  <a:lnTo>
                    <a:pt x="14648" y="23711"/>
                  </a:lnTo>
                  <a:lnTo>
                    <a:pt x="14622" y="23579"/>
                  </a:lnTo>
                  <a:lnTo>
                    <a:pt x="14569" y="23474"/>
                  </a:lnTo>
                  <a:lnTo>
                    <a:pt x="14490" y="23395"/>
                  </a:lnTo>
                  <a:lnTo>
                    <a:pt x="14385" y="23316"/>
                  </a:lnTo>
                  <a:lnTo>
                    <a:pt x="14280" y="23263"/>
                  </a:lnTo>
                  <a:lnTo>
                    <a:pt x="14174" y="23237"/>
                  </a:lnTo>
                  <a:lnTo>
                    <a:pt x="14042" y="23211"/>
                  </a:lnTo>
                  <a:close/>
                  <a:moveTo>
                    <a:pt x="25661" y="23843"/>
                  </a:moveTo>
                  <a:lnTo>
                    <a:pt x="25661" y="23896"/>
                  </a:lnTo>
                  <a:lnTo>
                    <a:pt x="25740" y="23896"/>
                  </a:lnTo>
                  <a:lnTo>
                    <a:pt x="25845" y="23922"/>
                  </a:lnTo>
                  <a:lnTo>
                    <a:pt x="25924" y="23975"/>
                  </a:lnTo>
                  <a:lnTo>
                    <a:pt x="25977" y="24027"/>
                  </a:lnTo>
                  <a:lnTo>
                    <a:pt x="26029" y="24080"/>
                  </a:lnTo>
                  <a:lnTo>
                    <a:pt x="26082" y="24159"/>
                  </a:lnTo>
                  <a:lnTo>
                    <a:pt x="26109" y="24238"/>
                  </a:lnTo>
                  <a:lnTo>
                    <a:pt x="26135" y="24317"/>
                  </a:lnTo>
                  <a:lnTo>
                    <a:pt x="26135" y="24343"/>
                  </a:lnTo>
                  <a:lnTo>
                    <a:pt x="26109" y="24422"/>
                  </a:lnTo>
                  <a:lnTo>
                    <a:pt x="26082" y="24528"/>
                  </a:lnTo>
                  <a:lnTo>
                    <a:pt x="26056" y="24607"/>
                  </a:lnTo>
                  <a:lnTo>
                    <a:pt x="25977" y="24660"/>
                  </a:lnTo>
                  <a:lnTo>
                    <a:pt x="25924" y="24739"/>
                  </a:lnTo>
                  <a:lnTo>
                    <a:pt x="25845" y="24765"/>
                  </a:lnTo>
                  <a:lnTo>
                    <a:pt x="25740" y="24791"/>
                  </a:lnTo>
                  <a:lnTo>
                    <a:pt x="25661" y="24818"/>
                  </a:lnTo>
                  <a:lnTo>
                    <a:pt x="25555" y="24791"/>
                  </a:lnTo>
                  <a:lnTo>
                    <a:pt x="25476" y="24765"/>
                  </a:lnTo>
                  <a:lnTo>
                    <a:pt x="25397" y="24712"/>
                  </a:lnTo>
                  <a:lnTo>
                    <a:pt x="25318" y="24660"/>
                  </a:lnTo>
                  <a:lnTo>
                    <a:pt x="25265" y="24580"/>
                  </a:lnTo>
                  <a:lnTo>
                    <a:pt x="25213" y="24501"/>
                  </a:lnTo>
                  <a:lnTo>
                    <a:pt x="25186" y="24422"/>
                  </a:lnTo>
                  <a:lnTo>
                    <a:pt x="25186" y="24317"/>
                  </a:lnTo>
                  <a:lnTo>
                    <a:pt x="25186" y="24238"/>
                  </a:lnTo>
                  <a:lnTo>
                    <a:pt x="25213" y="24133"/>
                  </a:lnTo>
                  <a:lnTo>
                    <a:pt x="25265" y="24054"/>
                  </a:lnTo>
                  <a:lnTo>
                    <a:pt x="25318" y="24001"/>
                  </a:lnTo>
                  <a:lnTo>
                    <a:pt x="25397" y="23922"/>
                  </a:lnTo>
                  <a:lnTo>
                    <a:pt x="25476" y="23896"/>
                  </a:lnTo>
                  <a:lnTo>
                    <a:pt x="25555" y="23869"/>
                  </a:lnTo>
                  <a:lnTo>
                    <a:pt x="25661" y="23843"/>
                  </a:lnTo>
                  <a:close/>
                  <a:moveTo>
                    <a:pt x="25661" y="23711"/>
                  </a:moveTo>
                  <a:lnTo>
                    <a:pt x="25529" y="23737"/>
                  </a:lnTo>
                  <a:lnTo>
                    <a:pt x="25424" y="23764"/>
                  </a:lnTo>
                  <a:lnTo>
                    <a:pt x="25318" y="23843"/>
                  </a:lnTo>
                  <a:lnTo>
                    <a:pt x="25213" y="23896"/>
                  </a:lnTo>
                  <a:lnTo>
                    <a:pt x="25134" y="24001"/>
                  </a:lnTo>
                  <a:lnTo>
                    <a:pt x="25081" y="24106"/>
                  </a:lnTo>
                  <a:lnTo>
                    <a:pt x="25055" y="24212"/>
                  </a:lnTo>
                  <a:lnTo>
                    <a:pt x="25055" y="24343"/>
                  </a:lnTo>
                  <a:lnTo>
                    <a:pt x="25055" y="24475"/>
                  </a:lnTo>
                  <a:lnTo>
                    <a:pt x="25107" y="24580"/>
                  </a:lnTo>
                  <a:lnTo>
                    <a:pt x="25160" y="24686"/>
                  </a:lnTo>
                  <a:lnTo>
                    <a:pt x="25239" y="24765"/>
                  </a:lnTo>
                  <a:lnTo>
                    <a:pt x="25318" y="24844"/>
                  </a:lnTo>
                  <a:lnTo>
                    <a:pt x="25424" y="24897"/>
                  </a:lnTo>
                  <a:lnTo>
                    <a:pt x="25529" y="24923"/>
                  </a:lnTo>
                  <a:lnTo>
                    <a:pt x="25661" y="24949"/>
                  </a:lnTo>
                  <a:lnTo>
                    <a:pt x="25661" y="24976"/>
                  </a:lnTo>
                  <a:lnTo>
                    <a:pt x="25687" y="24976"/>
                  </a:lnTo>
                  <a:lnTo>
                    <a:pt x="25819" y="24949"/>
                  </a:lnTo>
                  <a:lnTo>
                    <a:pt x="25924" y="24923"/>
                  </a:lnTo>
                  <a:lnTo>
                    <a:pt x="26029" y="24870"/>
                  </a:lnTo>
                  <a:lnTo>
                    <a:pt x="26109" y="24791"/>
                  </a:lnTo>
                  <a:lnTo>
                    <a:pt x="26188" y="24686"/>
                  </a:lnTo>
                  <a:lnTo>
                    <a:pt x="26240" y="24580"/>
                  </a:lnTo>
                  <a:lnTo>
                    <a:pt x="26267" y="24475"/>
                  </a:lnTo>
                  <a:lnTo>
                    <a:pt x="26267" y="24343"/>
                  </a:lnTo>
                  <a:lnTo>
                    <a:pt x="26267" y="24317"/>
                  </a:lnTo>
                  <a:lnTo>
                    <a:pt x="26267" y="24212"/>
                  </a:lnTo>
                  <a:lnTo>
                    <a:pt x="26214" y="24080"/>
                  </a:lnTo>
                  <a:lnTo>
                    <a:pt x="26161" y="24001"/>
                  </a:lnTo>
                  <a:lnTo>
                    <a:pt x="26082" y="23896"/>
                  </a:lnTo>
                  <a:lnTo>
                    <a:pt x="26003" y="23816"/>
                  </a:lnTo>
                  <a:lnTo>
                    <a:pt x="25898" y="23764"/>
                  </a:lnTo>
                  <a:lnTo>
                    <a:pt x="25766" y="23737"/>
                  </a:lnTo>
                  <a:lnTo>
                    <a:pt x="25661" y="23711"/>
                  </a:lnTo>
                  <a:close/>
                  <a:moveTo>
                    <a:pt x="18389" y="24949"/>
                  </a:moveTo>
                  <a:lnTo>
                    <a:pt x="18389" y="24976"/>
                  </a:lnTo>
                  <a:lnTo>
                    <a:pt x="18495" y="25002"/>
                  </a:lnTo>
                  <a:lnTo>
                    <a:pt x="18574" y="25002"/>
                  </a:lnTo>
                  <a:lnTo>
                    <a:pt x="18653" y="25055"/>
                  </a:lnTo>
                  <a:lnTo>
                    <a:pt x="18706" y="25107"/>
                  </a:lnTo>
                  <a:lnTo>
                    <a:pt x="18758" y="25160"/>
                  </a:lnTo>
                  <a:lnTo>
                    <a:pt x="18811" y="25239"/>
                  </a:lnTo>
                  <a:lnTo>
                    <a:pt x="18837" y="25318"/>
                  </a:lnTo>
                  <a:lnTo>
                    <a:pt x="18864" y="25424"/>
                  </a:lnTo>
                  <a:lnTo>
                    <a:pt x="18864" y="25529"/>
                  </a:lnTo>
                  <a:lnTo>
                    <a:pt x="18837" y="25608"/>
                  </a:lnTo>
                  <a:lnTo>
                    <a:pt x="18785" y="25687"/>
                  </a:lnTo>
                  <a:lnTo>
                    <a:pt x="18732" y="25766"/>
                  </a:lnTo>
                  <a:lnTo>
                    <a:pt x="18653" y="25819"/>
                  </a:lnTo>
                  <a:lnTo>
                    <a:pt x="18574" y="25871"/>
                  </a:lnTo>
                  <a:lnTo>
                    <a:pt x="18468" y="25898"/>
                  </a:lnTo>
                  <a:lnTo>
                    <a:pt x="18284" y="25898"/>
                  </a:lnTo>
                  <a:lnTo>
                    <a:pt x="18205" y="25845"/>
                  </a:lnTo>
                  <a:lnTo>
                    <a:pt x="18126" y="25819"/>
                  </a:lnTo>
                  <a:lnTo>
                    <a:pt x="18047" y="25766"/>
                  </a:lnTo>
                  <a:lnTo>
                    <a:pt x="17994" y="25687"/>
                  </a:lnTo>
                  <a:lnTo>
                    <a:pt x="17942" y="25608"/>
                  </a:lnTo>
                  <a:lnTo>
                    <a:pt x="17915" y="25503"/>
                  </a:lnTo>
                  <a:lnTo>
                    <a:pt x="17915" y="25424"/>
                  </a:lnTo>
                  <a:lnTo>
                    <a:pt x="17915" y="25318"/>
                  </a:lnTo>
                  <a:lnTo>
                    <a:pt x="17942" y="25239"/>
                  </a:lnTo>
                  <a:lnTo>
                    <a:pt x="17994" y="25160"/>
                  </a:lnTo>
                  <a:lnTo>
                    <a:pt x="18047" y="25081"/>
                  </a:lnTo>
                  <a:lnTo>
                    <a:pt x="18126" y="25028"/>
                  </a:lnTo>
                  <a:lnTo>
                    <a:pt x="18205" y="24976"/>
                  </a:lnTo>
                  <a:lnTo>
                    <a:pt x="18310" y="24949"/>
                  </a:lnTo>
                  <a:close/>
                  <a:moveTo>
                    <a:pt x="18258" y="24818"/>
                  </a:moveTo>
                  <a:lnTo>
                    <a:pt x="18152" y="24870"/>
                  </a:lnTo>
                  <a:lnTo>
                    <a:pt x="18047" y="24923"/>
                  </a:lnTo>
                  <a:lnTo>
                    <a:pt x="17942" y="25002"/>
                  </a:lnTo>
                  <a:lnTo>
                    <a:pt x="17889" y="25081"/>
                  </a:lnTo>
                  <a:lnTo>
                    <a:pt x="17836" y="25186"/>
                  </a:lnTo>
                  <a:lnTo>
                    <a:pt x="17783" y="25318"/>
                  </a:lnTo>
                  <a:lnTo>
                    <a:pt x="17783" y="25424"/>
                  </a:lnTo>
                  <a:lnTo>
                    <a:pt x="17783" y="25555"/>
                  </a:lnTo>
                  <a:lnTo>
                    <a:pt x="17836" y="25661"/>
                  </a:lnTo>
                  <a:lnTo>
                    <a:pt x="17889" y="25766"/>
                  </a:lnTo>
                  <a:lnTo>
                    <a:pt x="17968" y="25871"/>
                  </a:lnTo>
                  <a:lnTo>
                    <a:pt x="18047" y="25950"/>
                  </a:lnTo>
                  <a:lnTo>
                    <a:pt x="18152" y="26003"/>
                  </a:lnTo>
                  <a:lnTo>
                    <a:pt x="18258" y="26029"/>
                  </a:lnTo>
                  <a:lnTo>
                    <a:pt x="18389" y="26029"/>
                  </a:lnTo>
                  <a:lnTo>
                    <a:pt x="18389" y="26056"/>
                  </a:lnTo>
                  <a:lnTo>
                    <a:pt x="18521" y="26056"/>
                  </a:lnTo>
                  <a:lnTo>
                    <a:pt x="18653" y="26003"/>
                  </a:lnTo>
                  <a:lnTo>
                    <a:pt x="18758" y="25950"/>
                  </a:lnTo>
                  <a:lnTo>
                    <a:pt x="18837" y="25871"/>
                  </a:lnTo>
                  <a:lnTo>
                    <a:pt x="18916" y="25766"/>
                  </a:lnTo>
                  <a:lnTo>
                    <a:pt x="18969" y="25661"/>
                  </a:lnTo>
                  <a:lnTo>
                    <a:pt x="18995" y="25555"/>
                  </a:lnTo>
                  <a:lnTo>
                    <a:pt x="18995" y="25424"/>
                  </a:lnTo>
                  <a:lnTo>
                    <a:pt x="18995" y="25292"/>
                  </a:lnTo>
                  <a:lnTo>
                    <a:pt x="18943" y="25186"/>
                  </a:lnTo>
                  <a:lnTo>
                    <a:pt x="18890" y="25081"/>
                  </a:lnTo>
                  <a:lnTo>
                    <a:pt x="18811" y="25002"/>
                  </a:lnTo>
                  <a:lnTo>
                    <a:pt x="18732" y="24923"/>
                  </a:lnTo>
                  <a:lnTo>
                    <a:pt x="18626" y="24870"/>
                  </a:lnTo>
                  <a:lnTo>
                    <a:pt x="18495" y="24818"/>
                  </a:lnTo>
                  <a:close/>
                  <a:moveTo>
                    <a:pt x="29165" y="25450"/>
                  </a:moveTo>
                  <a:lnTo>
                    <a:pt x="29244" y="25476"/>
                  </a:lnTo>
                  <a:lnTo>
                    <a:pt x="29323" y="25503"/>
                  </a:lnTo>
                  <a:lnTo>
                    <a:pt x="29402" y="25529"/>
                  </a:lnTo>
                  <a:lnTo>
                    <a:pt x="29481" y="25582"/>
                  </a:lnTo>
                  <a:lnTo>
                    <a:pt x="29533" y="25661"/>
                  </a:lnTo>
                  <a:lnTo>
                    <a:pt x="29586" y="25740"/>
                  </a:lnTo>
                  <a:lnTo>
                    <a:pt x="29612" y="25819"/>
                  </a:lnTo>
                  <a:lnTo>
                    <a:pt x="29639" y="25924"/>
                  </a:lnTo>
                  <a:lnTo>
                    <a:pt x="29612" y="26003"/>
                  </a:lnTo>
                  <a:lnTo>
                    <a:pt x="29586" y="26109"/>
                  </a:lnTo>
                  <a:lnTo>
                    <a:pt x="29533" y="26188"/>
                  </a:lnTo>
                  <a:lnTo>
                    <a:pt x="29481" y="26267"/>
                  </a:lnTo>
                  <a:lnTo>
                    <a:pt x="29402" y="26319"/>
                  </a:lnTo>
                  <a:lnTo>
                    <a:pt x="29323" y="26346"/>
                  </a:lnTo>
                  <a:lnTo>
                    <a:pt x="29244" y="26372"/>
                  </a:lnTo>
                  <a:lnTo>
                    <a:pt x="29138" y="26398"/>
                  </a:lnTo>
                  <a:lnTo>
                    <a:pt x="29059" y="26372"/>
                  </a:lnTo>
                  <a:lnTo>
                    <a:pt x="28954" y="26346"/>
                  </a:lnTo>
                  <a:lnTo>
                    <a:pt x="28875" y="26293"/>
                  </a:lnTo>
                  <a:lnTo>
                    <a:pt x="28822" y="26240"/>
                  </a:lnTo>
                  <a:lnTo>
                    <a:pt x="28743" y="26188"/>
                  </a:lnTo>
                  <a:lnTo>
                    <a:pt x="28717" y="26082"/>
                  </a:lnTo>
                  <a:lnTo>
                    <a:pt x="28690" y="26003"/>
                  </a:lnTo>
                  <a:lnTo>
                    <a:pt x="28664" y="25898"/>
                  </a:lnTo>
                  <a:lnTo>
                    <a:pt x="28690" y="25819"/>
                  </a:lnTo>
                  <a:lnTo>
                    <a:pt x="28717" y="25713"/>
                  </a:lnTo>
                  <a:lnTo>
                    <a:pt x="28769" y="25634"/>
                  </a:lnTo>
                  <a:lnTo>
                    <a:pt x="28822" y="25582"/>
                  </a:lnTo>
                  <a:lnTo>
                    <a:pt x="28901" y="25529"/>
                  </a:lnTo>
                  <a:lnTo>
                    <a:pt x="28980" y="25476"/>
                  </a:lnTo>
                  <a:lnTo>
                    <a:pt x="29059" y="25450"/>
                  </a:lnTo>
                  <a:close/>
                  <a:moveTo>
                    <a:pt x="29033" y="25318"/>
                  </a:moveTo>
                  <a:lnTo>
                    <a:pt x="28901" y="25371"/>
                  </a:lnTo>
                  <a:lnTo>
                    <a:pt x="28796" y="25424"/>
                  </a:lnTo>
                  <a:lnTo>
                    <a:pt x="28717" y="25503"/>
                  </a:lnTo>
                  <a:lnTo>
                    <a:pt x="28638" y="25582"/>
                  </a:lnTo>
                  <a:lnTo>
                    <a:pt x="28585" y="25687"/>
                  </a:lnTo>
                  <a:lnTo>
                    <a:pt x="28559" y="25792"/>
                  </a:lnTo>
                  <a:lnTo>
                    <a:pt x="28532" y="25924"/>
                  </a:lnTo>
                  <a:lnTo>
                    <a:pt x="28559" y="26056"/>
                  </a:lnTo>
                  <a:lnTo>
                    <a:pt x="28585" y="26161"/>
                  </a:lnTo>
                  <a:lnTo>
                    <a:pt x="28638" y="26267"/>
                  </a:lnTo>
                  <a:lnTo>
                    <a:pt x="28717" y="26346"/>
                  </a:lnTo>
                  <a:lnTo>
                    <a:pt x="28822" y="26425"/>
                  </a:lnTo>
                  <a:lnTo>
                    <a:pt x="28927" y="26477"/>
                  </a:lnTo>
                  <a:lnTo>
                    <a:pt x="29033" y="26530"/>
                  </a:lnTo>
                  <a:lnTo>
                    <a:pt x="29270" y="26530"/>
                  </a:lnTo>
                  <a:lnTo>
                    <a:pt x="29402" y="26504"/>
                  </a:lnTo>
                  <a:lnTo>
                    <a:pt x="29507" y="26425"/>
                  </a:lnTo>
                  <a:lnTo>
                    <a:pt x="29586" y="26346"/>
                  </a:lnTo>
                  <a:lnTo>
                    <a:pt x="29665" y="26267"/>
                  </a:lnTo>
                  <a:lnTo>
                    <a:pt x="29718" y="26161"/>
                  </a:lnTo>
                  <a:lnTo>
                    <a:pt x="29744" y="26056"/>
                  </a:lnTo>
                  <a:lnTo>
                    <a:pt x="29771" y="25924"/>
                  </a:lnTo>
                  <a:lnTo>
                    <a:pt x="29744" y="25792"/>
                  </a:lnTo>
                  <a:lnTo>
                    <a:pt x="29718" y="25687"/>
                  </a:lnTo>
                  <a:lnTo>
                    <a:pt x="29665" y="25582"/>
                  </a:lnTo>
                  <a:lnTo>
                    <a:pt x="29586" y="25476"/>
                  </a:lnTo>
                  <a:lnTo>
                    <a:pt x="29481" y="25397"/>
                  </a:lnTo>
                  <a:lnTo>
                    <a:pt x="29375" y="25345"/>
                  </a:lnTo>
                  <a:lnTo>
                    <a:pt x="29270" y="25318"/>
                  </a:lnTo>
                  <a:close/>
                  <a:moveTo>
                    <a:pt x="22420" y="26504"/>
                  </a:moveTo>
                  <a:lnTo>
                    <a:pt x="22499" y="26530"/>
                  </a:lnTo>
                  <a:lnTo>
                    <a:pt x="22578" y="26556"/>
                  </a:lnTo>
                  <a:lnTo>
                    <a:pt x="22657" y="26583"/>
                  </a:lnTo>
                  <a:lnTo>
                    <a:pt x="22736" y="26662"/>
                  </a:lnTo>
                  <a:lnTo>
                    <a:pt x="22789" y="26714"/>
                  </a:lnTo>
                  <a:lnTo>
                    <a:pt x="22842" y="26793"/>
                  </a:lnTo>
                  <a:lnTo>
                    <a:pt x="22868" y="26873"/>
                  </a:lnTo>
                  <a:lnTo>
                    <a:pt x="22868" y="26978"/>
                  </a:lnTo>
                  <a:lnTo>
                    <a:pt x="22868" y="27083"/>
                  </a:lnTo>
                  <a:lnTo>
                    <a:pt x="22842" y="27162"/>
                  </a:lnTo>
                  <a:lnTo>
                    <a:pt x="22789" y="27241"/>
                  </a:lnTo>
                  <a:lnTo>
                    <a:pt x="22736" y="27320"/>
                  </a:lnTo>
                  <a:lnTo>
                    <a:pt x="22657" y="27373"/>
                  </a:lnTo>
                  <a:lnTo>
                    <a:pt x="22578" y="27426"/>
                  </a:lnTo>
                  <a:lnTo>
                    <a:pt x="22499" y="27452"/>
                  </a:lnTo>
                  <a:lnTo>
                    <a:pt x="22288" y="27452"/>
                  </a:lnTo>
                  <a:lnTo>
                    <a:pt x="22209" y="27426"/>
                  </a:lnTo>
                  <a:lnTo>
                    <a:pt x="22130" y="27373"/>
                  </a:lnTo>
                  <a:lnTo>
                    <a:pt x="22051" y="27320"/>
                  </a:lnTo>
                  <a:lnTo>
                    <a:pt x="21999" y="27241"/>
                  </a:lnTo>
                  <a:lnTo>
                    <a:pt x="21972" y="27162"/>
                  </a:lnTo>
                  <a:lnTo>
                    <a:pt x="21946" y="27057"/>
                  </a:lnTo>
                  <a:lnTo>
                    <a:pt x="21920" y="26978"/>
                  </a:lnTo>
                  <a:lnTo>
                    <a:pt x="21946" y="26873"/>
                  </a:lnTo>
                  <a:lnTo>
                    <a:pt x="21972" y="26793"/>
                  </a:lnTo>
                  <a:lnTo>
                    <a:pt x="21999" y="26714"/>
                  </a:lnTo>
                  <a:lnTo>
                    <a:pt x="22078" y="26635"/>
                  </a:lnTo>
                  <a:lnTo>
                    <a:pt x="22130" y="26583"/>
                  </a:lnTo>
                  <a:lnTo>
                    <a:pt x="22209" y="26530"/>
                  </a:lnTo>
                  <a:lnTo>
                    <a:pt x="22315" y="26504"/>
                  </a:lnTo>
                  <a:close/>
                  <a:moveTo>
                    <a:pt x="22394" y="26372"/>
                  </a:moveTo>
                  <a:lnTo>
                    <a:pt x="22262" y="26398"/>
                  </a:lnTo>
                  <a:lnTo>
                    <a:pt x="22157" y="26425"/>
                  </a:lnTo>
                  <a:lnTo>
                    <a:pt x="22051" y="26477"/>
                  </a:lnTo>
                  <a:lnTo>
                    <a:pt x="21972" y="26556"/>
                  </a:lnTo>
                  <a:lnTo>
                    <a:pt x="21893" y="26635"/>
                  </a:lnTo>
                  <a:lnTo>
                    <a:pt x="21841" y="26741"/>
                  </a:lnTo>
                  <a:lnTo>
                    <a:pt x="21814" y="26873"/>
                  </a:lnTo>
                  <a:lnTo>
                    <a:pt x="21788" y="26978"/>
                  </a:lnTo>
                  <a:lnTo>
                    <a:pt x="21814" y="27110"/>
                  </a:lnTo>
                  <a:lnTo>
                    <a:pt x="21841" y="27215"/>
                  </a:lnTo>
                  <a:lnTo>
                    <a:pt x="21893" y="27320"/>
                  </a:lnTo>
                  <a:lnTo>
                    <a:pt x="21972" y="27426"/>
                  </a:lnTo>
                  <a:lnTo>
                    <a:pt x="22078" y="27505"/>
                  </a:lnTo>
                  <a:lnTo>
                    <a:pt x="22157" y="27558"/>
                  </a:lnTo>
                  <a:lnTo>
                    <a:pt x="22288" y="27584"/>
                  </a:lnTo>
                  <a:lnTo>
                    <a:pt x="22526" y="27584"/>
                  </a:lnTo>
                  <a:lnTo>
                    <a:pt x="22657" y="27558"/>
                  </a:lnTo>
                  <a:lnTo>
                    <a:pt x="22736" y="27478"/>
                  </a:lnTo>
                  <a:lnTo>
                    <a:pt x="22842" y="27426"/>
                  </a:lnTo>
                  <a:lnTo>
                    <a:pt x="22921" y="27320"/>
                  </a:lnTo>
                  <a:lnTo>
                    <a:pt x="22973" y="27215"/>
                  </a:lnTo>
                  <a:lnTo>
                    <a:pt x="23000" y="27110"/>
                  </a:lnTo>
                  <a:lnTo>
                    <a:pt x="23026" y="26978"/>
                  </a:lnTo>
                  <a:lnTo>
                    <a:pt x="23000" y="26846"/>
                  </a:lnTo>
                  <a:lnTo>
                    <a:pt x="22973" y="26741"/>
                  </a:lnTo>
                  <a:lnTo>
                    <a:pt x="22894" y="26635"/>
                  </a:lnTo>
                  <a:lnTo>
                    <a:pt x="22842" y="26556"/>
                  </a:lnTo>
                  <a:lnTo>
                    <a:pt x="22736" y="26477"/>
                  </a:lnTo>
                  <a:lnTo>
                    <a:pt x="22631" y="26425"/>
                  </a:lnTo>
                  <a:lnTo>
                    <a:pt x="22526" y="263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02"/>
            <p:cNvSpPr/>
            <p:nvPr/>
          </p:nvSpPr>
          <p:spPr>
            <a:xfrm>
              <a:off x="1755088" y="1126723"/>
              <a:ext cx="648809" cy="497957"/>
            </a:xfrm>
            <a:custGeom>
              <a:avLst/>
              <a:gdLst/>
              <a:ahLst/>
              <a:cxnLst/>
              <a:rect l="l" t="t" r="r" b="b"/>
              <a:pathLst>
                <a:path w="35014" h="26873" extrusionOk="0">
                  <a:moveTo>
                    <a:pt x="2846" y="0"/>
                  </a:moveTo>
                  <a:lnTo>
                    <a:pt x="2530" y="53"/>
                  </a:lnTo>
                  <a:lnTo>
                    <a:pt x="2240" y="132"/>
                  </a:lnTo>
                  <a:lnTo>
                    <a:pt x="1924" y="237"/>
                  </a:lnTo>
                  <a:lnTo>
                    <a:pt x="1634" y="395"/>
                  </a:lnTo>
                  <a:lnTo>
                    <a:pt x="1370" y="553"/>
                  </a:lnTo>
                  <a:lnTo>
                    <a:pt x="1054" y="817"/>
                  </a:lnTo>
                  <a:lnTo>
                    <a:pt x="791" y="1133"/>
                  </a:lnTo>
                  <a:lnTo>
                    <a:pt x="554" y="1475"/>
                  </a:lnTo>
                  <a:lnTo>
                    <a:pt x="369" y="1871"/>
                  </a:lnTo>
                  <a:lnTo>
                    <a:pt x="211" y="2292"/>
                  </a:lnTo>
                  <a:lnTo>
                    <a:pt x="80" y="2766"/>
                  </a:lnTo>
                  <a:lnTo>
                    <a:pt x="27" y="3267"/>
                  </a:lnTo>
                  <a:lnTo>
                    <a:pt x="1" y="3794"/>
                  </a:lnTo>
                  <a:lnTo>
                    <a:pt x="27" y="4373"/>
                  </a:lnTo>
                  <a:lnTo>
                    <a:pt x="106" y="4953"/>
                  </a:lnTo>
                  <a:lnTo>
                    <a:pt x="238" y="5585"/>
                  </a:lnTo>
                  <a:lnTo>
                    <a:pt x="422" y="6244"/>
                  </a:lnTo>
                  <a:lnTo>
                    <a:pt x="686" y="6903"/>
                  </a:lnTo>
                  <a:lnTo>
                    <a:pt x="975" y="7614"/>
                  </a:lnTo>
                  <a:lnTo>
                    <a:pt x="1344" y="8325"/>
                  </a:lnTo>
                  <a:lnTo>
                    <a:pt x="1766" y="9063"/>
                  </a:lnTo>
                  <a:lnTo>
                    <a:pt x="2161" y="9695"/>
                  </a:lnTo>
                  <a:lnTo>
                    <a:pt x="2582" y="10354"/>
                  </a:lnTo>
                  <a:lnTo>
                    <a:pt x="3083" y="11012"/>
                  </a:lnTo>
                  <a:lnTo>
                    <a:pt x="3583" y="11697"/>
                  </a:lnTo>
                  <a:lnTo>
                    <a:pt x="4137" y="12409"/>
                  </a:lnTo>
                  <a:lnTo>
                    <a:pt x="4716" y="13120"/>
                  </a:lnTo>
                  <a:lnTo>
                    <a:pt x="5955" y="14569"/>
                  </a:lnTo>
                  <a:lnTo>
                    <a:pt x="7298" y="16044"/>
                  </a:lnTo>
                  <a:lnTo>
                    <a:pt x="8721" y="17520"/>
                  </a:lnTo>
                  <a:lnTo>
                    <a:pt x="10196" y="18995"/>
                  </a:lnTo>
                  <a:lnTo>
                    <a:pt x="11724" y="20418"/>
                  </a:lnTo>
                  <a:lnTo>
                    <a:pt x="10749" y="17809"/>
                  </a:lnTo>
                  <a:lnTo>
                    <a:pt x="9722" y="14991"/>
                  </a:lnTo>
                  <a:lnTo>
                    <a:pt x="7693" y="9300"/>
                  </a:lnTo>
                  <a:lnTo>
                    <a:pt x="5902" y="4110"/>
                  </a:lnTo>
                  <a:lnTo>
                    <a:pt x="4585" y="264"/>
                  </a:lnTo>
                  <a:lnTo>
                    <a:pt x="4216" y="132"/>
                  </a:lnTo>
                  <a:lnTo>
                    <a:pt x="3821" y="53"/>
                  </a:lnTo>
                  <a:lnTo>
                    <a:pt x="3478" y="0"/>
                  </a:lnTo>
                  <a:close/>
                  <a:moveTo>
                    <a:pt x="29454" y="13436"/>
                  </a:moveTo>
                  <a:lnTo>
                    <a:pt x="29428" y="13463"/>
                  </a:lnTo>
                  <a:lnTo>
                    <a:pt x="29428" y="13489"/>
                  </a:lnTo>
                  <a:lnTo>
                    <a:pt x="29718" y="14358"/>
                  </a:lnTo>
                  <a:lnTo>
                    <a:pt x="30060" y="15201"/>
                  </a:lnTo>
                  <a:lnTo>
                    <a:pt x="30745" y="16914"/>
                  </a:lnTo>
                  <a:lnTo>
                    <a:pt x="32063" y="20260"/>
                  </a:lnTo>
                  <a:lnTo>
                    <a:pt x="32748" y="21946"/>
                  </a:lnTo>
                  <a:lnTo>
                    <a:pt x="33433" y="23605"/>
                  </a:lnTo>
                  <a:lnTo>
                    <a:pt x="33801" y="24448"/>
                  </a:lnTo>
                  <a:lnTo>
                    <a:pt x="34170" y="25239"/>
                  </a:lnTo>
                  <a:lnTo>
                    <a:pt x="34539" y="26056"/>
                  </a:lnTo>
                  <a:lnTo>
                    <a:pt x="34724" y="26477"/>
                  </a:lnTo>
                  <a:lnTo>
                    <a:pt x="34934" y="26846"/>
                  </a:lnTo>
                  <a:lnTo>
                    <a:pt x="34961" y="26872"/>
                  </a:lnTo>
                  <a:lnTo>
                    <a:pt x="34987" y="26872"/>
                  </a:lnTo>
                  <a:lnTo>
                    <a:pt x="34987" y="26846"/>
                  </a:lnTo>
                  <a:lnTo>
                    <a:pt x="35013" y="26820"/>
                  </a:lnTo>
                  <a:lnTo>
                    <a:pt x="34882" y="26398"/>
                  </a:lnTo>
                  <a:lnTo>
                    <a:pt x="34724" y="25950"/>
                  </a:lnTo>
                  <a:lnTo>
                    <a:pt x="34407" y="25081"/>
                  </a:lnTo>
                  <a:lnTo>
                    <a:pt x="34065" y="24211"/>
                  </a:lnTo>
                  <a:lnTo>
                    <a:pt x="33722" y="23368"/>
                  </a:lnTo>
                  <a:lnTo>
                    <a:pt x="33064" y="21735"/>
                  </a:lnTo>
                  <a:lnTo>
                    <a:pt x="32379" y="20102"/>
                  </a:lnTo>
                  <a:lnTo>
                    <a:pt x="30982" y="16808"/>
                  </a:lnTo>
                  <a:lnTo>
                    <a:pt x="30271" y="15122"/>
                  </a:lnTo>
                  <a:lnTo>
                    <a:pt x="29902" y="14279"/>
                  </a:lnTo>
                  <a:lnTo>
                    <a:pt x="29507" y="13463"/>
                  </a:lnTo>
                  <a:lnTo>
                    <a:pt x="29454" y="13436"/>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02"/>
            <p:cNvSpPr/>
            <p:nvPr/>
          </p:nvSpPr>
          <p:spPr>
            <a:xfrm>
              <a:off x="1321090" y="1103282"/>
              <a:ext cx="652219" cy="855308"/>
            </a:xfrm>
            <a:custGeom>
              <a:avLst/>
              <a:gdLst/>
              <a:ahLst/>
              <a:cxnLst/>
              <a:rect l="l" t="t" r="r" b="b"/>
              <a:pathLst>
                <a:path w="35198" h="46158" extrusionOk="0">
                  <a:moveTo>
                    <a:pt x="21946" y="1"/>
                  </a:moveTo>
                  <a:lnTo>
                    <a:pt x="21288" y="27"/>
                  </a:lnTo>
                  <a:lnTo>
                    <a:pt x="20655" y="80"/>
                  </a:lnTo>
                  <a:lnTo>
                    <a:pt x="20076" y="159"/>
                  </a:lnTo>
                  <a:lnTo>
                    <a:pt x="19522" y="264"/>
                  </a:lnTo>
                  <a:lnTo>
                    <a:pt x="19048" y="422"/>
                  </a:lnTo>
                  <a:lnTo>
                    <a:pt x="18837" y="501"/>
                  </a:lnTo>
                  <a:lnTo>
                    <a:pt x="18627" y="606"/>
                  </a:lnTo>
                  <a:lnTo>
                    <a:pt x="18047" y="923"/>
                  </a:lnTo>
                  <a:lnTo>
                    <a:pt x="17415" y="1239"/>
                  </a:lnTo>
                  <a:lnTo>
                    <a:pt x="17125" y="1423"/>
                  </a:lnTo>
                  <a:lnTo>
                    <a:pt x="16862" y="1608"/>
                  </a:lnTo>
                  <a:lnTo>
                    <a:pt x="16624" y="1792"/>
                  </a:lnTo>
                  <a:lnTo>
                    <a:pt x="16387" y="2029"/>
                  </a:lnTo>
                  <a:lnTo>
                    <a:pt x="15887" y="2556"/>
                  </a:lnTo>
                  <a:lnTo>
                    <a:pt x="15228" y="3215"/>
                  </a:lnTo>
                  <a:lnTo>
                    <a:pt x="14912" y="3531"/>
                  </a:lnTo>
                  <a:lnTo>
                    <a:pt x="14570" y="3900"/>
                  </a:lnTo>
                  <a:lnTo>
                    <a:pt x="14227" y="4268"/>
                  </a:lnTo>
                  <a:lnTo>
                    <a:pt x="13885" y="4690"/>
                  </a:lnTo>
                  <a:lnTo>
                    <a:pt x="13542" y="5164"/>
                  </a:lnTo>
                  <a:lnTo>
                    <a:pt x="13173" y="5638"/>
                  </a:lnTo>
                  <a:lnTo>
                    <a:pt x="12804" y="6192"/>
                  </a:lnTo>
                  <a:lnTo>
                    <a:pt x="12409" y="6771"/>
                  </a:lnTo>
                  <a:lnTo>
                    <a:pt x="12040" y="7404"/>
                  </a:lnTo>
                  <a:lnTo>
                    <a:pt x="11619" y="8062"/>
                  </a:lnTo>
                  <a:lnTo>
                    <a:pt x="11224" y="8800"/>
                  </a:lnTo>
                  <a:lnTo>
                    <a:pt x="10802" y="9564"/>
                  </a:lnTo>
                  <a:lnTo>
                    <a:pt x="10354" y="10407"/>
                  </a:lnTo>
                  <a:lnTo>
                    <a:pt x="9933" y="11276"/>
                  </a:lnTo>
                  <a:lnTo>
                    <a:pt x="9459" y="12225"/>
                  </a:lnTo>
                  <a:lnTo>
                    <a:pt x="9011" y="13252"/>
                  </a:lnTo>
                  <a:lnTo>
                    <a:pt x="8642" y="14095"/>
                  </a:lnTo>
                  <a:lnTo>
                    <a:pt x="8247" y="15044"/>
                  </a:lnTo>
                  <a:lnTo>
                    <a:pt x="7852" y="16045"/>
                  </a:lnTo>
                  <a:lnTo>
                    <a:pt x="7456" y="17125"/>
                  </a:lnTo>
                  <a:lnTo>
                    <a:pt x="6666" y="19443"/>
                  </a:lnTo>
                  <a:lnTo>
                    <a:pt x="5876" y="21946"/>
                  </a:lnTo>
                  <a:lnTo>
                    <a:pt x="5085" y="24581"/>
                  </a:lnTo>
                  <a:lnTo>
                    <a:pt x="4295" y="27268"/>
                  </a:lnTo>
                  <a:lnTo>
                    <a:pt x="3557" y="29981"/>
                  </a:lnTo>
                  <a:lnTo>
                    <a:pt x="2846" y="32669"/>
                  </a:lnTo>
                  <a:lnTo>
                    <a:pt x="2214" y="35224"/>
                  </a:lnTo>
                  <a:lnTo>
                    <a:pt x="1608" y="37674"/>
                  </a:lnTo>
                  <a:lnTo>
                    <a:pt x="1107" y="39887"/>
                  </a:lnTo>
                  <a:lnTo>
                    <a:pt x="659" y="41837"/>
                  </a:lnTo>
                  <a:lnTo>
                    <a:pt x="343" y="43497"/>
                  </a:lnTo>
                  <a:lnTo>
                    <a:pt x="106" y="44761"/>
                  </a:lnTo>
                  <a:lnTo>
                    <a:pt x="27" y="45262"/>
                  </a:lnTo>
                  <a:lnTo>
                    <a:pt x="1" y="45630"/>
                  </a:lnTo>
                  <a:lnTo>
                    <a:pt x="1" y="45894"/>
                  </a:lnTo>
                  <a:lnTo>
                    <a:pt x="27" y="45999"/>
                  </a:lnTo>
                  <a:lnTo>
                    <a:pt x="80" y="46052"/>
                  </a:lnTo>
                  <a:lnTo>
                    <a:pt x="211" y="46078"/>
                  </a:lnTo>
                  <a:lnTo>
                    <a:pt x="659" y="46131"/>
                  </a:lnTo>
                  <a:lnTo>
                    <a:pt x="1344" y="46157"/>
                  </a:lnTo>
                  <a:lnTo>
                    <a:pt x="2266" y="46157"/>
                  </a:lnTo>
                  <a:lnTo>
                    <a:pt x="4822" y="46105"/>
                  </a:lnTo>
                  <a:lnTo>
                    <a:pt x="8299" y="45999"/>
                  </a:lnTo>
                  <a:lnTo>
                    <a:pt x="12857" y="45815"/>
                  </a:lnTo>
                  <a:lnTo>
                    <a:pt x="17678" y="45578"/>
                  </a:lnTo>
                  <a:lnTo>
                    <a:pt x="20840" y="45393"/>
                  </a:lnTo>
                  <a:lnTo>
                    <a:pt x="23922" y="45183"/>
                  </a:lnTo>
                  <a:lnTo>
                    <a:pt x="26794" y="44972"/>
                  </a:lnTo>
                  <a:lnTo>
                    <a:pt x="29402" y="44761"/>
                  </a:lnTo>
                  <a:lnTo>
                    <a:pt x="31615" y="44524"/>
                  </a:lnTo>
                  <a:lnTo>
                    <a:pt x="32563" y="44419"/>
                  </a:lnTo>
                  <a:lnTo>
                    <a:pt x="33380" y="44287"/>
                  </a:lnTo>
                  <a:lnTo>
                    <a:pt x="34039" y="44181"/>
                  </a:lnTo>
                  <a:lnTo>
                    <a:pt x="34566" y="44050"/>
                  </a:lnTo>
                  <a:lnTo>
                    <a:pt x="34961" y="43944"/>
                  </a:lnTo>
                  <a:lnTo>
                    <a:pt x="35066" y="43892"/>
                  </a:lnTo>
                  <a:lnTo>
                    <a:pt x="35145" y="43839"/>
                  </a:lnTo>
                  <a:lnTo>
                    <a:pt x="35172" y="43786"/>
                  </a:lnTo>
                  <a:lnTo>
                    <a:pt x="35198" y="43707"/>
                  </a:lnTo>
                  <a:lnTo>
                    <a:pt x="35198" y="43417"/>
                  </a:lnTo>
                  <a:lnTo>
                    <a:pt x="35198" y="42416"/>
                  </a:lnTo>
                  <a:lnTo>
                    <a:pt x="35119" y="40915"/>
                  </a:lnTo>
                  <a:lnTo>
                    <a:pt x="34987" y="38965"/>
                  </a:lnTo>
                  <a:lnTo>
                    <a:pt x="34803" y="36673"/>
                  </a:lnTo>
                  <a:lnTo>
                    <a:pt x="34592" y="34118"/>
                  </a:lnTo>
                  <a:lnTo>
                    <a:pt x="34065" y="28453"/>
                  </a:lnTo>
                  <a:lnTo>
                    <a:pt x="33459" y="22631"/>
                  </a:lnTo>
                  <a:lnTo>
                    <a:pt x="32879" y="17257"/>
                  </a:lnTo>
                  <a:lnTo>
                    <a:pt x="32616" y="14938"/>
                  </a:lnTo>
                  <a:lnTo>
                    <a:pt x="32353" y="12936"/>
                  </a:lnTo>
                  <a:lnTo>
                    <a:pt x="32142" y="11382"/>
                  </a:lnTo>
                  <a:lnTo>
                    <a:pt x="31984" y="10302"/>
                  </a:lnTo>
                  <a:lnTo>
                    <a:pt x="31799" y="9511"/>
                  </a:lnTo>
                  <a:lnTo>
                    <a:pt x="31589" y="8694"/>
                  </a:lnTo>
                  <a:lnTo>
                    <a:pt x="31325" y="7878"/>
                  </a:lnTo>
                  <a:lnTo>
                    <a:pt x="31035" y="7061"/>
                  </a:lnTo>
                  <a:lnTo>
                    <a:pt x="30719" y="6271"/>
                  </a:lnTo>
                  <a:lnTo>
                    <a:pt x="30377" y="5480"/>
                  </a:lnTo>
                  <a:lnTo>
                    <a:pt x="30008" y="4743"/>
                  </a:lnTo>
                  <a:lnTo>
                    <a:pt x="29639" y="4005"/>
                  </a:lnTo>
                  <a:lnTo>
                    <a:pt x="29270" y="3346"/>
                  </a:lnTo>
                  <a:lnTo>
                    <a:pt x="28928" y="2714"/>
                  </a:lnTo>
                  <a:lnTo>
                    <a:pt x="28559" y="2161"/>
                  </a:lnTo>
                  <a:lnTo>
                    <a:pt x="28216" y="1660"/>
                  </a:lnTo>
                  <a:lnTo>
                    <a:pt x="27900" y="1265"/>
                  </a:lnTo>
                  <a:lnTo>
                    <a:pt x="27610" y="923"/>
                  </a:lnTo>
                  <a:lnTo>
                    <a:pt x="27373" y="686"/>
                  </a:lnTo>
                  <a:lnTo>
                    <a:pt x="27242" y="606"/>
                  </a:lnTo>
                  <a:lnTo>
                    <a:pt x="27136" y="554"/>
                  </a:lnTo>
                  <a:lnTo>
                    <a:pt x="26925" y="475"/>
                  </a:lnTo>
                  <a:lnTo>
                    <a:pt x="26609" y="396"/>
                  </a:lnTo>
                  <a:lnTo>
                    <a:pt x="26188" y="317"/>
                  </a:lnTo>
                  <a:lnTo>
                    <a:pt x="25714" y="238"/>
                  </a:lnTo>
                  <a:lnTo>
                    <a:pt x="24581" y="106"/>
                  </a:lnTo>
                  <a:lnTo>
                    <a:pt x="23948" y="53"/>
                  </a:lnTo>
                  <a:lnTo>
                    <a:pt x="23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02"/>
            <p:cNvSpPr/>
            <p:nvPr/>
          </p:nvSpPr>
          <p:spPr>
            <a:xfrm>
              <a:off x="1346959" y="1131115"/>
              <a:ext cx="610730" cy="825511"/>
            </a:xfrm>
            <a:custGeom>
              <a:avLst/>
              <a:gdLst/>
              <a:ahLst/>
              <a:cxnLst/>
              <a:rect l="l" t="t" r="r" b="b"/>
              <a:pathLst>
                <a:path w="32959" h="44550" extrusionOk="0">
                  <a:moveTo>
                    <a:pt x="21973" y="132"/>
                  </a:moveTo>
                  <a:lnTo>
                    <a:pt x="21973" y="264"/>
                  </a:lnTo>
                  <a:lnTo>
                    <a:pt x="22131" y="290"/>
                  </a:lnTo>
                  <a:lnTo>
                    <a:pt x="22263" y="343"/>
                  </a:lnTo>
                  <a:lnTo>
                    <a:pt x="22368" y="448"/>
                  </a:lnTo>
                  <a:lnTo>
                    <a:pt x="22447" y="606"/>
                  </a:lnTo>
                  <a:lnTo>
                    <a:pt x="22421" y="712"/>
                  </a:lnTo>
                  <a:lnTo>
                    <a:pt x="22394" y="791"/>
                  </a:lnTo>
                  <a:lnTo>
                    <a:pt x="22368" y="870"/>
                  </a:lnTo>
                  <a:lnTo>
                    <a:pt x="22289" y="949"/>
                  </a:lnTo>
                  <a:lnTo>
                    <a:pt x="22236" y="1001"/>
                  </a:lnTo>
                  <a:lnTo>
                    <a:pt x="22157" y="1028"/>
                  </a:lnTo>
                  <a:lnTo>
                    <a:pt x="22052" y="1054"/>
                  </a:lnTo>
                  <a:lnTo>
                    <a:pt x="21973" y="1080"/>
                  </a:lnTo>
                  <a:lnTo>
                    <a:pt x="21867" y="1054"/>
                  </a:lnTo>
                  <a:lnTo>
                    <a:pt x="21788" y="1028"/>
                  </a:lnTo>
                  <a:lnTo>
                    <a:pt x="21709" y="1001"/>
                  </a:lnTo>
                  <a:lnTo>
                    <a:pt x="21630" y="922"/>
                  </a:lnTo>
                  <a:lnTo>
                    <a:pt x="21578" y="870"/>
                  </a:lnTo>
                  <a:lnTo>
                    <a:pt x="21525" y="791"/>
                  </a:lnTo>
                  <a:lnTo>
                    <a:pt x="21499" y="685"/>
                  </a:lnTo>
                  <a:lnTo>
                    <a:pt x="21499" y="606"/>
                  </a:lnTo>
                  <a:lnTo>
                    <a:pt x="21499" y="501"/>
                  </a:lnTo>
                  <a:lnTo>
                    <a:pt x="21525" y="422"/>
                  </a:lnTo>
                  <a:lnTo>
                    <a:pt x="21578" y="316"/>
                  </a:lnTo>
                  <a:lnTo>
                    <a:pt x="21630" y="264"/>
                  </a:lnTo>
                  <a:lnTo>
                    <a:pt x="21709" y="211"/>
                  </a:lnTo>
                  <a:lnTo>
                    <a:pt x="21788" y="158"/>
                  </a:lnTo>
                  <a:lnTo>
                    <a:pt x="21867" y="132"/>
                  </a:lnTo>
                  <a:close/>
                  <a:moveTo>
                    <a:pt x="21841" y="0"/>
                  </a:moveTo>
                  <a:lnTo>
                    <a:pt x="21736" y="53"/>
                  </a:lnTo>
                  <a:lnTo>
                    <a:pt x="21630" y="106"/>
                  </a:lnTo>
                  <a:lnTo>
                    <a:pt x="21525" y="185"/>
                  </a:lnTo>
                  <a:lnTo>
                    <a:pt x="21446" y="264"/>
                  </a:lnTo>
                  <a:lnTo>
                    <a:pt x="21393" y="369"/>
                  </a:lnTo>
                  <a:lnTo>
                    <a:pt x="21367" y="474"/>
                  </a:lnTo>
                  <a:lnTo>
                    <a:pt x="21367" y="606"/>
                  </a:lnTo>
                  <a:lnTo>
                    <a:pt x="21367" y="738"/>
                  </a:lnTo>
                  <a:lnTo>
                    <a:pt x="21393" y="843"/>
                  </a:lnTo>
                  <a:lnTo>
                    <a:pt x="21472" y="949"/>
                  </a:lnTo>
                  <a:lnTo>
                    <a:pt x="21551" y="1054"/>
                  </a:lnTo>
                  <a:lnTo>
                    <a:pt x="21630" y="1107"/>
                  </a:lnTo>
                  <a:lnTo>
                    <a:pt x="21736" y="1159"/>
                  </a:lnTo>
                  <a:lnTo>
                    <a:pt x="21841" y="1212"/>
                  </a:lnTo>
                  <a:lnTo>
                    <a:pt x="21973" y="1212"/>
                  </a:lnTo>
                  <a:lnTo>
                    <a:pt x="21973" y="1344"/>
                  </a:lnTo>
                  <a:lnTo>
                    <a:pt x="22105" y="1317"/>
                  </a:lnTo>
                  <a:lnTo>
                    <a:pt x="22210" y="1291"/>
                  </a:lnTo>
                  <a:lnTo>
                    <a:pt x="22315" y="1238"/>
                  </a:lnTo>
                  <a:lnTo>
                    <a:pt x="22421" y="1159"/>
                  </a:lnTo>
                  <a:lnTo>
                    <a:pt x="22473" y="1080"/>
                  </a:lnTo>
                  <a:lnTo>
                    <a:pt x="22552" y="975"/>
                  </a:lnTo>
                  <a:lnTo>
                    <a:pt x="22579" y="843"/>
                  </a:lnTo>
                  <a:lnTo>
                    <a:pt x="22579" y="738"/>
                  </a:lnTo>
                  <a:lnTo>
                    <a:pt x="22579" y="606"/>
                  </a:lnTo>
                  <a:lnTo>
                    <a:pt x="22552" y="474"/>
                  </a:lnTo>
                  <a:lnTo>
                    <a:pt x="22526" y="369"/>
                  </a:lnTo>
                  <a:lnTo>
                    <a:pt x="22473" y="264"/>
                  </a:lnTo>
                  <a:lnTo>
                    <a:pt x="22394" y="158"/>
                  </a:lnTo>
                  <a:lnTo>
                    <a:pt x="22315" y="106"/>
                  </a:lnTo>
                  <a:lnTo>
                    <a:pt x="22210" y="27"/>
                  </a:lnTo>
                  <a:lnTo>
                    <a:pt x="22078" y="0"/>
                  </a:lnTo>
                  <a:close/>
                  <a:moveTo>
                    <a:pt x="27611" y="527"/>
                  </a:moveTo>
                  <a:lnTo>
                    <a:pt x="27611" y="632"/>
                  </a:lnTo>
                  <a:lnTo>
                    <a:pt x="27769" y="659"/>
                  </a:lnTo>
                  <a:lnTo>
                    <a:pt x="27901" y="738"/>
                  </a:lnTo>
                  <a:lnTo>
                    <a:pt x="28006" y="843"/>
                  </a:lnTo>
                  <a:lnTo>
                    <a:pt x="28085" y="975"/>
                  </a:lnTo>
                  <a:lnTo>
                    <a:pt x="28059" y="1080"/>
                  </a:lnTo>
                  <a:lnTo>
                    <a:pt x="28032" y="1159"/>
                  </a:lnTo>
                  <a:lnTo>
                    <a:pt x="28006" y="1238"/>
                  </a:lnTo>
                  <a:lnTo>
                    <a:pt x="27953" y="1317"/>
                  </a:lnTo>
                  <a:lnTo>
                    <a:pt x="27874" y="1370"/>
                  </a:lnTo>
                  <a:lnTo>
                    <a:pt x="27795" y="1423"/>
                  </a:lnTo>
                  <a:lnTo>
                    <a:pt x="27716" y="1449"/>
                  </a:lnTo>
                  <a:lnTo>
                    <a:pt x="27532" y="1449"/>
                  </a:lnTo>
                  <a:lnTo>
                    <a:pt x="27426" y="1423"/>
                  </a:lnTo>
                  <a:lnTo>
                    <a:pt x="27347" y="1370"/>
                  </a:lnTo>
                  <a:lnTo>
                    <a:pt x="27268" y="1317"/>
                  </a:lnTo>
                  <a:lnTo>
                    <a:pt x="27216" y="1265"/>
                  </a:lnTo>
                  <a:lnTo>
                    <a:pt x="27189" y="1186"/>
                  </a:lnTo>
                  <a:lnTo>
                    <a:pt x="27137" y="1080"/>
                  </a:lnTo>
                  <a:lnTo>
                    <a:pt x="27137" y="1001"/>
                  </a:lnTo>
                  <a:lnTo>
                    <a:pt x="27137" y="896"/>
                  </a:lnTo>
                  <a:lnTo>
                    <a:pt x="27163" y="817"/>
                  </a:lnTo>
                  <a:lnTo>
                    <a:pt x="27216" y="738"/>
                  </a:lnTo>
                  <a:lnTo>
                    <a:pt x="27268" y="659"/>
                  </a:lnTo>
                  <a:lnTo>
                    <a:pt x="27347" y="606"/>
                  </a:lnTo>
                  <a:lnTo>
                    <a:pt x="27426" y="553"/>
                  </a:lnTo>
                  <a:lnTo>
                    <a:pt x="27505" y="527"/>
                  </a:lnTo>
                  <a:close/>
                  <a:moveTo>
                    <a:pt x="27479" y="395"/>
                  </a:moveTo>
                  <a:lnTo>
                    <a:pt x="27374" y="448"/>
                  </a:lnTo>
                  <a:lnTo>
                    <a:pt x="27268" y="501"/>
                  </a:lnTo>
                  <a:lnTo>
                    <a:pt x="27189" y="580"/>
                  </a:lnTo>
                  <a:lnTo>
                    <a:pt x="27110" y="659"/>
                  </a:lnTo>
                  <a:lnTo>
                    <a:pt x="27057" y="764"/>
                  </a:lnTo>
                  <a:lnTo>
                    <a:pt x="27005" y="870"/>
                  </a:lnTo>
                  <a:lnTo>
                    <a:pt x="27005" y="1001"/>
                  </a:lnTo>
                  <a:lnTo>
                    <a:pt x="27005" y="1133"/>
                  </a:lnTo>
                  <a:lnTo>
                    <a:pt x="27057" y="1238"/>
                  </a:lnTo>
                  <a:lnTo>
                    <a:pt x="27110" y="1344"/>
                  </a:lnTo>
                  <a:lnTo>
                    <a:pt x="27163" y="1423"/>
                  </a:lnTo>
                  <a:lnTo>
                    <a:pt x="27268" y="1502"/>
                  </a:lnTo>
                  <a:lnTo>
                    <a:pt x="27374" y="1555"/>
                  </a:lnTo>
                  <a:lnTo>
                    <a:pt x="27479" y="1607"/>
                  </a:lnTo>
                  <a:lnTo>
                    <a:pt x="27611" y="1607"/>
                  </a:lnTo>
                  <a:lnTo>
                    <a:pt x="27611" y="1713"/>
                  </a:lnTo>
                  <a:lnTo>
                    <a:pt x="27716" y="1713"/>
                  </a:lnTo>
                  <a:lnTo>
                    <a:pt x="27848" y="1660"/>
                  </a:lnTo>
                  <a:lnTo>
                    <a:pt x="27953" y="1607"/>
                  </a:lnTo>
                  <a:lnTo>
                    <a:pt x="28032" y="1555"/>
                  </a:lnTo>
                  <a:lnTo>
                    <a:pt x="28111" y="1449"/>
                  </a:lnTo>
                  <a:lnTo>
                    <a:pt x="28164" y="1344"/>
                  </a:lnTo>
                  <a:lnTo>
                    <a:pt x="28217" y="1238"/>
                  </a:lnTo>
                  <a:lnTo>
                    <a:pt x="28217" y="1133"/>
                  </a:lnTo>
                  <a:lnTo>
                    <a:pt x="28217" y="1001"/>
                  </a:lnTo>
                  <a:lnTo>
                    <a:pt x="28190" y="870"/>
                  </a:lnTo>
                  <a:lnTo>
                    <a:pt x="28164" y="764"/>
                  </a:lnTo>
                  <a:lnTo>
                    <a:pt x="28111" y="659"/>
                  </a:lnTo>
                  <a:lnTo>
                    <a:pt x="28032" y="580"/>
                  </a:lnTo>
                  <a:lnTo>
                    <a:pt x="27953" y="501"/>
                  </a:lnTo>
                  <a:lnTo>
                    <a:pt x="27848" y="448"/>
                  </a:lnTo>
                  <a:lnTo>
                    <a:pt x="27742" y="422"/>
                  </a:lnTo>
                  <a:lnTo>
                    <a:pt x="27611" y="395"/>
                  </a:lnTo>
                  <a:close/>
                  <a:moveTo>
                    <a:pt x="14991" y="870"/>
                  </a:moveTo>
                  <a:lnTo>
                    <a:pt x="14991" y="975"/>
                  </a:lnTo>
                  <a:lnTo>
                    <a:pt x="15149" y="1001"/>
                  </a:lnTo>
                  <a:lnTo>
                    <a:pt x="15308" y="1080"/>
                  </a:lnTo>
                  <a:lnTo>
                    <a:pt x="15413" y="1186"/>
                  </a:lnTo>
                  <a:lnTo>
                    <a:pt x="15466" y="1344"/>
                  </a:lnTo>
                  <a:lnTo>
                    <a:pt x="15439" y="1449"/>
                  </a:lnTo>
                  <a:lnTo>
                    <a:pt x="15413" y="1528"/>
                  </a:lnTo>
                  <a:lnTo>
                    <a:pt x="15387" y="1607"/>
                  </a:lnTo>
                  <a:lnTo>
                    <a:pt x="15308" y="1686"/>
                  </a:lnTo>
                  <a:lnTo>
                    <a:pt x="15255" y="1739"/>
                  </a:lnTo>
                  <a:lnTo>
                    <a:pt x="15176" y="1765"/>
                  </a:lnTo>
                  <a:lnTo>
                    <a:pt x="15070" y="1792"/>
                  </a:lnTo>
                  <a:lnTo>
                    <a:pt x="14991" y="1818"/>
                  </a:lnTo>
                  <a:lnTo>
                    <a:pt x="14886" y="1792"/>
                  </a:lnTo>
                  <a:lnTo>
                    <a:pt x="14807" y="1765"/>
                  </a:lnTo>
                  <a:lnTo>
                    <a:pt x="14728" y="1739"/>
                  </a:lnTo>
                  <a:lnTo>
                    <a:pt x="14649" y="1660"/>
                  </a:lnTo>
                  <a:lnTo>
                    <a:pt x="14596" y="1607"/>
                  </a:lnTo>
                  <a:lnTo>
                    <a:pt x="14544" y="1528"/>
                  </a:lnTo>
                  <a:lnTo>
                    <a:pt x="14517" y="1423"/>
                  </a:lnTo>
                  <a:lnTo>
                    <a:pt x="14517" y="1344"/>
                  </a:lnTo>
                  <a:lnTo>
                    <a:pt x="14517" y="1238"/>
                  </a:lnTo>
                  <a:lnTo>
                    <a:pt x="14544" y="1159"/>
                  </a:lnTo>
                  <a:lnTo>
                    <a:pt x="14596" y="1054"/>
                  </a:lnTo>
                  <a:lnTo>
                    <a:pt x="14649" y="1001"/>
                  </a:lnTo>
                  <a:lnTo>
                    <a:pt x="14728" y="949"/>
                  </a:lnTo>
                  <a:lnTo>
                    <a:pt x="14807" y="896"/>
                  </a:lnTo>
                  <a:lnTo>
                    <a:pt x="14886" y="870"/>
                  </a:lnTo>
                  <a:close/>
                  <a:moveTo>
                    <a:pt x="14860" y="738"/>
                  </a:moveTo>
                  <a:lnTo>
                    <a:pt x="14754" y="791"/>
                  </a:lnTo>
                  <a:lnTo>
                    <a:pt x="14649" y="843"/>
                  </a:lnTo>
                  <a:lnTo>
                    <a:pt x="14544" y="922"/>
                  </a:lnTo>
                  <a:lnTo>
                    <a:pt x="14491" y="1001"/>
                  </a:lnTo>
                  <a:lnTo>
                    <a:pt x="14412" y="1107"/>
                  </a:lnTo>
                  <a:lnTo>
                    <a:pt x="14385" y="1212"/>
                  </a:lnTo>
                  <a:lnTo>
                    <a:pt x="14385" y="1344"/>
                  </a:lnTo>
                  <a:lnTo>
                    <a:pt x="14385" y="1476"/>
                  </a:lnTo>
                  <a:lnTo>
                    <a:pt x="14438" y="1581"/>
                  </a:lnTo>
                  <a:lnTo>
                    <a:pt x="14491" y="1686"/>
                  </a:lnTo>
                  <a:lnTo>
                    <a:pt x="14570" y="1765"/>
                  </a:lnTo>
                  <a:lnTo>
                    <a:pt x="14649" y="1844"/>
                  </a:lnTo>
                  <a:lnTo>
                    <a:pt x="14754" y="1897"/>
                  </a:lnTo>
                  <a:lnTo>
                    <a:pt x="14860" y="1950"/>
                  </a:lnTo>
                  <a:lnTo>
                    <a:pt x="14991" y="1950"/>
                  </a:lnTo>
                  <a:lnTo>
                    <a:pt x="14991" y="2055"/>
                  </a:lnTo>
                  <a:lnTo>
                    <a:pt x="15070" y="2029"/>
                  </a:lnTo>
                  <a:lnTo>
                    <a:pt x="15202" y="2002"/>
                  </a:lnTo>
                  <a:lnTo>
                    <a:pt x="15308" y="1950"/>
                  </a:lnTo>
                  <a:lnTo>
                    <a:pt x="15413" y="1897"/>
                  </a:lnTo>
                  <a:lnTo>
                    <a:pt x="15492" y="1792"/>
                  </a:lnTo>
                  <a:lnTo>
                    <a:pt x="15545" y="1713"/>
                  </a:lnTo>
                  <a:lnTo>
                    <a:pt x="15597" y="1581"/>
                  </a:lnTo>
                  <a:lnTo>
                    <a:pt x="15597" y="1476"/>
                  </a:lnTo>
                  <a:lnTo>
                    <a:pt x="15597" y="1344"/>
                  </a:lnTo>
                  <a:lnTo>
                    <a:pt x="15597" y="1212"/>
                  </a:lnTo>
                  <a:lnTo>
                    <a:pt x="15545" y="1107"/>
                  </a:lnTo>
                  <a:lnTo>
                    <a:pt x="15492" y="1001"/>
                  </a:lnTo>
                  <a:lnTo>
                    <a:pt x="15413" y="896"/>
                  </a:lnTo>
                  <a:lnTo>
                    <a:pt x="15334" y="843"/>
                  </a:lnTo>
                  <a:lnTo>
                    <a:pt x="15228" y="764"/>
                  </a:lnTo>
                  <a:lnTo>
                    <a:pt x="15097" y="738"/>
                  </a:lnTo>
                  <a:close/>
                  <a:moveTo>
                    <a:pt x="18970" y="2845"/>
                  </a:moveTo>
                  <a:lnTo>
                    <a:pt x="18970" y="2925"/>
                  </a:lnTo>
                  <a:lnTo>
                    <a:pt x="19128" y="2951"/>
                  </a:lnTo>
                  <a:lnTo>
                    <a:pt x="19259" y="3030"/>
                  </a:lnTo>
                  <a:lnTo>
                    <a:pt x="19365" y="3162"/>
                  </a:lnTo>
                  <a:lnTo>
                    <a:pt x="19417" y="3293"/>
                  </a:lnTo>
                  <a:lnTo>
                    <a:pt x="19417" y="3320"/>
                  </a:lnTo>
                  <a:lnTo>
                    <a:pt x="19417" y="3399"/>
                  </a:lnTo>
                  <a:lnTo>
                    <a:pt x="19391" y="3504"/>
                  </a:lnTo>
                  <a:lnTo>
                    <a:pt x="19338" y="3583"/>
                  </a:lnTo>
                  <a:lnTo>
                    <a:pt x="19286" y="3636"/>
                  </a:lnTo>
                  <a:lnTo>
                    <a:pt x="19207" y="3715"/>
                  </a:lnTo>
                  <a:lnTo>
                    <a:pt x="19128" y="3741"/>
                  </a:lnTo>
                  <a:lnTo>
                    <a:pt x="19049" y="3768"/>
                  </a:lnTo>
                  <a:lnTo>
                    <a:pt x="18943" y="3794"/>
                  </a:lnTo>
                  <a:lnTo>
                    <a:pt x="18864" y="3768"/>
                  </a:lnTo>
                  <a:lnTo>
                    <a:pt x="18759" y="3741"/>
                  </a:lnTo>
                  <a:lnTo>
                    <a:pt x="18680" y="3689"/>
                  </a:lnTo>
                  <a:lnTo>
                    <a:pt x="18601" y="3636"/>
                  </a:lnTo>
                  <a:lnTo>
                    <a:pt x="18548" y="3557"/>
                  </a:lnTo>
                  <a:lnTo>
                    <a:pt x="18522" y="3478"/>
                  </a:lnTo>
                  <a:lnTo>
                    <a:pt x="18495" y="3399"/>
                  </a:lnTo>
                  <a:lnTo>
                    <a:pt x="18469" y="3293"/>
                  </a:lnTo>
                  <a:lnTo>
                    <a:pt x="18495" y="3214"/>
                  </a:lnTo>
                  <a:lnTo>
                    <a:pt x="18522" y="3109"/>
                  </a:lnTo>
                  <a:lnTo>
                    <a:pt x="18574" y="3030"/>
                  </a:lnTo>
                  <a:lnTo>
                    <a:pt x="18627" y="2977"/>
                  </a:lnTo>
                  <a:lnTo>
                    <a:pt x="18680" y="2898"/>
                  </a:lnTo>
                  <a:lnTo>
                    <a:pt x="18785" y="2872"/>
                  </a:lnTo>
                  <a:lnTo>
                    <a:pt x="18864" y="2845"/>
                  </a:lnTo>
                  <a:close/>
                  <a:moveTo>
                    <a:pt x="25345" y="2845"/>
                  </a:moveTo>
                  <a:lnTo>
                    <a:pt x="25371" y="2925"/>
                  </a:lnTo>
                  <a:lnTo>
                    <a:pt x="25529" y="2951"/>
                  </a:lnTo>
                  <a:lnTo>
                    <a:pt x="25661" y="3030"/>
                  </a:lnTo>
                  <a:lnTo>
                    <a:pt x="25767" y="3162"/>
                  </a:lnTo>
                  <a:lnTo>
                    <a:pt x="25846" y="3293"/>
                  </a:lnTo>
                  <a:lnTo>
                    <a:pt x="25846" y="3320"/>
                  </a:lnTo>
                  <a:lnTo>
                    <a:pt x="25819" y="3399"/>
                  </a:lnTo>
                  <a:lnTo>
                    <a:pt x="25793" y="3504"/>
                  </a:lnTo>
                  <a:lnTo>
                    <a:pt x="25740" y="3583"/>
                  </a:lnTo>
                  <a:lnTo>
                    <a:pt x="25688" y="3636"/>
                  </a:lnTo>
                  <a:lnTo>
                    <a:pt x="25635" y="3689"/>
                  </a:lnTo>
                  <a:lnTo>
                    <a:pt x="25556" y="3741"/>
                  </a:lnTo>
                  <a:lnTo>
                    <a:pt x="25450" y="3768"/>
                  </a:lnTo>
                  <a:lnTo>
                    <a:pt x="25345" y="3794"/>
                  </a:lnTo>
                  <a:lnTo>
                    <a:pt x="25266" y="3768"/>
                  </a:lnTo>
                  <a:lnTo>
                    <a:pt x="25161" y="3741"/>
                  </a:lnTo>
                  <a:lnTo>
                    <a:pt x="25082" y="3689"/>
                  </a:lnTo>
                  <a:lnTo>
                    <a:pt x="25029" y="3636"/>
                  </a:lnTo>
                  <a:lnTo>
                    <a:pt x="24976" y="3583"/>
                  </a:lnTo>
                  <a:lnTo>
                    <a:pt x="24924" y="3504"/>
                  </a:lnTo>
                  <a:lnTo>
                    <a:pt x="24897" y="3399"/>
                  </a:lnTo>
                  <a:lnTo>
                    <a:pt x="24871" y="3320"/>
                  </a:lnTo>
                  <a:lnTo>
                    <a:pt x="24897" y="3214"/>
                  </a:lnTo>
                  <a:lnTo>
                    <a:pt x="24924" y="3135"/>
                  </a:lnTo>
                  <a:lnTo>
                    <a:pt x="24976" y="3030"/>
                  </a:lnTo>
                  <a:lnTo>
                    <a:pt x="25029" y="2977"/>
                  </a:lnTo>
                  <a:lnTo>
                    <a:pt x="25082" y="2925"/>
                  </a:lnTo>
                  <a:lnTo>
                    <a:pt x="25161" y="2872"/>
                  </a:lnTo>
                  <a:lnTo>
                    <a:pt x="25266" y="2845"/>
                  </a:lnTo>
                  <a:close/>
                  <a:moveTo>
                    <a:pt x="18811" y="2714"/>
                  </a:moveTo>
                  <a:lnTo>
                    <a:pt x="18706" y="2740"/>
                  </a:lnTo>
                  <a:lnTo>
                    <a:pt x="18601" y="2819"/>
                  </a:lnTo>
                  <a:lnTo>
                    <a:pt x="18522" y="2872"/>
                  </a:lnTo>
                  <a:lnTo>
                    <a:pt x="18443" y="2977"/>
                  </a:lnTo>
                  <a:lnTo>
                    <a:pt x="18390" y="3083"/>
                  </a:lnTo>
                  <a:lnTo>
                    <a:pt x="18364" y="3188"/>
                  </a:lnTo>
                  <a:lnTo>
                    <a:pt x="18337" y="3320"/>
                  </a:lnTo>
                  <a:lnTo>
                    <a:pt x="18364" y="3451"/>
                  </a:lnTo>
                  <a:lnTo>
                    <a:pt x="18390" y="3557"/>
                  </a:lnTo>
                  <a:lnTo>
                    <a:pt x="18443" y="3662"/>
                  </a:lnTo>
                  <a:lnTo>
                    <a:pt x="18522" y="3741"/>
                  </a:lnTo>
                  <a:lnTo>
                    <a:pt x="18627" y="3820"/>
                  </a:lnTo>
                  <a:lnTo>
                    <a:pt x="18732" y="3873"/>
                  </a:lnTo>
                  <a:lnTo>
                    <a:pt x="18838" y="3926"/>
                  </a:lnTo>
                  <a:lnTo>
                    <a:pt x="18970" y="3926"/>
                  </a:lnTo>
                  <a:lnTo>
                    <a:pt x="18970" y="4005"/>
                  </a:lnTo>
                  <a:lnTo>
                    <a:pt x="19049" y="4005"/>
                  </a:lnTo>
                  <a:lnTo>
                    <a:pt x="19154" y="3978"/>
                  </a:lnTo>
                  <a:lnTo>
                    <a:pt x="19259" y="3926"/>
                  </a:lnTo>
                  <a:lnTo>
                    <a:pt x="19365" y="3847"/>
                  </a:lnTo>
                  <a:lnTo>
                    <a:pt x="19444" y="3768"/>
                  </a:lnTo>
                  <a:lnTo>
                    <a:pt x="19496" y="3662"/>
                  </a:lnTo>
                  <a:lnTo>
                    <a:pt x="19549" y="3557"/>
                  </a:lnTo>
                  <a:lnTo>
                    <a:pt x="19575" y="3425"/>
                  </a:lnTo>
                  <a:lnTo>
                    <a:pt x="19575" y="3320"/>
                  </a:lnTo>
                  <a:lnTo>
                    <a:pt x="19549" y="3188"/>
                  </a:lnTo>
                  <a:lnTo>
                    <a:pt x="19523" y="3083"/>
                  </a:lnTo>
                  <a:lnTo>
                    <a:pt x="19444" y="2977"/>
                  </a:lnTo>
                  <a:lnTo>
                    <a:pt x="19391" y="2872"/>
                  </a:lnTo>
                  <a:lnTo>
                    <a:pt x="19286" y="2793"/>
                  </a:lnTo>
                  <a:lnTo>
                    <a:pt x="19180" y="2740"/>
                  </a:lnTo>
                  <a:lnTo>
                    <a:pt x="19075" y="2714"/>
                  </a:lnTo>
                  <a:close/>
                  <a:moveTo>
                    <a:pt x="25240" y="2714"/>
                  </a:moveTo>
                  <a:lnTo>
                    <a:pt x="25108" y="2740"/>
                  </a:lnTo>
                  <a:lnTo>
                    <a:pt x="25029" y="2819"/>
                  </a:lnTo>
                  <a:lnTo>
                    <a:pt x="24924" y="2872"/>
                  </a:lnTo>
                  <a:lnTo>
                    <a:pt x="24844" y="2977"/>
                  </a:lnTo>
                  <a:lnTo>
                    <a:pt x="24792" y="3083"/>
                  </a:lnTo>
                  <a:lnTo>
                    <a:pt x="24765" y="3188"/>
                  </a:lnTo>
                  <a:lnTo>
                    <a:pt x="24739" y="3320"/>
                  </a:lnTo>
                  <a:lnTo>
                    <a:pt x="24765" y="3425"/>
                  </a:lnTo>
                  <a:lnTo>
                    <a:pt x="24792" y="3557"/>
                  </a:lnTo>
                  <a:lnTo>
                    <a:pt x="24844" y="3662"/>
                  </a:lnTo>
                  <a:lnTo>
                    <a:pt x="24924" y="3741"/>
                  </a:lnTo>
                  <a:lnTo>
                    <a:pt x="25029" y="3820"/>
                  </a:lnTo>
                  <a:lnTo>
                    <a:pt x="25108" y="3873"/>
                  </a:lnTo>
                  <a:lnTo>
                    <a:pt x="25240" y="3899"/>
                  </a:lnTo>
                  <a:lnTo>
                    <a:pt x="25345" y="3926"/>
                  </a:lnTo>
                  <a:lnTo>
                    <a:pt x="25371" y="4005"/>
                  </a:lnTo>
                  <a:lnTo>
                    <a:pt x="25450" y="4005"/>
                  </a:lnTo>
                  <a:lnTo>
                    <a:pt x="25556" y="3978"/>
                  </a:lnTo>
                  <a:lnTo>
                    <a:pt x="25688" y="3926"/>
                  </a:lnTo>
                  <a:lnTo>
                    <a:pt x="25767" y="3847"/>
                  </a:lnTo>
                  <a:lnTo>
                    <a:pt x="25846" y="3768"/>
                  </a:lnTo>
                  <a:lnTo>
                    <a:pt x="25925" y="3662"/>
                  </a:lnTo>
                  <a:lnTo>
                    <a:pt x="25951" y="3557"/>
                  </a:lnTo>
                  <a:lnTo>
                    <a:pt x="25977" y="3425"/>
                  </a:lnTo>
                  <a:lnTo>
                    <a:pt x="25977" y="3320"/>
                  </a:lnTo>
                  <a:lnTo>
                    <a:pt x="25951" y="3188"/>
                  </a:lnTo>
                  <a:lnTo>
                    <a:pt x="25925" y="3083"/>
                  </a:lnTo>
                  <a:lnTo>
                    <a:pt x="25872" y="2977"/>
                  </a:lnTo>
                  <a:lnTo>
                    <a:pt x="25793" y="2872"/>
                  </a:lnTo>
                  <a:lnTo>
                    <a:pt x="25688" y="2819"/>
                  </a:lnTo>
                  <a:lnTo>
                    <a:pt x="25608" y="2740"/>
                  </a:lnTo>
                  <a:lnTo>
                    <a:pt x="25477" y="2714"/>
                  </a:lnTo>
                  <a:close/>
                  <a:moveTo>
                    <a:pt x="14991" y="4821"/>
                  </a:moveTo>
                  <a:lnTo>
                    <a:pt x="14991" y="4900"/>
                  </a:lnTo>
                  <a:lnTo>
                    <a:pt x="15149" y="4927"/>
                  </a:lnTo>
                  <a:lnTo>
                    <a:pt x="15308" y="5006"/>
                  </a:lnTo>
                  <a:lnTo>
                    <a:pt x="15387" y="5138"/>
                  </a:lnTo>
                  <a:lnTo>
                    <a:pt x="15439" y="5296"/>
                  </a:lnTo>
                  <a:lnTo>
                    <a:pt x="15439" y="5401"/>
                  </a:lnTo>
                  <a:lnTo>
                    <a:pt x="15413" y="5480"/>
                  </a:lnTo>
                  <a:lnTo>
                    <a:pt x="15360" y="5559"/>
                  </a:lnTo>
                  <a:lnTo>
                    <a:pt x="15308" y="5638"/>
                  </a:lnTo>
                  <a:lnTo>
                    <a:pt x="15228" y="5691"/>
                  </a:lnTo>
                  <a:lnTo>
                    <a:pt x="15149" y="5743"/>
                  </a:lnTo>
                  <a:lnTo>
                    <a:pt x="15070" y="5770"/>
                  </a:lnTo>
                  <a:lnTo>
                    <a:pt x="14886" y="5770"/>
                  </a:lnTo>
                  <a:lnTo>
                    <a:pt x="14781" y="5743"/>
                  </a:lnTo>
                  <a:lnTo>
                    <a:pt x="14702" y="5691"/>
                  </a:lnTo>
                  <a:lnTo>
                    <a:pt x="14649" y="5638"/>
                  </a:lnTo>
                  <a:lnTo>
                    <a:pt x="14570" y="5559"/>
                  </a:lnTo>
                  <a:lnTo>
                    <a:pt x="14544" y="5480"/>
                  </a:lnTo>
                  <a:lnTo>
                    <a:pt x="14517" y="5375"/>
                  </a:lnTo>
                  <a:lnTo>
                    <a:pt x="14491" y="5296"/>
                  </a:lnTo>
                  <a:lnTo>
                    <a:pt x="14517" y="5190"/>
                  </a:lnTo>
                  <a:lnTo>
                    <a:pt x="14544" y="5111"/>
                  </a:lnTo>
                  <a:lnTo>
                    <a:pt x="14596" y="5032"/>
                  </a:lnTo>
                  <a:lnTo>
                    <a:pt x="14649" y="4953"/>
                  </a:lnTo>
                  <a:lnTo>
                    <a:pt x="14728" y="4900"/>
                  </a:lnTo>
                  <a:lnTo>
                    <a:pt x="14807" y="4848"/>
                  </a:lnTo>
                  <a:lnTo>
                    <a:pt x="14886" y="4821"/>
                  </a:lnTo>
                  <a:close/>
                  <a:moveTo>
                    <a:pt x="14965" y="4690"/>
                  </a:moveTo>
                  <a:lnTo>
                    <a:pt x="14860" y="4716"/>
                  </a:lnTo>
                  <a:lnTo>
                    <a:pt x="14728" y="4742"/>
                  </a:lnTo>
                  <a:lnTo>
                    <a:pt x="14623" y="4795"/>
                  </a:lnTo>
                  <a:lnTo>
                    <a:pt x="14544" y="4874"/>
                  </a:lnTo>
                  <a:lnTo>
                    <a:pt x="14464" y="4953"/>
                  </a:lnTo>
                  <a:lnTo>
                    <a:pt x="14412" y="5058"/>
                  </a:lnTo>
                  <a:lnTo>
                    <a:pt x="14385" y="5190"/>
                  </a:lnTo>
                  <a:lnTo>
                    <a:pt x="14359" y="5296"/>
                  </a:lnTo>
                  <a:lnTo>
                    <a:pt x="14385" y="5427"/>
                  </a:lnTo>
                  <a:lnTo>
                    <a:pt x="14412" y="5533"/>
                  </a:lnTo>
                  <a:lnTo>
                    <a:pt x="14464" y="5638"/>
                  </a:lnTo>
                  <a:lnTo>
                    <a:pt x="14544" y="5743"/>
                  </a:lnTo>
                  <a:lnTo>
                    <a:pt x="14649" y="5823"/>
                  </a:lnTo>
                  <a:lnTo>
                    <a:pt x="14754" y="5875"/>
                  </a:lnTo>
                  <a:lnTo>
                    <a:pt x="14860" y="5902"/>
                  </a:lnTo>
                  <a:lnTo>
                    <a:pt x="14991" y="5902"/>
                  </a:lnTo>
                  <a:lnTo>
                    <a:pt x="14991" y="5981"/>
                  </a:lnTo>
                  <a:lnTo>
                    <a:pt x="15044" y="5981"/>
                  </a:lnTo>
                  <a:lnTo>
                    <a:pt x="15176" y="5954"/>
                  </a:lnTo>
                  <a:lnTo>
                    <a:pt x="15281" y="5902"/>
                  </a:lnTo>
                  <a:lnTo>
                    <a:pt x="15387" y="5849"/>
                  </a:lnTo>
                  <a:lnTo>
                    <a:pt x="15466" y="5743"/>
                  </a:lnTo>
                  <a:lnTo>
                    <a:pt x="15518" y="5664"/>
                  </a:lnTo>
                  <a:lnTo>
                    <a:pt x="15571" y="5559"/>
                  </a:lnTo>
                  <a:lnTo>
                    <a:pt x="15597" y="5427"/>
                  </a:lnTo>
                  <a:lnTo>
                    <a:pt x="15597" y="5296"/>
                  </a:lnTo>
                  <a:lnTo>
                    <a:pt x="15571" y="5164"/>
                  </a:lnTo>
                  <a:lnTo>
                    <a:pt x="15545" y="5058"/>
                  </a:lnTo>
                  <a:lnTo>
                    <a:pt x="15492" y="4953"/>
                  </a:lnTo>
                  <a:lnTo>
                    <a:pt x="15413" y="4874"/>
                  </a:lnTo>
                  <a:lnTo>
                    <a:pt x="15308" y="4795"/>
                  </a:lnTo>
                  <a:lnTo>
                    <a:pt x="15202" y="4742"/>
                  </a:lnTo>
                  <a:lnTo>
                    <a:pt x="15097" y="4690"/>
                  </a:lnTo>
                  <a:close/>
                  <a:moveTo>
                    <a:pt x="21420" y="5164"/>
                  </a:moveTo>
                  <a:lnTo>
                    <a:pt x="21446" y="5243"/>
                  </a:lnTo>
                  <a:lnTo>
                    <a:pt x="21604" y="5269"/>
                  </a:lnTo>
                  <a:lnTo>
                    <a:pt x="21736" y="5375"/>
                  </a:lnTo>
                  <a:lnTo>
                    <a:pt x="21841" y="5480"/>
                  </a:lnTo>
                  <a:lnTo>
                    <a:pt x="21894" y="5638"/>
                  </a:lnTo>
                  <a:lnTo>
                    <a:pt x="21894" y="5664"/>
                  </a:lnTo>
                  <a:lnTo>
                    <a:pt x="21867" y="5743"/>
                  </a:lnTo>
                  <a:lnTo>
                    <a:pt x="21841" y="5849"/>
                  </a:lnTo>
                  <a:lnTo>
                    <a:pt x="21815" y="5928"/>
                  </a:lnTo>
                  <a:lnTo>
                    <a:pt x="21736" y="5981"/>
                  </a:lnTo>
                  <a:lnTo>
                    <a:pt x="21683" y="6060"/>
                  </a:lnTo>
                  <a:lnTo>
                    <a:pt x="21604" y="6086"/>
                  </a:lnTo>
                  <a:lnTo>
                    <a:pt x="21499" y="6112"/>
                  </a:lnTo>
                  <a:lnTo>
                    <a:pt x="21314" y="6112"/>
                  </a:lnTo>
                  <a:lnTo>
                    <a:pt x="21235" y="6086"/>
                  </a:lnTo>
                  <a:lnTo>
                    <a:pt x="21156" y="6033"/>
                  </a:lnTo>
                  <a:lnTo>
                    <a:pt x="21077" y="5981"/>
                  </a:lnTo>
                  <a:lnTo>
                    <a:pt x="21024" y="5902"/>
                  </a:lnTo>
                  <a:lnTo>
                    <a:pt x="20972" y="5823"/>
                  </a:lnTo>
                  <a:lnTo>
                    <a:pt x="20945" y="5743"/>
                  </a:lnTo>
                  <a:lnTo>
                    <a:pt x="20945" y="5638"/>
                  </a:lnTo>
                  <a:lnTo>
                    <a:pt x="20945" y="5559"/>
                  </a:lnTo>
                  <a:lnTo>
                    <a:pt x="20972" y="5454"/>
                  </a:lnTo>
                  <a:lnTo>
                    <a:pt x="21024" y="5375"/>
                  </a:lnTo>
                  <a:lnTo>
                    <a:pt x="21077" y="5322"/>
                  </a:lnTo>
                  <a:lnTo>
                    <a:pt x="21156" y="5243"/>
                  </a:lnTo>
                  <a:lnTo>
                    <a:pt x="21235" y="5217"/>
                  </a:lnTo>
                  <a:lnTo>
                    <a:pt x="21314" y="5190"/>
                  </a:lnTo>
                  <a:lnTo>
                    <a:pt x="21420" y="5164"/>
                  </a:lnTo>
                  <a:close/>
                  <a:moveTo>
                    <a:pt x="21420" y="5032"/>
                  </a:moveTo>
                  <a:lnTo>
                    <a:pt x="21288" y="5058"/>
                  </a:lnTo>
                  <a:lnTo>
                    <a:pt x="21183" y="5085"/>
                  </a:lnTo>
                  <a:lnTo>
                    <a:pt x="21077" y="5164"/>
                  </a:lnTo>
                  <a:lnTo>
                    <a:pt x="20972" y="5217"/>
                  </a:lnTo>
                  <a:lnTo>
                    <a:pt x="20893" y="5322"/>
                  </a:lnTo>
                  <a:lnTo>
                    <a:pt x="20840" y="5427"/>
                  </a:lnTo>
                  <a:lnTo>
                    <a:pt x="20814" y="5533"/>
                  </a:lnTo>
                  <a:lnTo>
                    <a:pt x="20814" y="5664"/>
                  </a:lnTo>
                  <a:lnTo>
                    <a:pt x="20814" y="5796"/>
                  </a:lnTo>
                  <a:lnTo>
                    <a:pt x="20866" y="5902"/>
                  </a:lnTo>
                  <a:lnTo>
                    <a:pt x="20919" y="6007"/>
                  </a:lnTo>
                  <a:lnTo>
                    <a:pt x="20998" y="6086"/>
                  </a:lnTo>
                  <a:lnTo>
                    <a:pt x="21077" y="6165"/>
                  </a:lnTo>
                  <a:lnTo>
                    <a:pt x="21183" y="6218"/>
                  </a:lnTo>
                  <a:lnTo>
                    <a:pt x="21288" y="6244"/>
                  </a:lnTo>
                  <a:lnTo>
                    <a:pt x="21420" y="6270"/>
                  </a:lnTo>
                  <a:lnTo>
                    <a:pt x="21446" y="6323"/>
                  </a:lnTo>
                  <a:lnTo>
                    <a:pt x="21472" y="6323"/>
                  </a:lnTo>
                  <a:lnTo>
                    <a:pt x="21604" y="6297"/>
                  </a:lnTo>
                  <a:lnTo>
                    <a:pt x="21709" y="6244"/>
                  </a:lnTo>
                  <a:lnTo>
                    <a:pt x="21815" y="6191"/>
                  </a:lnTo>
                  <a:lnTo>
                    <a:pt x="21894" y="6112"/>
                  </a:lnTo>
                  <a:lnTo>
                    <a:pt x="21947" y="6007"/>
                  </a:lnTo>
                  <a:lnTo>
                    <a:pt x="21999" y="5902"/>
                  </a:lnTo>
                  <a:lnTo>
                    <a:pt x="22026" y="5770"/>
                  </a:lnTo>
                  <a:lnTo>
                    <a:pt x="22026" y="5664"/>
                  </a:lnTo>
                  <a:lnTo>
                    <a:pt x="22026" y="5638"/>
                  </a:lnTo>
                  <a:lnTo>
                    <a:pt x="22026" y="5533"/>
                  </a:lnTo>
                  <a:lnTo>
                    <a:pt x="21973" y="5401"/>
                  </a:lnTo>
                  <a:lnTo>
                    <a:pt x="21920" y="5322"/>
                  </a:lnTo>
                  <a:lnTo>
                    <a:pt x="21841" y="5217"/>
                  </a:lnTo>
                  <a:lnTo>
                    <a:pt x="21762" y="5138"/>
                  </a:lnTo>
                  <a:lnTo>
                    <a:pt x="21657" y="5085"/>
                  </a:lnTo>
                  <a:lnTo>
                    <a:pt x="21525" y="5058"/>
                  </a:lnTo>
                  <a:lnTo>
                    <a:pt x="21420" y="5032"/>
                  </a:lnTo>
                  <a:close/>
                  <a:moveTo>
                    <a:pt x="27769" y="5928"/>
                  </a:moveTo>
                  <a:lnTo>
                    <a:pt x="27795" y="5981"/>
                  </a:lnTo>
                  <a:lnTo>
                    <a:pt x="27953" y="6033"/>
                  </a:lnTo>
                  <a:lnTo>
                    <a:pt x="28111" y="6112"/>
                  </a:lnTo>
                  <a:lnTo>
                    <a:pt x="28190" y="6244"/>
                  </a:lnTo>
                  <a:lnTo>
                    <a:pt x="28243" y="6402"/>
                  </a:lnTo>
                  <a:lnTo>
                    <a:pt x="28243" y="6507"/>
                  </a:lnTo>
                  <a:lnTo>
                    <a:pt x="28217" y="6587"/>
                  </a:lnTo>
                  <a:lnTo>
                    <a:pt x="28164" y="6666"/>
                  </a:lnTo>
                  <a:lnTo>
                    <a:pt x="28111" y="6745"/>
                  </a:lnTo>
                  <a:lnTo>
                    <a:pt x="28032" y="6797"/>
                  </a:lnTo>
                  <a:lnTo>
                    <a:pt x="27953" y="6850"/>
                  </a:lnTo>
                  <a:lnTo>
                    <a:pt x="27874" y="6876"/>
                  </a:lnTo>
                  <a:lnTo>
                    <a:pt x="27769" y="6876"/>
                  </a:lnTo>
                  <a:lnTo>
                    <a:pt x="27663" y="6850"/>
                  </a:lnTo>
                  <a:lnTo>
                    <a:pt x="27584" y="6824"/>
                  </a:lnTo>
                  <a:lnTo>
                    <a:pt x="27505" y="6797"/>
                  </a:lnTo>
                  <a:lnTo>
                    <a:pt x="27426" y="6718"/>
                  </a:lnTo>
                  <a:lnTo>
                    <a:pt x="27374" y="6666"/>
                  </a:lnTo>
                  <a:lnTo>
                    <a:pt x="27321" y="6587"/>
                  </a:lnTo>
                  <a:lnTo>
                    <a:pt x="27295" y="6481"/>
                  </a:lnTo>
                  <a:lnTo>
                    <a:pt x="27295" y="6402"/>
                  </a:lnTo>
                  <a:lnTo>
                    <a:pt x="27295" y="6297"/>
                  </a:lnTo>
                  <a:lnTo>
                    <a:pt x="27347" y="6218"/>
                  </a:lnTo>
                  <a:lnTo>
                    <a:pt x="27374" y="6139"/>
                  </a:lnTo>
                  <a:lnTo>
                    <a:pt x="27453" y="6060"/>
                  </a:lnTo>
                  <a:lnTo>
                    <a:pt x="27505" y="6007"/>
                  </a:lnTo>
                  <a:lnTo>
                    <a:pt x="27584" y="5954"/>
                  </a:lnTo>
                  <a:lnTo>
                    <a:pt x="27690" y="5928"/>
                  </a:lnTo>
                  <a:close/>
                  <a:moveTo>
                    <a:pt x="27637" y="5796"/>
                  </a:moveTo>
                  <a:lnTo>
                    <a:pt x="27532" y="5849"/>
                  </a:lnTo>
                  <a:lnTo>
                    <a:pt x="27426" y="5902"/>
                  </a:lnTo>
                  <a:lnTo>
                    <a:pt x="27347" y="5981"/>
                  </a:lnTo>
                  <a:lnTo>
                    <a:pt x="27268" y="6060"/>
                  </a:lnTo>
                  <a:lnTo>
                    <a:pt x="27216" y="6165"/>
                  </a:lnTo>
                  <a:lnTo>
                    <a:pt x="27163" y="6297"/>
                  </a:lnTo>
                  <a:lnTo>
                    <a:pt x="27163" y="6402"/>
                  </a:lnTo>
                  <a:lnTo>
                    <a:pt x="27163" y="6534"/>
                  </a:lnTo>
                  <a:lnTo>
                    <a:pt x="27216" y="6639"/>
                  </a:lnTo>
                  <a:lnTo>
                    <a:pt x="27268" y="6745"/>
                  </a:lnTo>
                  <a:lnTo>
                    <a:pt x="27347" y="6850"/>
                  </a:lnTo>
                  <a:lnTo>
                    <a:pt x="27426" y="6903"/>
                  </a:lnTo>
                  <a:lnTo>
                    <a:pt x="27532" y="6982"/>
                  </a:lnTo>
                  <a:lnTo>
                    <a:pt x="27663" y="7008"/>
                  </a:lnTo>
                  <a:lnTo>
                    <a:pt x="27769" y="7008"/>
                  </a:lnTo>
                  <a:lnTo>
                    <a:pt x="27795" y="7061"/>
                  </a:lnTo>
                  <a:lnTo>
                    <a:pt x="27821" y="7061"/>
                  </a:lnTo>
                  <a:lnTo>
                    <a:pt x="27927" y="7034"/>
                  </a:lnTo>
                  <a:lnTo>
                    <a:pt x="28059" y="7008"/>
                  </a:lnTo>
                  <a:lnTo>
                    <a:pt x="28164" y="6929"/>
                  </a:lnTo>
                  <a:lnTo>
                    <a:pt x="28243" y="6850"/>
                  </a:lnTo>
                  <a:lnTo>
                    <a:pt x="28296" y="6771"/>
                  </a:lnTo>
                  <a:lnTo>
                    <a:pt x="28348" y="6639"/>
                  </a:lnTo>
                  <a:lnTo>
                    <a:pt x="28375" y="6534"/>
                  </a:lnTo>
                  <a:lnTo>
                    <a:pt x="28375" y="6402"/>
                  </a:lnTo>
                  <a:lnTo>
                    <a:pt x="28375" y="6270"/>
                  </a:lnTo>
                  <a:lnTo>
                    <a:pt x="28322" y="6165"/>
                  </a:lnTo>
                  <a:lnTo>
                    <a:pt x="28269" y="6060"/>
                  </a:lnTo>
                  <a:lnTo>
                    <a:pt x="28190" y="5981"/>
                  </a:lnTo>
                  <a:lnTo>
                    <a:pt x="28111" y="5902"/>
                  </a:lnTo>
                  <a:lnTo>
                    <a:pt x="28006" y="5849"/>
                  </a:lnTo>
                  <a:lnTo>
                    <a:pt x="27901" y="5796"/>
                  </a:lnTo>
                  <a:close/>
                  <a:moveTo>
                    <a:pt x="18416" y="7351"/>
                  </a:moveTo>
                  <a:lnTo>
                    <a:pt x="18416" y="7403"/>
                  </a:lnTo>
                  <a:lnTo>
                    <a:pt x="18522" y="7403"/>
                  </a:lnTo>
                  <a:lnTo>
                    <a:pt x="18601" y="7430"/>
                  </a:lnTo>
                  <a:lnTo>
                    <a:pt x="18732" y="7535"/>
                  </a:lnTo>
                  <a:lnTo>
                    <a:pt x="18838" y="7667"/>
                  </a:lnTo>
                  <a:lnTo>
                    <a:pt x="18864" y="7746"/>
                  </a:lnTo>
                  <a:lnTo>
                    <a:pt x="18864" y="7825"/>
                  </a:lnTo>
                  <a:lnTo>
                    <a:pt x="18864" y="7930"/>
                  </a:lnTo>
                  <a:lnTo>
                    <a:pt x="18838" y="8009"/>
                  </a:lnTo>
                  <a:lnTo>
                    <a:pt x="18785" y="8088"/>
                  </a:lnTo>
                  <a:lnTo>
                    <a:pt x="18732" y="8167"/>
                  </a:lnTo>
                  <a:lnTo>
                    <a:pt x="18653" y="8220"/>
                  </a:lnTo>
                  <a:lnTo>
                    <a:pt x="18574" y="8273"/>
                  </a:lnTo>
                  <a:lnTo>
                    <a:pt x="18495" y="8299"/>
                  </a:lnTo>
                  <a:lnTo>
                    <a:pt x="18311" y="8299"/>
                  </a:lnTo>
                  <a:lnTo>
                    <a:pt x="18205" y="8273"/>
                  </a:lnTo>
                  <a:lnTo>
                    <a:pt x="18126" y="8220"/>
                  </a:lnTo>
                  <a:lnTo>
                    <a:pt x="18074" y="8167"/>
                  </a:lnTo>
                  <a:lnTo>
                    <a:pt x="17995" y="8088"/>
                  </a:lnTo>
                  <a:lnTo>
                    <a:pt x="17968" y="8009"/>
                  </a:lnTo>
                  <a:lnTo>
                    <a:pt x="17942" y="7930"/>
                  </a:lnTo>
                  <a:lnTo>
                    <a:pt x="17916" y="7825"/>
                  </a:lnTo>
                  <a:lnTo>
                    <a:pt x="17942" y="7719"/>
                  </a:lnTo>
                  <a:lnTo>
                    <a:pt x="17968" y="7640"/>
                  </a:lnTo>
                  <a:lnTo>
                    <a:pt x="18021" y="7561"/>
                  </a:lnTo>
                  <a:lnTo>
                    <a:pt x="18074" y="7482"/>
                  </a:lnTo>
                  <a:lnTo>
                    <a:pt x="18153" y="7430"/>
                  </a:lnTo>
                  <a:lnTo>
                    <a:pt x="18232" y="7377"/>
                  </a:lnTo>
                  <a:lnTo>
                    <a:pt x="18311" y="7351"/>
                  </a:lnTo>
                  <a:close/>
                  <a:moveTo>
                    <a:pt x="24265" y="7351"/>
                  </a:moveTo>
                  <a:lnTo>
                    <a:pt x="24291" y="7403"/>
                  </a:lnTo>
                  <a:lnTo>
                    <a:pt x="24449" y="7430"/>
                  </a:lnTo>
                  <a:lnTo>
                    <a:pt x="24581" y="7535"/>
                  </a:lnTo>
                  <a:lnTo>
                    <a:pt x="24686" y="7667"/>
                  </a:lnTo>
                  <a:lnTo>
                    <a:pt x="24739" y="7825"/>
                  </a:lnTo>
                  <a:lnTo>
                    <a:pt x="24739" y="7930"/>
                  </a:lnTo>
                  <a:lnTo>
                    <a:pt x="24713" y="8009"/>
                  </a:lnTo>
                  <a:lnTo>
                    <a:pt x="24660" y="8088"/>
                  </a:lnTo>
                  <a:lnTo>
                    <a:pt x="24607" y="8167"/>
                  </a:lnTo>
                  <a:lnTo>
                    <a:pt x="24528" y="8220"/>
                  </a:lnTo>
                  <a:lnTo>
                    <a:pt x="24449" y="8273"/>
                  </a:lnTo>
                  <a:lnTo>
                    <a:pt x="24344" y="8299"/>
                  </a:lnTo>
                  <a:lnTo>
                    <a:pt x="24160" y="8299"/>
                  </a:lnTo>
                  <a:lnTo>
                    <a:pt x="24080" y="8273"/>
                  </a:lnTo>
                  <a:lnTo>
                    <a:pt x="24001" y="8220"/>
                  </a:lnTo>
                  <a:lnTo>
                    <a:pt x="23922" y="8167"/>
                  </a:lnTo>
                  <a:lnTo>
                    <a:pt x="23870" y="8088"/>
                  </a:lnTo>
                  <a:lnTo>
                    <a:pt x="23817" y="8009"/>
                  </a:lnTo>
                  <a:lnTo>
                    <a:pt x="23791" y="7930"/>
                  </a:lnTo>
                  <a:lnTo>
                    <a:pt x="23791" y="7825"/>
                  </a:lnTo>
                  <a:lnTo>
                    <a:pt x="23791" y="7719"/>
                  </a:lnTo>
                  <a:lnTo>
                    <a:pt x="23843" y="7640"/>
                  </a:lnTo>
                  <a:lnTo>
                    <a:pt x="23870" y="7561"/>
                  </a:lnTo>
                  <a:lnTo>
                    <a:pt x="23922" y="7482"/>
                  </a:lnTo>
                  <a:lnTo>
                    <a:pt x="24001" y="7430"/>
                  </a:lnTo>
                  <a:lnTo>
                    <a:pt x="24080" y="7377"/>
                  </a:lnTo>
                  <a:lnTo>
                    <a:pt x="24186" y="7351"/>
                  </a:lnTo>
                  <a:close/>
                  <a:moveTo>
                    <a:pt x="18390" y="7219"/>
                  </a:moveTo>
                  <a:lnTo>
                    <a:pt x="18285" y="7245"/>
                  </a:lnTo>
                  <a:lnTo>
                    <a:pt x="18153" y="7271"/>
                  </a:lnTo>
                  <a:lnTo>
                    <a:pt x="18047" y="7324"/>
                  </a:lnTo>
                  <a:lnTo>
                    <a:pt x="17968" y="7403"/>
                  </a:lnTo>
                  <a:lnTo>
                    <a:pt x="17889" y="7509"/>
                  </a:lnTo>
                  <a:lnTo>
                    <a:pt x="17837" y="7614"/>
                  </a:lnTo>
                  <a:lnTo>
                    <a:pt x="17810" y="7719"/>
                  </a:lnTo>
                  <a:lnTo>
                    <a:pt x="17784" y="7851"/>
                  </a:lnTo>
                  <a:lnTo>
                    <a:pt x="17810" y="7956"/>
                  </a:lnTo>
                  <a:lnTo>
                    <a:pt x="17837" y="8088"/>
                  </a:lnTo>
                  <a:lnTo>
                    <a:pt x="17889" y="8194"/>
                  </a:lnTo>
                  <a:lnTo>
                    <a:pt x="17968" y="8273"/>
                  </a:lnTo>
                  <a:lnTo>
                    <a:pt x="18074" y="8352"/>
                  </a:lnTo>
                  <a:lnTo>
                    <a:pt x="18179" y="8404"/>
                  </a:lnTo>
                  <a:lnTo>
                    <a:pt x="18285" y="8431"/>
                  </a:lnTo>
                  <a:lnTo>
                    <a:pt x="18416" y="8457"/>
                  </a:lnTo>
                  <a:lnTo>
                    <a:pt x="18416" y="8483"/>
                  </a:lnTo>
                  <a:lnTo>
                    <a:pt x="18443" y="8483"/>
                  </a:lnTo>
                  <a:lnTo>
                    <a:pt x="18574" y="8457"/>
                  </a:lnTo>
                  <a:lnTo>
                    <a:pt x="18680" y="8431"/>
                  </a:lnTo>
                  <a:lnTo>
                    <a:pt x="18785" y="8352"/>
                  </a:lnTo>
                  <a:lnTo>
                    <a:pt x="18864" y="8273"/>
                  </a:lnTo>
                  <a:lnTo>
                    <a:pt x="18917" y="8194"/>
                  </a:lnTo>
                  <a:lnTo>
                    <a:pt x="18970" y="8088"/>
                  </a:lnTo>
                  <a:lnTo>
                    <a:pt x="18996" y="7956"/>
                  </a:lnTo>
                  <a:lnTo>
                    <a:pt x="19022" y="7825"/>
                  </a:lnTo>
                  <a:lnTo>
                    <a:pt x="18996" y="7693"/>
                  </a:lnTo>
                  <a:lnTo>
                    <a:pt x="18970" y="7588"/>
                  </a:lnTo>
                  <a:lnTo>
                    <a:pt x="18917" y="7482"/>
                  </a:lnTo>
                  <a:lnTo>
                    <a:pt x="18838" y="7403"/>
                  </a:lnTo>
                  <a:lnTo>
                    <a:pt x="18732" y="7324"/>
                  </a:lnTo>
                  <a:lnTo>
                    <a:pt x="18627" y="7271"/>
                  </a:lnTo>
                  <a:lnTo>
                    <a:pt x="18522" y="7245"/>
                  </a:lnTo>
                  <a:lnTo>
                    <a:pt x="18390" y="7219"/>
                  </a:lnTo>
                  <a:close/>
                  <a:moveTo>
                    <a:pt x="24265" y="7219"/>
                  </a:moveTo>
                  <a:lnTo>
                    <a:pt x="24133" y="7245"/>
                  </a:lnTo>
                  <a:lnTo>
                    <a:pt x="24028" y="7271"/>
                  </a:lnTo>
                  <a:lnTo>
                    <a:pt x="23922" y="7324"/>
                  </a:lnTo>
                  <a:lnTo>
                    <a:pt x="23817" y="7403"/>
                  </a:lnTo>
                  <a:lnTo>
                    <a:pt x="23764" y="7509"/>
                  </a:lnTo>
                  <a:lnTo>
                    <a:pt x="23712" y="7614"/>
                  </a:lnTo>
                  <a:lnTo>
                    <a:pt x="23659" y="7719"/>
                  </a:lnTo>
                  <a:lnTo>
                    <a:pt x="23659" y="7851"/>
                  </a:lnTo>
                  <a:lnTo>
                    <a:pt x="23659" y="7956"/>
                  </a:lnTo>
                  <a:lnTo>
                    <a:pt x="23712" y="8088"/>
                  </a:lnTo>
                  <a:lnTo>
                    <a:pt x="23764" y="8194"/>
                  </a:lnTo>
                  <a:lnTo>
                    <a:pt x="23843" y="8273"/>
                  </a:lnTo>
                  <a:lnTo>
                    <a:pt x="23922" y="8352"/>
                  </a:lnTo>
                  <a:lnTo>
                    <a:pt x="24028" y="8404"/>
                  </a:lnTo>
                  <a:lnTo>
                    <a:pt x="24160" y="8431"/>
                  </a:lnTo>
                  <a:lnTo>
                    <a:pt x="24265" y="8457"/>
                  </a:lnTo>
                  <a:lnTo>
                    <a:pt x="24291" y="8483"/>
                  </a:lnTo>
                  <a:lnTo>
                    <a:pt x="24318" y="8483"/>
                  </a:lnTo>
                  <a:lnTo>
                    <a:pt x="24423" y="8457"/>
                  </a:lnTo>
                  <a:lnTo>
                    <a:pt x="24528" y="8431"/>
                  </a:lnTo>
                  <a:lnTo>
                    <a:pt x="24634" y="8352"/>
                  </a:lnTo>
                  <a:lnTo>
                    <a:pt x="24739" y="8273"/>
                  </a:lnTo>
                  <a:lnTo>
                    <a:pt x="24792" y="8194"/>
                  </a:lnTo>
                  <a:lnTo>
                    <a:pt x="24844" y="8088"/>
                  </a:lnTo>
                  <a:lnTo>
                    <a:pt x="24871" y="7956"/>
                  </a:lnTo>
                  <a:lnTo>
                    <a:pt x="24871" y="7825"/>
                  </a:lnTo>
                  <a:lnTo>
                    <a:pt x="24871" y="7693"/>
                  </a:lnTo>
                  <a:lnTo>
                    <a:pt x="24818" y="7588"/>
                  </a:lnTo>
                  <a:lnTo>
                    <a:pt x="24765" y="7482"/>
                  </a:lnTo>
                  <a:lnTo>
                    <a:pt x="24686" y="7403"/>
                  </a:lnTo>
                  <a:lnTo>
                    <a:pt x="24607" y="7324"/>
                  </a:lnTo>
                  <a:lnTo>
                    <a:pt x="24502" y="7271"/>
                  </a:lnTo>
                  <a:lnTo>
                    <a:pt x="24397" y="7245"/>
                  </a:lnTo>
                  <a:lnTo>
                    <a:pt x="24265" y="7219"/>
                  </a:lnTo>
                  <a:close/>
                  <a:moveTo>
                    <a:pt x="12120" y="7904"/>
                  </a:moveTo>
                  <a:lnTo>
                    <a:pt x="12120" y="7956"/>
                  </a:lnTo>
                  <a:lnTo>
                    <a:pt x="12225" y="7956"/>
                  </a:lnTo>
                  <a:lnTo>
                    <a:pt x="12304" y="7983"/>
                  </a:lnTo>
                  <a:lnTo>
                    <a:pt x="12436" y="8062"/>
                  </a:lnTo>
                  <a:lnTo>
                    <a:pt x="12541" y="8194"/>
                  </a:lnTo>
                  <a:lnTo>
                    <a:pt x="12568" y="8273"/>
                  </a:lnTo>
                  <a:lnTo>
                    <a:pt x="12594" y="8378"/>
                  </a:lnTo>
                  <a:lnTo>
                    <a:pt x="12568" y="8483"/>
                  </a:lnTo>
                  <a:lnTo>
                    <a:pt x="12541" y="8562"/>
                  </a:lnTo>
                  <a:lnTo>
                    <a:pt x="12515" y="8641"/>
                  </a:lnTo>
                  <a:lnTo>
                    <a:pt x="12436" y="8720"/>
                  </a:lnTo>
                  <a:lnTo>
                    <a:pt x="12383" y="8773"/>
                  </a:lnTo>
                  <a:lnTo>
                    <a:pt x="12304" y="8826"/>
                  </a:lnTo>
                  <a:lnTo>
                    <a:pt x="12199" y="8852"/>
                  </a:lnTo>
                  <a:lnTo>
                    <a:pt x="12014" y="8852"/>
                  </a:lnTo>
                  <a:lnTo>
                    <a:pt x="11935" y="8826"/>
                  </a:lnTo>
                  <a:lnTo>
                    <a:pt x="11856" y="8773"/>
                  </a:lnTo>
                  <a:lnTo>
                    <a:pt x="11777" y="8720"/>
                  </a:lnTo>
                  <a:lnTo>
                    <a:pt x="11725" y="8641"/>
                  </a:lnTo>
                  <a:lnTo>
                    <a:pt x="11672" y="8562"/>
                  </a:lnTo>
                  <a:lnTo>
                    <a:pt x="11646" y="8483"/>
                  </a:lnTo>
                  <a:lnTo>
                    <a:pt x="11646" y="8378"/>
                  </a:lnTo>
                  <a:lnTo>
                    <a:pt x="11646" y="8273"/>
                  </a:lnTo>
                  <a:lnTo>
                    <a:pt x="11672" y="8194"/>
                  </a:lnTo>
                  <a:lnTo>
                    <a:pt x="11725" y="8115"/>
                  </a:lnTo>
                  <a:lnTo>
                    <a:pt x="11777" y="8036"/>
                  </a:lnTo>
                  <a:lnTo>
                    <a:pt x="11856" y="7983"/>
                  </a:lnTo>
                  <a:lnTo>
                    <a:pt x="11935" y="7930"/>
                  </a:lnTo>
                  <a:lnTo>
                    <a:pt x="12014" y="7904"/>
                  </a:lnTo>
                  <a:close/>
                  <a:moveTo>
                    <a:pt x="11988" y="7772"/>
                  </a:moveTo>
                  <a:lnTo>
                    <a:pt x="11883" y="7825"/>
                  </a:lnTo>
                  <a:lnTo>
                    <a:pt x="11777" y="7877"/>
                  </a:lnTo>
                  <a:lnTo>
                    <a:pt x="11672" y="7956"/>
                  </a:lnTo>
                  <a:lnTo>
                    <a:pt x="11593" y="8036"/>
                  </a:lnTo>
                  <a:lnTo>
                    <a:pt x="11540" y="8141"/>
                  </a:lnTo>
                  <a:lnTo>
                    <a:pt x="11514" y="8246"/>
                  </a:lnTo>
                  <a:lnTo>
                    <a:pt x="11487" y="8378"/>
                  </a:lnTo>
                  <a:lnTo>
                    <a:pt x="11514" y="8510"/>
                  </a:lnTo>
                  <a:lnTo>
                    <a:pt x="11540" y="8615"/>
                  </a:lnTo>
                  <a:lnTo>
                    <a:pt x="11593" y="8720"/>
                  </a:lnTo>
                  <a:lnTo>
                    <a:pt x="11672" y="8826"/>
                  </a:lnTo>
                  <a:lnTo>
                    <a:pt x="11777" y="8879"/>
                  </a:lnTo>
                  <a:lnTo>
                    <a:pt x="11883" y="8931"/>
                  </a:lnTo>
                  <a:lnTo>
                    <a:pt x="11988" y="8984"/>
                  </a:lnTo>
                  <a:lnTo>
                    <a:pt x="12120" y="8984"/>
                  </a:lnTo>
                  <a:lnTo>
                    <a:pt x="12120" y="9037"/>
                  </a:lnTo>
                  <a:lnTo>
                    <a:pt x="12146" y="9037"/>
                  </a:lnTo>
                  <a:lnTo>
                    <a:pt x="12278" y="9010"/>
                  </a:lnTo>
                  <a:lnTo>
                    <a:pt x="12383" y="8958"/>
                  </a:lnTo>
                  <a:lnTo>
                    <a:pt x="12489" y="8905"/>
                  </a:lnTo>
                  <a:lnTo>
                    <a:pt x="12568" y="8826"/>
                  </a:lnTo>
                  <a:lnTo>
                    <a:pt x="12647" y="8720"/>
                  </a:lnTo>
                  <a:lnTo>
                    <a:pt x="12699" y="8615"/>
                  </a:lnTo>
                  <a:lnTo>
                    <a:pt x="12726" y="8510"/>
                  </a:lnTo>
                  <a:lnTo>
                    <a:pt x="12726" y="8378"/>
                  </a:lnTo>
                  <a:lnTo>
                    <a:pt x="12699" y="8246"/>
                  </a:lnTo>
                  <a:lnTo>
                    <a:pt x="12673" y="8141"/>
                  </a:lnTo>
                  <a:lnTo>
                    <a:pt x="12620" y="8036"/>
                  </a:lnTo>
                  <a:lnTo>
                    <a:pt x="12541" y="7956"/>
                  </a:lnTo>
                  <a:lnTo>
                    <a:pt x="12462" y="7877"/>
                  </a:lnTo>
                  <a:lnTo>
                    <a:pt x="12357" y="7825"/>
                  </a:lnTo>
                  <a:lnTo>
                    <a:pt x="12225" y="7772"/>
                  </a:lnTo>
                  <a:close/>
                  <a:moveTo>
                    <a:pt x="30667" y="8457"/>
                  </a:moveTo>
                  <a:lnTo>
                    <a:pt x="30667" y="8483"/>
                  </a:lnTo>
                  <a:lnTo>
                    <a:pt x="30772" y="8483"/>
                  </a:lnTo>
                  <a:lnTo>
                    <a:pt x="30851" y="8510"/>
                  </a:lnTo>
                  <a:lnTo>
                    <a:pt x="30983" y="8615"/>
                  </a:lnTo>
                  <a:lnTo>
                    <a:pt x="31088" y="8747"/>
                  </a:lnTo>
                  <a:lnTo>
                    <a:pt x="31141" y="8826"/>
                  </a:lnTo>
                  <a:lnTo>
                    <a:pt x="31141" y="8905"/>
                  </a:lnTo>
                  <a:lnTo>
                    <a:pt x="31141" y="8931"/>
                  </a:lnTo>
                  <a:lnTo>
                    <a:pt x="31141" y="9010"/>
                  </a:lnTo>
                  <a:lnTo>
                    <a:pt x="31115" y="9116"/>
                  </a:lnTo>
                  <a:lnTo>
                    <a:pt x="31062" y="9195"/>
                  </a:lnTo>
                  <a:lnTo>
                    <a:pt x="31009" y="9274"/>
                  </a:lnTo>
                  <a:lnTo>
                    <a:pt x="30930" y="9326"/>
                  </a:lnTo>
                  <a:lnTo>
                    <a:pt x="30851" y="9353"/>
                  </a:lnTo>
                  <a:lnTo>
                    <a:pt x="30772" y="9379"/>
                  </a:lnTo>
                  <a:lnTo>
                    <a:pt x="30667" y="9405"/>
                  </a:lnTo>
                  <a:lnTo>
                    <a:pt x="30561" y="9379"/>
                  </a:lnTo>
                  <a:lnTo>
                    <a:pt x="30482" y="9353"/>
                  </a:lnTo>
                  <a:lnTo>
                    <a:pt x="30403" y="9300"/>
                  </a:lnTo>
                  <a:lnTo>
                    <a:pt x="30324" y="9247"/>
                  </a:lnTo>
                  <a:lnTo>
                    <a:pt x="30272" y="9195"/>
                  </a:lnTo>
                  <a:lnTo>
                    <a:pt x="30219" y="9089"/>
                  </a:lnTo>
                  <a:lnTo>
                    <a:pt x="30193" y="9010"/>
                  </a:lnTo>
                  <a:lnTo>
                    <a:pt x="30193" y="8905"/>
                  </a:lnTo>
                  <a:lnTo>
                    <a:pt x="30219" y="8826"/>
                  </a:lnTo>
                  <a:lnTo>
                    <a:pt x="30245" y="8720"/>
                  </a:lnTo>
                  <a:lnTo>
                    <a:pt x="30272" y="8641"/>
                  </a:lnTo>
                  <a:lnTo>
                    <a:pt x="30351" y="8589"/>
                  </a:lnTo>
                  <a:lnTo>
                    <a:pt x="30403" y="8536"/>
                  </a:lnTo>
                  <a:lnTo>
                    <a:pt x="30482" y="8483"/>
                  </a:lnTo>
                  <a:lnTo>
                    <a:pt x="30588" y="8457"/>
                  </a:lnTo>
                  <a:close/>
                  <a:moveTo>
                    <a:pt x="30535" y="8325"/>
                  </a:moveTo>
                  <a:lnTo>
                    <a:pt x="30430" y="8378"/>
                  </a:lnTo>
                  <a:lnTo>
                    <a:pt x="30324" y="8431"/>
                  </a:lnTo>
                  <a:lnTo>
                    <a:pt x="30245" y="8510"/>
                  </a:lnTo>
                  <a:lnTo>
                    <a:pt x="30166" y="8589"/>
                  </a:lnTo>
                  <a:lnTo>
                    <a:pt x="30114" y="8694"/>
                  </a:lnTo>
                  <a:lnTo>
                    <a:pt x="30061" y="8800"/>
                  </a:lnTo>
                  <a:lnTo>
                    <a:pt x="30061" y="8931"/>
                  </a:lnTo>
                  <a:lnTo>
                    <a:pt x="30061" y="9063"/>
                  </a:lnTo>
                  <a:lnTo>
                    <a:pt x="30114" y="9168"/>
                  </a:lnTo>
                  <a:lnTo>
                    <a:pt x="30166" y="9274"/>
                  </a:lnTo>
                  <a:lnTo>
                    <a:pt x="30245" y="9353"/>
                  </a:lnTo>
                  <a:lnTo>
                    <a:pt x="30324" y="9432"/>
                  </a:lnTo>
                  <a:lnTo>
                    <a:pt x="30430" y="9484"/>
                  </a:lnTo>
                  <a:lnTo>
                    <a:pt x="30561" y="9537"/>
                  </a:lnTo>
                  <a:lnTo>
                    <a:pt x="30667" y="9537"/>
                  </a:lnTo>
                  <a:lnTo>
                    <a:pt x="30667" y="9564"/>
                  </a:lnTo>
                  <a:lnTo>
                    <a:pt x="30693" y="9564"/>
                  </a:lnTo>
                  <a:lnTo>
                    <a:pt x="30825" y="9537"/>
                  </a:lnTo>
                  <a:lnTo>
                    <a:pt x="30930" y="9511"/>
                  </a:lnTo>
                  <a:lnTo>
                    <a:pt x="31036" y="9458"/>
                  </a:lnTo>
                  <a:lnTo>
                    <a:pt x="31115" y="9379"/>
                  </a:lnTo>
                  <a:lnTo>
                    <a:pt x="31194" y="9274"/>
                  </a:lnTo>
                  <a:lnTo>
                    <a:pt x="31246" y="9168"/>
                  </a:lnTo>
                  <a:lnTo>
                    <a:pt x="31273" y="9063"/>
                  </a:lnTo>
                  <a:lnTo>
                    <a:pt x="31273" y="8931"/>
                  </a:lnTo>
                  <a:lnTo>
                    <a:pt x="31273" y="8800"/>
                  </a:lnTo>
                  <a:lnTo>
                    <a:pt x="31220" y="8694"/>
                  </a:lnTo>
                  <a:lnTo>
                    <a:pt x="31167" y="8589"/>
                  </a:lnTo>
                  <a:lnTo>
                    <a:pt x="31088" y="8483"/>
                  </a:lnTo>
                  <a:lnTo>
                    <a:pt x="31009" y="8404"/>
                  </a:lnTo>
                  <a:lnTo>
                    <a:pt x="30904" y="8352"/>
                  </a:lnTo>
                  <a:lnTo>
                    <a:pt x="30798" y="8325"/>
                  </a:lnTo>
                  <a:close/>
                  <a:moveTo>
                    <a:pt x="27057" y="9616"/>
                  </a:moveTo>
                  <a:lnTo>
                    <a:pt x="27057" y="9643"/>
                  </a:lnTo>
                  <a:lnTo>
                    <a:pt x="27163" y="9643"/>
                  </a:lnTo>
                  <a:lnTo>
                    <a:pt x="27242" y="9669"/>
                  </a:lnTo>
                  <a:lnTo>
                    <a:pt x="27321" y="9722"/>
                  </a:lnTo>
                  <a:lnTo>
                    <a:pt x="27400" y="9774"/>
                  </a:lnTo>
                  <a:lnTo>
                    <a:pt x="27453" y="9827"/>
                  </a:lnTo>
                  <a:lnTo>
                    <a:pt x="27505" y="9906"/>
                  </a:lnTo>
                  <a:lnTo>
                    <a:pt x="27532" y="9985"/>
                  </a:lnTo>
                  <a:lnTo>
                    <a:pt x="27532" y="10090"/>
                  </a:lnTo>
                  <a:lnTo>
                    <a:pt x="27532" y="10169"/>
                  </a:lnTo>
                  <a:lnTo>
                    <a:pt x="27505" y="10249"/>
                  </a:lnTo>
                  <a:lnTo>
                    <a:pt x="27453" y="10328"/>
                  </a:lnTo>
                  <a:lnTo>
                    <a:pt x="27400" y="10407"/>
                  </a:lnTo>
                  <a:lnTo>
                    <a:pt x="27347" y="10459"/>
                  </a:lnTo>
                  <a:lnTo>
                    <a:pt x="27268" y="10512"/>
                  </a:lnTo>
                  <a:lnTo>
                    <a:pt x="27163" y="10538"/>
                  </a:lnTo>
                  <a:lnTo>
                    <a:pt x="26978" y="10538"/>
                  </a:lnTo>
                  <a:lnTo>
                    <a:pt x="26899" y="10512"/>
                  </a:lnTo>
                  <a:lnTo>
                    <a:pt x="26820" y="10459"/>
                  </a:lnTo>
                  <a:lnTo>
                    <a:pt x="26741" y="10407"/>
                  </a:lnTo>
                  <a:lnTo>
                    <a:pt x="26689" y="10354"/>
                  </a:lnTo>
                  <a:lnTo>
                    <a:pt x="26636" y="10275"/>
                  </a:lnTo>
                  <a:lnTo>
                    <a:pt x="26610" y="10169"/>
                  </a:lnTo>
                  <a:lnTo>
                    <a:pt x="26610" y="10090"/>
                  </a:lnTo>
                  <a:lnTo>
                    <a:pt x="26610" y="9985"/>
                  </a:lnTo>
                  <a:lnTo>
                    <a:pt x="26636" y="9906"/>
                  </a:lnTo>
                  <a:lnTo>
                    <a:pt x="26689" y="9827"/>
                  </a:lnTo>
                  <a:lnTo>
                    <a:pt x="26741" y="9748"/>
                  </a:lnTo>
                  <a:lnTo>
                    <a:pt x="26794" y="9695"/>
                  </a:lnTo>
                  <a:lnTo>
                    <a:pt x="26873" y="9643"/>
                  </a:lnTo>
                  <a:lnTo>
                    <a:pt x="26978" y="9616"/>
                  </a:lnTo>
                  <a:close/>
                  <a:moveTo>
                    <a:pt x="27084" y="9484"/>
                  </a:moveTo>
                  <a:lnTo>
                    <a:pt x="26952" y="9511"/>
                  </a:lnTo>
                  <a:lnTo>
                    <a:pt x="26847" y="9537"/>
                  </a:lnTo>
                  <a:lnTo>
                    <a:pt x="26741" y="9590"/>
                  </a:lnTo>
                  <a:lnTo>
                    <a:pt x="26636" y="9669"/>
                  </a:lnTo>
                  <a:lnTo>
                    <a:pt x="26583" y="9748"/>
                  </a:lnTo>
                  <a:lnTo>
                    <a:pt x="26504" y="9853"/>
                  </a:lnTo>
                  <a:lnTo>
                    <a:pt x="26478" y="9959"/>
                  </a:lnTo>
                  <a:lnTo>
                    <a:pt x="26478" y="10090"/>
                  </a:lnTo>
                  <a:lnTo>
                    <a:pt x="26478" y="10222"/>
                  </a:lnTo>
                  <a:lnTo>
                    <a:pt x="26504" y="10328"/>
                  </a:lnTo>
                  <a:lnTo>
                    <a:pt x="26557" y="10433"/>
                  </a:lnTo>
                  <a:lnTo>
                    <a:pt x="26636" y="10512"/>
                  </a:lnTo>
                  <a:lnTo>
                    <a:pt x="26741" y="10591"/>
                  </a:lnTo>
                  <a:lnTo>
                    <a:pt x="26820" y="10644"/>
                  </a:lnTo>
                  <a:lnTo>
                    <a:pt x="26952" y="10696"/>
                  </a:lnTo>
                  <a:lnTo>
                    <a:pt x="27057" y="10696"/>
                  </a:lnTo>
                  <a:lnTo>
                    <a:pt x="27057" y="10723"/>
                  </a:lnTo>
                  <a:lnTo>
                    <a:pt x="27084" y="10723"/>
                  </a:lnTo>
                  <a:lnTo>
                    <a:pt x="27216" y="10696"/>
                  </a:lnTo>
                  <a:lnTo>
                    <a:pt x="27321" y="10670"/>
                  </a:lnTo>
                  <a:lnTo>
                    <a:pt x="27426" y="10591"/>
                  </a:lnTo>
                  <a:lnTo>
                    <a:pt x="27505" y="10538"/>
                  </a:lnTo>
                  <a:lnTo>
                    <a:pt x="27584" y="10433"/>
                  </a:lnTo>
                  <a:lnTo>
                    <a:pt x="27637" y="10328"/>
                  </a:lnTo>
                  <a:lnTo>
                    <a:pt x="27663" y="10222"/>
                  </a:lnTo>
                  <a:lnTo>
                    <a:pt x="27690" y="10090"/>
                  </a:lnTo>
                  <a:lnTo>
                    <a:pt x="27663" y="9985"/>
                  </a:lnTo>
                  <a:lnTo>
                    <a:pt x="27637" y="9853"/>
                  </a:lnTo>
                  <a:lnTo>
                    <a:pt x="27584" y="9748"/>
                  </a:lnTo>
                  <a:lnTo>
                    <a:pt x="27505" y="9669"/>
                  </a:lnTo>
                  <a:lnTo>
                    <a:pt x="27426" y="9590"/>
                  </a:lnTo>
                  <a:lnTo>
                    <a:pt x="27321" y="9537"/>
                  </a:lnTo>
                  <a:lnTo>
                    <a:pt x="27189" y="9511"/>
                  </a:lnTo>
                  <a:lnTo>
                    <a:pt x="27084" y="9484"/>
                  </a:lnTo>
                  <a:close/>
                  <a:moveTo>
                    <a:pt x="15624" y="9853"/>
                  </a:moveTo>
                  <a:lnTo>
                    <a:pt x="15729" y="9906"/>
                  </a:lnTo>
                  <a:lnTo>
                    <a:pt x="15808" y="9932"/>
                  </a:lnTo>
                  <a:lnTo>
                    <a:pt x="15861" y="9985"/>
                  </a:lnTo>
                  <a:lnTo>
                    <a:pt x="15940" y="10064"/>
                  </a:lnTo>
                  <a:lnTo>
                    <a:pt x="15966" y="10143"/>
                  </a:lnTo>
                  <a:lnTo>
                    <a:pt x="15992" y="10222"/>
                  </a:lnTo>
                  <a:lnTo>
                    <a:pt x="16019" y="10328"/>
                  </a:lnTo>
                  <a:lnTo>
                    <a:pt x="15992" y="10433"/>
                  </a:lnTo>
                  <a:lnTo>
                    <a:pt x="15966" y="10512"/>
                  </a:lnTo>
                  <a:lnTo>
                    <a:pt x="15913" y="10591"/>
                  </a:lnTo>
                  <a:lnTo>
                    <a:pt x="15861" y="10670"/>
                  </a:lnTo>
                  <a:lnTo>
                    <a:pt x="15808" y="10723"/>
                  </a:lnTo>
                  <a:lnTo>
                    <a:pt x="15703" y="10775"/>
                  </a:lnTo>
                  <a:lnTo>
                    <a:pt x="15624" y="10802"/>
                  </a:lnTo>
                  <a:lnTo>
                    <a:pt x="15439" y="10802"/>
                  </a:lnTo>
                  <a:lnTo>
                    <a:pt x="15334" y="10775"/>
                  </a:lnTo>
                  <a:lnTo>
                    <a:pt x="15255" y="10723"/>
                  </a:lnTo>
                  <a:lnTo>
                    <a:pt x="15202" y="10670"/>
                  </a:lnTo>
                  <a:lnTo>
                    <a:pt x="15149" y="10591"/>
                  </a:lnTo>
                  <a:lnTo>
                    <a:pt x="15097" y="10512"/>
                  </a:lnTo>
                  <a:lnTo>
                    <a:pt x="15070" y="10433"/>
                  </a:lnTo>
                  <a:lnTo>
                    <a:pt x="15070" y="10328"/>
                  </a:lnTo>
                  <a:lnTo>
                    <a:pt x="15070" y="10222"/>
                  </a:lnTo>
                  <a:lnTo>
                    <a:pt x="15097" y="10143"/>
                  </a:lnTo>
                  <a:lnTo>
                    <a:pt x="15149" y="10064"/>
                  </a:lnTo>
                  <a:lnTo>
                    <a:pt x="15202" y="9985"/>
                  </a:lnTo>
                  <a:lnTo>
                    <a:pt x="15281" y="9932"/>
                  </a:lnTo>
                  <a:lnTo>
                    <a:pt x="15360" y="9880"/>
                  </a:lnTo>
                  <a:lnTo>
                    <a:pt x="15439" y="9853"/>
                  </a:lnTo>
                  <a:close/>
                  <a:moveTo>
                    <a:pt x="15518" y="9722"/>
                  </a:moveTo>
                  <a:lnTo>
                    <a:pt x="15413" y="9748"/>
                  </a:lnTo>
                  <a:lnTo>
                    <a:pt x="15281" y="9774"/>
                  </a:lnTo>
                  <a:lnTo>
                    <a:pt x="15176" y="9827"/>
                  </a:lnTo>
                  <a:lnTo>
                    <a:pt x="15097" y="9906"/>
                  </a:lnTo>
                  <a:lnTo>
                    <a:pt x="15018" y="10011"/>
                  </a:lnTo>
                  <a:lnTo>
                    <a:pt x="14965" y="10090"/>
                  </a:lnTo>
                  <a:lnTo>
                    <a:pt x="14939" y="10222"/>
                  </a:lnTo>
                  <a:lnTo>
                    <a:pt x="14912" y="10354"/>
                  </a:lnTo>
                  <a:lnTo>
                    <a:pt x="14939" y="10459"/>
                  </a:lnTo>
                  <a:lnTo>
                    <a:pt x="14965" y="10591"/>
                  </a:lnTo>
                  <a:lnTo>
                    <a:pt x="15018" y="10670"/>
                  </a:lnTo>
                  <a:lnTo>
                    <a:pt x="15097" y="10775"/>
                  </a:lnTo>
                  <a:lnTo>
                    <a:pt x="15202" y="10854"/>
                  </a:lnTo>
                  <a:lnTo>
                    <a:pt x="15308" y="10907"/>
                  </a:lnTo>
                  <a:lnTo>
                    <a:pt x="15413" y="10933"/>
                  </a:lnTo>
                  <a:lnTo>
                    <a:pt x="15545" y="10960"/>
                  </a:lnTo>
                  <a:lnTo>
                    <a:pt x="15650" y="10933"/>
                  </a:lnTo>
                  <a:lnTo>
                    <a:pt x="15782" y="10907"/>
                  </a:lnTo>
                  <a:lnTo>
                    <a:pt x="15887" y="10854"/>
                  </a:lnTo>
                  <a:lnTo>
                    <a:pt x="15966" y="10775"/>
                  </a:lnTo>
                  <a:lnTo>
                    <a:pt x="16045" y="10670"/>
                  </a:lnTo>
                  <a:lnTo>
                    <a:pt x="16098" y="10565"/>
                  </a:lnTo>
                  <a:lnTo>
                    <a:pt x="16124" y="10459"/>
                  </a:lnTo>
                  <a:lnTo>
                    <a:pt x="16151" y="10354"/>
                  </a:lnTo>
                  <a:lnTo>
                    <a:pt x="16151" y="10328"/>
                  </a:lnTo>
                  <a:lnTo>
                    <a:pt x="16124" y="10196"/>
                  </a:lnTo>
                  <a:lnTo>
                    <a:pt x="16098" y="10090"/>
                  </a:lnTo>
                  <a:lnTo>
                    <a:pt x="16045" y="9985"/>
                  </a:lnTo>
                  <a:lnTo>
                    <a:pt x="15966" y="9906"/>
                  </a:lnTo>
                  <a:lnTo>
                    <a:pt x="15861" y="9827"/>
                  </a:lnTo>
                  <a:lnTo>
                    <a:pt x="15755" y="9774"/>
                  </a:lnTo>
                  <a:lnTo>
                    <a:pt x="15650" y="9748"/>
                  </a:lnTo>
                  <a:lnTo>
                    <a:pt x="15518" y="9722"/>
                  </a:lnTo>
                  <a:close/>
                  <a:moveTo>
                    <a:pt x="21288" y="10090"/>
                  </a:moveTo>
                  <a:lnTo>
                    <a:pt x="21262" y="10169"/>
                  </a:lnTo>
                  <a:lnTo>
                    <a:pt x="21341" y="10169"/>
                  </a:lnTo>
                  <a:lnTo>
                    <a:pt x="21420" y="10196"/>
                  </a:lnTo>
                  <a:lnTo>
                    <a:pt x="21499" y="10222"/>
                  </a:lnTo>
                  <a:lnTo>
                    <a:pt x="21578" y="10275"/>
                  </a:lnTo>
                  <a:lnTo>
                    <a:pt x="21657" y="10328"/>
                  </a:lnTo>
                  <a:lnTo>
                    <a:pt x="21683" y="10407"/>
                  </a:lnTo>
                  <a:lnTo>
                    <a:pt x="21736" y="10486"/>
                  </a:lnTo>
                  <a:lnTo>
                    <a:pt x="21762" y="10565"/>
                  </a:lnTo>
                  <a:lnTo>
                    <a:pt x="21762" y="10591"/>
                  </a:lnTo>
                  <a:lnTo>
                    <a:pt x="21736" y="10670"/>
                  </a:lnTo>
                  <a:lnTo>
                    <a:pt x="21709" y="10775"/>
                  </a:lnTo>
                  <a:lnTo>
                    <a:pt x="21657" y="10854"/>
                  </a:lnTo>
                  <a:lnTo>
                    <a:pt x="21604" y="10907"/>
                  </a:lnTo>
                  <a:lnTo>
                    <a:pt x="21551" y="10986"/>
                  </a:lnTo>
                  <a:lnTo>
                    <a:pt x="21446" y="11013"/>
                  </a:lnTo>
                  <a:lnTo>
                    <a:pt x="21367" y="11039"/>
                  </a:lnTo>
                  <a:lnTo>
                    <a:pt x="21183" y="11039"/>
                  </a:lnTo>
                  <a:lnTo>
                    <a:pt x="21077" y="11013"/>
                  </a:lnTo>
                  <a:lnTo>
                    <a:pt x="20998" y="10960"/>
                  </a:lnTo>
                  <a:lnTo>
                    <a:pt x="20945" y="10907"/>
                  </a:lnTo>
                  <a:lnTo>
                    <a:pt x="20893" y="10828"/>
                  </a:lnTo>
                  <a:lnTo>
                    <a:pt x="20840" y="10749"/>
                  </a:lnTo>
                  <a:lnTo>
                    <a:pt x="20814" y="10670"/>
                  </a:lnTo>
                  <a:lnTo>
                    <a:pt x="20814" y="10565"/>
                  </a:lnTo>
                  <a:lnTo>
                    <a:pt x="20814" y="10486"/>
                  </a:lnTo>
                  <a:lnTo>
                    <a:pt x="20840" y="10380"/>
                  </a:lnTo>
                  <a:lnTo>
                    <a:pt x="20893" y="10301"/>
                  </a:lnTo>
                  <a:lnTo>
                    <a:pt x="20945" y="10249"/>
                  </a:lnTo>
                  <a:lnTo>
                    <a:pt x="21024" y="10169"/>
                  </a:lnTo>
                  <a:lnTo>
                    <a:pt x="21103" y="10143"/>
                  </a:lnTo>
                  <a:lnTo>
                    <a:pt x="21183" y="10117"/>
                  </a:lnTo>
                  <a:lnTo>
                    <a:pt x="21288" y="10090"/>
                  </a:lnTo>
                  <a:close/>
                  <a:moveTo>
                    <a:pt x="21262" y="9959"/>
                  </a:moveTo>
                  <a:lnTo>
                    <a:pt x="21156" y="9985"/>
                  </a:lnTo>
                  <a:lnTo>
                    <a:pt x="21024" y="10011"/>
                  </a:lnTo>
                  <a:lnTo>
                    <a:pt x="20945" y="10090"/>
                  </a:lnTo>
                  <a:lnTo>
                    <a:pt x="20840" y="10143"/>
                  </a:lnTo>
                  <a:lnTo>
                    <a:pt x="20761" y="10249"/>
                  </a:lnTo>
                  <a:lnTo>
                    <a:pt x="20708" y="10354"/>
                  </a:lnTo>
                  <a:lnTo>
                    <a:pt x="20682" y="10459"/>
                  </a:lnTo>
                  <a:lnTo>
                    <a:pt x="20656" y="10591"/>
                  </a:lnTo>
                  <a:lnTo>
                    <a:pt x="20682" y="10723"/>
                  </a:lnTo>
                  <a:lnTo>
                    <a:pt x="20708" y="10828"/>
                  </a:lnTo>
                  <a:lnTo>
                    <a:pt x="20787" y="10933"/>
                  </a:lnTo>
                  <a:lnTo>
                    <a:pt x="20840" y="11013"/>
                  </a:lnTo>
                  <a:lnTo>
                    <a:pt x="20945" y="11092"/>
                  </a:lnTo>
                  <a:lnTo>
                    <a:pt x="21051" y="11144"/>
                  </a:lnTo>
                  <a:lnTo>
                    <a:pt x="21156" y="11171"/>
                  </a:lnTo>
                  <a:lnTo>
                    <a:pt x="21288" y="11197"/>
                  </a:lnTo>
                  <a:lnTo>
                    <a:pt x="21262" y="11250"/>
                  </a:lnTo>
                  <a:lnTo>
                    <a:pt x="21341" y="11250"/>
                  </a:lnTo>
                  <a:lnTo>
                    <a:pt x="21472" y="11223"/>
                  </a:lnTo>
                  <a:lnTo>
                    <a:pt x="21578" y="11171"/>
                  </a:lnTo>
                  <a:lnTo>
                    <a:pt x="21683" y="11118"/>
                  </a:lnTo>
                  <a:lnTo>
                    <a:pt x="21762" y="11039"/>
                  </a:lnTo>
                  <a:lnTo>
                    <a:pt x="21815" y="10933"/>
                  </a:lnTo>
                  <a:lnTo>
                    <a:pt x="21867" y="10828"/>
                  </a:lnTo>
                  <a:lnTo>
                    <a:pt x="21894" y="10723"/>
                  </a:lnTo>
                  <a:lnTo>
                    <a:pt x="21894" y="10591"/>
                  </a:lnTo>
                  <a:lnTo>
                    <a:pt x="21894" y="10565"/>
                  </a:lnTo>
                  <a:lnTo>
                    <a:pt x="21867" y="10459"/>
                  </a:lnTo>
                  <a:lnTo>
                    <a:pt x="21841" y="10328"/>
                  </a:lnTo>
                  <a:lnTo>
                    <a:pt x="21788" y="10222"/>
                  </a:lnTo>
                  <a:lnTo>
                    <a:pt x="21709" y="10143"/>
                  </a:lnTo>
                  <a:lnTo>
                    <a:pt x="21604" y="10064"/>
                  </a:lnTo>
                  <a:lnTo>
                    <a:pt x="21525" y="10011"/>
                  </a:lnTo>
                  <a:lnTo>
                    <a:pt x="21393" y="9985"/>
                  </a:lnTo>
                  <a:lnTo>
                    <a:pt x="21262" y="9959"/>
                  </a:lnTo>
                  <a:close/>
                  <a:moveTo>
                    <a:pt x="9591" y="11197"/>
                  </a:moveTo>
                  <a:lnTo>
                    <a:pt x="9564" y="11250"/>
                  </a:lnTo>
                  <a:lnTo>
                    <a:pt x="9643" y="11250"/>
                  </a:lnTo>
                  <a:lnTo>
                    <a:pt x="9749" y="11276"/>
                  </a:lnTo>
                  <a:lnTo>
                    <a:pt x="9828" y="11302"/>
                  </a:lnTo>
                  <a:lnTo>
                    <a:pt x="9880" y="11355"/>
                  </a:lnTo>
                  <a:lnTo>
                    <a:pt x="9959" y="11434"/>
                  </a:lnTo>
                  <a:lnTo>
                    <a:pt x="10012" y="11487"/>
                  </a:lnTo>
                  <a:lnTo>
                    <a:pt x="10038" y="11566"/>
                  </a:lnTo>
                  <a:lnTo>
                    <a:pt x="10065" y="11671"/>
                  </a:lnTo>
                  <a:lnTo>
                    <a:pt x="10038" y="11777"/>
                  </a:lnTo>
                  <a:lnTo>
                    <a:pt x="10012" y="11856"/>
                  </a:lnTo>
                  <a:lnTo>
                    <a:pt x="9986" y="11935"/>
                  </a:lnTo>
                  <a:lnTo>
                    <a:pt x="9907" y="12014"/>
                  </a:lnTo>
                  <a:lnTo>
                    <a:pt x="9854" y="12066"/>
                  </a:lnTo>
                  <a:lnTo>
                    <a:pt x="9775" y="12119"/>
                  </a:lnTo>
                  <a:lnTo>
                    <a:pt x="9670" y="12145"/>
                  </a:lnTo>
                  <a:lnTo>
                    <a:pt x="9485" y="12145"/>
                  </a:lnTo>
                  <a:lnTo>
                    <a:pt x="9406" y="12119"/>
                  </a:lnTo>
                  <a:lnTo>
                    <a:pt x="9327" y="12066"/>
                  </a:lnTo>
                  <a:lnTo>
                    <a:pt x="9248" y="12014"/>
                  </a:lnTo>
                  <a:lnTo>
                    <a:pt x="9195" y="11935"/>
                  </a:lnTo>
                  <a:lnTo>
                    <a:pt x="9143" y="11856"/>
                  </a:lnTo>
                  <a:lnTo>
                    <a:pt x="9116" y="11777"/>
                  </a:lnTo>
                  <a:lnTo>
                    <a:pt x="9116" y="11671"/>
                  </a:lnTo>
                  <a:lnTo>
                    <a:pt x="9116" y="11566"/>
                  </a:lnTo>
                  <a:lnTo>
                    <a:pt x="9143" y="11487"/>
                  </a:lnTo>
                  <a:lnTo>
                    <a:pt x="9195" y="11408"/>
                  </a:lnTo>
                  <a:lnTo>
                    <a:pt x="9248" y="11329"/>
                  </a:lnTo>
                  <a:lnTo>
                    <a:pt x="9327" y="11276"/>
                  </a:lnTo>
                  <a:lnTo>
                    <a:pt x="9406" y="11223"/>
                  </a:lnTo>
                  <a:lnTo>
                    <a:pt x="9485" y="11197"/>
                  </a:lnTo>
                  <a:close/>
                  <a:moveTo>
                    <a:pt x="9459" y="11065"/>
                  </a:moveTo>
                  <a:lnTo>
                    <a:pt x="9354" y="11118"/>
                  </a:lnTo>
                  <a:lnTo>
                    <a:pt x="9248" y="11171"/>
                  </a:lnTo>
                  <a:lnTo>
                    <a:pt x="9143" y="11250"/>
                  </a:lnTo>
                  <a:lnTo>
                    <a:pt x="9064" y="11329"/>
                  </a:lnTo>
                  <a:lnTo>
                    <a:pt x="9011" y="11434"/>
                  </a:lnTo>
                  <a:lnTo>
                    <a:pt x="8985" y="11539"/>
                  </a:lnTo>
                  <a:lnTo>
                    <a:pt x="8958" y="11671"/>
                  </a:lnTo>
                  <a:lnTo>
                    <a:pt x="8985" y="11803"/>
                  </a:lnTo>
                  <a:lnTo>
                    <a:pt x="9011" y="11908"/>
                  </a:lnTo>
                  <a:lnTo>
                    <a:pt x="9064" y="12014"/>
                  </a:lnTo>
                  <a:lnTo>
                    <a:pt x="9143" y="12119"/>
                  </a:lnTo>
                  <a:lnTo>
                    <a:pt x="9248" y="12172"/>
                  </a:lnTo>
                  <a:lnTo>
                    <a:pt x="9354" y="12224"/>
                  </a:lnTo>
                  <a:lnTo>
                    <a:pt x="9459" y="12277"/>
                  </a:lnTo>
                  <a:lnTo>
                    <a:pt x="9591" y="12277"/>
                  </a:lnTo>
                  <a:lnTo>
                    <a:pt x="9564" y="12330"/>
                  </a:lnTo>
                  <a:lnTo>
                    <a:pt x="9643" y="12330"/>
                  </a:lnTo>
                  <a:lnTo>
                    <a:pt x="9749" y="12303"/>
                  </a:lnTo>
                  <a:lnTo>
                    <a:pt x="9880" y="12277"/>
                  </a:lnTo>
                  <a:lnTo>
                    <a:pt x="9959" y="12198"/>
                  </a:lnTo>
                  <a:lnTo>
                    <a:pt x="10065" y="12119"/>
                  </a:lnTo>
                  <a:lnTo>
                    <a:pt x="10118" y="12014"/>
                  </a:lnTo>
                  <a:lnTo>
                    <a:pt x="10170" y="11908"/>
                  </a:lnTo>
                  <a:lnTo>
                    <a:pt x="10197" y="11803"/>
                  </a:lnTo>
                  <a:lnTo>
                    <a:pt x="10197" y="11671"/>
                  </a:lnTo>
                  <a:lnTo>
                    <a:pt x="10170" y="11539"/>
                  </a:lnTo>
                  <a:lnTo>
                    <a:pt x="10144" y="11434"/>
                  </a:lnTo>
                  <a:lnTo>
                    <a:pt x="10091" y="11329"/>
                  </a:lnTo>
                  <a:lnTo>
                    <a:pt x="10012" y="11250"/>
                  </a:lnTo>
                  <a:lnTo>
                    <a:pt x="9933" y="11171"/>
                  </a:lnTo>
                  <a:lnTo>
                    <a:pt x="9828" y="11118"/>
                  </a:lnTo>
                  <a:lnTo>
                    <a:pt x="9696" y="11065"/>
                  </a:lnTo>
                  <a:close/>
                  <a:moveTo>
                    <a:pt x="29508" y="11935"/>
                  </a:moveTo>
                  <a:lnTo>
                    <a:pt x="29481" y="11987"/>
                  </a:lnTo>
                  <a:lnTo>
                    <a:pt x="29587" y="11987"/>
                  </a:lnTo>
                  <a:lnTo>
                    <a:pt x="29666" y="12014"/>
                  </a:lnTo>
                  <a:lnTo>
                    <a:pt x="29745" y="12066"/>
                  </a:lnTo>
                  <a:lnTo>
                    <a:pt x="29824" y="12093"/>
                  </a:lnTo>
                  <a:lnTo>
                    <a:pt x="29876" y="12172"/>
                  </a:lnTo>
                  <a:lnTo>
                    <a:pt x="29929" y="12251"/>
                  </a:lnTo>
                  <a:lnTo>
                    <a:pt x="29955" y="12330"/>
                  </a:lnTo>
                  <a:lnTo>
                    <a:pt x="29982" y="12409"/>
                  </a:lnTo>
                  <a:lnTo>
                    <a:pt x="29955" y="12514"/>
                  </a:lnTo>
                  <a:lnTo>
                    <a:pt x="29929" y="12593"/>
                  </a:lnTo>
                  <a:lnTo>
                    <a:pt x="29903" y="12672"/>
                  </a:lnTo>
                  <a:lnTo>
                    <a:pt x="29850" y="12751"/>
                  </a:lnTo>
                  <a:lnTo>
                    <a:pt x="29771" y="12804"/>
                  </a:lnTo>
                  <a:lnTo>
                    <a:pt x="29692" y="12857"/>
                  </a:lnTo>
                  <a:lnTo>
                    <a:pt x="29587" y="12883"/>
                  </a:lnTo>
                  <a:lnTo>
                    <a:pt x="29402" y="12883"/>
                  </a:lnTo>
                  <a:lnTo>
                    <a:pt x="29323" y="12857"/>
                  </a:lnTo>
                  <a:lnTo>
                    <a:pt x="29244" y="12804"/>
                  </a:lnTo>
                  <a:lnTo>
                    <a:pt x="29165" y="12751"/>
                  </a:lnTo>
                  <a:lnTo>
                    <a:pt x="29112" y="12672"/>
                  </a:lnTo>
                  <a:lnTo>
                    <a:pt x="29060" y="12593"/>
                  </a:lnTo>
                  <a:lnTo>
                    <a:pt x="29033" y="12514"/>
                  </a:lnTo>
                  <a:lnTo>
                    <a:pt x="29033" y="12409"/>
                  </a:lnTo>
                  <a:lnTo>
                    <a:pt x="29033" y="12330"/>
                  </a:lnTo>
                  <a:lnTo>
                    <a:pt x="29060" y="12224"/>
                  </a:lnTo>
                  <a:lnTo>
                    <a:pt x="29112" y="12145"/>
                  </a:lnTo>
                  <a:lnTo>
                    <a:pt x="29165" y="12093"/>
                  </a:lnTo>
                  <a:lnTo>
                    <a:pt x="29244" y="12014"/>
                  </a:lnTo>
                  <a:lnTo>
                    <a:pt x="29323" y="11987"/>
                  </a:lnTo>
                  <a:lnTo>
                    <a:pt x="29402" y="11961"/>
                  </a:lnTo>
                  <a:lnTo>
                    <a:pt x="29508" y="11935"/>
                  </a:lnTo>
                  <a:close/>
                  <a:moveTo>
                    <a:pt x="29508" y="11803"/>
                  </a:moveTo>
                  <a:lnTo>
                    <a:pt x="29376" y="11829"/>
                  </a:lnTo>
                  <a:lnTo>
                    <a:pt x="29270" y="11856"/>
                  </a:lnTo>
                  <a:lnTo>
                    <a:pt x="29165" y="11908"/>
                  </a:lnTo>
                  <a:lnTo>
                    <a:pt x="29060" y="11987"/>
                  </a:lnTo>
                  <a:lnTo>
                    <a:pt x="29007" y="12093"/>
                  </a:lnTo>
                  <a:lnTo>
                    <a:pt x="28928" y="12172"/>
                  </a:lnTo>
                  <a:lnTo>
                    <a:pt x="28902" y="12303"/>
                  </a:lnTo>
                  <a:lnTo>
                    <a:pt x="28902" y="12409"/>
                  </a:lnTo>
                  <a:lnTo>
                    <a:pt x="28902" y="12541"/>
                  </a:lnTo>
                  <a:lnTo>
                    <a:pt x="28928" y="12672"/>
                  </a:lnTo>
                  <a:lnTo>
                    <a:pt x="29007" y="12751"/>
                  </a:lnTo>
                  <a:lnTo>
                    <a:pt x="29060" y="12857"/>
                  </a:lnTo>
                  <a:lnTo>
                    <a:pt x="29165" y="12936"/>
                  </a:lnTo>
                  <a:lnTo>
                    <a:pt x="29270" y="12988"/>
                  </a:lnTo>
                  <a:lnTo>
                    <a:pt x="29376" y="13015"/>
                  </a:lnTo>
                  <a:lnTo>
                    <a:pt x="29508" y="13041"/>
                  </a:lnTo>
                  <a:lnTo>
                    <a:pt x="29481" y="13067"/>
                  </a:lnTo>
                  <a:lnTo>
                    <a:pt x="29560" y="13067"/>
                  </a:lnTo>
                  <a:lnTo>
                    <a:pt x="29666" y="13041"/>
                  </a:lnTo>
                  <a:lnTo>
                    <a:pt x="29771" y="13015"/>
                  </a:lnTo>
                  <a:lnTo>
                    <a:pt x="29876" y="12936"/>
                  </a:lnTo>
                  <a:lnTo>
                    <a:pt x="29955" y="12857"/>
                  </a:lnTo>
                  <a:lnTo>
                    <a:pt x="30034" y="12778"/>
                  </a:lnTo>
                  <a:lnTo>
                    <a:pt x="30087" y="12672"/>
                  </a:lnTo>
                  <a:lnTo>
                    <a:pt x="30114" y="12541"/>
                  </a:lnTo>
                  <a:lnTo>
                    <a:pt x="30114" y="12435"/>
                  </a:lnTo>
                  <a:lnTo>
                    <a:pt x="30114" y="12409"/>
                  </a:lnTo>
                  <a:lnTo>
                    <a:pt x="30114" y="12303"/>
                  </a:lnTo>
                  <a:lnTo>
                    <a:pt x="30061" y="12172"/>
                  </a:lnTo>
                  <a:lnTo>
                    <a:pt x="30008" y="12093"/>
                  </a:lnTo>
                  <a:lnTo>
                    <a:pt x="29929" y="11987"/>
                  </a:lnTo>
                  <a:lnTo>
                    <a:pt x="29850" y="11908"/>
                  </a:lnTo>
                  <a:lnTo>
                    <a:pt x="29745" y="11856"/>
                  </a:lnTo>
                  <a:lnTo>
                    <a:pt x="29639" y="11829"/>
                  </a:lnTo>
                  <a:lnTo>
                    <a:pt x="29508" y="11803"/>
                  </a:lnTo>
                  <a:close/>
                  <a:moveTo>
                    <a:pt x="24423" y="12303"/>
                  </a:moveTo>
                  <a:lnTo>
                    <a:pt x="24423" y="12330"/>
                  </a:lnTo>
                  <a:lnTo>
                    <a:pt x="24502" y="12330"/>
                  </a:lnTo>
                  <a:lnTo>
                    <a:pt x="24581" y="12356"/>
                  </a:lnTo>
                  <a:lnTo>
                    <a:pt x="24686" y="12409"/>
                  </a:lnTo>
                  <a:lnTo>
                    <a:pt x="24739" y="12462"/>
                  </a:lnTo>
                  <a:lnTo>
                    <a:pt x="24818" y="12514"/>
                  </a:lnTo>
                  <a:lnTo>
                    <a:pt x="24844" y="12593"/>
                  </a:lnTo>
                  <a:lnTo>
                    <a:pt x="24897" y="12672"/>
                  </a:lnTo>
                  <a:lnTo>
                    <a:pt x="24897" y="12778"/>
                  </a:lnTo>
                  <a:lnTo>
                    <a:pt x="24897" y="12883"/>
                  </a:lnTo>
                  <a:lnTo>
                    <a:pt x="24871" y="12962"/>
                  </a:lnTo>
                  <a:lnTo>
                    <a:pt x="24818" y="13041"/>
                  </a:lnTo>
                  <a:lnTo>
                    <a:pt x="24765" y="13120"/>
                  </a:lnTo>
                  <a:lnTo>
                    <a:pt x="24686" y="13173"/>
                  </a:lnTo>
                  <a:lnTo>
                    <a:pt x="24607" y="13199"/>
                  </a:lnTo>
                  <a:lnTo>
                    <a:pt x="24528" y="13226"/>
                  </a:lnTo>
                  <a:lnTo>
                    <a:pt x="24423" y="13252"/>
                  </a:lnTo>
                  <a:lnTo>
                    <a:pt x="24318" y="13226"/>
                  </a:lnTo>
                  <a:lnTo>
                    <a:pt x="24239" y="13199"/>
                  </a:lnTo>
                  <a:lnTo>
                    <a:pt x="24160" y="13173"/>
                  </a:lnTo>
                  <a:lnTo>
                    <a:pt x="24080" y="13094"/>
                  </a:lnTo>
                  <a:lnTo>
                    <a:pt x="24028" y="13041"/>
                  </a:lnTo>
                  <a:lnTo>
                    <a:pt x="24001" y="12962"/>
                  </a:lnTo>
                  <a:lnTo>
                    <a:pt x="23975" y="12857"/>
                  </a:lnTo>
                  <a:lnTo>
                    <a:pt x="23949" y="12778"/>
                  </a:lnTo>
                  <a:lnTo>
                    <a:pt x="23975" y="12672"/>
                  </a:lnTo>
                  <a:lnTo>
                    <a:pt x="24001" y="12593"/>
                  </a:lnTo>
                  <a:lnTo>
                    <a:pt x="24028" y="12514"/>
                  </a:lnTo>
                  <a:lnTo>
                    <a:pt x="24107" y="12435"/>
                  </a:lnTo>
                  <a:lnTo>
                    <a:pt x="24160" y="12382"/>
                  </a:lnTo>
                  <a:lnTo>
                    <a:pt x="24239" y="12330"/>
                  </a:lnTo>
                  <a:lnTo>
                    <a:pt x="24344" y="12303"/>
                  </a:lnTo>
                  <a:close/>
                  <a:moveTo>
                    <a:pt x="18416" y="12462"/>
                  </a:moveTo>
                  <a:lnTo>
                    <a:pt x="18416" y="12488"/>
                  </a:lnTo>
                  <a:lnTo>
                    <a:pt x="18522" y="12488"/>
                  </a:lnTo>
                  <a:lnTo>
                    <a:pt x="18601" y="12514"/>
                  </a:lnTo>
                  <a:lnTo>
                    <a:pt x="18680" y="12567"/>
                  </a:lnTo>
                  <a:lnTo>
                    <a:pt x="18759" y="12620"/>
                  </a:lnTo>
                  <a:lnTo>
                    <a:pt x="18811" y="12699"/>
                  </a:lnTo>
                  <a:lnTo>
                    <a:pt x="18864" y="12751"/>
                  </a:lnTo>
                  <a:lnTo>
                    <a:pt x="18890" y="12857"/>
                  </a:lnTo>
                  <a:lnTo>
                    <a:pt x="18890" y="12936"/>
                  </a:lnTo>
                  <a:lnTo>
                    <a:pt x="18890" y="13041"/>
                  </a:lnTo>
                  <a:lnTo>
                    <a:pt x="18864" y="13120"/>
                  </a:lnTo>
                  <a:lnTo>
                    <a:pt x="18811" y="13199"/>
                  </a:lnTo>
                  <a:lnTo>
                    <a:pt x="18759" y="13278"/>
                  </a:lnTo>
                  <a:lnTo>
                    <a:pt x="18680" y="13331"/>
                  </a:lnTo>
                  <a:lnTo>
                    <a:pt x="18601" y="13384"/>
                  </a:lnTo>
                  <a:lnTo>
                    <a:pt x="18522" y="13410"/>
                  </a:lnTo>
                  <a:lnTo>
                    <a:pt x="18311" y="13410"/>
                  </a:lnTo>
                  <a:lnTo>
                    <a:pt x="18232" y="13384"/>
                  </a:lnTo>
                  <a:lnTo>
                    <a:pt x="18153" y="13331"/>
                  </a:lnTo>
                  <a:lnTo>
                    <a:pt x="18074" y="13278"/>
                  </a:lnTo>
                  <a:lnTo>
                    <a:pt x="18021" y="13199"/>
                  </a:lnTo>
                  <a:lnTo>
                    <a:pt x="17995" y="13120"/>
                  </a:lnTo>
                  <a:lnTo>
                    <a:pt x="17968" y="13041"/>
                  </a:lnTo>
                  <a:lnTo>
                    <a:pt x="17942" y="12936"/>
                  </a:lnTo>
                  <a:lnTo>
                    <a:pt x="17968" y="12830"/>
                  </a:lnTo>
                  <a:lnTo>
                    <a:pt x="17995" y="12751"/>
                  </a:lnTo>
                  <a:lnTo>
                    <a:pt x="18021" y="12672"/>
                  </a:lnTo>
                  <a:lnTo>
                    <a:pt x="18100" y="12593"/>
                  </a:lnTo>
                  <a:lnTo>
                    <a:pt x="18153" y="12541"/>
                  </a:lnTo>
                  <a:lnTo>
                    <a:pt x="18232" y="12488"/>
                  </a:lnTo>
                  <a:lnTo>
                    <a:pt x="18337" y="12462"/>
                  </a:lnTo>
                  <a:close/>
                  <a:moveTo>
                    <a:pt x="24291" y="12172"/>
                  </a:moveTo>
                  <a:lnTo>
                    <a:pt x="24186" y="12224"/>
                  </a:lnTo>
                  <a:lnTo>
                    <a:pt x="24080" y="12277"/>
                  </a:lnTo>
                  <a:lnTo>
                    <a:pt x="24001" y="12356"/>
                  </a:lnTo>
                  <a:lnTo>
                    <a:pt x="23922" y="12435"/>
                  </a:lnTo>
                  <a:lnTo>
                    <a:pt x="23870" y="12541"/>
                  </a:lnTo>
                  <a:lnTo>
                    <a:pt x="23817" y="12646"/>
                  </a:lnTo>
                  <a:lnTo>
                    <a:pt x="23817" y="12778"/>
                  </a:lnTo>
                  <a:lnTo>
                    <a:pt x="23843" y="12909"/>
                  </a:lnTo>
                  <a:lnTo>
                    <a:pt x="23870" y="13015"/>
                  </a:lnTo>
                  <a:lnTo>
                    <a:pt x="23922" y="13120"/>
                  </a:lnTo>
                  <a:lnTo>
                    <a:pt x="24001" y="13226"/>
                  </a:lnTo>
                  <a:lnTo>
                    <a:pt x="24080" y="13278"/>
                  </a:lnTo>
                  <a:lnTo>
                    <a:pt x="24186" y="13331"/>
                  </a:lnTo>
                  <a:lnTo>
                    <a:pt x="24318" y="13384"/>
                  </a:lnTo>
                  <a:lnTo>
                    <a:pt x="24423" y="13384"/>
                  </a:lnTo>
                  <a:lnTo>
                    <a:pt x="24423" y="13410"/>
                  </a:lnTo>
                  <a:lnTo>
                    <a:pt x="24581" y="13410"/>
                  </a:lnTo>
                  <a:lnTo>
                    <a:pt x="24686" y="13357"/>
                  </a:lnTo>
                  <a:lnTo>
                    <a:pt x="24792" y="13305"/>
                  </a:lnTo>
                  <a:lnTo>
                    <a:pt x="24871" y="13226"/>
                  </a:lnTo>
                  <a:lnTo>
                    <a:pt x="24950" y="13120"/>
                  </a:lnTo>
                  <a:lnTo>
                    <a:pt x="25003" y="13015"/>
                  </a:lnTo>
                  <a:lnTo>
                    <a:pt x="25029" y="12909"/>
                  </a:lnTo>
                  <a:lnTo>
                    <a:pt x="25029" y="12778"/>
                  </a:lnTo>
                  <a:lnTo>
                    <a:pt x="25029" y="12646"/>
                  </a:lnTo>
                  <a:lnTo>
                    <a:pt x="25003" y="12541"/>
                  </a:lnTo>
                  <a:lnTo>
                    <a:pt x="24924" y="12435"/>
                  </a:lnTo>
                  <a:lnTo>
                    <a:pt x="24871" y="12330"/>
                  </a:lnTo>
                  <a:lnTo>
                    <a:pt x="24765" y="12277"/>
                  </a:lnTo>
                  <a:lnTo>
                    <a:pt x="24660" y="12198"/>
                  </a:lnTo>
                  <a:lnTo>
                    <a:pt x="24555" y="12172"/>
                  </a:lnTo>
                  <a:close/>
                  <a:moveTo>
                    <a:pt x="18416" y="12330"/>
                  </a:moveTo>
                  <a:lnTo>
                    <a:pt x="18285" y="12356"/>
                  </a:lnTo>
                  <a:lnTo>
                    <a:pt x="18179" y="12382"/>
                  </a:lnTo>
                  <a:lnTo>
                    <a:pt x="18074" y="12435"/>
                  </a:lnTo>
                  <a:lnTo>
                    <a:pt x="17995" y="12514"/>
                  </a:lnTo>
                  <a:lnTo>
                    <a:pt x="17916" y="12620"/>
                  </a:lnTo>
                  <a:lnTo>
                    <a:pt x="17863" y="12725"/>
                  </a:lnTo>
                  <a:lnTo>
                    <a:pt x="17810" y="12830"/>
                  </a:lnTo>
                  <a:lnTo>
                    <a:pt x="17810" y="12962"/>
                  </a:lnTo>
                  <a:lnTo>
                    <a:pt x="17837" y="13067"/>
                  </a:lnTo>
                  <a:lnTo>
                    <a:pt x="17863" y="13199"/>
                  </a:lnTo>
                  <a:lnTo>
                    <a:pt x="17916" y="13305"/>
                  </a:lnTo>
                  <a:lnTo>
                    <a:pt x="17995" y="13384"/>
                  </a:lnTo>
                  <a:lnTo>
                    <a:pt x="18074" y="13463"/>
                  </a:lnTo>
                  <a:lnTo>
                    <a:pt x="18179" y="13515"/>
                  </a:lnTo>
                  <a:lnTo>
                    <a:pt x="18311" y="13542"/>
                  </a:lnTo>
                  <a:lnTo>
                    <a:pt x="18416" y="13568"/>
                  </a:lnTo>
                  <a:lnTo>
                    <a:pt x="18574" y="13568"/>
                  </a:lnTo>
                  <a:lnTo>
                    <a:pt x="18680" y="13515"/>
                  </a:lnTo>
                  <a:lnTo>
                    <a:pt x="18785" y="13463"/>
                  </a:lnTo>
                  <a:lnTo>
                    <a:pt x="18864" y="13384"/>
                  </a:lnTo>
                  <a:lnTo>
                    <a:pt x="18943" y="13305"/>
                  </a:lnTo>
                  <a:lnTo>
                    <a:pt x="18996" y="13199"/>
                  </a:lnTo>
                  <a:lnTo>
                    <a:pt x="19022" y="13067"/>
                  </a:lnTo>
                  <a:lnTo>
                    <a:pt x="19022" y="12962"/>
                  </a:lnTo>
                  <a:lnTo>
                    <a:pt x="19022" y="12936"/>
                  </a:lnTo>
                  <a:lnTo>
                    <a:pt x="19022" y="12830"/>
                  </a:lnTo>
                  <a:lnTo>
                    <a:pt x="18996" y="12699"/>
                  </a:lnTo>
                  <a:lnTo>
                    <a:pt x="18917" y="12593"/>
                  </a:lnTo>
                  <a:lnTo>
                    <a:pt x="18864" y="12514"/>
                  </a:lnTo>
                  <a:lnTo>
                    <a:pt x="18759" y="12435"/>
                  </a:lnTo>
                  <a:lnTo>
                    <a:pt x="18653" y="12382"/>
                  </a:lnTo>
                  <a:lnTo>
                    <a:pt x="18548" y="12356"/>
                  </a:lnTo>
                  <a:lnTo>
                    <a:pt x="18416" y="12330"/>
                  </a:lnTo>
                  <a:close/>
                  <a:moveTo>
                    <a:pt x="13226" y="13015"/>
                  </a:moveTo>
                  <a:lnTo>
                    <a:pt x="13200" y="13041"/>
                  </a:lnTo>
                  <a:lnTo>
                    <a:pt x="13305" y="13041"/>
                  </a:lnTo>
                  <a:lnTo>
                    <a:pt x="13384" y="13067"/>
                  </a:lnTo>
                  <a:lnTo>
                    <a:pt x="13463" y="13120"/>
                  </a:lnTo>
                  <a:lnTo>
                    <a:pt x="13542" y="13173"/>
                  </a:lnTo>
                  <a:lnTo>
                    <a:pt x="13595" y="13226"/>
                  </a:lnTo>
                  <a:lnTo>
                    <a:pt x="13648" y="13305"/>
                  </a:lnTo>
                  <a:lnTo>
                    <a:pt x="13674" y="13384"/>
                  </a:lnTo>
                  <a:lnTo>
                    <a:pt x="13700" y="13489"/>
                  </a:lnTo>
                  <a:lnTo>
                    <a:pt x="13674" y="13594"/>
                  </a:lnTo>
                  <a:lnTo>
                    <a:pt x="13648" y="13673"/>
                  </a:lnTo>
                  <a:lnTo>
                    <a:pt x="13595" y="13752"/>
                  </a:lnTo>
                  <a:lnTo>
                    <a:pt x="13542" y="13831"/>
                  </a:lnTo>
                  <a:lnTo>
                    <a:pt x="13490" y="13884"/>
                  </a:lnTo>
                  <a:lnTo>
                    <a:pt x="13411" y="13937"/>
                  </a:lnTo>
                  <a:lnTo>
                    <a:pt x="13305" y="13963"/>
                  </a:lnTo>
                  <a:lnTo>
                    <a:pt x="13121" y="13963"/>
                  </a:lnTo>
                  <a:lnTo>
                    <a:pt x="13015" y="13937"/>
                  </a:lnTo>
                  <a:lnTo>
                    <a:pt x="12936" y="13884"/>
                  </a:lnTo>
                  <a:lnTo>
                    <a:pt x="12884" y="13831"/>
                  </a:lnTo>
                  <a:lnTo>
                    <a:pt x="12831" y="13752"/>
                  </a:lnTo>
                  <a:lnTo>
                    <a:pt x="12778" y="13673"/>
                  </a:lnTo>
                  <a:lnTo>
                    <a:pt x="12752" y="13594"/>
                  </a:lnTo>
                  <a:lnTo>
                    <a:pt x="12726" y="13489"/>
                  </a:lnTo>
                  <a:lnTo>
                    <a:pt x="12752" y="13384"/>
                  </a:lnTo>
                  <a:lnTo>
                    <a:pt x="12778" y="13305"/>
                  </a:lnTo>
                  <a:lnTo>
                    <a:pt x="12831" y="13226"/>
                  </a:lnTo>
                  <a:lnTo>
                    <a:pt x="12884" y="13146"/>
                  </a:lnTo>
                  <a:lnTo>
                    <a:pt x="12936" y="13094"/>
                  </a:lnTo>
                  <a:lnTo>
                    <a:pt x="13015" y="13041"/>
                  </a:lnTo>
                  <a:lnTo>
                    <a:pt x="13121" y="13015"/>
                  </a:lnTo>
                  <a:close/>
                  <a:moveTo>
                    <a:pt x="13095" y="12883"/>
                  </a:moveTo>
                  <a:lnTo>
                    <a:pt x="12963" y="12936"/>
                  </a:lnTo>
                  <a:lnTo>
                    <a:pt x="12884" y="12988"/>
                  </a:lnTo>
                  <a:lnTo>
                    <a:pt x="12778" y="13067"/>
                  </a:lnTo>
                  <a:lnTo>
                    <a:pt x="12699" y="13146"/>
                  </a:lnTo>
                  <a:lnTo>
                    <a:pt x="12647" y="13252"/>
                  </a:lnTo>
                  <a:lnTo>
                    <a:pt x="12620" y="13357"/>
                  </a:lnTo>
                  <a:lnTo>
                    <a:pt x="12594" y="13489"/>
                  </a:lnTo>
                  <a:lnTo>
                    <a:pt x="12620" y="13621"/>
                  </a:lnTo>
                  <a:lnTo>
                    <a:pt x="12647" y="13726"/>
                  </a:lnTo>
                  <a:lnTo>
                    <a:pt x="12699" y="13831"/>
                  </a:lnTo>
                  <a:lnTo>
                    <a:pt x="12778" y="13937"/>
                  </a:lnTo>
                  <a:lnTo>
                    <a:pt x="12884" y="13990"/>
                  </a:lnTo>
                  <a:lnTo>
                    <a:pt x="12963" y="14069"/>
                  </a:lnTo>
                  <a:lnTo>
                    <a:pt x="13095" y="14095"/>
                  </a:lnTo>
                  <a:lnTo>
                    <a:pt x="13226" y="14095"/>
                  </a:lnTo>
                  <a:lnTo>
                    <a:pt x="13200" y="14121"/>
                  </a:lnTo>
                  <a:lnTo>
                    <a:pt x="13226" y="14121"/>
                  </a:lnTo>
                  <a:lnTo>
                    <a:pt x="13358" y="14095"/>
                  </a:lnTo>
                  <a:lnTo>
                    <a:pt x="13463" y="14069"/>
                  </a:lnTo>
                  <a:lnTo>
                    <a:pt x="13569" y="14016"/>
                  </a:lnTo>
                  <a:lnTo>
                    <a:pt x="13648" y="13937"/>
                  </a:lnTo>
                  <a:lnTo>
                    <a:pt x="13727" y="13831"/>
                  </a:lnTo>
                  <a:lnTo>
                    <a:pt x="13780" y="13726"/>
                  </a:lnTo>
                  <a:lnTo>
                    <a:pt x="13806" y="13621"/>
                  </a:lnTo>
                  <a:lnTo>
                    <a:pt x="13832" y="13489"/>
                  </a:lnTo>
                  <a:lnTo>
                    <a:pt x="13806" y="13357"/>
                  </a:lnTo>
                  <a:lnTo>
                    <a:pt x="13780" y="13252"/>
                  </a:lnTo>
                  <a:lnTo>
                    <a:pt x="13727" y="13146"/>
                  </a:lnTo>
                  <a:lnTo>
                    <a:pt x="13648" y="13067"/>
                  </a:lnTo>
                  <a:lnTo>
                    <a:pt x="13542" y="12988"/>
                  </a:lnTo>
                  <a:lnTo>
                    <a:pt x="13463" y="12936"/>
                  </a:lnTo>
                  <a:lnTo>
                    <a:pt x="13332" y="12883"/>
                  </a:lnTo>
                  <a:close/>
                  <a:moveTo>
                    <a:pt x="27268" y="14806"/>
                  </a:moveTo>
                  <a:lnTo>
                    <a:pt x="27268" y="14833"/>
                  </a:lnTo>
                  <a:lnTo>
                    <a:pt x="27347" y="14833"/>
                  </a:lnTo>
                  <a:lnTo>
                    <a:pt x="27426" y="14859"/>
                  </a:lnTo>
                  <a:lnTo>
                    <a:pt x="27505" y="14912"/>
                  </a:lnTo>
                  <a:lnTo>
                    <a:pt x="27584" y="14964"/>
                  </a:lnTo>
                  <a:lnTo>
                    <a:pt x="27637" y="15017"/>
                  </a:lnTo>
                  <a:lnTo>
                    <a:pt x="27690" y="15096"/>
                  </a:lnTo>
                  <a:lnTo>
                    <a:pt x="27716" y="15201"/>
                  </a:lnTo>
                  <a:lnTo>
                    <a:pt x="27716" y="15280"/>
                  </a:lnTo>
                  <a:lnTo>
                    <a:pt x="27716" y="15307"/>
                  </a:lnTo>
                  <a:lnTo>
                    <a:pt x="27716" y="15386"/>
                  </a:lnTo>
                  <a:lnTo>
                    <a:pt x="27690" y="15491"/>
                  </a:lnTo>
                  <a:lnTo>
                    <a:pt x="27637" y="15570"/>
                  </a:lnTo>
                  <a:lnTo>
                    <a:pt x="27584" y="15623"/>
                  </a:lnTo>
                  <a:lnTo>
                    <a:pt x="27505" y="15676"/>
                  </a:lnTo>
                  <a:lnTo>
                    <a:pt x="27426" y="15728"/>
                  </a:lnTo>
                  <a:lnTo>
                    <a:pt x="27347" y="15755"/>
                  </a:lnTo>
                  <a:lnTo>
                    <a:pt x="27163" y="15755"/>
                  </a:lnTo>
                  <a:lnTo>
                    <a:pt x="27057" y="15728"/>
                  </a:lnTo>
                  <a:lnTo>
                    <a:pt x="26978" y="15676"/>
                  </a:lnTo>
                  <a:lnTo>
                    <a:pt x="26926" y="15623"/>
                  </a:lnTo>
                  <a:lnTo>
                    <a:pt x="26847" y="15544"/>
                  </a:lnTo>
                  <a:lnTo>
                    <a:pt x="26820" y="15465"/>
                  </a:lnTo>
                  <a:lnTo>
                    <a:pt x="26794" y="15386"/>
                  </a:lnTo>
                  <a:lnTo>
                    <a:pt x="26768" y="15280"/>
                  </a:lnTo>
                  <a:lnTo>
                    <a:pt x="26794" y="15175"/>
                  </a:lnTo>
                  <a:lnTo>
                    <a:pt x="26820" y="15096"/>
                  </a:lnTo>
                  <a:lnTo>
                    <a:pt x="26873" y="15017"/>
                  </a:lnTo>
                  <a:lnTo>
                    <a:pt x="26926" y="14938"/>
                  </a:lnTo>
                  <a:lnTo>
                    <a:pt x="27005" y="14885"/>
                  </a:lnTo>
                  <a:lnTo>
                    <a:pt x="27084" y="14859"/>
                  </a:lnTo>
                  <a:lnTo>
                    <a:pt x="27163" y="14833"/>
                  </a:lnTo>
                  <a:lnTo>
                    <a:pt x="27268" y="14806"/>
                  </a:lnTo>
                  <a:close/>
                  <a:moveTo>
                    <a:pt x="27242" y="14675"/>
                  </a:moveTo>
                  <a:lnTo>
                    <a:pt x="27110" y="14701"/>
                  </a:lnTo>
                  <a:lnTo>
                    <a:pt x="27005" y="14727"/>
                  </a:lnTo>
                  <a:lnTo>
                    <a:pt x="26899" y="14806"/>
                  </a:lnTo>
                  <a:lnTo>
                    <a:pt x="26820" y="14859"/>
                  </a:lnTo>
                  <a:lnTo>
                    <a:pt x="26741" y="14964"/>
                  </a:lnTo>
                  <a:lnTo>
                    <a:pt x="26689" y="15070"/>
                  </a:lnTo>
                  <a:lnTo>
                    <a:pt x="26636" y="15175"/>
                  </a:lnTo>
                  <a:lnTo>
                    <a:pt x="26636" y="15307"/>
                  </a:lnTo>
                  <a:lnTo>
                    <a:pt x="26662" y="15439"/>
                  </a:lnTo>
                  <a:lnTo>
                    <a:pt x="26689" y="15544"/>
                  </a:lnTo>
                  <a:lnTo>
                    <a:pt x="26741" y="15649"/>
                  </a:lnTo>
                  <a:lnTo>
                    <a:pt x="26820" y="15728"/>
                  </a:lnTo>
                  <a:lnTo>
                    <a:pt x="26926" y="15807"/>
                  </a:lnTo>
                  <a:lnTo>
                    <a:pt x="27031" y="15860"/>
                  </a:lnTo>
                  <a:lnTo>
                    <a:pt x="27137" y="15886"/>
                  </a:lnTo>
                  <a:lnTo>
                    <a:pt x="27268" y="15913"/>
                  </a:lnTo>
                  <a:lnTo>
                    <a:pt x="27374" y="15886"/>
                  </a:lnTo>
                  <a:lnTo>
                    <a:pt x="27479" y="15860"/>
                  </a:lnTo>
                  <a:lnTo>
                    <a:pt x="27584" y="15807"/>
                  </a:lnTo>
                  <a:lnTo>
                    <a:pt x="27663" y="15728"/>
                  </a:lnTo>
                  <a:lnTo>
                    <a:pt x="27742" y="15649"/>
                  </a:lnTo>
                  <a:lnTo>
                    <a:pt x="27795" y="15544"/>
                  </a:lnTo>
                  <a:lnTo>
                    <a:pt x="27848" y="15439"/>
                  </a:lnTo>
                  <a:lnTo>
                    <a:pt x="27848" y="15307"/>
                  </a:lnTo>
                  <a:lnTo>
                    <a:pt x="27848" y="15280"/>
                  </a:lnTo>
                  <a:lnTo>
                    <a:pt x="27848" y="15149"/>
                  </a:lnTo>
                  <a:lnTo>
                    <a:pt x="27795" y="15043"/>
                  </a:lnTo>
                  <a:lnTo>
                    <a:pt x="27742" y="14938"/>
                  </a:lnTo>
                  <a:lnTo>
                    <a:pt x="27663" y="14859"/>
                  </a:lnTo>
                  <a:lnTo>
                    <a:pt x="27584" y="14780"/>
                  </a:lnTo>
                  <a:lnTo>
                    <a:pt x="27479" y="14727"/>
                  </a:lnTo>
                  <a:lnTo>
                    <a:pt x="27374" y="14701"/>
                  </a:lnTo>
                  <a:lnTo>
                    <a:pt x="27242" y="14675"/>
                  </a:lnTo>
                  <a:close/>
                  <a:moveTo>
                    <a:pt x="16072" y="15070"/>
                  </a:moveTo>
                  <a:lnTo>
                    <a:pt x="16072" y="15149"/>
                  </a:lnTo>
                  <a:lnTo>
                    <a:pt x="16230" y="15175"/>
                  </a:lnTo>
                  <a:lnTo>
                    <a:pt x="16388" y="15254"/>
                  </a:lnTo>
                  <a:lnTo>
                    <a:pt x="16493" y="15386"/>
                  </a:lnTo>
                  <a:lnTo>
                    <a:pt x="16546" y="15518"/>
                  </a:lnTo>
                  <a:lnTo>
                    <a:pt x="16546" y="15544"/>
                  </a:lnTo>
                  <a:lnTo>
                    <a:pt x="16546" y="15623"/>
                  </a:lnTo>
                  <a:lnTo>
                    <a:pt x="16519" y="15728"/>
                  </a:lnTo>
                  <a:lnTo>
                    <a:pt x="16467" y="15807"/>
                  </a:lnTo>
                  <a:lnTo>
                    <a:pt x="16414" y="15860"/>
                  </a:lnTo>
                  <a:lnTo>
                    <a:pt x="16335" y="15939"/>
                  </a:lnTo>
                  <a:lnTo>
                    <a:pt x="16256" y="15965"/>
                  </a:lnTo>
                  <a:lnTo>
                    <a:pt x="16177" y="15992"/>
                  </a:lnTo>
                  <a:lnTo>
                    <a:pt x="16072" y="16018"/>
                  </a:lnTo>
                  <a:lnTo>
                    <a:pt x="15966" y="15992"/>
                  </a:lnTo>
                  <a:lnTo>
                    <a:pt x="15887" y="15965"/>
                  </a:lnTo>
                  <a:lnTo>
                    <a:pt x="15808" y="15939"/>
                  </a:lnTo>
                  <a:lnTo>
                    <a:pt x="15729" y="15860"/>
                  </a:lnTo>
                  <a:lnTo>
                    <a:pt x="15676" y="15807"/>
                  </a:lnTo>
                  <a:lnTo>
                    <a:pt x="15624" y="15728"/>
                  </a:lnTo>
                  <a:lnTo>
                    <a:pt x="15597" y="15623"/>
                  </a:lnTo>
                  <a:lnTo>
                    <a:pt x="15597" y="15544"/>
                  </a:lnTo>
                  <a:lnTo>
                    <a:pt x="15597" y="15439"/>
                  </a:lnTo>
                  <a:lnTo>
                    <a:pt x="15624" y="15359"/>
                  </a:lnTo>
                  <a:lnTo>
                    <a:pt x="15676" y="15280"/>
                  </a:lnTo>
                  <a:lnTo>
                    <a:pt x="15729" y="15201"/>
                  </a:lnTo>
                  <a:lnTo>
                    <a:pt x="15808" y="15149"/>
                  </a:lnTo>
                  <a:lnTo>
                    <a:pt x="15887" y="15096"/>
                  </a:lnTo>
                  <a:lnTo>
                    <a:pt x="15966" y="15070"/>
                  </a:lnTo>
                  <a:close/>
                  <a:moveTo>
                    <a:pt x="21788" y="15070"/>
                  </a:moveTo>
                  <a:lnTo>
                    <a:pt x="21788" y="15149"/>
                  </a:lnTo>
                  <a:lnTo>
                    <a:pt x="21973" y="15175"/>
                  </a:lnTo>
                  <a:lnTo>
                    <a:pt x="22105" y="15254"/>
                  </a:lnTo>
                  <a:lnTo>
                    <a:pt x="22210" y="15386"/>
                  </a:lnTo>
                  <a:lnTo>
                    <a:pt x="22263" y="15518"/>
                  </a:lnTo>
                  <a:lnTo>
                    <a:pt x="22263" y="15544"/>
                  </a:lnTo>
                  <a:lnTo>
                    <a:pt x="22263" y="15623"/>
                  </a:lnTo>
                  <a:lnTo>
                    <a:pt x="22236" y="15728"/>
                  </a:lnTo>
                  <a:lnTo>
                    <a:pt x="22184" y="15807"/>
                  </a:lnTo>
                  <a:lnTo>
                    <a:pt x="22131" y="15886"/>
                  </a:lnTo>
                  <a:lnTo>
                    <a:pt x="22052" y="15939"/>
                  </a:lnTo>
                  <a:lnTo>
                    <a:pt x="21973" y="15965"/>
                  </a:lnTo>
                  <a:lnTo>
                    <a:pt x="21894" y="15992"/>
                  </a:lnTo>
                  <a:lnTo>
                    <a:pt x="21788" y="16018"/>
                  </a:lnTo>
                  <a:lnTo>
                    <a:pt x="21683" y="15992"/>
                  </a:lnTo>
                  <a:lnTo>
                    <a:pt x="21604" y="15965"/>
                  </a:lnTo>
                  <a:lnTo>
                    <a:pt x="21525" y="15913"/>
                  </a:lnTo>
                  <a:lnTo>
                    <a:pt x="21446" y="15860"/>
                  </a:lnTo>
                  <a:lnTo>
                    <a:pt x="21393" y="15807"/>
                  </a:lnTo>
                  <a:lnTo>
                    <a:pt x="21341" y="15702"/>
                  </a:lnTo>
                  <a:lnTo>
                    <a:pt x="21314" y="15623"/>
                  </a:lnTo>
                  <a:lnTo>
                    <a:pt x="21314" y="15518"/>
                  </a:lnTo>
                  <a:lnTo>
                    <a:pt x="21341" y="15439"/>
                  </a:lnTo>
                  <a:lnTo>
                    <a:pt x="21367" y="15333"/>
                  </a:lnTo>
                  <a:lnTo>
                    <a:pt x="21393" y="15254"/>
                  </a:lnTo>
                  <a:lnTo>
                    <a:pt x="21472" y="15201"/>
                  </a:lnTo>
                  <a:lnTo>
                    <a:pt x="21525" y="15149"/>
                  </a:lnTo>
                  <a:lnTo>
                    <a:pt x="21604" y="15096"/>
                  </a:lnTo>
                  <a:lnTo>
                    <a:pt x="21709" y="15070"/>
                  </a:lnTo>
                  <a:close/>
                  <a:moveTo>
                    <a:pt x="9828" y="15280"/>
                  </a:moveTo>
                  <a:lnTo>
                    <a:pt x="9854" y="15359"/>
                  </a:lnTo>
                  <a:lnTo>
                    <a:pt x="10012" y="15386"/>
                  </a:lnTo>
                  <a:lnTo>
                    <a:pt x="10144" y="15465"/>
                  </a:lnTo>
                  <a:lnTo>
                    <a:pt x="10249" y="15597"/>
                  </a:lnTo>
                  <a:lnTo>
                    <a:pt x="10302" y="15755"/>
                  </a:lnTo>
                  <a:lnTo>
                    <a:pt x="10302" y="15860"/>
                  </a:lnTo>
                  <a:lnTo>
                    <a:pt x="10276" y="15939"/>
                  </a:lnTo>
                  <a:lnTo>
                    <a:pt x="10223" y="16018"/>
                  </a:lnTo>
                  <a:lnTo>
                    <a:pt x="10170" y="16071"/>
                  </a:lnTo>
                  <a:lnTo>
                    <a:pt x="10118" y="16150"/>
                  </a:lnTo>
                  <a:lnTo>
                    <a:pt x="10038" y="16176"/>
                  </a:lnTo>
                  <a:lnTo>
                    <a:pt x="9933" y="16203"/>
                  </a:lnTo>
                  <a:lnTo>
                    <a:pt x="9854" y="16229"/>
                  </a:lnTo>
                  <a:lnTo>
                    <a:pt x="9749" y="16203"/>
                  </a:lnTo>
                  <a:lnTo>
                    <a:pt x="9670" y="16176"/>
                  </a:lnTo>
                  <a:lnTo>
                    <a:pt x="9591" y="16150"/>
                  </a:lnTo>
                  <a:lnTo>
                    <a:pt x="9512" y="16097"/>
                  </a:lnTo>
                  <a:lnTo>
                    <a:pt x="9459" y="16018"/>
                  </a:lnTo>
                  <a:lnTo>
                    <a:pt x="9406" y="15939"/>
                  </a:lnTo>
                  <a:lnTo>
                    <a:pt x="9380" y="15860"/>
                  </a:lnTo>
                  <a:lnTo>
                    <a:pt x="9380" y="15755"/>
                  </a:lnTo>
                  <a:lnTo>
                    <a:pt x="9380" y="15676"/>
                  </a:lnTo>
                  <a:lnTo>
                    <a:pt x="9406" y="15570"/>
                  </a:lnTo>
                  <a:lnTo>
                    <a:pt x="9459" y="15491"/>
                  </a:lnTo>
                  <a:lnTo>
                    <a:pt x="9512" y="15412"/>
                  </a:lnTo>
                  <a:lnTo>
                    <a:pt x="9564" y="15359"/>
                  </a:lnTo>
                  <a:lnTo>
                    <a:pt x="9643" y="15333"/>
                  </a:lnTo>
                  <a:lnTo>
                    <a:pt x="9749" y="15307"/>
                  </a:lnTo>
                  <a:lnTo>
                    <a:pt x="9828" y="15280"/>
                  </a:lnTo>
                  <a:close/>
                  <a:moveTo>
                    <a:pt x="15940" y="14938"/>
                  </a:moveTo>
                  <a:lnTo>
                    <a:pt x="15834" y="14964"/>
                  </a:lnTo>
                  <a:lnTo>
                    <a:pt x="15729" y="15043"/>
                  </a:lnTo>
                  <a:lnTo>
                    <a:pt x="15624" y="15096"/>
                  </a:lnTo>
                  <a:lnTo>
                    <a:pt x="15571" y="15201"/>
                  </a:lnTo>
                  <a:lnTo>
                    <a:pt x="15518" y="15307"/>
                  </a:lnTo>
                  <a:lnTo>
                    <a:pt x="15466" y="15412"/>
                  </a:lnTo>
                  <a:lnTo>
                    <a:pt x="15466" y="15544"/>
                  </a:lnTo>
                  <a:lnTo>
                    <a:pt x="15466" y="15676"/>
                  </a:lnTo>
                  <a:lnTo>
                    <a:pt x="15518" y="15781"/>
                  </a:lnTo>
                  <a:lnTo>
                    <a:pt x="15571" y="15886"/>
                  </a:lnTo>
                  <a:lnTo>
                    <a:pt x="15624" y="15965"/>
                  </a:lnTo>
                  <a:lnTo>
                    <a:pt x="15729" y="16044"/>
                  </a:lnTo>
                  <a:lnTo>
                    <a:pt x="15834" y="16097"/>
                  </a:lnTo>
                  <a:lnTo>
                    <a:pt x="15940" y="16150"/>
                  </a:lnTo>
                  <a:lnTo>
                    <a:pt x="16072" y="16150"/>
                  </a:lnTo>
                  <a:lnTo>
                    <a:pt x="16072" y="16229"/>
                  </a:lnTo>
                  <a:lnTo>
                    <a:pt x="16151" y="16229"/>
                  </a:lnTo>
                  <a:lnTo>
                    <a:pt x="16282" y="16203"/>
                  </a:lnTo>
                  <a:lnTo>
                    <a:pt x="16388" y="16150"/>
                  </a:lnTo>
                  <a:lnTo>
                    <a:pt x="16493" y="16071"/>
                  </a:lnTo>
                  <a:lnTo>
                    <a:pt x="16572" y="15992"/>
                  </a:lnTo>
                  <a:lnTo>
                    <a:pt x="16625" y="15886"/>
                  </a:lnTo>
                  <a:lnTo>
                    <a:pt x="16677" y="15781"/>
                  </a:lnTo>
                  <a:lnTo>
                    <a:pt x="16677" y="15676"/>
                  </a:lnTo>
                  <a:lnTo>
                    <a:pt x="16677" y="15544"/>
                  </a:lnTo>
                  <a:lnTo>
                    <a:pt x="16677" y="15412"/>
                  </a:lnTo>
                  <a:lnTo>
                    <a:pt x="16625" y="15307"/>
                  </a:lnTo>
                  <a:lnTo>
                    <a:pt x="16572" y="15201"/>
                  </a:lnTo>
                  <a:lnTo>
                    <a:pt x="16493" y="15096"/>
                  </a:lnTo>
                  <a:lnTo>
                    <a:pt x="16414" y="15043"/>
                  </a:lnTo>
                  <a:lnTo>
                    <a:pt x="16309" y="14964"/>
                  </a:lnTo>
                  <a:lnTo>
                    <a:pt x="16203" y="14938"/>
                  </a:lnTo>
                  <a:close/>
                  <a:moveTo>
                    <a:pt x="21657" y="14938"/>
                  </a:moveTo>
                  <a:lnTo>
                    <a:pt x="21551" y="14991"/>
                  </a:lnTo>
                  <a:lnTo>
                    <a:pt x="21446" y="15043"/>
                  </a:lnTo>
                  <a:lnTo>
                    <a:pt x="21367" y="15122"/>
                  </a:lnTo>
                  <a:lnTo>
                    <a:pt x="21288" y="15201"/>
                  </a:lnTo>
                  <a:lnTo>
                    <a:pt x="21235" y="15307"/>
                  </a:lnTo>
                  <a:lnTo>
                    <a:pt x="21183" y="15412"/>
                  </a:lnTo>
                  <a:lnTo>
                    <a:pt x="21183" y="15544"/>
                  </a:lnTo>
                  <a:lnTo>
                    <a:pt x="21183" y="15676"/>
                  </a:lnTo>
                  <a:lnTo>
                    <a:pt x="21235" y="15781"/>
                  </a:lnTo>
                  <a:lnTo>
                    <a:pt x="21288" y="15886"/>
                  </a:lnTo>
                  <a:lnTo>
                    <a:pt x="21367" y="15965"/>
                  </a:lnTo>
                  <a:lnTo>
                    <a:pt x="21446" y="16044"/>
                  </a:lnTo>
                  <a:lnTo>
                    <a:pt x="21551" y="16097"/>
                  </a:lnTo>
                  <a:lnTo>
                    <a:pt x="21683" y="16150"/>
                  </a:lnTo>
                  <a:lnTo>
                    <a:pt x="21788" y="16150"/>
                  </a:lnTo>
                  <a:lnTo>
                    <a:pt x="21788" y="16229"/>
                  </a:lnTo>
                  <a:lnTo>
                    <a:pt x="21867" y="16229"/>
                  </a:lnTo>
                  <a:lnTo>
                    <a:pt x="21999" y="16203"/>
                  </a:lnTo>
                  <a:lnTo>
                    <a:pt x="22105" y="16150"/>
                  </a:lnTo>
                  <a:lnTo>
                    <a:pt x="22210" y="16071"/>
                  </a:lnTo>
                  <a:lnTo>
                    <a:pt x="22289" y="15992"/>
                  </a:lnTo>
                  <a:lnTo>
                    <a:pt x="22342" y="15886"/>
                  </a:lnTo>
                  <a:lnTo>
                    <a:pt x="22394" y="15781"/>
                  </a:lnTo>
                  <a:lnTo>
                    <a:pt x="22421" y="15676"/>
                  </a:lnTo>
                  <a:lnTo>
                    <a:pt x="22394" y="15544"/>
                  </a:lnTo>
                  <a:lnTo>
                    <a:pt x="22394" y="15412"/>
                  </a:lnTo>
                  <a:lnTo>
                    <a:pt x="22342" y="15307"/>
                  </a:lnTo>
                  <a:lnTo>
                    <a:pt x="22289" y="15201"/>
                  </a:lnTo>
                  <a:lnTo>
                    <a:pt x="22210" y="15096"/>
                  </a:lnTo>
                  <a:lnTo>
                    <a:pt x="22131" y="15017"/>
                  </a:lnTo>
                  <a:lnTo>
                    <a:pt x="22026" y="14964"/>
                  </a:lnTo>
                  <a:lnTo>
                    <a:pt x="21920" y="14938"/>
                  </a:lnTo>
                  <a:close/>
                  <a:moveTo>
                    <a:pt x="9722" y="15175"/>
                  </a:moveTo>
                  <a:lnTo>
                    <a:pt x="9617" y="15201"/>
                  </a:lnTo>
                  <a:lnTo>
                    <a:pt x="9512" y="15254"/>
                  </a:lnTo>
                  <a:lnTo>
                    <a:pt x="9406" y="15333"/>
                  </a:lnTo>
                  <a:lnTo>
                    <a:pt x="9354" y="15439"/>
                  </a:lnTo>
                  <a:lnTo>
                    <a:pt x="9274" y="15518"/>
                  </a:lnTo>
                  <a:lnTo>
                    <a:pt x="9248" y="15649"/>
                  </a:lnTo>
                  <a:lnTo>
                    <a:pt x="9248" y="15755"/>
                  </a:lnTo>
                  <a:lnTo>
                    <a:pt x="9248" y="15886"/>
                  </a:lnTo>
                  <a:lnTo>
                    <a:pt x="9274" y="15992"/>
                  </a:lnTo>
                  <a:lnTo>
                    <a:pt x="9327" y="16097"/>
                  </a:lnTo>
                  <a:lnTo>
                    <a:pt x="9406" y="16203"/>
                  </a:lnTo>
                  <a:lnTo>
                    <a:pt x="9512" y="16282"/>
                  </a:lnTo>
                  <a:lnTo>
                    <a:pt x="9591" y="16334"/>
                  </a:lnTo>
                  <a:lnTo>
                    <a:pt x="9722" y="16361"/>
                  </a:lnTo>
                  <a:lnTo>
                    <a:pt x="9828" y="16387"/>
                  </a:lnTo>
                  <a:lnTo>
                    <a:pt x="9854" y="16440"/>
                  </a:lnTo>
                  <a:lnTo>
                    <a:pt x="9907" y="16440"/>
                  </a:lnTo>
                  <a:lnTo>
                    <a:pt x="10038" y="16413"/>
                  </a:lnTo>
                  <a:lnTo>
                    <a:pt x="10144" y="16361"/>
                  </a:lnTo>
                  <a:lnTo>
                    <a:pt x="10249" y="16308"/>
                  </a:lnTo>
                  <a:lnTo>
                    <a:pt x="10328" y="16203"/>
                  </a:lnTo>
                  <a:lnTo>
                    <a:pt x="10381" y="16123"/>
                  </a:lnTo>
                  <a:lnTo>
                    <a:pt x="10434" y="16018"/>
                  </a:lnTo>
                  <a:lnTo>
                    <a:pt x="10460" y="15886"/>
                  </a:lnTo>
                  <a:lnTo>
                    <a:pt x="10460" y="15781"/>
                  </a:lnTo>
                  <a:lnTo>
                    <a:pt x="10434" y="15649"/>
                  </a:lnTo>
                  <a:lnTo>
                    <a:pt x="10407" y="15544"/>
                  </a:lnTo>
                  <a:lnTo>
                    <a:pt x="10355" y="15439"/>
                  </a:lnTo>
                  <a:lnTo>
                    <a:pt x="10276" y="15333"/>
                  </a:lnTo>
                  <a:lnTo>
                    <a:pt x="10197" y="15280"/>
                  </a:lnTo>
                  <a:lnTo>
                    <a:pt x="10091" y="15201"/>
                  </a:lnTo>
                  <a:lnTo>
                    <a:pt x="9959" y="15175"/>
                  </a:lnTo>
                  <a:close/>
                  <a:moveTo>
                    <a:pt x="30667" y="17098"/>
                  </a:moveTo>
                  <a:lnTo>
                    <a:pt x="30667" y="17177"/>
                  </a:lnTo>
                  <a:lnTo>
                    <a:pt x="30851" y="17204"/>
                  </a:lnTo>
                  <a:lnTo>
                    <a:pt x="30983" y="17283"/>
                  </a:lnTo>
                  <a:lnTo>
                    <a:pt x="31088" y="17414"/>
                  </a:lnTo>
                  <a:lnTo>
                    <a:pt x="31141" y="17572"/>
                  </a:lnTo>
                  <a:lnTo>
                    <a:pt x="31141" y="17599"/>
                  </a:lnTo>
                  <a:lnTo>
                    <a:pt x="31141" y="17678"/>
                  </a:lnTo>
                  <a:lnTo>
                    <a:pt x="31115" y="17783"/>
                  </a:lnTo>
                  <a:lnTo>
                    <a:pt x="31062" y="17862"/>
                  </a:lnTo>
                  <a:lnTo>
                    <a:pt x="31009" y="17915"/>
                  </a:lnTo>
                  <a:lnTo>
                    <a:pt x="30930" y="17968"/>
                  </a:lnTo>
                  <a:lnTo>
                    <a:pt x="30851" y="18020"/>
                  </a:lnTo>
                  <a:lnTo>
                    <a:pt x="30746" y="18047"/>
                  </a:lnTo>
                  <a:lnTo>
                    <a:pt x="30561" y="18047"/>
                  </a:lnTo>
                  <a:lnTo>
                    <a:pt x="30482" y="18020"/>
                  </a:lnTo>
                  <a:lnTo>
                    <a:pt x="30403" y="17968"/>
                  </a:lnTo>
                  <a:lnTo>
                    <a:pt x="30324" y="17915"/>
                  </a:lnTo>
                  <a:lnTo>
                    <a:pt x="30272" y="17836"/>
                  </a:lnTo>
                  <a:lnTo>
                    <a:pt x="30219" y="17757"/>
                  </a:lnTo>
                  <a:lnTo>
                    <a:pt x="30193" y="17678"/>
                  </a:lnTo>
                  <a:lnTo>
                    <a:pt x="30193" y="17572"/>
                  </a:lnTo>
                  <a:lnTo>
                    <a:pt x="30193" y="17493"/>
                  </a:lnTo>
                  <a:lnTo>
                    <a:pt x="30219" y="17388"/>
                  </a:lnTo>
                  <a:lnTo>
                    <a:pt x="30272" y="17309"/>
                  </a:lnTo>
                  <a:lnTo>
                    <a:pt x="30324" y="17230"/>
                  </a:lnTo>
                  <a:lnTo>
                    <a:pt x="30403" y="17177"/>
                  </a:lnTo>
                  <a:lnTo>
                    <a:pt x="30482" y="17151"/>
                  </a:lnTo>
                  <a:lnTo>
                    <a:pt x="30588" y="17125"/>
                  </a:lnTo>
                  <a:lnTo>
                    <a:pt x="30667" y="17098"/>
                  </a:lnTo>
                  <a:close/>
                  <a:moveTo>
                    <a:pt x="30667" y="16967"/>
                  </a:moveTo>
                  <a:lnTo>
                    <a:pt x="30535" y="16993"/>
                  </a:lnTo>
                  <a:lnTo>
                    <a:pt x="30430" y="17019"/>
                  </a:lnTo>
                  <a:lnTo>
                    <a:pt x="30324" y="17072"/>
                  </a:lnTo>
                  <a:lnTo>
                    <a:pt x="30219" y="17151"/>
                  </a:lnTo>
                  <a:lnTo>
                    <a:pt x="30166" y="17256"/>
                  </a:lnTo>
                  <a:lnTo>
                    <a:pt x="30114" y="17362"/>
                  </a:lnTo>
                  <a:lnTo>
                    <a:pt x="30061" y="17467"/>
                  </a:lnTo>
                  <a:lnTo>
                    <a:pt x="30061" y="17599"/>
                  </a:lnTo>
                  <a:lnTo>
                    <a:pt x="30061" y="17704"/>
                  </a:lnTo>
                  <a:lnTo>
                    <a:pt x="30114" y="17836"/>
                  </a:lnTo>
                  <a:lnTo>
                    <a:pt x="30166" y="17941"/>
                  </a:lnTo>
                  <a:lnTo>
                    <a:pt x="30245" y="18020"/>
                  </a:lnTo>
                  <a:lnTo>
                    <a:pt x="30324" y="18099"/>
                  </a:lnTo>
                  <a:lnTo>
                    <a:pt x="30430" y="18152"/>
                  </a:lnTo>
                  <a:lnTo>
                    <a:pt x="30535" y="18178"/>
                  </a:lnTo>
                  <a:lnTo>
                    <a:pt x="30667" y="18205"/>
                  </a:lnTo>
                  <a:lnTo>
                    <a:pt x="30667" y="18257"/>
                  </a:lnTo>
                  <a:lnTo>
                    <a:pt x="30719" y="18257"/>
                  </a:lnTo>
                  <a:lnTo>
                    <a:pt x="30851" y="18231"/>
                  </a:lnTo>
                  <a:lnTo>
                    <a:pt x="30957" y="18178"/>
                  </a:lnTo>
                  <a:lnTo>
                    <a:pt x="31062" y="18126"/>
                  </a:lnTo>
                  <a:lnTo>
                    <a:pt x="31141" y="18047"/>
                  </a:lnTo>
                  <a:lnTo>
                    <a:pt x="31194" y="17941"/>
                  </a:lnTo>
                  <a:lnTo>
                    <a:pt x="31246" y="17836"/>
                  </a:lnTo>
                  <a:lnTo>
                    <a:pt x="31273" y="17704"/>
                  </a:lnTo>
                  <a:lnTo>
                    <a:pt x="31273" y="17599"/>
                  </a:lnTo>
                  <a:lnTo>
                    <a:pt x="31273" y="17572"/>
                  </a:lnTo>
                  <a:lnTo>
                    <a:pt x="31273" y="17467"/>
                  </a:lnTo>
                  <a:lnTo>
                    <a:pt x="31220" y="17335"/>
                  </a:lnTo>
                  <a:lnTo>
                    <a:pt x="31167" y="17230"/>
                  </a:lnTo>
                  <a:lnTo>
                    <a:pt x="31088" y="17151"/>
                  </a:lnTo>
                  <a:lnTo>
                    <a:pt x="31009" y="17072"/>
                  </a:lnTo>
                  <a:lnTo>
                    <a:pt x="30904" y="17019"/>
                  </a:lnTo>
                  <a:lnTo>
                    <a:pt x="30772" y="16993"/>
                  </a:lnTo>
                  <a:lnTo>
                    <a:pt x="30667" y="16967"/>
                  </a:lnTo>
                  <a:close/>
                  <a:moveTo>
                    <a:pt x="24660" y="17520"/>
                  </a:moveTo>
                  <a:lnTo>
                    <a:pt x="24660" y="17572"/>
                  </a:lnTo>
                  <a:lnTo>
                    <a:pt x="24765" y="17572"/>
                  </a:lnTo>
                  <a:lnTo>
                    <a:pt x="24844" y="17599"/>
                  </a:lnTo>
                  <a:lnTo>
                    <a:pt x="24976" y="17678"/>
                  </a:lnTo>
                  <a:lnTo>
                    <a:pt x="25082" y="17810"/>
                  </a:lnTo>
                  <a:lnTo>
                    <a:pt x="25108" y="17889"/>
                  </a:lnTo>
                  <a:lnTo>
                    <a:pt x="25134" y="17994"/>
                  </a:lnTo>
                  <a:lnTo>
                    <a:pt x="25134" y="18073"/>
                  </a:lnTo>
                  <a:lnTo>
                    <a:pt x="25108" y="18178"/>
                  </a:lnTo>
                  <a:lnTo>
                    <a:pt x="25055" y="18257"/>
                  </a:lnTo>
                  <a:lnTo>
                    <a:pt x="25003" y="18310"/>
                  </a:lnTo>
                  <a:lnTo>
                    <a:pt x="24924" y="18389"/>
                  </a:lnTo>
                  <a:lnTo>
                    <a:pt x="24844" y="18416"/>
                  </a:lnTo>
                  <a:lnTo>
                    <a:pt x="24765" y="18442"/>
                  </a:lnTo>
                  <a:lnTo>
                    <a:pt x="24660" y="18468"/>
                  </a:lnTo>
                  <a:lnTo>
                    <a:pt x="24581" y="18442"/>
                  </a:lnTo>
                  <a:lnTo>
                    <a:pt x="24476" y="18416"/>
                  </a:lnTo>
                  <a:lnTo>
                    <a:pt x="24397" y="18389"/>
                  </a:lnTo>
                  <a:lnTo>
                    <a:pt x="24318" y="18310"/>
                  </a:lnTo>
                  <a:lnTo>
                    <a:pt x="24265" y="18257"/>
                  </a:lnTo>
                  <a:lnTo>
                    <a:pt x="24239" y="18178"/>
                  </a:lnTo>
                  <a:lnTo>
                    <a:pt x="24212" y="18073"/>
                  </a:lnTo>
                  <a:lnTo>
                    <a:pt x="24186" y="17994"/>
                  </a:lnTo>
                  <a:lnTo>
                    <a:pt x="24212" y="17889"/>
                  </a:lnTo>
                  <a:lnTo>
                    <a:pt x="24239" y="17810"/>
                  </a:lnTo>
                  <a:lnTo>
                    <a:pt x="24265" y="17731"/>
                  </a:lnTo>
                  <a:lnTo>
                    <a:pt x="24318" y="17652"/>
                  </a:lnTo>
                  <a:lnTo>
                    <a:pt x="24397" y="17599"/>
                  </a:lnTo>
                  <a:lnTo>
                    <a:pt x="24476" y="17546"/>
                  </a:lnTo>
                  <a:lnTo>
                    <a:pt x="24581" y="17520"/>
                  </a:lnTo>
                  <a:close/>
                  <a:moveTo>
                    <a:pt x="12884" y="17678"/>
                  </a:moveTo>
                  <a:lnTo>
                    <a:pt x="12884" y="17704"/>
                  </a:lnTo>
                  <a:lnTo>
                    <a:pt x="12989" y="17731"/>
                  </a:lnTo>
                  <a:lnTo>
                    <a:pt x="13068" y="17757"/>
                  </a:lnTo>
                  <a:lnTo>
                    <a:pt x="13226" y="17836"/>
                  </a:lnTo>
                  <a:lnTo>
                    <a:pt x="13305" y="17968"/>
                  </a:lnTo>
                  <a:lnTo>
                    <a:pt x="13358" y="18047"/>
                  </a:lnTo>
                  <a:lnTo>
                    <a:pt x="13358" y="18152"/>
                  </a:lnTo>
                  <a:lnTo>
                    <a:pt x="13358" y="18231"/>
                  </a:lnTo>
                  <a:lnTo>
                    <a:pt x="13332" y="18310"/>
                  </a:lnTo>
                  <a:lnTo>
                    <a:pt x="13279" y="18389"/>
                  </a:lnTo>
                  <a:lnTo>
                    <a:pt x="13226" y="18468"/>
                  </a:lnTo>
                  <a:lnTo>
                    <a:pt x="13147" y="18521"/>
                  </a:lnTo>
                  <a:lnTo>
                    <a:pt x="13068" y="18574"/>
                  </a:lnTo>
                  <a:lnTo>
                    <a:pt x="12989" y="18600"/>
                  </a:lnTo>
                  <a:lnTo>
                    <a:pt x="12805" y="18600"/>
                  </a:lnTo>
                  <a:lnTo>
                    <a:pt x="12726" y="18574"/>
                  </a:lnTo>
                  <a:lnTo>
                    <a:pt x="12647" y="18521"/>
                  </a:lnTo>
                  <a:lnTo>
                    <a:pt x="12568" y="18468"/>
                  </a:lnTo>
                  <a:lnTo>
                    <a:pt x="12515" y="18389"/>
                  </a:lnTo>
                  <a:lnTo>
                    <a:pt x="12462" y="18310"/>
                  </a:lnTo>
                  <a:lnTo>
                    <a:pt x="12436" y="18231"/>
                  </a:lnTo>
                  <a:lnTo>
                    <a:pt x="12436" y="18152"/>
                  </a:lnTo>
                  <a:lnTo>
                    <a:pt x="12436" y="18047"/>
                  </a:lnTo>
                  <a:lnTo>
                    <a:pt x="12462" y="17968"/>
                  </a:lnTo>
                  <a:lnTo>
                    <a:pt x="12515" y="17889"/>
                  </a:lnTo>
                  <a:lnTo>
                    <a:pt x="12568" y="17810"/>
                  </a:lnTo>
                  <a:lnTo>
                    <a:pt x="12647" y="17757"/>
                  </a:lnTo>
                  <a:lnTo>
                    <a:pt x="12726" y="17704"/>
                  </a:lnTo>
                  <a:lnTo>
                    <a:pt x="12805" y="17678"/>
                  </a:lnTo>
                  <a:close/>
                  <a:moveTo>
                    <a:pt x="18759" y="17678"/>
                  </a:moveTo>
                  <a:lnTo>
                    <a:pt x="18759" y="17704"/>
                  </a:lnTo>
                  <a:lnTo>
                    <a:pt x="18838" y="17731"/>
                  </a:lnTo>
                  <a:lnTo>
                    <a:pt x="18917" y="17757"/>
                  </a:lnTo>
                  <a:lnTo>
                    <a:pt x="18996" y="17783"/>
                  </a:lnTo>
                  <a:lnTo>
                    <a:pt x="19075" y="17836"/>
                  </a:lnTo>
                  <a:lnTo>
                    <a:pt x="19128" y="17889"/>
                  </a:lnTo>
                  <a:lnTo>
                    <a:pt x="19180" y="17968"/>
                  </a:lnTo>
                  <a:lnTo>
                    <a:pt x="19207" y="18047"/>
                  </a:lnTo>
                  <a:lnTo>
                    <a:pt x="19233" y="18152"/>
                  </a:lnTo>
                  <a:lnTo>
                    <a:pt x="19207" y="18231"/>
                  </a:lnTo>
                  <a:lnTo>
                    <a:pt x="19180" y="18310"/>
                  </a:lnTo>
                  <a:lnTo>
                    <a:pt x="19128" y="18389"/>
                  </a:lnTo>
                  <a:lnTo>
                    <a:pt x="19075" y="18468"/>
                  </a:lnTo>
                  <a:lnTo>
                    <a:pt x="19022" y="18521"/>
                  </a:lnTo>
                  <a:lnTo>
                    <a:pt x="18943" y="18574"/>
                  </a:lnTo>
                  <a:lnTo>
                    <a:pt x="18838" y="18600"/>
                  </a:lnTo>
                  <a:lnTo>
                    <a:pt x="18653" y="18600"/>
                  </a:lnTo>
                  <a:lnTo>
                    <a:pt x="18574" y="18574"/>
                  </a:lnTo>
                  <a:lnTo>
                    <a:pt x="18495" y="18521"/>
                  </a:lnTo>
                  <a:lnTo>
                    <a:pt x="18416" y="18468"/>
                  </a:lnTo>
                  <a:lnTo>
                    <a:pt x="18364" y="18389"/>
                  </a:lnTo>
                  <a:lnTo>
                    <a:pt x="18311" y="18310"/>
                  </a:lnTo>
                  <a:lnTo>
                    <a:pt x="18285" y="18231"/>
                  </a:lnTo>
                  <a:lnTo>
                    <a:pt x="18285" y="18152"/>
                  </a:lnTo>
                  <a:lnTo>
                    <a:pt x="18285" y="18047"/>
                  </a:lnTo>
                  <a:lnTo>
                    <a:pt x="18311" y="17968"/>
                  </a:lnTo>
                  <a:lnTo>
                    <a:pt x="18364" y="17889"/>
                  </a:lnTo>
                  <a:lnTo>
                    <a:pt x="18416" y="17810"/>
                  </a:lnTo>
                  <a:lnTo>
                    <a:pt x="18495" y="17757"/>
                  </a:lnTo>
                  <a:lnTo>
                    <a:pt x="18574" y="17704"/>
                  </a:lnTo>
                  <a:lnTo>
                    <a:pt x="18653" y="17678"/>
                  </a:lnTo>
                  <a:close/>
                  <a:moveTo>
                    <a:pt x="24528" y="17388"/>
                  </a:moveTo>
                  <a:lnTo>
                    <a:pt x="24423" y="17441"/>
                  </a:lnTo>
                  <a:lnTo>
                    <a:pt x="24318" y="17493"/>
                  </a:lnTo>
                  <a:lnTo>
                    <a:pt x="24239" y="17572"/>
                  </a:lnTo>
                  <a:lnTo>
                    <a:pt x="24160" y="17652"/>
                  </a:lnTo>
                  <a:lnTo>
                    <a:pt x="24107" y="17757"/>
                  </a:lnTo>
                  <a:lnTo>
                    <a:pt x="24054" y="17862"/>
                  </a:lnTo>
                  <a:lnTo>
                    <a:pt x="24054" y="17994"/>
                  </a:lnTo>
                  <a:lnTo>
                    <a:pt x="24054" y="18126"/>
                  </a:lnTo>
                  <a:lnTo>
                    <a:pt x="24107" y="18231"/>
                  </a:lnTo>
                  <a:lnTo>
                    <a:pt x="24160" y="18336"/>
                  </a:lnTo>
                  <a:lnTo>
                    <a:pt x="24239" y="18416"/>
                  </a:lnTo>
                  <a:lnTo>
                    <a:pt x="24318" y="18495"/>
                  </a:lnTo>
                  <a:lnTo>
                    <a:pt x="24423" y="18547"/>
                  </a:lnTo>
                  <a:lnTo>
                    <a:pt x="24528" y="18600"/>
                  </a:lnTo>
                  <a:lnTo>
                    <a:pt x="24660" y="18600"/>
                  </a:lnTo>
                  <a:lnTo>
                    <a:pt x="24660" y="18653"/>
                  </a:lnTo>
                  <a:lnTo>
                    <a:pt x="24713" y="18653"/>
                  </a:lnTo>
                  <a:lnTo>
                    <a:pt x="24844" y="18626"/>
                  </a:lnTo>
                  <a:lnTo>
                    <a:pt x="24950" y="18574"/>
                  </a:lnTo>
                  <a:lnTo>
                    <a:pt x="25055" y="18521"/>
                  </a:lnTo>
                  <a:lnTo>
                    <a:pt x="25134" y="18442"/>
                  </a:lnTo>
                  <a:lnTo>
                    <a:pt x="25187" y="18336"/>
                  </a:lnTo>
                  <a:lnTo>
                    <a:pt x="25240" y="18231"/>
                  </a:lnTo>
                  <a:lnTo>
                    <a:pt x="25266" y="18126"/>
                  </a:lnTo>
                  <a:lnTo>
                    <a:pt x="25266" y="17994"/>
                  </a:lnTo>
                  <a:lnTo>
                    <a:pt x="25266" y="17862"/>
                  </a:lnTo>
                  <a:lnTo>
                    <a:pt x="25240" y="17757"/>
                  </a:lnTo>
                  <a:lnTo>
                    <a:pt x="25161" y="17652"/>
                  </a:lnTo>
                  <a:lnTo>
                    <a:pt x="25108" y="17572"/>
                  </a:lnTo>
                  <a:lnTo>
                    <a:pt x="25003" y="17493"/>
                  </a:lnTo>
                  <a:lnTo>
                    <a:pt x="24897" y="17441"/>
                  </a:lnTo>
                  <a:lnTo>
                    <a:pt x="24792" y="17388"/>
                  </a:lnTo>
                  <a:close/>
                  <a:moveTo>
                    <a:pt x="12884" y="17546"/>
                  </a:moveTo>
                  <a:lnTo>
                    <a:pt x="12778" y="17572"/>
                  </a:lnTo>
                  <a:lnTo>
                    <a:pt x="12673" y="17599"/>
                  </a:lnTo>
                  <a:lnTo>
                    <a:pt x="12568" y="17652"/>
                  </a:lnTo>
                  <a:lnTo>
                    <a:pt x="12462" y="17731"/>
                  </a:lnTo>
                  <a:lnTo>
                    <a:pt x="12383" y="17810"/>
                  </a:lnTo>
                  <a:lnTo>
                    <a:pt x="12331" y="17915"/>
                  </a:lnTo>
                  <a:lnTo>
                    <a:pt x="12304" y="18047"/>
                  </a:lnTo>
                  <a:lnTo>
                    <a:pt x="12278" y="18152"/>
                  </a:lnTo>
                  <a:lnTo>
                    <a:pt x="12304" y="18284"/>
                  </a:lnTo>
                  <a:lnTo>
                    <a:pt x="12331" y="18389"/>
                  </a:lnTo>
                  <a:lnTo>
                    <a:pt x="12383" y="18495"/>
                  </a:lnTo>
                  <a:lnTo>
                    <a:pt x="12462" y="18574"/>
                  </a:lnTo>
                  <a:lnTo>
                    <a:pt x="12568" y="18653"/>
                  </a:lnTo>
                  <a:lnTo>
                    <a:pt x="12673" y="18705"/>
                  </a:lnTo>
                  <a:lnTo>
                    <a:pt x="12778" y="18758"/>
                  </a:lnTo>
                  <a:lnTo>
                    <a:pt x="12884" y="18758"/>
                  </a:lnTo>
                  <a:lnTo>
                    <a:pt x="12884" y="18784"/>
                  </a:lnTo>
                  <a:lnTo>
                    <a:pt x="12936" y="18784"/>
                  </a:lnTo>
                  <a:lnTo>
                    <a:pt x="13042" y="18758"/>
                  </a:lnTo>
                  <a:lnTo>
                    <a:pt x="13147" y="18732"/>
                  </a:lnTo>
                  <a:lnTo>
                    <a:pt x="13253" y="18679"/>
                  </a:lnTo>
                  <a:lnTo>
                    <a:pt x="13332" y="18600"/>
                  </a:lnTo>
                  <a:lnTo>
                    <a:pt x="13411" y="18495"/>
                  </a:lnTo>
                  <a:lnTo>
                    <a:pt x="13463" y="18389"/>
                  </a:lnTo>
                  <a:lnTo>
                    <a:pt x="13490" y="18284"/>
                  </a:lnTo>
                  <a:lnTo>
                    <a:pt x="13490" y="18152"/>
                  </a:lnTo>
                  <a:lnTo>
                    <a:pt x="13490" y="18047"/>
                  </a:lnTo>
                  <a:lnTo>
                    <a:pt x="13463" y="17915"/>
                  </a:lnTo>
                  <a:lnTo>
                    <a:pt x="13411" y="17810"/>
                  </a:lnTo>
                  <a:lnTo>
                    <a:pt x="13332" y="17731"/>
                  </a:lnTo>
                  <a:lnTo>
                    <a:pt x="13226" y="17652"/>
                  </a:lnTo>
                  <a:lnTo>
                    <a:pt x="13121" y="17599"/>
                  </a:lnTo>
                  <a:lnTo>
                    <a:pt x="13015" y="17572"/>
                  </a:lnTo>
                  <a:lnTo>
                    <a:pt x="12884" y="17546"/>
                  </a:lnTo>
                  <a:close/>
                  <a:moveTo>
                    <a:pt x="18759" y="17546"/>
                  </a:moveTo>
                  <a:lnTo>
                    <a:pt x="18627" y="17572"/>
                  </a:lnTo>
                  <a:lnTo>
                    <a:pt x="18522" y="17599"/>
                  </a:lnTo>
                  <a:lnTo>
                    <a:pt x="18416" y="17652"/>
                  </a:lnTo>
                  <a:lnTo>
                    <a:pt x="18311" y="17731"/>
                  </a:lnTo>
                  <a:lnTo>
                    <a:pt x="18258" y="17810"/>
                  </a:lnTo>
                  <a:lnTo>
                    <a:pt x="18179" y="17915"/>
                  </a:lnTo>
                  <a:lnTo>
                    <a:pt x="18153" y="18047"/>
                  </a:lnTo>
                  <a:lnTo>
                    <a:pt x="18153" y="18152"/>
                  </a:lnTo>
                  <a:lnTo>
                    <a:pt x="18153" y="18284"/>
                  </a:lnTo>
                  <a:lnTo>
                    <a:pt x="18179" y="18389"/>
                  </a:lnTo>
                  <a:lnTo>
                    <a:pt x="18258" y="18495"/>
                  </a:lnTo>
                  <a:lnTo>
                    <a:pt x="18311" y="18574"/>
                  </a:lnTo>
                  <a:lnTo>
                    <a:pt x="18416" y="18653"/>
                  </a:lnTo>
                  <a:lnTo>
                    <a:pt x="18522" y="18705"/>
                  </a:lnTo>
                  <a:lnTo>
                    <a:pt x="18627" y="18758"/>
                  </a:lnTo>
                  <a:lnTo>
                    <a:pt x="18759" y="18758"/>
                  </a:lnTo>
                  <a:lnTo>
                    <a:pt x="18759" y="18784"/>
                  </a:lnTo>
                  <a:lnTo>
                    <a:pt x="18785" y="18784"/>
                  </a:lnTo>
                  <a:lnTo>
                    <a:pt x="18890" y="18758"/>
                  </a:lnTo>
                  <a:lnTo>
                    <a:pt x="19022" y="18732"/>
                  </a:lnTo>
                  <a:lnTo>
                    <a:pt x="19101" y="18679"/>
                  </a:lnTo>
                  <a:lnTo>
                    <a:pt x="19207" y="18600"/>
                  </a:lnTo>
                  <a:lnTo>
                    <a:pt x="19259" y="18495"/>
                  </a:lnTo>
                  <a:lnTo>
                    <a:pt x="19312" y="18389"/>
                  </a:lnTo>
                  <a:lnTo>
                    <a:pt x="19338" y="18284"/>
                  </a:lnTo>
                  <a:lnTo>
                    <a:pt x="19365" y="18152"/>
                  </a:lnTo>
                  <a:lnTo>
                    <a:pt x="19338" y="18047"/>
                  </a:lnTo>
                  <a:lnTo>
                    <a:pt x="19312" y="17915"/>
                  </a:lnTo>
                  <a:lnTo>
                    <a:pt x="19259" y="17810"/>
                  </a:lnTo>
                  <a:lnTo>
                    <a:pt x="19180" y="17731"/>
                  </a:lnTo>
                  <a:lnTo>
                    <a:pt x="19101" y="17652"/>
                  </a:lnTo>
                  <a:lnTo>
                    <a:pt x="18996" y="17599"/>
                  </a:lnTo>
                  <a:lnTo>
                    <a:pt x="18864" y="17572"/>
                  </a:lnTo>
                  <a:lnTo>
                    <a:pt x="18759" y="17546"/>
                  </a:lnTo>
                  <a:close/>
                  <a:moveTo>
                    <a:pt x="7457" y="18547"/>
                  </a:moveTo>
                  <a:lnTo>
                    <a:pt x="7457" y="18600"/>
                  </a:lnTo>
                  <a:lnTo>
                    <a:pt x="7536" y="18600"/>
                  </a:lnTo>
                  <a:lnTo>
                    <a:pt x="7615" y="18626"/>
                  </a:lnTo>
                  <a:lnTo>
                    <a:pt x="7773" y="18705"/>
                  </a:lnTo>
                  <a:lnTo>
                    <a:pt x="7878" y="18863"/>
                  </a:lnTo>
                  <a:lnTo>
                    <a:pt x="7905" y="18942"/>
                  </a:lnTo>
                  <a:lnTo>
                    <a:pt x="7931" y="19021"/>
                  </a:lnTo>
                  <a:lnTo>
                    <a:pt x="7931" y="19048"/>
                  </a:lnTo>
                  <a:lnTo>
                    <a:pt x="7905" y="19127"/>
                  </a:lnTo>
                  <a:lnTo>
                    <a:pt x="7878" y="19232"/>
                  </a:lnTo>
                  <a:lnTo>
                    <a:pt x="7825" y="19311"/>
                  </a:lnTo>
                  <a:lnTo>
                    <a:pt x="7773" y="19364"/>
                  </a:lnTo>
                  <a:lnTo>
                    <a:pt x="7720" y="19417"/>
                  </a:lnTo>
                  <a:lnTo>
                    <a:pt x="7615" y="19469"/>
                  </a:lnTo>
                  <a:lnTo>
                    <a:pt x="7536" y="19496"/>
                  </a:lnTo>
                  <a:lnTo>
                    <a:pt x="7351" y="19496"/>
                  </a:lnTo>
                  <a:lnTo>
                    <a:pt x="7246" y="19469"/>
                  </a:lnTo>
                  <a:lnTo>
                    <a:pt x="7167" y="19417"/>
                  </a:lnTo>
                  <a:lnTo>
                    <a:pt x="7114" y="19364"/>
                  </a:lnTo>
                  <a:lnTo>
                    <a:pt x="7061" y="19285"/>
                  </a:lnTo>
                  <a:lnTo>
                    <a:pt x="7009" y="19206"/>
                  </a:lnTo>
                  <a:lnTo>
                    <a:pt x="6982" y="19127"/>
                  </a:lnTo>
                  <a:lnTo>
                    <a:pt x="6982" y="19021"/>
                  </a:lnTo>
                  <a:lnTo>
                    <a:pt x="6982" y="18916"/>
                  </a:lnTo>
                  <a:lnTo>
                    <a:pt x="7009" y="18837"/>
                  </a:lnTo>
                  <a:lnTo>
                    <a:pt x="7061" y="18758"/>
                  </a:lnTo>
                  <a:lnTo>
                    <a:pt x="7114" y="18679"/>
                  </a:lnTo>
                  <a:lnTo>
                    <a:pt x="7193" y="18626"/>
                  </a:lnTo>
                  <a:lnTo>
                    <a:pt x="7272" y="18600"/>
                  </a:lnTo>
                  <a:lnTo>
                    <a:pt x="7351" y="18574"/>
                  </a:lnTo>
                  <a:lnTo>
                    <a:pt x="7457" y="18547"/>
                  </a:lnTo>
                  <a:close/>
                  <a:moveTo>
                    <a:pt x="7430" y="18416"/>
                  </a:moveTo>
                  <a:lnTo>
                    <a:pt x="7325" y="18442"/>
                  </a:lnTo>
                  <a:lnTo>
                    <a:pt x="7193" y="18468"/>
                  </a:lnTo>
                  <a:lnTo>
                    <a:pt x="7088" y="18521"/>
                  </a:lnTo>
                  <a:lnTo>
                    <a:pt x="7009" y="18600"/>
                  </a:lnTo>
                  <a:lnTo>
                    <a:pt x="6930" y="18705"/>
                  </a:lnTo>
                  <a:lnTo>
                    <a:pt x="6877" y="18811"/>
                  </a:lnTo>
                  <a:lnTo>
                    <a:pt x="6851" y="18916"/>
                  </a:lnTo>
                  <a:lnTo>
                    <a:pt x="6824" y="19048"/>
                  </a:lnTo>
                  <a:lnTo>
                    <a:pt x="6851" y="19153"/>
                  </a:lnTo>
                  <a:lnTo>
                    <a:pt x="6877" y="19285"/>
                  </a:lnTo>
                  <a:lnTo>
                    <a:pt x="6930" y="19390"/>
                  </a:lnTo>
                  <a:lnTo>
                    <a:pt x="7009" y="19469"/>
                  </a:lnTo>
                  <a:lnTo>
                    <a:pt x="7114" y="19548"/>
                  </a:lnTo>
                  <a:lnTo>
                    <a:pt x="7220" y="19601"/>
                  </a:lnTo>
                  <a:lnTo>
                    <a:pt x="7325" y="19627"/>
                  </a:lnTo>
                  <a:lnTo>
                    <a:pt x="7457" y="19654"/>
                  </a:lnTo>
                  <a:lnTo>
                    <a:pt x="7457" y="19680"/>
                  </a:lnTo>
                  <a:lnTo>
                    <a:pt x="7483" y="19680"/>
                  </a:lnTo>
                  <a:lnTo>
                    <a:pt x="7615" y="19654"/>
                  </a:lnTo>
                  <a:lnTo>
                    <a:pt x="7720" y="19627"/>
                  </a:lnTo>
                  <a:lnTo>
                    <a:pt x="7825" y="19548"/>
                  </a:lnTo>
                  <a:lnTo>
                    <a:pt x="7905" y="19469"/>
                  </a:lnTo>
                  <a:lnTo>
                    <a:pt x="7984" y="19390"/>
                  </a:lnTo>
                  <a:lnTo>
                    <a:pt x="8036" y="19285"/>
                  </a:lnTo>
                  <a:lnTo>
                    <a:pt x="8063" y="19153"/>
                  </a:lnTo>
                  <a:lnTo>
                    <a:pt x="8063" y="19048"/>
                  </a:lnTo>
                  <a:lnTo>
                    <a:pt x="8063" y="19021"/>
                  </a:lnTo>
                  <a:lnTo>
                    <a:pt x="8036" y="18916"/>
                  </a:lnTo>
                  <a:lnTo>
                    <a:pt x="8010" y="18784"/>
                  </a:lnTo>
                  <a:lnTo>
                    <a:pt x="7957" y="18679"/>
                  </a:lnTo>
                  <a:lnTo>
                    <a:pt x="7878" y="18600"/>
                  </a:lnTo>
                  <a:lnTo>
                    <a:pt x="7773" y="18521"/>
                  </a:lnTo>
                  <a:lnTo>
                    <a:pt x="7667" y="18468"/>
                  </a:lnTo>
                  <a:lnTo>
                    <a:pt x="7562" y="18442"/>
                  </a:lnTo>
                  <a:lnTo>
                    <a:pt x="7430" y="18416"/>
                  </a:lnTo>
                  <a:close/>
                  <a:moveTo>
                    <a:pt x="28032" y="19548"/>
                  </a:moveTo>
                  <a:lnTo>
                    <a:pt x="28032" y="19575"/>
                  </a:lnTo>
                  <a:lnTo>
                    <a:pt x="28138" y="19575"/>
                  </a:lnTo>
                  <a:lnTo>
                    <a:pt x="28217" y="19601"/>
                  </a:lnTo>
                  <a:lnTo>
                    <a:pt x="28296" y="19654"/>
                  </a:lnTo>
                  <a:lnTo>
                    <a:pt x="28375" y="19706"/>
                  </a:lnTo>
                  <a:lnTo>
                    <a:pt x="28427" y="19785"/>
                  </a:lnTo>
                  <a:lnTo>
                    <a:pt x="28480" y="19865"/>
                  </a:lnTo>
                  <a:lnTo>
                    <a:pt x="28506" y="19944"/>
                  </a:lnTo>
                  <a:lnTo>
                    <a:pt x="28506" y="20023"/>
                  </a:lnTo>
                  <a:lnTo>
                    <a:pt x="28506" y="20049"/>
                  </a:lnTo>
                  <a:lnTo>
                    <a:pt x="28506" y="20128"/>
                  </a:lnTo>
                  <a:lnTo>
                    <a:pt x="28480" y="20233"/>
                  </a:lnTo>
                  <a:lnTo>
                    <a:pt x="28427" y="20312"/>
                  </a:lnTo>
                  <a:lnTo>
                    <a:pt x="28375" y="20365"/>
                  </a:lnTo>
                  <a:lnTo>
                    <a:pt x="28296" y="20444"/>
                  </a:lnTo>
                  <a:lnTo>
                    <a:pt x="28217" y="20470"/>
                  </a:lnTo>
                  <a:lnTo>
                    <a:pt x="28111" y="20497"/>
                  </a:lnTo>
                  <a:lnTo>
                    <a:pt x="27927" y="20497"/>
                  </a:lnTo>
                  <a:lnTo>
                    <a:pt x="27848" y="20470"/>
                  </a:lnTo>
                  <a:lnTo>
                    <a:pt x="27769" y="20418"/>
                  </a:lnTo>
                  <a:lnTo>
                    <a:pt x="27690" y="20365"/>
                  </a:lnTo>
                  <a:lnTo>
                    <a:pt x="27637" y="20286"/>
                  </a:lnTo>
                  <a:lnTo>
                    <a:pt x="27584" y="20207"/>
                  </a:lnTo>
                  <a:lnTo>
                    <a:pt x="27558" y="20128"/>
                  </a:lnTo>
                  <a:lnTo>
                    <a:pt x="27558" y="20023"/>
                  </a:lnTo>
                  <a:lnTo>
                    <a:pt x="27558" y="19944"/>
                  </a:lnTo>
                  <a:lnTo>
                    <a:pt x="27611" y="19838"/>
                  </a:lnTo>
                  <a:lnTo>
                    <a:pt x="27637" y="19759"/>
                  </a:lnTo>
                  <a:lnTo>
                    <a:pt x="27690" y="19706"/>
                  </a:lnTo>
                  <a:lnTo>
                    <a:pt x="27769" y="19627"/>
                  </a:lnTo>
                  <a:lnTo>
                    <a:pt x="27848" y="19601"/>
                  </a:lnTo>
                  <a:lnTo>
                    <a:pt x="27953" y="19575"/>
                  </a:lnTo>
                  <a:lnTo>
                    <a:pt x="28032" y="19548"/>
                  </a:lnTo>
                  <a:close/>
                  <a:moveTo>
                    <a:pt x="28032" y="19417"/>
                  </a:moveTo>
                  <a:lnTo>
                    <a:pt x="27901" y="19443"/>
                  </a:lnTo>
                  <a:lnTo>
                    <a:pt x="27795" y="19469"/>
                  </a:lnTo>
                  <a:lnTo>
                    <a:pt x="27690" y="19548"/>
                  </a:lnTo>
                  <a:lnTo>
                    <a:pt x="27611" y="19601"/>
                  </a:lnTo>
                  <a:lnTo>
                    <a:pt x="27532" y="19706"/>
                  </a:lnTo>
                  <a:lnTo>
                    <a:pt x="27479" y="19812"/>
                  </a:lnTo>
                  <a:lnTo>
                    <a:pt x="27426" y="19917"/>
                  </a:lnTo>
                  <a:lnTo>
                    <a:pt x="27426" y="20049"/>
                  </a:lnTo>
                  <a:lnTo>
                    <a:pt x="27426" y="20181"/>
                  </a:lnTo>
                  <a:lnTo>
                    <a:pt x="27479" y="20286"/>
                  </a:lnTo>
                  <a:lnTo>
                    <a:pt x="27532" y="20391"/>
                  </a:lnTo>
                  <a:lnTo>
                    <a:pt x="27611" y="20470"/>
                  </a:lnTo>
                  <a:lnTo>
                    <a:pt x="27690" y="20549"/>
                  </a:lnTo>
                  <a:lnTo>
                    <a:pt x="27795" y="20602"/>
                  </a:lnTo>
                  <a:lnTo>
                    <a:pt x="27927" y="20629"/>
                  </a:lnTo>
                  <a:lnTo>
                    <a:pt x="28032" y="20655"/>
                  </a:lnTo>
                  <a:lnTo>
                    <a:pt x="28164" y="20655"/>
                  </a:lnTo>
                  <a:lnTo>
                    <a:pt x="28269" y="20602"/>
                  </a:lnTo>
                  <a:lnTo>
                    <a:pt x="28375" y="20549"/>
                  </a:lnTo>
                  <a:lnTo>
                    <a:pt x="28480" y="20470"/>
                  </a:lnTo>
                  <a:lnTo>
                    <a:pt x="28533" y="20391"/>
                  </a:lnTo>
                  <a:lnTo>
                    <a:pt x="28612" y="20286"/>
                  </a:lnTo>
                  <a:lnTo>
                    <a:pt x="28638" y="20154"/>
                  </a:lnTo>
                  <a:lnTo>
                    <a:pt x="28638" y="20049"/>
                  </a:lnTo>
                  <a:lnTo>
                    <a:pt x="28638" y="20023"/>
                  </a:lnTo>
                  <a:lnTo>
                    <a:pt x="28638" y="19917"/>
                  </a:lnTo>
                  <a:lnTo>
                    <a:pt x="28586" y="19785"/>
                  </a:lnTo>
                  <a:lnTo>
                    <a:pt x="28533" y="19706"/>
                  </a:lnTo>
                  <a:lnTo>
                    <a:pt x="28454" y="19601"/>
                  </a:lnTo>
                  <a:lnTo>
                    <a:pt x="28375" y="19522"/>
                  </a:lnTo>
                  <a:lnTo>
                    <a:pt x="28269" y="19469"/>
                  </a:lnTo>
                  <a:lnTo>
                    <a:pt x="28164" y="19443"/>
                  </a:lnTo>
                  <a:lnTo>
                    <a:pt x="28032" y="19417"/>
                  </a:lnTo>
                  <a:close/>
                  <a:moveTo>
                    <a:pt x="22078" y="19891"/>
                  </a:moveTo>
                  <a:lnTo>
                    <a:pt x="22157" y="19917"/>
                  </a:lnTo>
                  <a:lnTo>
                    <a:pt x="22236" y="19970"/>
                  </a:lnTo>
                  <a:lnTo>
                    <a:pt x="22315" y="20023"/>
                  </a:lnTo>
                  <a:lnTo>
                    <a:pt x="22368" y="20102"/>
                  </a:lnTo>
                  <a:lnTo>
                    <a:pt x="22421" y="20181"/>
                  </a:lnTo>
                  <a:lnTo>
                    <a:pt x="22447" y="20260"/>
                  </a:lnTo>
                  <a:lnTo>
                    <a:pt x="22447" y="20339"/>
                  </a:lnTo>
                  <a:lnTo>
                    <a:pt x="22447" y="20365"/>
                  </a:lnTo>
                  <a:lnTo>
                    <a:pt x="22447" y="20470"/>
                  </a:lnTo>
                  <a:lnTo>
                    <a:pt x="22421" y="20549"/>
                  </a:lnTo>
                  <a:lnTo>
                    <a:pt x="22368" y="20629"/>
                  </a:lnTo>
                  <a:lnTo>
                    <a:pt x="22315" y="20708"/>
                  </a:lnTo>
                  <a:lnTo>
                    <a:pt x="22236" y="20760"/>
                  </a:lnTo>
                  <a:lnTo>
                    <a:pt x="22157" y="20787"/>
                  </a:lnTo>
                  <a:lnTo>
                    <a:pt x="22052" y="20813"/>
                  </a:lnTo>
                  <a:lnTo>
                    <a:pt x="21973" y="20839"/>
                  </a:lnTo>
                  <a:lnTo>
                    <a:pt x="21867" y="20813"/>
                  </a:lnTo>
                  <a:lnTo>
                    <a:pt x="21788" y="20787"/>
                  </a:lnTo>
                  <a:lnTo>
                    <a:pt x="21709" y="20760"/>
                  </a:lnTo>
                  <a:lnTo>
                    <a:pt x="21630" y="20681"/>
                  </a:lnTo>
                  <a:lnTo>
                    <a:pt x="21578" y="20629"/>
                  </a:lnTo>
                  <a:lnTo>
                    <a:pt x="21525" y="20549"/>
                  </a:lnTo>
                  <a:lnTo>
                    <a:pt x="21499" y="20444"/>
                  </a:lnTo>
                  <a:lnTo>
                    <a:pt x="21499" y="20339"/>
                  </a:lnTo>
                  <a:lnTo>
                    <a:pt x="21499" y="20260"/>
                  </a:lnTo>
                  <a:lnTo>
                    <a:pt x="21525" y="20154"/>
                  </a:lnTo>
                  <a:lnTo>
                    <a:pt x="21578" y="20075"/>
                  </a:lnTo>
                  <a:lnTo>
                    <a:pt x="21630" y="20023"/>
                  </a:lnTo>
                  <a:lnTo>
                    <a:pt x="21709" y="19970"/>
                  </a:lnTo>
                  <a:lnTo>
                    <a:pt x="21788" y="19917"/>
                  </a:lnTo>
                  <a:lnTo>
                    <a:pt x="21894" y="19891"/>
                  </a:lnTo>
                  <a:close/>
                  <a:moveTo>
                    <a:pt x="21841" y="19759"/>
                  </a:moveTo>
                  <a:lnTo>
                    <a:pt x="21736" y="19812"/>
                  </a:lnTo>
                  <a:lnTo>
                    <a:pt x="21630" y="19865"/>
                  </a:lnTo>
                  <a:lnTo>
                    <a:pt x="21525" y="19944"/>
                  </a:lnTo>
                  <a:lnTo>
                    <a:pt x="21472" y="20023"/>
                  </a:lnTo>
                  <a:lnTo>
                    <a:pt x="21420" y="20128"/>
                  </a:lnTo>
                  <a:lnTo>
                    <a:pt x="21367" y="20233"/>
                  </a:lnTo>
                  <a:lnTo>
                    <a:pt x="21367" y="20365"/>
                  </a:lnTo>
                  <a:lnTo>
                    <a:pt x="21367" y="20497"/>
                  </a:lnTo>
                  <a:lnTo>
                    <a:pt x="21420" y="20602"/>
                  </a:lnTo>
                  <a:lnTo>
                    <a:pt x="21472" y="20708"/>
                  </a:lnTo>
                  <a:lnTo>
                    <a:pt x="21551" y="20787"/>
                  </a:lnTo>
                  <a:lnTo>
                    <a:pt x="21630" y="20866"/>
                  </a:lnTo>
                  <a:lnTo>
                    <a:pt x="21736" y="20918"/>
                  </a:lnTo>
                  <a:lnTo>
                    <a:pt x="21867" y="20971"/>
                  </a:lnTo>
                  <a:lnTo>
                    <a:pt x="21973" y="20971"/>
                  </a:lnTo>
                  <a:lnTo>
                    <a:pt x="22105" y="20945"/>
                  </a:lnTo>
                  <a:lnTo>
                    <a:pt x="22210" y="20918"/>
                  </a:lnTo>
                  <a:lnTo>
                    <a:pt x="22315" y="20866"/>
                  </a:lnTo>
                  <a:lnTo>
                    <a:pt x="22394" y="20787"/>
                  </a:lnTo>
                  <a:lnTo>
                    <a:pt x="22473" y="20708"/>
                  </a:lnTo>
                  <a:lnTo>
                    <a:pt x="22526" y="20602"/>
                  </a:lnTo>
                  <a:lnTo>
                    <a:pt x="22579" y="20470"/>
                  </a:lnTo>
                  <a:lnTo>
                    <a:pt x="22579" y="20365"/>
                  </a:lnTo>
                  <a:lnTo>
                    <a:pt x="22579" y="20233"/>
                  </a:lnTo>
                  <a:lnTo>
                    <a:pt x="22526" y="20128"/>
                  </a:lnTo>
                  <a:lnTo>
                    <a:pt x="22473" y="20023"/>
                  </a:lnTo>
                  <a:lnTo>
                    <a:pt x="22394" y="19917"/>
                  </a:lnTo>
                  <a:lnTo>
                    <a:pt x="22315" y="19865"/>
                  </a:lnTo>
                  <a:lnTo>
                    <a:pt x="22210" y="19785"/>
                  </a:lnTo>
                  <a:lnTo>
                    <a:pt x="22078" y="19759"/>
                  </a:lnTo>
                  <a:close/>
                  <a:moveTo>
                    <a:pt x="10197" y="20233"/>
                  </a:moveTo>
                  <a:lnTo>
                    <a:pt x="10302" y="20260"/>
                  </a:lnTo>
                  <a:lnTo>
                    <a:pt x="10381" y="20312"/>
                  </a:lnTo>
                  <a:lnTo>
                    <a:pt x="10434" y="20365"/>
                  </a:lnTo>
                  <a:lnTo>
                    <a:pt x="10486" y="20444"/>
                  </a:lnTo>
                  <a:lnTo>
                    <a:pt x="10539" y="20523"/>
                  </a:lnTo>
                  <a:lnTo>
                    <a:pt x="10565" y="20602"/>
                  </a:lnTo>
                  <a:lnTo>
                    <a:pt x="10565" y="20708"/>
                  </a:lnTo>
                  <a:lnTo>
                    <a:pt x="10565" y="20787"/>
                  </a:lnTo>
                  <a:lnTo>
                    <a:pt x="10539" y="20892"/>
                  </a:lnTo>
                  <a:lnTo>
                    <a:pt x="10486" y="20971"/>
                  </a:lnTo>
                  <a:lnTo>
                    <a:pt x="10434" y="21024"/>
                  </a:lnTo>
                  <a:lnTo>
                    <a:pt x="10355" y="21103"/>
                  </a:lnTo>
                  <a:lnTo>
                    <a:pt x="10276" y="21129"/>
                  </a:lnTo>
                  <a:lnTo>
                    <a:pt x="10197" y="21155"/>
                  </a:lnTo>
                  <a:lnTo>
                    <a:pt x="10091" y="21182"/>
                  </a:lnTo>
                  <a:lnTo>
                    <a:pt x="10012" y="21155"/>
                  </a:lnTo>
                  <a:lnTo>
                    <a:pt x="9907" y="21129"/>
                  </a:lnTo>
                  <a:lnTo>
                    <a:pt x="9828" y="21103"/>
                  </a:lnTo>
                  <a:lnTo>
                    <a:pt x="9775" y="21024"/>
                  </a:lnTo>
                  <a:lnTo>
                    <a:pt x="9722" y="20971"/>
                  </a:lnTo>
                  <a:lnTo>
                    <a:pt x="9670" y="20892"/>
                  </a:lnTo>
                  <a:lnTo>
                    <a:pt x="9643" y="20787"/>
                  </a:lnTo>
                  <a:lnTo>
                    <a:pt x="9643" y="20708"/>
                  </a:lnTo>
                  <a:lnTo>
                    <a:pt x="9643" y="20602"/>
                  </a:lnTo>
                  <a:lnTo>
                    <a:pt x="9670" y="20523"/>
                  </a:lnTo>
                  <a:lnTo>
                    <a:pt x="9722" y="20444"/>
                  </a:lnTo>
                  <a:lnTo>
                    <a:pt x="9775" y="20365"/>
                  </a:lnTo>
                  <a:lnTo>
                    <a:pt x="9828" y="20312"/>
                  </a:lnTo>
                  <a:lnTo>
                    <a:pt x="9907" y="20260"/>
                  </a:lnTo>
                  <a:lnTo>
                    <a:pt x="10012" y="20233"/>
                  </a:lnTo>
                  <a:close/>
                  <a:moveTo>
                    <a:pt x="15913" y="20339"/>
                  </a:moveTo>
                  <a:lnTo>
                    <a:pt x="15940" y="20418"/>
                  </a:lnTo>
                  <a:lnTo>
                    <a:pt x="16098" y="20444"/>
                  </a:lnTo>
                  <a:lnTo>
                    <a:pt x="16230" y="20523"/>
                  </a:lnTo>
                  <a:lnTo>
                    <a:pt x="16335" y="20655"/>
                  </a:lnTo>
                  <a:lnTo>
                    <a:pt x="16388" y="20813"/>
                  </a:lnTo>
                  <a:lnTo>
                    <a:pt x="16388" y="20892"/>
                  </a:lnTo>
                  <a:lnTo>
                    <a:pt x="16361" y="20997"/>
                  </a:lnTo>
                  <a:lnTo>
                    <a:pt x="16309" y="21076"/>
                  </a:lnTo>
                  <a:lnTo>
                    <a:pt x="16256" y="21129"/>
                  </a:lnTo>
                  <a:lnTo>
                    <a:pt x="16177" y="21208"/>
                  </a:lnTo>
                  <a:lnTo>
                    <a:pt x="16098" y="21234"/>
                  </a:lnTo>
                  <a:lnTo>
                    <a:pt x="16019" y="21261"/>
                  </a:lnTo>
                  <a:lnTo>
                    <a:pt x="15913" y="21287"/>
                  </a:lnTo>
                  <a:lnTo>
                    <a:pt x="15834" y="21261"/>
                  </a:lnTo>
                  <a:lnTo>
                    <a:pt x="15729" y="21234"/>
                  </a:lnTo>
                  <a:lnTo>
                    <a:pt x="15650" y="21208"/>
                  </a:lnTo>
                  <a:lnTo>
                    <a:pt x="15597" y="21129"/>
                  </a:lnTo>
                  <a:lnTo>
                    <a:pt x="15545" y="21076"/>
                  </a:lnTo>
                  <a:lnTo>
                    <a:pt x="15492" y="20997"/>
                  </a:lnTo>
                  <a:lnTo>
                    <a:pt x="15466" y="20892"/>
                  </a:lnTo>
                  <a:lnTo>
                    <a:pt x="15439" y="20813"/>
                  </a:lnTo>
                  <a:lnTo>
                    <a:pt x="15466" y="20708"/>
                  </a:lnTo>
                  <a:lnTo>
                    <a:pt x="15492" y="20629"/>
                  </a:lnTo>
                  <a:lnTo>
                    <a:pt x="15545" y="20549"/>
                  </a:lnTo>
                  <a:lnTo>
                    <a:pt x="15597" y="20470"/>
                  </a:lnTo>
                  <a:lnTo>
                    <a:pt x="15650" y="20418"/>
                  </a:lnTo>
                  <a:lnTo>
                    <a:pt x="15729" y="20365"/>
                  </a:lnTo>
                  <a:lnTo>
                    <a:pt x="15834" y="20339"/>
                  </a:lnTo>
                  <a:close/>
                  <a:moveTo>
                    <a:pt x="10091" y="20102"/>
                  </a:moveTo>
                  <a:lnTo>
                    <a:pt x="9986" y="20128"/>
                  </a:lnTo>
                  <a:lnTo>
                    <a:pt x="9854" y="20154"/>
                  </a:lnTo>
                  <a:lnTo>
                    <a:pt x="9749" y="20207"/>
                  </a:lnTo>
                  <a:lnTo>
                    <a:pt x="9670" y="20286"/>
                  </a:lnTo>
                  <a:lnTo>
                    <a:pt x="9591" y="20365"/>
                  </a:lnTo>
                  <a:lnTo>
                    <a:pt x="9538" y="20470"/>
                  </a:lnTo>
                  <a:lnTo>
                    <a:pt x="9512" y="20602"/>
                  </a:lnTo>
                  <a:lnTo>
                    <a:pt x="9485" y="20708"/>
                  </a:lnTo>
                  <a:lnTo>
                    <a:pt x="9512" y="20839"/>
                  </a:lnTo>
                  <a:lnTo>
                    <a:pt x="9538" y="20945"/>
                  </a:lnTo>
                  <a:lnTo>
                    <a:pt x="9591" y="21050"/>
                  </a:lnTo>
                  <a:lnTo>
                    <a:pt x="9670" y="21155"/>
                  </a:lnTo>
                  <a:lnTo>
                    <a:pt x="9749" y="21208"/>
                  </a:lnTo>
                  <a:lnTo>
                    <a:pt x="9854" y="21287"/>
                  </a:lnTo>
                  <a:lnTo>
                    <a:pt x="9986" y="21314"/>
                  </a:lnTo>
                  <a:lnTo>
                    <a:pt x="10223" y="21314"/>
                  </a:lnTo>
                  <a:lnTo>
                    <a:pt x="10328" y="21287"/>
                  </a:lnTo>
                  <a:lnTo>
                    <a:pt x="10434" y="21208"/>
                  </a:lnTo>
                  <a:lnTo>
                    <a:pt x="10539" y="21155"/>
                  </a:lnTo>
                  <a:lnTo>
                    <a:pt x="10592" y="21050"/>
                  </a:lnTo>
                  <a:lnTo>
                    <a:pt x="10671" y="20945"/>
                  </a:lnTo>
                  <a:lnTo>
                    <a:pt x="10697" y="20839"/>
                  </a:lnTo>
                  <a:lnTo>
                    <a:pt x="10697" y="20708"/>
                  </a:lnTo>
                  <a:lnTo>
                    <a:pt x="10697" y="20602"/>
                  </a:lnTo>
                  <a:lnTo>
                    <a:pt x="10671" y="20470"/>
                  </a:lnTo>
                  <a:lnTo>
                    <a:pt x="10592" y="20365"/>
                  </a:lnTo>
                  <a:lnTo>
                    <a:pt x="10539" y="20286"/>
                  </a:lnTo>
                  <a:lnTo>
                    <a:pt x="10434" y="20207"/>
                  </a:lnTo>
                  <a:lnTo>
                    <a:pt x="10328" y="20154"/>
                  </a:lnTo>
                  <a:lnTo>
                    <a:pt x="10223" y="20128"/>
                  </a:lnTo>
                  <a:lnTo>
                    <a:pt x="10091" y="20102"/>
                  </a:lnTo>
                  <a:close/>
                  <a:moveTo>
                    <a:pt x="15913" y="20207"/>
                  </a:moveTo>
                  <a:lnTo>
                    <a:pt x="15808" y="20233"/>
                  </a:lnTo>
                  <a:lnTo>
                    <a:pt x="15676" y="20260"/>
                  </a:lnTo>
                  <a:lnTo>
                    <a:pt x="15571" y="20312"/>
                  </a:lnTo>
                  <a:lnTo>
                    <a:pt x="15492" y="20391"/>
                  </a:lnTo>
                  <a:lnTo>
                    <a:pt x="15413" y="20497"/>
                  </a:lnTo>
                  <a:lnTo>
                    <a:pt x="15360" y="20602"/>
                  </a:lnTo>
                  <a:lnTo>
                    <a:pt x="15334" y="20708"/>
                  </a:lnTo>
                  <a:lnTo>
                    <a:pt x="15308" y="20813"/>
                  </a:lnTo>
                  <a:lnTo>
                    <a:pt x="15334" y="20945"/>
                  </a:lnTo>
                  <a:lnTo>
                    <a:pt x="15360" y="21050"/>
                  </a:lnTo>
                  <a:lnTo>
                    <a:pt x="15413" y="21155"/>
                  </a:lnTo>
                  <a:lnTo>
                    <a:pt x="15492" y="21261"/>
                  </a:lnTo>
                  <a:lnTo>
                    <a:pt x="15571" y="21340"/>
                  </a:lnTo>
                  <a:lnTo>
                    <a:pt x="15676" y="21393"/>
                  </a:lnTo>
                  <a:lnTo>
                    <a:pt x="15808" y="21419"/>
                  </a:lnTo>
                  <a:lnTo>
                    <a:pt x="15913" y="21445"/>
                  </a:lnTo>
                  <a:lnTo>
                    <a:pt x="15940" y="21498"/>
                  </a:lnTo>
                  <a:lnTo>
                    <a:pt x="15992" y="21498"/>
                  </a:lnTo>
                  <a:lnTo>
                    <a:pt x="16124" y="21472"/>
                  </a:lnTo>
                  <a:lnTo>
                    <a:pt x="16230" y="21419"/>
                  </a:lnTo>
                  <a:lnTo>
                    <a:pt x="16309" y="21366"/>
                  </a:lnTo>
                  <a:lnTo>
                    <a:pt x="16414" y="21261"/>
                  </a:lnTo>
                  <a:lnTo>
                    <a:pt x="16467" y="21182"/>
                  </a:lnTo>
                  <a:lnTo>
                    <a:pt x="16519" y="21076"/>
                  </a:lnTo>
                  <a:lnTo>
                    <a:pt x="16519" y="20945"/>
                  </a:lnTo>
                  <a:lnTo>
                    <a:pt x="16519" y="20813"/>
                  </a:lnTo>
                  <a:lnTo>
                    <a:pt x="16519" y="20708"/>
                  </a:lnTo>
                  <a:lnTo>
                    <a:pt x="16493" y="20602"/>
                  </a:lnTo>
                  <a:lnTo>
                    <a:pt x="16414" y="20497"/>
                  </a:lnTo>
                  <a:lnTo>
                    <a:pt x="16361" y="20391"/>
                  </a:lnTo>
                  <a:lnTo>
                    <a:pt x="16256" y="20312"/>
                  </a:lnTo>
                  <a:lnTo>
                    <a:pt x="16151" y="20260"/>
                  </a:lnTo>
                  <a:lnTo>
                    <a:pt x="16045" y="20233"/>
                  </a:lnTo>
                  <a:lnTo>
                    <a:pt x="15913" y="20207"/>
                  </a:lnTo>
                  <a:close/>
                  <a:moveTo>
                    <a:pt x="30957" y="21129"/>
                  </a:moveTo>
                  <a:lnTo>
                    <a:pt x="30957" y="21208"/>
                  </a:lnTo>
                  <a:lnTo>
                    <a:pt x="31141" y="21234"/>
                  </a:lnTo>
                  <a:lnTo>
                    <a:pt x="31273" y="21314"/>
                  </a:lnTo>
                  <a:lnTo>
                    <a:pt x="31378" y="21445"/>
                  </a:lnTo>
                  <a:lnTo>
                    <a:pt x="31431" y="21603"/>
                  </a:lnTo>
                  <a:lnTo>
                    <a:pt x="31404" y="21682"/>
                  </a:lnTo>
                  <a:lnTo>
                    <a:pt x="31378" y="21788"/>
                  </a:lnTo>
                  <a:lnTo>
                    <a:pt x="31352" y="21867"/>
                  </a:lnTo>
                  <a:lnTo>
                    <a:pt x="31299" y="21919"/>
                  </a:lnTo>
                  <a:lnTo>
                    <a:pt x="31220" y="21998"/>
                  </a:lnTo>
                  <a:lnTo>
                    <a:pt x="31141" y="22025"/>
                  </a:lnTo>
                  <a:lnTo>
                    <a:pt x="31062" y="22051"/>
                  </a:lnTo>
                  <a:lnTo>
                    <a:pt x="30957" y="22078"/>
                  </a:lnTo>
                  <a:lnTo>
                    <a:pt x="30851" y="22051"/>
                  </a:lnTo>
                  <a:lnTo>
                    <a:pt x="30772" y="22025"/>
                  </a:lnTo>
                  <a:lnTo>
                    <a:pt x="30693" y="21998"/>
                  </a:lnTo>
                  <a:lnTo>
                    <a:pt x="30614" y="21919"/>
                  </a:lnTo>
                  <a:lnTo>
                    <a:pt x="30561" y="21867"/>
                  </a:lnTo>
                  <a:lnTo>
                    <a:pt x="30535" y="21788"/>
                  </a:lnTo>
                  <a:lnTo>
                    <a:pt x="30482" y="21682"/>
                  </a:lnTo>
                  <a:lnTo>
                    <a:pt x="30482" y="21603"/>
                  </a:lnTo>
                  <a:lnTo>
                    <a:pt x="30482" y="21498"/>
                  </a:lnTo>
                  <a:lnTo>
                    <a:pt x="30535" y="21419"/>
                  </a:lnTo>
                  <a:lnTo>
                    <a:pt x="30561" y="21340"/>
                  </a:lnTo>
                  <a:lnTo>
                    <a:pt x="30614" y="21261"/>
                  </a:lnTo>
                  <a:lnTo>
                    <a:pt x="30693" y="21208"/>
                  </a:lnTo>
                  <a:lnTo>
                    <a:pt x="30772" y="21155"/>
                  </a:lnTo>
                  <a:lnTo>
                    <a:pt x="30851" y="21129"/>
                  </a:lnTo>
                  <a:close/>
                  <a:moveTo>
                    <a:pt x="30957" y="20997"/>
                  </a:moveTo>
                  <a:lnTo>
                    <a:pt x="30825" y="21024"/>
                  </a:lnTo>
                  <a:lnTo>
                    <a:pt x="30719" y="21050"/>
                  </a:lnTo>
                  <a:lnTo>
                    <a:pt x="30614" y="21103"/>
                  </a:lnTo>
                  <a:lnTo>
                    <a:pt x="30535" y="21182"/>
                  </a:lnTo>
                  <a:lnTo>
                    <a:pt x="30456" y="21261"/>
                  </a:lnTo>
                  <a:lnTo>
                    <a:pt x="30403" y="21366"/>
                  </a:lnTo>
                  <a:lnTo>
                    <a:pt x="30351" y="21498"/>
                  </a:lnTo>
                  <a:lnTo>
                    <a:pt x="30351" y="21603"/>
                  </a:lnTo>
                  <a:lnTo>
                    <a:pt x="30351" y="21735"/>
                  </a:lnTo>
                  <a:lnTo>
                    <a:pt x="30403" y="21840"/>
                  </a:lnTo>
                  <a:lnTo>
                    <a:pt x="30456" y="21946"/>
                  </a:lnTo>
                  <a:lnTo>
                    <a:pt x="30535" y="22051"/>
                  </a:lnTo>
                  <a:lnTo>
                    <a:pt x="30614" y="22104"/>
                  </a:lnTo>
                  <a:lnTo>
                    <a:pt x="30719" y="22183"/>
                  </a:lnTo>
                  <a:lnTo>
                    <a:pt x="30825" y="22209"/>
                  </a:lnTo>
                  <a:lnTo>
                    <a:pt x="30957" y="22209"/>
                  </a:lnTo>
                  <a:lnTo>
                    <a:pt x="30957" y="22262"/>
                  </a:lnTo>
                  <a:lnTo>
                    <a:pt x="31115" y="22262"/>
                  </a:lnTo>
                  <a:lnTo>
                    <a:pt x="31246" y="22209"/>
                  </a:lnTo>
                  <a:lnTo>
                    <a:pt x="31325" y="22130"/>
                  </a:lnTo>
                  <a:lnTo>
                    <a:pt x="31431" y="22051"/>
                  </a:lnTo>
                  <a:lnTo>
                    <a:pt x="31483" y="21972"/>
                  </a:lnTo>
                  <a:lnTo>
                    <a:pt x="31536" y="21867"/>
                  </a:lnTo>
                  <a:lnTo>
                    <a:pt x="31563" y="21735"/>
                  </a:lnTo>
                  <a:lnTo>
                    <a:pt x="31563" y="21603"/>
                  </a:lnTo>
                  <a:lnTo>
                    <a:pt x="31563" y="21498"/>
                  </a:lnTo>
                  <a:lnTo>
                    <a:pt x="31510" y="21366"/>
                  </a:lnTo>
                  <a:lnTo>
                    <a:pt x="31457" y="21261"/>
                  </a:lnTo>
                  <a:lnTo>
                    <a:pt x="31378" y="21182"/>
                  </a:lnTo>
                  <a:lnTo>
                    <a:pt x="31299" y="21103"/>
                  </a:lnTo>
                  <a:lnTo>
                    <a:pt x="31194" y="21050"/>
                  </a:lnTo>
                  <a:lnTo>
                    <a:pt x="31088" y="21024"/>
                  </a:lnTo>
                  <a:lnTo>
                    <a:pt x="30957" y="20997"/>
                  </a:lnTo>
                  <a:close/>
                  <a:moveTo>
                    <a:pt x="25345" y="21893"/>
                  </a:moveTo>
                  <a:lnTo>
                    <a:pt x="25371" y="21946"/>
                  </a:lnTo>
                  <a:lnTo>
                    <a:pt x="25450" y="21946"/>
                  </a:lnTo>
                  <a:lnTo>
                    <a:pt x="25529" y="21972"/>
                  </a:lnTo>
                  <a:lnTo>
                    <a:pt x="25688" y="22051"/>
                  </a:lnTo>
                  <a:lnTo>
                    <a:pt x="25767" y="22183"/>
                  </a:lnTo>
                  <a:lnTo>
                    <a:pt x="25819" y="22262"/>
                  </a:lnTo>
                  <a:lnTo>
                    <a:pt x="25819" y="22367"/>
                  </a:lnTo>
                  <a:lnTo>
                    <a:pt x="25819" y="22446"/>
                  </a:lnTo>
                  <a:lnTo>
                    <a:pt x="25793" y="22552"/>
                  </a:lnTo>
                  <a:lnTo>
                    <a:pt x="25740" y="22631"/>
                  </a:lnTo>
                  <a:lnTo>
                    <a:pt x="25688" y="22683"/>
                  </a:lnTo>
                  <a:lnTo>
                    <a:pt x="25608" y="22736"/>
                  </a:lnTo>
                  <a:lnTo>
                    <a:pt x="25529" y="22789"/>
                  </a:lnTo>
                  <a:lnTo>
                    <a:pt x="25450" y="22815"/>
                  </a:lnTo>
                  <a:lnTo>
                    <a:pt x="25345" y="22842"/>
                  </a:lnTo>
                  <a:lnTo>
                    <a:pt x="25266" y="22815"/>
                  </a:lnTo>
                  <a:lnTo>
                    <a:pt x="25161" y="22789"/>
                  </a:lnTo>
                  <a:lnTo>
                    <a:pt x="25082" y="22736"/>
                  </a:lnTo>
                  <a:lnTo>
                    <a:pt x="25029" y="22683"/>
                  </a:lnTo>
                  <a:lnTo>
                    <a:pt x="24950" y="22631"/>
                  </a:lnTo>
                  <a:lnTo>
                    <a:pt x="24924" y="22552"/>
                  </a:lnTo>
                  <a:lnTo>
                    <a:pt x="24897" y="22446"/>
                  </a:lnTo>
                  <a:lnTo>
                    <a:pt x="24871" y="22367"/>
                  </a:lnTo>
                  <a:lnTo>
                    <a:pt x="24897" y="22262"/>
                  </a:lnTo>
                  <a:lnTo>
                    <a:pt x="24924" y="22183"/>
                  </a:lnTo>
                  <a:lnTo>
                    <a:pt x="24950" y="22078"/>
                  </a:lnTo>
                  <a:lnTo>
                    <a:pt x="25029" y="22025"/>
                  </a:lnTo>
                  <a:lnTo>
                    <a:pt x="25082" y="21972"/>
                  </a:lnTo>
                  <a:lnTo>
                    <a:pt x="25161" y="21919"/>
                  </a:lnTo>
                  <a:lnTo>
                    <a:pt x="25266" y="21893"/>
                  </a:lnTo>
                  <a:close/>
                  <a:moveTo>
                    <a:pt x="25240" y="21761"/>
                  </a:moveTo>
                  <a:lnTo>
                    <a:pt x="25108" y="21788"/>
                  </a:lnTo>
                  <a:lnTo>
                    <a:pt x="25003" y="21840"/>
                  </a:lnTo>
                  <a:lnTo>
                    <a:pt x="24924" y="21919"/>
                  </a:lnTo>
                  <a:lnTo>
                    <a:pt x="24844" y="22025"/>
                  </a:lnTo>
                  <a:lnTo>
                    <a:pt x="24792" y="22130"/>
                  </a:lnTo>
                  <a:lnTo>
                    <a:pt x="24765" y="22236"/>
                  </a:lnTo>
                  <a:lnTo>
                    <a:pt x="24739" y="22367"/>
                  </a:lnTo>
                  <a:lnTo>
                    <a:pt x="24765" y="22473"/>
                  </a:lnTo>
                  <a:lnTo>
                    <a:pt x="24792" y="22604"/>
                  </a:lnTo>
                  <a:lnTo>
                    <a:pt x="24844" y="22710"/>
                  </a:lnTo>
                  <a:lnTo>
                    <a:pt x="24924" y="22789"/>
                  </a:lnTo>
                  <a:lnTo>
                    <a:pt x="25003" y="22868"/>
                  </a:lnTo>
                  <a:lnTo>
                    <a:pt x="25108" y="22921"/>
                  </a:lnTo>
                  <a:lnTo>
                    <a:pt x="25240" y="22947"/>
                  </a:lnTo>
                  <a:lnTo>
                    <a:pt x="25345" y="22973"/>
                  </a:lnTo>
                  <a:lnTo>
                    <a:pt x="25371" y="23026"/>
                  </a:lnTo>
                  <a:lnTo>
                    <a:pt x="25398" y="23026"/>
                  </a:lnTo>
                  <a:lnTo>
                    <a:pt x="25529" y="23000"/>
                  </a:lnTo>
                  <a:lnTo>
                    <a:pt x="25635" y="22947"/>
                  </a:lnTo>
                  <a:lnTo>
                    <a:pt x="25740" y="22894"/>
                  </a:lnTo>
                  <a:lnTo>
                    <a:pt x="25819" y="22815"/>
                  </a:lnTo>
                  <a:lnTo>
                    <a:pt x="25898" y="22710"/>
                  </a:lnTo>
                  <a:lnTo>
                    <a:pt x="25925" y="22604"/>
                  </a:lnTo>
                  <a:lnTo>
                    <a:pt x="25951" y="22499"/>
                  </a:lnTo>
                  <a:lnTo>
                    <a:pt x="25977" y="22367"/>
                  </a:lnTo>
                  <a:lnTo>
                    <a:pt x="25951" y="22236"/>
                  </a:lnTo>
                  <a:lnTo>
                    <a:pt x="25925" y="22130"/>
                  </a:lnTo>
                  <a:lnTo>
                    <a:pt x="25872" y="22025"/>
                  </a:lnTo>
                  <a:lnTo>
                    <a:pt x="25793" y="21919"/>
                  </a:lnTo>
                  <a:lnTo>
                    <a:pt x="25688" y="21840"/>
                  </a:lnTo>
                  <a:lnTo>
                    <a:pt x="25582" y="21788"/>
                  </a:lnTo>
                  <a:lnTo>
                    <a:pt x="25477" y="21761"/>
                  </a:lnTo>
                  <a:close/>
                  <a:moveTo>
                    <a:pt x="19286" y="22736"/>
                  </a:moveTo>
                  <a:lnTo>
                    <a:pt x="19286" y="22789"/>
                  </a:lnTo>
                  <a:lnTo>
                    <a:pt x="19391" y="22815"/>
                  </a:lnTo>
                  <a:lnTo>
                    <a:pt x="19470" y="22842"/>
                  </a:lnTo>
                  <a:lnTo>
                    <a:pt x="19602" y="22921"/>
                  </a:lnTo>
                  <a:lnTo>
                    <a:pt x="19707" y="23052"/>
                  </a:lnTo>
                  <a:lnTo>
                    <a:pt x="19734" y="23131"/>
                  </a:lnTo>
                  <a:lnTo>
                    <a:pt x="19760" y="23210"/>
                  </a:lnTo>
                  <a:lnTo>
                    <a:pt x="19760" y="23237"/>
                  </a:lnTo>
                  <a:lnTo>
                    <a:pt x="19734" y="23316"/>
                  </a:lnTo>
                  <a:lnTo>
                    <a:pt x="19707" y="23421"/>
                  </a:lnTo>
                  <a:lnTo>
                    <a:pt x="19654" y="23500"/>
                  </a:lnTo>
                  <a:lnTo>
                    <a:pt x="19602" y="23553"/>
                  </a:lnTo>
                  <a:lnTo>
                    <a:pt x="19523" y="23632"/>
                  </a:lnTo>
                  <a:lnTo>
                    <a:pt x="19444" y="23658"/>
                  </a:lnTo>
                  <a:lnTo>
                    <a:pt x="19365" y="23685"/>
                  </a:lnTo>
                  <a:lnTo>
                    <a:pt x="19259" y="23711"/>
                  </a:lnTo>
                  <a:lnTo>
                    <a:pt x="19180" y="23685"/>
                  </a:lnTo>
                  <a:lnTo>
                    <a:pt x="19075" y="23658"/>
                  </a:lnTo>
                  <a:lnTo>
                    <a:pt x="18996" y="23606"/>
                  </a:lnTo>
                  <a:lnTo>
                    <a:pt x="18943" y="23553"/>
                  </a:lnTo>
                  <a:lnTo>
                    <a:pt x="18890" y="23474"/>
                  </a:lnTo>
                  <a:lnTo>
                    <a:pt x="18838" y="23395"/>
                  </a:lnTo>
                  <a:lnTo>
                    <a:pt x="18811" y="23316"/>
                  </a:lnTo>
                  <a:lnTo>
                    <a:pt x="18811" y="23210"/>
                  </a:lnTo>
                  <a:lnTo>
                    <a:pt x="18811" y="23131"/>
                  </a:lnTo>
                  <a:lnTo>
                    <a:pt x="18838" y="23026"/>
                  </a:lnTo>
                  <a:lnTo>
                    <a:pt x="18890" y="22947"/>
                  </a:lnTo>
                  <a:lnTo>
                    <a:pt x="18943" y="22894"/>
                  </a:lnTo>
                  <a:lnTo>
                    <a:pt x="19022" y="22815"/>
                  </a:lnTo>
                  <a:lnTo>
                    <a:pt x="19101" y="22789"/>
                  </a:lnTo>
                  <a:lnTo>
                    <a:pt x="19180" y="22762"/>
                  </a:lnTo>
                  <a:lnTo>
                    <a:pt x="19286" y="22736"/>
                  </a:lnTo>
                  <a:close/>
                  <a:moveTo>
                    <a:pt x="19259" y="22604"/>
                  </a:moveTo>
                  <a:lnTo>
                    <a:pt x="19154" y="22631"/>
                  </a:lnTo>
                  <a:lnTo>
                    <a:pt x="19022" y="22657"/>
                  </a:lnTo>
                  <a:lnTo>
                    <a:pt x="18917" y="22736"/>
                  </a:lnTo>
                  <a:lnTo>
                    <a:pt x="18838" y="22789"/>
                  </a:lnTo>
                  <a:lnTo>
                    <a:pt x="18759" y="22894"/>
                  </a:lnTo>
                  <a:lnTo>
                    <a:pt x="18706" y="23000"/>
                  </a:lnTo>
                  <a:lnTo>
                    <a:pt x="18680" y="23105"/>
                  </a:lnTo>
                  <a:lnTo>
                    <a:pt x="18653" y="23237"/>
                  </a:lnTo>
                  <a:lnTo>
                    <a:pt x="18680" y="23368"/>
                  </a:lnTo>
                  <a:lnTo>
                    <a:pt x="18706" y="23474"/>
                  </a:lnTo>
                  <a:lnTo>
                    <a:pt x="18759" y="23579"/>
                  </a:lnTo>
                  <a:lnTo>
                    <a:pt x="18838" y="23658"/>
                  </a:lnTo>
                  <a:lnTo>
                    <a:pt x="18943" y="23737"/>
                  </a:lnTo>
                  <a:lnTo>
                    <a:pt x="19049" y="23790"/>
                  </a:lnTo>
                  <a:lnTo>
                    <a:pt x="19154" y="23816"/>
                  </a:lnTo>
                  <a:lnTo>
                    <a:pt x="19286" y="23843"/>
                  </a:lnTo>
                  <a:lnTo>
                    <a:pt x="19286" y="23869"/>
                  </a:lnTo>
                  <a:lnTo>
                    <a:pt x="19312" y="23869"/>
                  </a:lnTo>
                  <a:lnTo>
                    <a:pt x="19417" y="23843"/>
                  </a:lnTo>
                  <a:lnTo>
                    <a:pt x="19549" y="23816"/>
                  </a:lnTo>
                  <a:lnTo>
                    <a:pt x="19628" y="23764"/>
                  </a:lnTo>
                  <a:lnTo>
                    <a:pt x="19734" y="23685"/>
                  </a:lnTo>
                  <a:lnTo>
                    <a:pt x="19786" y="23579"/>
                  </a:lnTo>
                  <a:lnTo>
                    <a:pt x="19839" y="23474"/>
                  </a:lnTo>
                  <a:lnTo>
                    <a:pt x="19892" y="23368"/>
                  </a:lnTo>
                  <a:lnTo>
                    <a:pt x="19892" y="23237"/>
                  </a:lnTo>
                  <a:lnTo>
                    <a:pt x="19892" y="23210"/>
                  </a:lnTo>
                  <a:lnTo>
                    <a:pt x="19865" y="23105"/>
                  </a:lnTo>
                  <a:lnTo>
                    <a:pt x="19839" y="22973"/>
                  </a:lnTo>
                  <a:lnTo>
                    <a:pt x="19786" y="22894"/>
                  </a:lnTo>
                  <a:lnTo>
                    <a:pt x="19707" y="22789"/>
                  </a:lnTo>
                  <a:lnTo>
                    <a:pt x="19602" y="22710"/>
                  </a:lnTo>
                  <a:lnTo>
                    <a:pt x="19496" y="22657"/>
                  </a:lnTo>
                  <a:lnTo>
                    <a:pt x="19391" y="22631"/>
                  </a:lnTo>
                  <a:lnTo>
                    <a:pt x="19259" y="22604"/>
                  </a:lnTo>
                  <a:close/>
                  <a:moveTo>
                    <a:pt x="7088" y="22973"/>
                  </a:moveTo>
                  <a:lnTo>
                    <a:pt x="7114" y="23026"/>
                  </a:lnTo>
                  <a:lnTo>
                    <a:pt x="7193" y="23026"/>
                  </a:lnTo>
                  <a:lnTo>
                    <a:pt x="7272" y="23052"/>
                  </a:lnTo>
                  <a:lnTo>
                    <a:pt x="7430" y="23158"/>
                  </a:lnTo>
                  <a:lnTo>
                    <a:pt x="7536" y="23289"/>
                  </a:lnTo>
                  <a:lnTo>
                    <a:pt x="7562" y="23368"/>
                  </a:lnTo>
                  <a:lnTo>
                    <a:pt x="7562" y="23447"/>
                  </a:lnTo>
                  <a:lnTo>
                    <a:pt x="7562" y="23553"/>
                  </a:lnTo>
                  <a:lnTo>
                    <a:pt x="7536" y="23632"/>
                  </a:lnTo>
                  <a:lnTo>
                    <a:pt x="7483" y="23711"/>
                  </a:lnTo>
                  <a:lnTo>
                    <a:pt x="7430" y="23790"/>
                  </a:lnTo>
                  <a:lnTo>
                    <a:pt x="7351" y="23843"/>
                  </a:lnTo>
                  <a:lnTo>
                    <a:pt x="7272" y="23895"/>
                  </a:lnTo>
                  <a:lnTo>
                    <a:pt x="7193" y="23922"/>
                  </a:lnTo>
                  <a:lnTo>
                    <a:pt x="7009" y="23922"/>
                  </a:lnTo>
                  <a:lnTo>
                    <a:pt x="6903" y="23895"/>
                  </a:lnTo>
                  <a:lnTo>
                    <a:pt x="6824" y="23843"/>
                  </a:lnTo>
                  <a:lnTo>
                    <a:pt x="6772" y="23790"/>
                  </a:lnTo>
                  <a:lnTo>
                    <a:pt x="6693" y="23711"/>
                  </a:lnTo>
                  <a:lnTo>
                    <a:pt x="6666" y="23632"/>
                  </a:lnTo>
                  <a:lnTo>
                    <a:pt x="6640" y="23553"/>
                  </a:lnTo>
                  <a:lnTo>
                    <a:pt x="6614" y="23447"/>
                  </a:lnTo>
                  <a:lnTo>
                    <a:pt x="6640" y="23368"/>
                  </a:lnTo>
                  <a:lnTo>
                    <a:pt x="6666" y="23263"/>
                  </a:lnTo>
                  <a:lnTo>
                    <a:pt x="6693" y="23184"/>
                  </a:lnTo>
                  <a:lnTo>
                    <a:pt x="6772" y="23131"/>
                  </a:lnTo>
                  <a:lnTo>
                    <a:pt x="6824" y="23052"/>
                  </a:lnTo>
                  <a:lnTo>
                    <a:pt x="6903" y="23026"/>
                  </a:lnTo>
                  <a:lnTo>
                    <a:pt x="7009" y="23000"/>
                  </a:lnTo>
                  <a:lnTo>
                    <a:pt x="7088" y="22973"/>
                  </a:lnTo>
                  <a:close/>
                  <a:moveTo>
                    <a:pt x="12884" y="22973"/>
                  </a:moveTo>
                  <a:lnTo>
                    <a:pt x="12884" y="23026"/>
                  </a:lnTo>
                  <a:lnTo>
                    <a:pt x="12989" y="23026"/>
                  </a:lnTo>
                  <a:lnTo>
                    <a:pt x="13068" y="23052"/>
                  </a:lnTo>
                  <a:lnTo>
                    <a:pt x="13200" y="23158"/>
                  </a:lnTo>
                  <a:lnTo>
                    <a:pt x="13305" y="23289"/>
                  </a:lnTo>
                  <a:lnTo>
                    <a:pt x="13332" y="23368"/>
                  </a:lnTo>
                  <a:lnTo>
                    <a:pt x="13358" y="23447"/>
                  </a:lnTo>
                  <a:lnTo>
                    <a:pt x="13358" y="23474"/>
                  </a:lnTo>
                  <a:lnTo>
                    <a:pt x="13332" y="23553"/>
                  </a:lnTo>
                  <a:lnTo>
                    <a:pt x="13305" y="23658"/>
                  </a:lnTo>
                  <a:lnTo>
                    <a:pt x="13279" y="23737"/>
                  </a:lnTo>
                  <a:lnTo>
                    <a:pt x="13200" y="23790"/>
                  </a:lnTo>
                  <a:lnTo>
                    <a:pt x="13147" y="23843"/>
                  </a:lnTo>
                  <a:lnTo>
                    <a:pt x="13068" y="23895"/>
                  </a:lnTo>
                  <a:lnTo>
                    <a:pt x="12963" y="23922"/>
                  </a:lnTo>
                  <a:lnTo>
                    <a:pt x="12778" y="23922"/>
                  </a:lnTo>
                  <a:lnTo>
                    <a:pt x="12699" y="23895"/>
                  </a:lnTo>
                  <a:lnTo>
                    <a:pt x="12620" y="23843"/>
                  </a:lnTo>
                  <a:lnTo>
                    <a:pt x="12541" y="23790"/>
                  </a:lnTo>
                  <a:lnTo>
                    <a:pt x="12489" y="23711"/>
                  </a:lnTo>
                  <a:lnTo>
                    <a:pt x="12436" y="23632"/>
                  </a:lnTo>
                  <a:lnTo>
                    <a:pt x="12410" y="23553"/>
                  </a:lnTo>
                  <a:lnTo>
                    <a:pt x="12410" y="23447"/>
                  </a:lnTo>
                  <a:lnTo>
                    <a:pt x="12410" y="23368"/>
                  </a:lnTo>
                  <a:lnTo>
                    <a:pt x="12436" y="23263"/>
                  </a:lnTo>
                  <a:lnTo>
                    <a:pt x="12489" y="23184"/>
                  </a:lnTo>
                  <a:lnTo>
                    <a:pt x="12541" y="23131"/>
                  </a:lnTo>
                  <a:lnTo>
                    <a:pt x="12620" y="23052"/>
                  </a:lnTo>
                  <a:lnTo>
                    <a:pt x="12699" y="23026"/>
                  </a:lnTo>
                  <a:lnTo>
                    <a:pt x="12778" y="23000"/>
                  </a:lnTo>
                  <a:lnTo>
                    <a:pt x="12884" y="22973"/>
                  </a:lnTo>
                  <a:close/>
                  <a:moveTo>
                    <a:pt x="7088" y="22842"/>
                  </a:moveTo>
                  <a:lnTo>
                    <a:pt x="6982" y="22868"/>
                  </a:lnTo>
                  <a:lnTo>
                    <a:pt x="6851" y="22894"/>
                  </a:lnTo>
                  <a:lnTo>
                    <a:pt x="6745" y="22947"/>
                  </a:lnTo>
                  <a:lnTo>
                    <a:pt x="6666" y="23026"/>
                  </a:lnTo>
                  <a:lnTo>
                    <a:pt x="6587" y="23131"/>
                  </a:lnTo>
                  <a:lnTo>
                    <a:pt x="6535" y="23237"/>
                  </a:lnTo>
                  <a:lnTo>
                    <a:pt x="6508" y="23342"/>
                  </a:lnTo>
                  <a:lnTo>
                    <a:pt x="6482" y="23474"/>
                  </a:lnTo>
                  <a:lnTo>
                    <a:pt x="6508" y="23579"/>
                  </a:lnTo>
                  <a:lnTo>
                    <a:pt x="6535" y="23711"/>
                  </a:lnTo>
                  <a:lnTo>
                    <a:pt x="6587" y="23816"/>
                  </a:lnTo>
                  <a:lnTo>
                    <a:pt x="6666" y="23895"/>
                  </a:lnTo>
                  <a:lnTo>
                    <a:pt x="6745" y="23974"/>
                  </a:lnTo>
                  <a:lnTo>
                    <a:pt x="6851" y="24027"/>
                  </a:lnTo>
                  <a:lnTo>
                    <a:pt x="6982" y="24053"/>
                  </a:lnTo>
                  <a:lnTo>
                    <a:pt x="7088" y="24080"/>
                  </a:lnTo>
                  <a:lnTo>
                    <a:pt x="7114" y="24106"/>
                  </a:lnTo>
                  <a:lnTo>
                    <a:pt x="7246" y="24080"/>
                  </a:lnTo>
                  <a:lnTo>
                    <a:pt x="7351" y="24053"/>
                  </a:lnTo>
                  <a:lnTo>
                    <a:pt x="7457" y="23974"/>
                  </a:lnTo>
                  <a:lnTo>
                    <a:pt x="7536" y="23895"/>
                  </a:lnTo>
                  <a:lnTo>
                    <a:pt x="7615" y="23816"/>
                  </a:lnTo>
                  <a:lnTo>
                    <a:pt x="7667" y="23711"/>
                  </a:lnTo>
                  <a:lnTo>
                    <a:pt x="7694" y="23579"/>
                  </a:lnTo>
                  <a:lnTo>
                    <a:pt x="7720" y="23474"/>
                  </a:lnTo>
                  <a:lnTo>
                    <a:pt x="7694" y="23342"/>
                  </a:lnTo>
                  <a:lnTo>
                    <a:pt x="7667" y="23237"/>
                  </a:lnTo>
                  <a:lnTo>
                    <a:pt x="7615" y="23131"/>
                  </a:lnTo>
                  <a:lnTo>
                    <a:pt x="7536" y="23026"/>
                  </a:lnTo>
                  <a:lnTo>
                    <a:pt x="7430" y="22947"/>
                  </a:lnTo>
                  <a:lnTo>
                    <a:pt x="7325" y="22894"/>
                  </a:lnTo>
                  <a:lnTo>
                    <a:pt x="7220" y="22868"/>
                  </a:lnTo>
                  <a:lnTo>
                    <a:pt x="7088" y="22842"/>
                  </a:lnTo>
                  <a:close/>
                  <a:moveTo>
                    <a:pt x="12884" y="22842"/>
                  </a:moveTo>
                  <a:lnTo>
                    <a:pt x="12752" y="22868"/>
                  </a:lnTo>
                  <a:lnTo>
                    <a:pt x="12647" y="22894"/>
                  </a:lnTo>
                  <a:lnTo>
                    <a:pt x="12541" y="22947"/>
                  </a:lnTo>
                  <a:lnTo>
                    <a:pt x="12436" y="23026"/>
                  </a:lnTo>
                  <a:lnTo>
                    <a:pt x="12357" y="23131"/>
                  </a:lnTo>
                  <a:lnTo>
                    <a:pt x="12304" y="23237"/>
                  </a:lnTo>
                  <a:lnTo>
                    <a:pt x="12278" y="23342"/>
                  </a:lnTo>
                  <a:lnTo>
                    <a:pt x="12278" y="23474"/>
                  </a:lnTo>
                  <a:lnTo>
                    <a:pt x="12278" y="23579"/>
                  </a:lnTo>
                  <a:lnTo>
                    <a:pt x="12331" y="23711"/>
                  </a:lnTo>
                  <a:lnTo>
                    <a:pt x="12383" y="23816"/>
                  </a:lnTo>
                  <a:lnTo>
                    <a:pt x="12462" y="23895"/>
                  </a:lnTo>
                  <a:lnTo>
                    <a:pt x="12541" y="23974"/>
                  </a:lnTo>
                  <a:lnTo>
                    <a:pt x="12647" y="24027"/>
                  </a:lnTo>
                  <a:lnTo>
                    <a:pt x="12752" y="24053"/>
                  </a:lnTo>
                  <a:lnTo>
                    <a:pt x="12884" y="24080"/>
                  </a:lnTo>
                  <a:lnTo>
                    <a:pt x="12884" y="24106"/>
                  </a:lnTo>
                  <a:lnTo>
                    <a:pt x="12910" y="24106"/>
                  </a:lnTo>
                  <a:lnTo>
                    <a:pt x="13015" y="24080"/>
                  </a:lnTo>
                  <a:lnTo>
                    <a:pt x="13147" y="24053"/>
                  </a:lnTo>
                  <a:lnTo>
                    <a:pt x="13253" y="23974"/>
                  </a:lnTo>
                  <a:lnTo>
                    <a:pt x="13332" y="23895"/>
                  </a:lnTo>
                  <a:lnTo>
                    <a:pt x="13411" y="23816"/>
                  </a:lnTo>
                  <a:lnTo>
                    <a:pt x="13463" y="23711"/>
                  </a:lnTo>
                  <a:lnTo>
                    <a:pt x="13490" y="23579"/>
                  </a:lnTo>
                  <a:lnTo>
                    <a:pt x="13490" y="23474"/>
                  </a:lnTo>
                  <a:lnTo>
                    <a:pt x="13490" y="23447"/>
                  </a:lnTo>
                  <a:lnTo>
                    <a:pt x="13490" y="23342"/>
                  </a:lnTo>
                  <a:lnTo>
                    <a:pt x="13437" y="23210"/>
                  </a:lnTo>
                  <a:lnTo>
                    <a:pt x="13384" y="23105"/>
                  </a:lnTo>
                  <a:lnTo>
                    <a:pt x="13305" y="23026"/>
                  </a:lnTo>
                  <a:lnTo>
                    <a:pt x="13226" y="22947"/>
                  </a:lnTo>
                  <a:lnTo>
                    <a:pt x="13121" y="22894"/>
                  </a:lnTo>
                  <a:lnTo>
                    <a:pt x="12989" y="22868"/>
                  </a:lnTo>
                  <a:lnTo>
                    <a:pt x="12884" y="22842"/>
                  </a:lnTo>
                  <a:close/>
                  <a:moveTo>
                    <a:pt x="28717" y="24106"/>
                  </a:moveTo>
                  <a:lnTo>
                    <a:pt x="28717" y="24132"/>
                  </a:lnTo>
                  <a:lnTo>
                    <a:pt x="28823" y="24132"/>
                  </a:lnTo>
                  <a:lnTo>
                    <a:pt x="28902" y="24159"/>
                  </a:lnTo>
                  <a:lnTo>
                    <a:pt x="28981" y="24211"/>
                  </a:lnTo>
                  <a:lnTo>
                    <a:pt x="29033" y="24264"/>
                  </a:lnTo>
                  <a:lnTo>
                    <a:pt x="29112" y="24317"/>
                  </a:lnTo>
                  <a:lnTo>
                    <a:pt x="29139" y="24396"/>
                  </a:lnTo>
                  <a:lnTo>
                    <a:pt x="29191" y="24501"/>
                  </a:lnTo>
                  <a:lnTo>
                    <a:pt x="29191" y="24580"/>
                  </a:lnTo>
                  <a:lnTo>
                    <a:pt x="29191" y="24686"/>
                  </a:lnTo>
                  <a:lnTo>
                    <a:pt x="29165" y="24765"/>
                  </a:lnTo>
                  <a:lnTo>
                    <a:pt x="29112" y="24844"/>
                  </a:lnTo>
                  <a:lnTo>
                    <a:pt x="29060" y="24923"/>
                  </a:lnTo>
                  <a:lnTo>
                    <a:pt x="28981" y="24975"/>
                  </a:lnTo>
                  <a:lnTo>
                    <a:pt x="28902" y="25028"/>
                  </a:lnTo>
                  <a:lnTo>
                    <a:pt x="28796" y="25055"/>
                  </a:lnTo>
                  <a:lnTo>
                    <a:pt x="28612" y="25055"/>
                  </a:lnTo>
                  <a:lnTo>
                    <a:pt x="28533" y="25028"/>
                  </a:lnTo>
                  <a:lnTo>
                    <a:pt x="28454" y="24975"/>
                  </a:lnTo>
                  <a:lnTo>
                    <a:pt x="28375" y="24923"/>
                  </a:lnTo>
                  <a:lnTo>
                    <a:pt x="28322" y="24844"/>
                  </a:lnTo>
                  <a:lnTo>
                    <a:pt x="28269" y="24765"/>
                  </a:lnTo>
                  <a:lnTo>
                    <a:pt x="28243" y="24686"/>
                  </a:lnTo>
                  <a:lnTo>
                    <a:pt x="28243" y="24580"/>
                  </a:lnTo>
                  <a:lnTo>
                    <a:pt x="28243" y="24475"/>
                  </a:lnTo>
                  <a:lnTo>
                    <a:pt x="28269" y="24396"/>
                  </a:lnTo>
                  <a:lnTo>
                    <a:pt x="28322" y="24317"/>
                  </a:lnTo>
                  <a:lnTo>
                    <a:pt x="28375" y="24238"/>
                  </a:lnTo>
                  <a:lnTo>
                    <a:pt x="28454" y="24185"/>
                  </a:lnTo>
                  <a:lnTo>
                    <a:pt x="28533" y="24132"/>
                  </a:lnTo>
                  <a:lnTo>
                    <a:pt x="28638" y="24106"/>
                  </a:lnTo>
                  <a:close/>
                  <a:moveTo>
                    <a:pt x="28717" y="23974"/>
                  </a:moveTo>
                  <a:lnTo>
                    <a:pt x="28586" y="24001"/>
                  </a:lnTo>
                  <a:lnTo>
                    <a:pt x="28480" y="24027"/>
                  </a:lnTo>
                  <a:lnTo>
                    <a:pt x="28375" y="24080"/>
                  </a:lnTo>
                  <a:lnTo>
                    <a:pt x="28269" y="24159"/>
                  </a:lnTo>
                  <a:lnTo>
                    <a:pt x="28217" y="24264"/>
                  </a:lnTo>
                  <a:lnTo>
                    <a:pt x="28164" y="24343"/>
                  </a:lnTo>
                  <a:lnTo>
                    <a:pt x="28111" y="24475"/>
                  </a:lnTo>
                  <a:lnTo>
                    <a:pt x="28111" y="24607"/>
                  </a:lnTo>
                  <a:lnTo>
                    <a:pt x="28111" y="24712"/>
                  </a:lnTo>
                  <a:lnTo>
                    <a:pt x="28164" y="24844"/>
                  </a:lnTo>
                  <a:lnTo>
                    <a:pt x="28217" y="24923"/>
                  </a:lnTo>
                  <a:lnTo>
                    <a:pt x="28296" y="25028"/>
                  </a:lnTo>
                  <a:lnTo>
                    <a:pt x="28375" y="25107"/>
                  </a:lnTo>
                  <a:lnTo>
                    <a:pt x="28480" y="25160"/>
                  </a:lnTo>
                  <a:lnTo>
                    <a:pt x="28586" y="25186"/>
                  </a:lnTo>
                  <a:lnTo>
                    <a:pt x="28717" y="25213"/>
                  </a:lnTo>
                  <a:lnTo>
                    <a:pt x="28849" y="25186"/>
                  </a:lnTo>
                  <a:lnTo>
                    <a:pt x="28954" y="25160"/>
                  </a:lnTo>
                  <a:lnTo>
                    <a:pt x="29060" y="25107"/>
                  </a:lnTo>
                  <a:lnTo>
                    <a:pt x="29165" y="25028"/>
                  </a:lnTo>
                  <a:lnTo>
                    <a:pt x="29218" y="24949"/>
                  </a:lnTo>
                  <a:lnTo>
                    <a:pt x="29270" y="24844"/>
                  </a:lnTo>
                  <a:lnTo>
                    <a:pt x="29323" y="24712"/>
                  </a:lnTo>
                  <a:lnTo>
                    <a:pt x="29323" y="24607"/>
                  </a:lnTo>
                  <a:lnTo>
                    <a:pt x="29323" y="24580"/>
                  </a:lnTo>
                  <a:lnTo>
                    <a:pt x="29323" y="24449"/>
                  </a:lnTo>
                  <a:lnTo>
                    <a:pt x="29270" y="24343"/>
                  </a:lnTo>
                  <a:lnTo>
                    <a:pt x="29218" y="24238"/>
                  </a:lnTo>
                  <a:lnTo>
                    <a:pt x="29139" y="24159"/>
                  </a:lnTo>
                  <a:lnTo>
                    <a:pt x="29060" y="24080"/>
                  </a:lnTo>
                  <a:lnTo>
                    <a:pt x="28954" y="24027"/>
                  </a:lnTo>
                  <a:lnTo>
                    <a:pt x="28823" y="24001"/>
                  </a:lnTo>
                  <a:lnTo>
                    <a:pt x="28717" y="23974"/>
                  </a:lnTo>
                  <a:close/>
                  <a:moveTo>
                    <a:pt x="22895" y="25028"/>
                  </a:moveTo>
                  <a:lnTo>
                    <a:pt x="22974" y="25055"/>
                  </a:lnTo>
                  <a:lnTo>
                    <a:pt x="23079" y="25081"/>
                  </a:lnTo>
                  <a:lnTo>
                    <a:pt x="23158" y="25107"/>
                  </a:lnTo>
                  <a:lnTo>
                    <a:pt x="23211" y="25186"/>
                  </a:lnTo>
                  <a:lnTo>
                    <a:pt x="23264" y="25239"/>
                  </a:lnTo>
                  <a:lnTo>
                    <a:pt x="23316" y="25318"/>
                  </a:lnTo>
                  <a:lnTo>
                    <a:pt x="23343" y="25397"/>
                  </a:lnTo>
                  <a:lnTo>
                    <a:pt x="23369" y="25502"/>
                  </a:lnTo>
                  <a:lnTo>
                    <a:pt x="23343" y="25608"/>
                  </a:lnTo>
                  <a:lnTo>
                    <a:pt x="23316" y="25687"/>
                  </a:lnTo>
                  <a:lnTo>
                    <a:pt x="23264" y="25766"/>
                  </a:lnTo>
                  <a:lnTo>
                    <a:pt x="23211" y="25845"/>
                  </a:lnTo>
                  <a:lnTo>
                    <a:pt x="23158" y="25898"/>
                  </a:lnTo>
                  <a:lnTo>
                    <a:pt x="23053" y="25950"/>
                  </a:lnTo>
                  <a:lnTo>
                    <a:pt x="22974" y="25977"/>
                  </a:lnTo>
                  <a:lnTo>
                    <a:pt x="22790" y="25977"/>
                  </a:lnTo>
                  <a:lnTo>
                    <a:pt x="22684" y="25924"/>
                  </a:lnTo>
                  <a:lnTo>
                    <a:pt x="22605" y="25898"/>
                  </a:lnTo>
                  <a:lnTo>
                    <a:pt x="22552" y="25845"/>
                  </a:lnTo>
                  <a:lnTo>
                    <a:pt x="22500" y="25766"/>
                  </a:lnTo>
                  <a:lnTo>
                    <a:pt x="22447" y="25687"/>
                  </a:lnTo>
                  <a:lnTo>
                    <a:pt x="22421" y="25581"/>
                  </a:lnTo>
                  <a:lnTo>
                    <a:pt x="22421" y="25502"/>
                  </a:lnTo>
                  <a:lnTo>
                    <a:pt x="22421" y="25397"/>
                  </a:lnTo>
                  <a:lnTo>
                    <a:pt x="22447" y="25318"/>
                  </a:lnTo>
                  <a:lnTo>
                    <a:pt x="22500" y="25239"/>
                  </a:lnTo>
                  <a:lnTo>
                    <a:pt x="22552" y="25160"/>
                  </a:lnTo>
                  <a:lnTo>
                    <a:pt x="22631" y="25107"/>
                  </a:lnTo>
                  <a:lnTo>
                    <a:pt x="22711" y="25055"/>
                  </a:lnTo>
                  <a:lnTo>
                    <a:pt x="22790" y="25028"/>
                  </a:lnTo>
                  <a:close/>
                  <a:moveTo>
                    <a:pt x="3874" y="25081"/>
                  </a:moveTo>
                  <a:lnTo>
                    <a:pt x="3874" y="25371"/>
                  </a:lnTo>
                  <a:lnTo>
                    <a:pt x="4005" y="25371"/>
                  </a:lnTo>
                  <a:lnTo>
                    <a:pt x="4137" y="25397"/>
                  </a:lnTo>
                  <a:lnTo>
                    <a:pt x="4269" y="25450"/>
                  </a:lnTo>
                  <a:lnTo>
                    <a:pt x="4348" y="25555"/>
                  </a:lnTo>
                  <a:lnTo>
                    <a:pt x="4348" y="25660"/>
                  </a:lnTo>
                  <a:lnTo>
                    <a:pt x="4322" y="25740"/>
                  </a:lnTo>
                  <a:lnTo>
                    <a:pt x="4269" y="25819"/>
                  </a:lnTo>
                  <a:lnTo>
                    <a:pt x="4216" y="25898"/>
                  </a:lnTo>
                  <a:lnTo>
                    <a:pt x="4137" y="25950"/>
                  </a:lnTo>
                  <a:lnTo>
                    <a:pt x="4058" y="26003"/>
                  </a:lnTo>
                  <a:lnTo>
                    <a:pt x="3979" y="26029"/>
                  </a:lnTo>
                  <a:lnTo>
                    <a:pt x="3768" y="26029"/>
                  </a:lnTo>
                  <a:lnTo>
                    <a:pt x="3689" y="26003"/>
                  </a:lnTo>
                  <a:lnTo>
                    <a:pt x="3610" y="25950"/>
                  </a:lnTo>
                  <a:lnTo>
                    <a:pt x="3531" y="25898"/>
                  </a:lnTo>
                  <a:lnTo>
                    <a:pt x="3479" y="25819"/>
                  </a:lnTo>
                  <a:lnTo>
                    <a:pt x="3452" y="25740"/>
                  </a:lnTo>
                  <a:lnTo>
                    <a:pt x="3426" y="25634"/>
                  </a:lnTo>
                  <a:lnTo>
                    <a:pt x="3399" y="25555"/>
                  </a:lnTo>
                  <a:lnTo>
                    <a:pt x="3426" y="25450"/>
                  </a:lnTo>
                  <a:lnTo>
                    <a:pt x="3452" y="25371"/>
                  </a:lnTo>
                  <a:lnTo>
                    <a:pt x="3479" y="25292"/>
                  </a:lnTo>
                  <a:lnTo>
                    <a:pt x="3558" y="25213"/>
                  </a:lnTo>
                  <a:lnTo>
                    <a:pt x="3610" y="25160"/>
                  </a:lnTo>
                  <a:lnTo>
                    <a:pt x="3689" y="25107"/>
                  </a:lnTo>
                  <a:lnTo>
                    <a:pt x="3795" y="25081"/>
                  </a:lnTo>
                  <a:close/>
                  <a:moveTo>
                    <a:pt x="22763" y="24896"/>
                  </a:moveTo>
                  <a:lnTo>
                    <a:pt x="22631" y="24949"/>
                  </a:lnTo>
                  <a:lnTo>
                    <a:pt x="22526" y="25002"/>
                  </a:lnTo>
                  <a:lnTo>
                    <a:pt x="22447" y="25081"/>
                  </a:lnTo>
                  <a:lnTo>
                    <a:pt x="22368" y="25160"/>
                  </a:lnTo>
                  <a:lnTo>
                    <a:pt x="22315" y="25265"/>
                  </a:lnTo>
                  <a:lnTo>
                    <a:pt x="22289" y="25397"/>
                  </a:lnTo>
                  <a:lnTo>
                    <a:pt x="22263" y="25502"/>
                  </a:lnTo>
                  <a:lnTo>
                    <a:pt x="22289" y="25634"/>
                  </a:lnTo>
                  <a:lnTo>
                    <a:pt x="22315" y="25740"/>
                  </a:lnTo>
                  <a:lnTo>
                    <a:pt x="22368" y="25845"/>
                  </a:lnTo>
                  <a:lnTo>
                    <a:pt x="22447" y="25950"/>
                  </a:lnTo>
                  <a:lnTo>
                    <a:pt x="22552" y="26029"/>
                  </a:lnTo>
                  <a:lnTo>
                    <a:pt x="22658" y="26082"/>
                  </a:lnTo>
                  <a:lnTo>
                    <a:pt x="22763" y="26108"/>
                  </a:lnTo>
                  <a:lnTo>
                    <a:pt x="23000" y="26108"/>
                  </a:lnTo>
                  <a:lnTo>
                    <a:pt x="23132" y="26056"/>
                  </a:lnTo>
                  <a:lnTo>
                    <a:pt x="23237" y="26003"/>
                  </a:lnTo>
                  <a:lnTo>
                    <a:pt x="23316" y="25950"/>
                  </a:lnTo>
                  <a:lnTo>
                    <a:pt x="23395" y="25845"/>
                  </a:lnTo>
                  <a:lnTo>
                    <a:pt x="23448" y="25740"/>
                  </a:lnTo>
                  <a:lnTo>
                    <a:pt x="23475" y="25634"/>
                  </a:lnTo>
                  <a:lnTo>
                    <a:pt x="23501" y="25502"/>
                  </a:lnTo>
                  <a:lnTo>
                    <a:pt x="23475" y="25371"/>
                  </a:lnTo>
                  <a:lnTo>
                    <a:pt x="23448" y="25265"/>
                  </a:lnTo>
                  <a:lnTo>
                    <a:pt x="23395" y="25160"/>
                  </a:lnTo>
                  <a:lnTo>
                    <a:pt x="23316" y="25081"/>
                  </a:lnTo>
                  <a:lnTo>
                    <a:pt x="23211" y="25002"/>
                  </a:lnTo>
                  <a:lnTo>
                    <a:pt x="23106" y="24949"/>
                  </a:lnTo>
                  <a:lnTo>
                    <a:pt x="23000" y="24896"/>
                  </a:lnTo>
                  <a:close/>
                  <a:moveTo>
                    <a:pt x="10197" y="25213"/>
                  </a:moveTo>
                  <a:lnTo>
                    <a:pt x="10302" y="25239"/>
                  </a:lnTo>
                  <a:lnTo>
                    <a:pt x="10381" y="25292"/>
                  </a:lnTo>
                  <a:lnTo>
                    <a:pt x="10434" y="25344"/>
                  </a:lnTo>
                  <a:lnTo>
                    <a:pt x="10513" y="25397"/>
                  </a:lnTo>
                  <a:lnTo>
                    <a:pt x="10539" y="25476"/>
                  </a:lnTo>
                  <a:lnTo>
                    <a:pt x="10565" y="25581"/>
                  </a:lnTo>
                  <a:lnTo>
                    <a:pt x="10592" y="25660"/>
                  </a:lnTo>
                  <a:lnTo>
                    <a:pt x="10592" y="25687"/>
                  </a:lnTo>
                  <a:lnTo>
                    <a:pt x="10565" y="25766"/>
                  </a:lnTo>
                  <a:lnTo>
                    <a:pt x="10539" y="25871"/>
                  </a:lnTo>
                  <a:lnTo>
                    <a:pt x="10513" y="25950"/>
                  </a:lnTo>
                  <a:lnTo>
                    <a:pt x="10434" y="26003"/>
                  </a:lnTo>
                  <a:lnTo>
                    <a:pt x="10381" y="26082"/>
                  </a:lnTo>
                  <a:lnTo>
                    <a:pt x="10302" y="26108"/>
                  </a:lnTo>
                  <a:lnTo>
                    <a:pt x="10197" y="26135"/>
                  </a:lnTo>
                  <a:lnTo>
                    <a:pt x="10118" y="26161"/>
                  </a:lnTo>
                  <a:lnTo>
                    <a:pt x="10012" y="26135"/>
                  </a:lnTo>
                  <a:lnTo>
                    <a:pt x="9933" y="26108"/>
                  </a:lnTo>
                  <a:lnTo>
                    <a:pt x="9854" y="26056"/>
                  </a:lnTo>
                  <a:lnTo>
                    <a:pt x="9775" y="26003"/>
                  </a:lnTo>
                  <a:lnTo>
                    <a:pt x="9722" y="25924"/>
                  </a:lnTo>
                  <a:lnTo>
                    <a:pt x="9670" y="25845"/>
                  </a:lnTo>
                  <a:lnTo>
                    <a:pt x="9643" y="25766"/>
                  </a:lnTo>
                  <a:lnTo>
                    <a:pt x="9643" y="25660"/>
                  </a:lnTo>
                  <a:lnTo>
                    <a:pt x="9643" y="25581"/>
                  </a:lnTo>
                  <a:lnTo>
                    <a:pt x="9670" y="25476"/>
                  </a:lnTo>
                  <a:lnTo>
                    <a:pt x="9722" y="25397"/>
                  </a:lnTo>
                  <a:lnTo>
                    <a:pt x="9775" y="25344"/>
                  </a:lnTo>
                  <a:lnTo>
                    <a:pt x="9854" y="25265"/>
                  </a:lnTo>
                  <a:lnTo>
                    <a:pt x="9933" y="25239"/>
                  </a:lnTo>
                  <a:lnTo>
                    <a:pt x="10012" y="25213"/>
                  </a:lnTo>
                  <a:close/>
                  <a:moveTo>
                    <a:pt x="16440" y="25213"/>
                  </a:moveTo>
                  <a:lnTo>
                    <a:pt x="16519" y="25239"/>
                  </a:lnTo>
                  <a:lnTo>
                    <a:pt x="16598" y="25292"/>
                  </a:lnTo>
                  <a:lnTo>
                    <a:pt x="16677" y="25344"/>
                  </a:lnTo>
                  <a:lnTo>
                    <a:pt x="16730" y="25423"/>
                  </a:lnTo>
                  <a:lnTo>
                    <a:pt x="16783" y="25502"/>
                  </a:lnTo>
                  <a:lnTo>
                    <a:pt x="16809" y="25581"/>
                  </a:lnTo>
                  <a:lnTo>
                    <a:pt x="16809" y="25660"/>
                  </a:lnTo>
                  <a:lnTo>
                    <a:pt x="16809" y="25687"/>
                  </a:lnTo>
                  <a:lnTo>
                    <a:pt x="16809" y="25766"/>
                  </a:lnTo>
                  <a:lnTo>
                    <a:pt x="16783" y="25871"/>
                  </a:lnTo>
                  <a:lnTo>
                    <a:pt x="16730" y="25950"/>
                  </a:lnTo>
                  <a:lnTo>
                    <a:pt x="16677" y="26003"/>
                  </a:lnTo>
                  <a:lnTo>
                    <a:pt x="16598" y="26082"/>
                  </a:lnTo>
                  <a:lnTo>
                    <a:pt x="16519" y="26108"/>
                  </a:lnTo>
                  <a:lnTo>
                    <a:pt x="16440" y="26135"/>
                  </a:lnTo>
                  <a:lnTo>
                    <a:pt x="16335" y="26161"/>
                  </a:lnTo>
                  <a:lnTo>
                    <a:pt x="16230" y="26135"/>
                  </a:lnTo>
                  <a:lnTo>
                    <a:pt x="16151" y="26108"/>
                  </a:lnTo>
                  <a:lnTo>
                    <a:pt x="16072" y="26082"/>
                  </a:lnTo>
                  <a:lnTo>
                    <a:pt x="15992" y="26003"/>
                  </a:lnTo>
                  <a:lnTo>
                    <a:pt x="15940" y="25950"/>
                  </a:lnTo>
                  <a:lnTo>
                    <a:pt x="15887" y="25871"/>
                  </a:lnTo>
                  <a:lnTo>
                    <a:pt x="15861" y="25766"/>
                  </a:lnTo>
                  <a:lnTo>
                    <a:pt x="15861" y="25687"/>
                  </a:lnTo>
                  <a:lnTo>
                    <a:pt x="15861" y="25581"/>
                  </a:lnTo>
                  <a:lnTo>
                    <a:pt x="15887" y="25502"/>
                  </a:lnTo>
                  <a:lnTo>
                    <a:pt x="15940" y="25397"/>
                  </a:lnTo>
                  <a:lnTo>
                    <a:pt x="15992" y="25344"/>
                  </a:lnTo>
                  <a:lnTo>
                    <a:pt x="16072" y="25292"/>
                  </a:lnTo>
                  <a:lnTo>
                    <a:pt x="16151" y="25239"/>
                  </a:lnTo>
                  <a:lnTo>
                    <a:pt x="16230" y="25213"/>
                  </a:lnTo>
                  <a:close/>
                  <a:moveTo>
                    <a:pt x="32063" y="25292"/>
                  </a:moveTo>
                  <a:lnTo>
                    <a:pt x="32037" y="25581"/>
                  </a:lnTo>
                  <a:lnTo>
                    <a:pt x="32195" y="25555"/>
                  </a:lnTo>
                  <a:lnTo>
                    <a:pt x="32327" y="25581"/>
                  </a:lnTo>
                  <a:lnTo>
                    <a:pt x="32432" y="25660"/>
                  </a:lnTo>
                  <a:lnTo>
                    <a:pt x="32537" y="25766"/>
                  </a:lnTo>
                  <a:lnTo>
                    <a:pt x="32537" y="25871"/>
                  </a:lnTo>
                  <a:lnTo>
                    <a:pt x="32511" y="25950"/>
                  </a:lnTo>
                  <a:lnTo>
                    <a:pt x="32458" y="26029"/>
                  </a:lnTo>
                  <a:lnTo>
                    <a:pt x="32406" y="26108"/>
                  </a:lnTo>
                  <a:lnTo>
                    <a:pt x="32327" y="26161"/>
                  </a:lnTo>
                  <a:lnTo>
                    <a:pt x="32247" y="26214"/>
                  </a:lnTo>
                  <a:lnTo>
                    <a:pt x="32168" y="26240"/>
                  </a:lnTo>
                  <a:lnTo>
                    <a:pt x="31958" y="26240"/>
                  </a:lnTo>
                  <a:lnTo>
                    <a:pt x="31879" y="26214"/>
                  </a:lnTo>
                  <a:lnTo>
                    <a:pt x="31800" y="26161"/>
                  </a:lnTo>
                  <a:lnTo>
                    <a:pt x="31721" y="26108"/>
                  </a:lnTo>
                  <a:lnTo>
                    <a:pt x="31668" y="26029"/>
                  </a:lnTo>
                  <a:lnTo>
                    <a:pt x="31615" y="25950"/>
                  </a:lnTo>
                  <a:lnTo>
                    <a:pt x="31589" y="25871"/>
                  </a:lnTo>
                  <a:lnTo>
                    <a:pt x="31589" y="25766"/>
                  </a:lnTo>
                  <a:lnTo>
                    <a:pt x="31589" y="25660"/>
                  </a:lnTo>
                  <a:lnTo>
                    <a:pt x="31615" y="25581"/>
                  </a:lnTo>
                  <a:lnTo>
                    <a:pt x="31668" y="25502"/>
                  </a:lnTo>
                  <a:lnTo>
                    <a:pt x="31721" y="25423"/>
                  </a:lnTo>
                  <a:lnTo>
                    <a:pt x="31800" y="25371"/>
                  </a:lnTo>
                  <a:lnTo>
                    <a:pt x="31879" y="25318"/>
                  </a:lnTo>
                  <a:lnTo>
                    <a:pt x="31958" y="25292"/>
                  </a:lnTo>
                  <a:close/>
                  <a:moveTo>
                    <a:pt x="9986" y="25081"/>
                  </a:moveTo>
                  <a:lnTo>
                    <a:pt x="9880" y="25107"/>
                  </a:lnTo>
                  <a:lnTo>
                    <a:pt x="9775" y="25186"/>
                  </a:lnTo>
                  <a:lnTo>
                    <a:pt x="9670" y="25265"/>
                  </a:lnTo>
                  <a:lnTo>
                    <a:pt x="9591" y="25344"/>
                  </a:lnTo>
                  <a:lnTo>
                    <a:pt x="9538" y="25450"/>
                  </a:lnTo>
                  <a:lnTo>
                    <a:pt x="9512" y="25555"/>
                  </a:lnTo>
                  <a:lnTo>
                    <a:pt x="9512" y="25687"/>
                  </a:lnTo>
                  <a:lnTo>
                    <a:pt x="9512" y="25819"/>
                  </a:lnTo>
                  <a:lnTo>
                    <a:pt x="9538" y="25924"/>
                  </a:lnTo>
                  <a:lnTo>
                    <a:pt x="9617" y="26029"/>
                  </a:lnTo>
                  <a:lnTo>
                    <a:pt x="9696" y="26108"/>
                  </a:lnTo>
                  <a:lnTo>
                    <a:pt x="9775" y="26187"/>
                  </a:lnTo>
                  <a:lnTo>
                    <a:pt x="9880" y="26240"/>
                  </a:lnTo>
                  <a:lnTo>
                    <a:pt x="9986" y="26293"/>
                  </a:lnTo>
                  <a:lnTo>
                    <a:pt x="10223" y="26293"/>
                  </a:lnTo>
                  <a:lnTo>
                    <a:pt x="10355" y="26240"/>
                  </a:lnTo>
                  <a:lnTo>
                    <a:pt x="10460" y="26187"/>
                  </a:lnTo>
                  <a:lnTo>
                    <a:pt x="10539" y="26108"/>
                  </a:lnTo>
                  <a:lnTo>
                    <a:pt x="10618" y="26029"/>
                  </a:lnTo>
                  <a:lnTo>
                    <a:pt x="10671" y="25924"/>
                  </a:lnTo>
                  <a:lnTo>
                    <a:pt x="10723" y="25792"/>
                  </a:lnTo>
                  <a:lnTo>
                    <a:pt x="10723" y="25687"/>
                  </a:lnTo>
                  <a:lnTo>
                    <a:pt x="10697" y="25555"/>
                  </a:lnTo>
                  <a:lnTo>
                    <a:pt x="10671" y="25450"/>
                  </a:lnTo>
                  <a:lnTo>
                    <a:pt x="10618" y="25344"/>
                  </a:lnTo>
                  <a:lnTo>
                    <a:pt x="10539" y="25239"/>
                  </a:lnTo>
                  <a:lnTo>
                    <a:pt x="10460" y="25160"/>
                  </a:lnTo>
                  <a:lnTo>
                    <a:pt x="10355" y="25107"/>
                  </a:lnTo>
                  <a:lnTo>
                    <a:pt x="10223" y="25081"/>
                  </a:lnTo>
                  <a:close/>
                  <a:moveTo>
                    <a:pt x="16203" y="25081"/>
                  </a:moveTo>
                  <a:lnTo>
                    <a:pt x="16098" y="25107"/>
                  </a:lnTo>
                  <a:lnTo>
                    <a:pt x="15992" y="25186"/>
                  </a:lnTo>
                  <a:lnTo>
                    <a:pt x="15913" y="25239"/>
                  </a:lnTo>
                  <a:lnTo>
                    <a:pt x="15834" y="25344"/>
                  </a:lnTo>
                  <a:lnTo>
                    <a:pt x="15782" y="25450"/>
                  </a:lnTo>
                  <a:lnTo>
                    <a:pt x="15729" y="25555"/>
                  </a:lnTo>
                  <a:lnTo>
                    <a:pt x="15729" y="25687"/>
                  </a:lnTo>
                  <a:lnTo>
                    <a:pt x="15729" y="25792"/>
                  </a:lnTo>
                  <a:lnTo>
                    <a:pt x="15782" y="25924"/>
                  </a:lnTo>
                  <a:lnTo>
                    <a:pt x="15834" y="26029"/>
                  </a:lnTo>
                  <a:lnTo>
                    <a:pt x="15913" y="26108"/>
                  </a:lnTo>
                  <a:lnTo>
                    <a:pt x="15992" y="26187"/>
                  </a:lnTo>
                  <a:lnTo>
                    <a:pt x="16098" y="26240"/>
                  </a:lnTo>
                  <a:lnTo>
                    <a:pt x="16203" y="26293"/>
                  </a:lnTo>
                  <a:lnTo>
                    <a:pt x="16467" y="26293"/>
                  </a:lnTo>
                  <a:lnTo>
                    <a:pt x="16572" y="26240"/>
                  </a:lnTo>
                  <a:lnTo>
                    <a:pt x="16677" y="26187"/>
                  </a:lnTo>
                  <a:lnTo>
                    <a:pt x="16757" y="26108"/>
                  </a:lnTo>
                  <a:lnTo>
                    <a:pt x="16836" y="26029"/>
                  </a:lnTo>
                  <a:lnTo>
                    <a:pt x="16888" y="25924"/>
                  </a:lnTo>
                  <a:lnTo>
                    <a:pt x="16941" y="25792"/>
                  </a:lnTo>
                  <a:lnTo>
                    <a:pt x="16941" y="25687"/>
                  </a:lnTo>
                  <a:lnTo>
                    <a:pt x="16941" y="25555"/>
                  </a:lnTo>
                  <a:lnTo>
                    <a:pt x="16888" y="25450"/>
                  </a:lnTo>
                  <a:lnTo>
                    <a:pt x="16836" y="25344"/>
                  </a:lnTo>
                  <a:lnTo>
                    <a:pt x="16757" y="25239"/>
                  </a:lnTo>
                  <a:lnTo>
                    <a:pt x="16677" y="25186"/>
                  </a:lnTo>
                  <a:lnTo>
                    <a:pt x="16572" y="25107"/>
                  </a:lnTo>
                  <a:lnTo>
                    <a:pt x="16467" y="25081"/>
                  </a:lnTo>
                  <a:close/>
                  <a:moveTo>
                    <a:pt x="3874" y="24949"/>
                  </a:moveTo>
                  <a:lnTo>
                    <a:pt x="3742" y="24975"/>
                  </a:lnTo>
                  <a:lnTo>
                    <a:pt x="3637" y="25002"/>
                  </a:lnTo>
                  <a:lnTo>
                    <a:pt x="3531" y="25055"/>
                  </a:lnTo>
                  <a:lnTo>
                    <a:pt x="3452" y="25134"/>
                  </a:lnTo>
                  <a:lnTo>
                    <a:pt x="3373" y="25213"/>
                  </a:lnTo>
                  <a:lnTo>
                    <a:pt x="3320" y="25318"/>
                  </a:lnTo>
                  <a:lnTo>
                    <a:pt x="3268" y="25450"/>
                  </a:lnTo>
                  <a:lnTo>
                    <a:pt x="3268" y="25555"/>
                  </a:lnTo>
                  <a:lnTo>
                    <a:pt x="3294" y="25687"/>
                  </a:lnTo>
                  <a:lnTo>
                    <a:pt x="3320" y="25792"/>
                  </a:lnTo>
                  <a:lnTo>
                    <a:pt x="3373" y="25898"/>
                  </a:lnTo>
                  <a:lnTo>
                    <a:pt x="3452" y="26003"/>
                  </a:lnTo>
                  <a:lnTo>
                    <a:pt x="3531" y="26082"/>
                  </a:lnTo>
                  <a:lnTo>
                    <a:pt x="3637" y="26135"/>
                  </a:lnTo>
                  <a:lnTo>
                    <a:pt x="3768" y="26161"/>
                  </a:lnTo>
                  <a:lnTo>
                    <a:pt x="3874" y="26161"/>
                  </a:lnTo>
                  <a:lnTo>
                    <a:pt x="3874" y="26451"/>
                  </a:lnTo>
                  <a:lnTo>
                    <a:pt x="4058" y="26451"/>
                  </a:lnTo>
                  <a:lnTo>
                    <a:pt x="4164" y="26424"/>
                  </a:lnTo>
                  <a:lnTo>
                    <a:pt x="4243" y="26398"/>
                  </a:lnTo>
                  <a:lnTo>
                    <a:pt x="4348" y="26319"/>
                  </a:lnTo>
                  <a:lnTo>
                    <a:pt x="4427" y="26240"/>
                  </a:lnTo>
                  <a:lnTo>
                    <a:pt x="4506" y="26135"/>
                  </a:lnTo>
                  <a:lnTo>
                    <a:pt x="4532" y="26029"/>
                  </a:lnTo>
                  <a:lnTo>
                    <a:pt x="4559" y="25924"/>
                  </a:lnTo>
                  <a:lnTo>
                    <a:pt x="4559" y="25792"/>
                  </a:lnTo>
                  <a:lnTo>
                    <a:pt x="4532" y="25687"/>
                  </a:lnTo>
                  <a:lnTo>
                    <a:pt x="4480" y="25555"/>
                  </a:lnTo>
                  <a:lnTo>
                    <a:pt x="4480" y="25423"/>
                  </a:lnTo>
                  <a:lnTo>
                    <a:pt x="4453" y="25318"/>
                  </a:lnTo>
                  <a:lnTo>
                    <a:pt x="4374" y="25213"/>
                  </a:lnTo>
                  <a:lnTo>
                    <a:pt x="4322" y="25134"/>
                  </a:lnTo>
                  <a:lnTo>
                    <a:pt x="4216" y="25055"/>
                  </a:lnTo>
                  <a:lnTo>
                    <a:pt x="4111" y="25002"/>
                  </a:lnTo>
                  <a:lnTo>
                    <a:pt x="4005" y="24949"/>
                  </a:lnTo>
                  <a:close/>
                  <a:moveTo>
                    <a:pt x="32063" y="25160"/>
                  </a:moveTo>
                  <a:lnTo>
                    <a:pt x="31931" y="25186"/>
                  </a:lnTo>
                  <a:lnTo>
                    <a:pt x="31826" y="25213"/>
                  </a:lnTo>
                  <a:lnTo>
                    <a:pt x="31721" y="25265"/>
                  </a:lnTo>
                  <a:lnTo>
                    <a:pt x="31642" y="25344"/>
                  </a:lnTo>
                  <a:lnTo>
                    <a:pt x="31563" y="25423"/>
                  </a:lnTo>
                  <a:lnTo>
                    <a:pt x="31510" y="25529"/>
                  </a:lnTo>
                  <a:lnTo>
                    <a:pt x="31457" y="25660"/>
                  </a:lnTo>
                  <a:lnTo>
                    <a:pt x="31457" y="25766"/>
                  </a:lnTo>
                  <a:lnTo>
                    <a:pt x="31457" y="25898"/>
                  </a:lnTo>
                  <a:lnTo>
                    <a:pt x="31510" y="26003"/>
                  </a:lnTo>
                  <a:lnTo>
                    <a:pt x="31563" y="26108"/>
                  </a:lnTo>
                  <a:lnTo>
                    <a:pt x="31642" y="26214"/>
                  </a:lnTo>
                  <a:lnTo>
                    <a:pt x="31721" y="26293"/>
                  </a:lnTo>
                  <a:lnTo>
                    <a:pt x="31826" y="26345"/>
                  </a:lnTo>
                  <a:lnTo>
                    <a:pt x="31931" y="26372"/>
                  </a:lnTo>
                  <a:lnTo>
                    <a:pt x="32063" y="26398"/>
                  </a:lnTo>
                  <a:lnTo>
                    <a:pt x="32037" y="26662"/>
                  </a:lnTo>
                  <a:lnTo>
                    <a:pt x="32221" y="26662"/>
                  </a:lnTo>
                  <a:lnTo>
                    <a:pt x="32406" y="26609"/>
                  </a:lnTo>
                  <a:lnTo>
                    <a:pt x="32511" y="26530"/>
                  </a:lnTo>
                  <a:lnTo>
                    <a:pt x="32590" y="26451"/>
                  </a:lnTo>
                  <a:lnTo>
                    <a:pt x="32669" y="26345"/>
                  </a:lnTo>
                  <a:lnTo>
                    <a:pt x="32722" y="26240"/>
                  </a:lnTo>
                  <a:lnTo>
                    <a:pt x="32748" y="26135"/>
                  </a:lnTo>
                  <a:lnTo>
                    <a:pt x="32748" y="26003"/>
                  </a:lnTo>
                  <a:lnTo>
                    <a:pt x="32722" y="25898"/>
                  </a:lnTo>
                  <a:lnTo>
                    <a:pt x="32669" y="25766"/>
                  </a:lnTo>
                  <a:lnTo>
                    <a:pt x="32669" y="25660"/>
                  </a:lnTo>
                  <a:lnTo>
                    <a:pt x="32616" y="25529"/>
                  </a:lnTo>
                  <a:lnTo>
                    <a:pt x="32564" y="25423"/>
                  </a:lnTo>
                  <a:lnTo>
                    <a:pt x="32485" y="25344"/>
                  </a:lnTo>
                  <a:lnTo>
                    <a:pt x="32406" y="25265"/>
                  </a:lnTo>
                  <a:lnTo>
                    <a:pt x="32300" y="25213"/>
                  </a:lnTo>
                  <a:lnTo>
                    <a:pt x="32195" y="25186"/>
                  </a:lnTo>
                  <a:lnTo>
                    <a:pt x="32063" y="25160"/>
                  </a:lnTo>
                  <a:close/>
                  <a:moveTo>
                    <a:pt x="25925" y="26635"/>
                  </a:moveTo>
                  <a:lnTo>
                    <a:pt x="25898" y="26899"/>
                  </a:lnTo>
                  <a:lnTo>
                    <a:pt x="26056" y="26899"/>
                  </a:lnTo>
                  <a:lnTo>
                    <a:pt x="26188" y="26925"/>
                  </a:lnTo>
                  <a:lnTo>
                    <a:pt x="26293" y="27004"/>
                  </a:lnTo>
                  <a:lnTo>
                    <a:pt x="26399" y="27109"/>
                  </a:lnTo>
                  <a:lnTo>
                    <a:pt x="26373" y="27215"/>
                  </a:lnTo>
                  <a:lnTo>
                    <a:pt x="26346" y="27294"/>
                  </a:lnTo>
                  <a:lnTo>
                    <a:pt x="26320" y="27373"/>
                  </a:lnTo>
                  <a:lnTo>
                    <a:pt x="26241" y="27452"/>
                  </a:lnTo>
                  <a:lnTo>
                    <a:pt x="26188" y="27505"/>
                  </a:lnTo>
                  <a:lnTo>
                    <a:pt x="26109" y="27557"/>
                  </a:lnTo>
                  <a:lnTo>
                    <a:pt x="26004" y="27584"/>
                  </a:lnTo>
                  <a:lnTo>
                    <a:pt x="25819" y="27584"/>
                  </a:lnTo>
                  <a:lnTo>
                    <a:pt x="25740" y="27557"/>
                  </a:lnTo>
                  <a:lnTo>
                    <a:pt x="25661" y="27505"/>
                  </a:lnTo>
                  <a:lnTo>
                    <a:pt x="25582" y="27452"/>
                  </a:lnTo>
                  <a:lnTo>
                    <a:pt x="25529" y="27373"/>
                  </a:lnTo>
                  <a:lnTo>
                    <a:pt x="25477" y="27294"/>
                  </a:lnTo>
                  <a:lnTo>
                    <a:pt x="25450" y="27215"/>
                  </a:lnTo>
                  <a:lnTo>
                    <a:pt x="25450" y="27109"/>
                  </a:lnTo>
                  <a:lnTo>
                    <a:pt x="25450" y="27004"/>
                  </a:lnTo>
                  <a:lnTo>
                    <a:pt x="25477" y="26925"/>
                  </a:lnTo>
                  <a:lnTo>
                    <a:pt x="25529" y="26846"/>
                  </a:lnTo>
                  <a:lnTo>
                    <a:pt x="25582" y="26767"/>
                  </a:lnTo>
                  <a:lnTo>
                    <a:pt x="25661" y="26714"/>
                  </a:lnTo>
                  <a:lnTo>
                    <a:pt x="25740" y="26662"/>
                  </a:lnTo>
                  <a:lnTo>
                    <a:pt x="25819" y="26635"/>
                  </a:lnTo>
                  <a:close/>
                  <a:moveTo>
                    <a:pt x="25925" y="26504"/>
                  </a:moveTo>
                  <a:lnTo>
                    <a:pt x="25793" y="26530"/>
                  </a:lnTo>
                  <a:lnTo>
                    <a:pt x="25688" y="26556"/>
                  </a:lnTo>
                  <a:lnTo>
                    <a:pt x="25582" y="26609"/>
                  </a:lnTo>
                  <a:lnTo>
                    <a:pt x="25477" y="26688"/>
                  </a:lnTo>
                  <a:lnTo>
                    <a:pt x="25398" y="26767"/>
                  </a:lnTo>
                  <a:lnTo>
                    <a:pt x="25345" y="26872"/>
                  </a:lnTo>
                  <a:lnTo>
                    <a:pt x="25319" y="27004"/>
                  </a:lnTo>
                  <a:lnTo>
                    <a:pt x="25319" y="27109"/>
                  </a:lnTo>
                  <a:lnTo>
                    <a:pt x="25319" y="27241"/>
                  </a:lnTo>
                  <a:lnTo>
                    <a:pt x="25371" y="27373"/>
                  </a:lnTo>
                  <a:lnTo>
                    <a:pt x="25424" y="27452"/>
                  </a:lnTo>
                  <a:lnTo>
                    <a:pt x="25503" y="27557"/>
                  </a:lnTo>
                  <a:lnTo>
                    <a:pt x="25582" y="27636"/>
                  </a:lnTo>
                  <a:lnTo>
                    <a:pt x="25688" y="27689"/>
                  </a:lnTo>
                  <a:lnTo>
                    <a:pt x="25793" y="27715"/>
                  </a:lnTo>
                  <a:lnTo>
                    <a:pt x="25925" y="27742"/>
                  </a:lnTo>
                  <a:lnTo>
                    <a:pt x="25898" y="27979"/>
                  </a:lnTo>
                  <a:lnTo>
                    <a:pt x="26083" y="27979"/>
                  </a:lnTo>
                  <a:lnTo>
                    <a:pt x="26241" y="27926"/>
                  </a:lnTo>
                  <a:lnTo>
                    <a:pt x="26346" y="27873"/>
                  </a:lnTo>
                  <a:lnTo>
                    <a:pt x="26452" y="27794"/>
                  </a:lnTo>
                  <a:lnTo>
                    <a:pt x="26504" y="27689"/>
                  </a:lnTo>
                  <a:lnTo>
                    <a:pt x="26557" y="27584"/>
                  </a:lnTo>
                  <a:lnTo>
                    <a:pt x="26583" y="27478"/>
                  </a:lnTo>
                  <a:lnTo>
                    <a:pt x="26583" y="27347"/>
                  </a:lnTo>
                  <a:lnTo>
                    <a:pt x="26583" y="27241"/>
                  </a:lnTo>
                  <a:lnTo>
                    <a:pt x="26531" y="27109"/>
                  </a:lnTo>
                  <a:lnTo>
                    <a:pt x="26531" y="26978"/>
                  </a:lnTo>
                  <a:lnTo>
                    <a:pt x="26478" y="26872"/>
                  </a:lnTo>
                  <a:lnTo>
                    <a:pt x="26425" y="26767"/>
                  </a:lnTo>
                  <a:lnTo>
                    <a:pt x="26346" y="26688"/>
                  </a:lnTo>
                  <a:lnTo>
                    <a:pt x="26267" y="26609"/>
                  </a:lnTo>
                  <a:lnTo>
                    <a:pt x="26162" y="26556"/>
                  </a:lnTo>
                  <a:lnTo>
                    <a:pt x="26030" y="26530"/>
                  </a:lnTo>
                  <a:lnTo>
                    <a:pt x="25925" y="26504"/>
                  </a:lnTo>
                  <a:close/>
                  <a:moveTo>
                    <a:pt x="19523" y="27188"/>
                  </a:moveTo>
                  <a:lnTo>
                    <a:pt x="19496" y="27452"/>
                  </a:lnTo>
                  <a:lnTo>
                    <a:pt x="19654" y="27452"/>
                  </a:lnTo>
                  <a:lnTo>
                    <a:pt x="19786" y="27478"/>
                  </a:lnTo>
                  <a:lnTo>
                    <a:pt x="19892" y="27557"/>
                  </a:lnTo>
                  <a:lnTo>
                    <a:pt x="19997" y="27663"/>
                  </a:lnTo>
                  <a:lnTo>
                    <a:pt x="19997" y="27742"/>
                  </a:lnTo>
                  <a:lnTo>
                    <a:pt x="19971" y="27847"/>
                  </a:lnTo>
                  <a:lnTo>
                    <a:pt x="19918" y="27926"/>
                  </a:lnTo>
                  <a:lnTo>
                    <a:pt x="19865" y="27979"/>
                  </a:lnTo>
                  <a:lnTo>
                    <a:pt x="19786" y="28032"/>
                  </a:lnTo>
                  <a:lnTo>
                    <a:pt x="19707" y="28084"/>
                  </a:lnTo>
                  <a:lnTo>
                    <a:pt x="19628" y="28111"/>
                  </a:lnTo>
                  <a:lnTo>
                    <a:pt x="19444" y="28111"/>
                  </a:lnTo>
                  <a:lnTo>
                    <a:pt x="19338" y="28084"/>
                  </a:lnTo>
                  <a:lnTo>
                    <a:pt x="19259" y="28032"/>
                  </a:lnTo>
                  <a:lnTo>
                    <a:pt x="19207" y="27979"/>
                  </a:lnTo>
                  <a:lnTo>
                    <a:pt x="19128" y="27926"/>
                  </a:lnTo>
                  <a:lnTo>
                    <a:pt x="19101" y="27847"/>
                  </a:lnTo>
                  <a:lnTo>
                    <a:pt x="19075" y="27742"/>
                  </a:lnTo>
                  <a:lnTo>
                    <a:pt x="19049" y="27663"/>
                  </a:lnTo>
                  <a:lnTo>
                    <a:pt x="19075" y="27557"/>
                  </a:lnTo>
                  <a:lnTo>
                    <a:pt x="19101" y="27478"/>
                  </a:lnTo>
                  <a:lnTo>
                    <a:pt x="19128" y="27399"/>
                  </a:lnTo>
                  <a:lnTo>
                    <a:pt x="19207" y="27320"/>
                  </a:lnTo>
                  <a:lnTo>
                    <a:pt x="19259" y="27268"/>
                  </a:lnTo>
                  <a:lnTo>
                    <a:pt x="19338" y="27215"/>
                  </a:lnTo>
                  <a:lnTo>
                    <a:pt x="19444" y="27188"/>
                  </a:lnTo>
                  <a:close/>
                  <a:moveTo>
                    <a:pt x="13780" y="27478"/>
                  </a:moveTo>
                  <a:lnTo>
                    <a:pt x="13753" y="27715"/>
                  </a:lnTo>
                  <a:lnTo>
                    <a:pt x="13885" y="27715"/>
                  </a:lnTo>
                  <a:lnTo>
                    <a:pt x="14017" y="27768"/>
                  </a:lnTo>
                  <a:lnTo>
                    <a:pt x="14148" y="27821"/>
                  </a:lnTo>
                  <a:lnTo>
                    <a:pt x="14227" y="27953"/>
                  </a:lnTo>
                  <a:lnTo>
                    <a:pt x="14227" y="28058"/>
                  </a:lnTo>
                  <a:lnTo>
                    <a:pt x="14201" y="28137"/>
                  </a:lnTo>
                  <a:lnTo>
                    <a:pt x="14148" y="28216"/>
                  </a:lnTo>
                  <a:lnTo>
                    <a:pt x="14096" y="28295"/>
                  </a:lnTo>
                  <a:lnTo>
                    <a:pt x="14017" y="28348"/>
                  </a:lnTo>
                  <a:lnTo>
                    <a:pt x="13938" y="28374"/>
                  </a:lnTo>
                  <a:lnTo>
                    <a:pt x="13859" y="28400"/>
                  </a:lnTo>
                  <a:lnTo>
                    <a:pt x="13753" y="28427"/>
                  </a:lnTo>
                  <a:lnTo>
                    <a:pt x="13674" y="28400"/>
                  </a:lnTo>
                  <a:lnTo>
                    <a:pt x="13569" y="28374"/>
                  </a:lnTo>
                  <a:lnTo>
                    <a:pt x="13490" y="28348"/>
                  </a:lnTo>
                  <a:lnTo>
                    <a:pt x="13437" y="28269"/>
                  </a:lnTo>
                  <a:lnTo>
                    <a:pt x="13358" y="28216"/>
                  </a:lnTo>
                  <a:lnTo>
                    <a:pt x="13332" y="28137"/>
                  </a:lnTo>
                  <a:lnTo>
                    <a:pt x="13305" y="28032"/>
                  </a:lnTo>
                  <a:lnTo>
                    <a:pt x="13279" y="27953"/>
                  </a:lnTo>
                  <a:lnTo>
                    <a:pt x="13305" y="27847"/>
                  </a:lnTo>
                  <a:lnTo>
                    <a:pt x="13332" y="27768"/>
                  </a:lnTo>
                  <a:lnTo>
                    <a:pt x="13384" y="27689"/>
                  </a:lnTo>
                  <a:lnTo>
                    <a:pt x="13437" y="27610"/>
                  </a:lnTo>
                  <a:lnTo>
                    <a:pt x="13516" y="27557"/>
                  </a:lnTo>
                  <a:lnTo>
                    <a:pt x="13595" y="27505"/>
                  </a:lnTo>
                  <a:lnTo>
                    <a:pt x="13674" y="27478"/>
                  </a:lnTo>
                  <a:close/>
                  <a:moveTo>
                    <a:pt x="19523" y="27057"/>
                  </a:moveTo>
                  <a:lnTo>
                    <a:pt x="19391" y="27083"/>
                  </a:lnTo>
                  <a:lnTo>
                    <a:pt x="19286" y="27109"/>
                  </a:lnTo>
                  <a:lnTo>
                    <a:pt x="19180" y="27162"/>
                  </a:lnTo>
                  <a:lnTo>
                    <a:pt x="19101" y="27241"/>
                  </a:lnTo>
                  <a:lnTo>
                    <a:pt x="19022" y="27320"/>
                  </a:lnTo>
                  <a:lnTo>
                    <a:pt x="18970" y="27426"/>
                  </a:lnTo>
                  <a:lnTo>
                    <a:pt x="18943" y="27557"/>
                  </a:lnTo>
                  <a:lnTo>
                    <a:pt x="18917" y="27663"/>
                  </a:lnTo>
                  <a:lnTo>
                    <a:pt x="18943" y="27794"/>
                  </a:lnTo>
                  <a:lnTo>
                    <a:pt x="18970" y="27900"/>
                  </a:lnTo>
                  <a:lnTo>
                    <a:pt x="19022" y="28005"/>
                  </a:lnTo>
                  <a:lnTo>
                    <a:pt x="19101" y="28084"/>
                  </a:lnTo>
                  <a:lnTo>
                    <a:pt x="19180" y="28163"/>
                  </a:lnTo>
                  <a:lnTo>
                    <a:pt x="19286" y="28216"/>
                  </a:lnTo>
                  <a:lnTo>
                    <a:pt x="19391" y="28269"/>
                  </a:lnTo>
                  <a:lnTo>
                    <a:pt x="19523" y="28269"/>
                  </a:lnTo>
                  <a:lnTo>
                    <a:pt x="19496" y="28532"/>
                  </a:lnTo>
                  <a:lnTo>
                    <a:pt x="19654" y="28532"/>
                  </a:lnTo>
                  <a:lnTo>
                    <a:pt x="19813" y="28479"/>
                  </a:lnTo>
                  <a:lnTo>
                    <a:pt x="19918" y="28427"/>
                  </a:lnTo>
                  <a:lnTo>
                    <a:pt x="20023" y="28348"/>
                  </a:lnTo>
                  <a:lnTo>
                    <a:pt x="20102" y="28242"/>
                  </a:lnTo>
                  <a:lnTo>
                    <a:pt x="20155" y="28137"/>
                  </a:lnTo>
                  <a:lnTo>
                    <a:pt x="20181" y="28032"/>
                  </a:lnTo>
                  <a:lnTo>
                    <a:pt x="20181" y="27900"/>
                  </a:lnTo>
                  <a:lnTo>
                    <a:pt x="20181" y="27794"/>
                  </a:lnTo>
                  <a:lnTo>
                    <a:pt x="20129" y="27663"/>
                  </a:lnTo>
                  <a:lnTo>
                    <a:pt x="20129" y="27557"/>
                  </a:lnTo>
                  <a:lnTo>
                    <a:pt x="20076" y="27426"/>
                  </a:lnTo>
                  <a:lnTo>
                    <a:pt x="20023" y="27320"/>
                  </a:lnTo>
                  <a:lnTo>
                    <a:pt x="19944" y="27241"/>
                  </a:lnTo>
                  <a:lnTo>
                    <a:pt x="19865" y="27162"/>
                  </a:lnTo>
                  <a:lnTo>
                    <a:pt x="19760" y="27109"/>
                  </a:lnTo>
                  <a:lnTo>
                    <a:pt x="19654" y="27083"/>
                  </a:lnTo>
                  <a:lnTo>
                    <a:pt x="19523" y="27057"/>
                  </a:lnTo>
                  <a:close/>
                  <a:moveTo>
                    <a:pt x="6982" y="27742"/>
                  </a:moveTo>
                  <a:lnTo>
                    <a:pt x="6956" y="27979"/>
                  </a:lnTo>
                  <a:lnTo>
                    <a:pt x="7088" y="27979"/>
                  </a:lnTo>
                  <a:lnTo>
                    <a:pt x="7246" y="28032"/>
                  </a:lnTo>
                  <a:lnTo>
                    <a:pt x="7351" y="28111"/>
                  </a:lnTo>
                  <a:lnTo>
                    <a:pt x="7457" y="28216"/>
                  </a:lnTo>
                  <a:lnTo>
                    <a:pt x="7430" y="28321"/>
                  </a:lnTo>
                  <a:lnTo>
                    <a:pt x="7404" y="28400"/>
                  </a:lnTo>
                  <a:lnTo>
                    <a:pt x="7378" y="28479"/>
                  </a:lnTo>
                  <a:lnTo>
                    <a:pt x="7299" y="28558"/>
                  </a:lnTo>
                  <a:lnTo>
                    <a:pt x="7246" y="28611"/>
                  </a:lnTo>
                  <a:lnTo>
                    <a:pt x="7167" y="28664"/>
                  </a:lnTo>
                  <a:lnTo>
                    <a:pt x="7061" y="28690"/>
                  </a:lnTo>
                  <a:lnTo>
                    <a:pt x="6877" y="28690"/>
                  </a:lnTo>
                  <a:lnTo>
                    <a:pt x="6798" y="28664"/>
                  </a:lnTo>
                  <a:lnTo>
                    <a:pt x="6719" y="28611"/>
                  </a:lnTo>
                  <a:lnTo>
                    <a:pt x="6640" y="28558"/>
                  </a:lnTo>
                  <a:lnTo>
                    <a:pt x="6587" y="28479"/>
                  </a:lnTo>
                  <a:lnTo>
                    <a:pt x="6535" y="28400"/>
                  </a:lnTo>
                  <a:lnTo>
                    <a:pt x="6508" y="28321"/>
                  </a:lnTo>
                  <a:lnTo>
                    <a:pt x="6508" y="28216"/>
                  </a:lnTo>
                  <a:lnTo>
                    <a:pt x="6508" y="28137"/>
                  </a:lnTo>
                  <a:lnTo>
                    <a:pt x="6535" y="28032"/>
                  </a:lnTo>
                  <a:lnTo>
                    <a:pt x="6587" y="27953"/>
                  </a:lnTo>
                  <a:lnTo>
                    <a:pt x="6640" y="27900"/>
                  </a:lnTo>
                  <a:lnTo>
                    <a:pt x="6719" y="27821"/>
                  </a:lnTo>
                  <a:lnTo>
                    <a:pt x="6798" y="27794"/>
                  </a:lnTo>
                  <a:lnTo>
                    <a:pt x="6877" y="27768"/>
                  </a:lnTo>
                  <a:lnTo>
                    <a:pt x="6982" y="27742"/>
                  </a:lnTo>
                  <a:close/>
                  <a:moveTo>
                    <a:pt x="13648" y="27347"/>
                  </a:moveTo>
                  <a:lnTo>
                    <a:pt x="13516" y="27399"/>
                  </a:lnTo>
                  <a:lnTo>
                    <a:pt x="13411" y="27452"/>
                  </a:lnTo>
                  <a:lnTo>
                    <a:pt x="13332" y="27531"/>
                  </a:lnTo>
                  <a:lnTo>
                    <a:pt x="13253" y="27610"/>
                  </a:lnTo>
                  <a:lnTo>
                    <a:pt x="13200" y="27715"/>
                  </a:lnTo>
                  <a:lnTo>
                    <a:pt x="13174" y="27847"/>
                  </a:lnTo>
                  <a:lnTo>
                    <a:pt x="13147" y="27953"/>
                  </a:lnTo>
                  <a:lnTo>
                    <a:pt x="13174" y="28084"/>
                  </a:lnTo>
                  <a:lnTo>
                    <a:pt x="13200" y="28190"/>
                  </a:lnTo>
                  <a:lnTo>
                    <a:pt x="13253" y="28295"/>
                  </a:lnTo>
                  <a:lnTo>
                    <a:pt x="13332" y="28400"/>
                  </a:lnTo>
                  <a:lnTo>
                    <a:pt x="13437" y="28453"/>
                  </a:lnTo>
                  <a:lnTo>
                    <a:pt x="13542" y="28506"/>
                  </a:lnTo>
                  <a:lnTo>
                    <a:pt x="13648" y="28558"/>
                  </a:lnTo>
                  <a:lnTo>
                    <a:pt x="13780" y="28558"/>
                  </a:lnTo>
                  <a:lnTo>
                    <a:pt x="13753" y="28796"/>
                  </a:lnTo>
                  <a:lnTo>
                    <a:pt x="13911" y="28796"/>
                  </a:lnTo>
                  <a:lnTo>
                    <a:pt x="14069" y="28769"/>
                  </a:lnTo>
                  <a:lnTo>
                    <a:pt x="14175" y="28690"/>
                  </a:lnTo>
                  <a:lnTo>
                    <a:pt x="14254" y="28611"/>
                  </a:lnTo>
                  <a:lnTo>
                    <a:pt x="14333" y="28532"/>
                  </a:lnTo>
                  <a:lnTo>
                    <a:pt x="14385" y="28427"/>
                  </a:lnTo>
                  <a:lnTo>
                    <a:pt x="14412" y="28295"/>
                  </a:lnTo>
                  <a:lnTo>
                    <a:pt x="14438" y="28190"/>
                  </a:lnTo>
                  <a:lnTo>
                    <a:pt x="14412" y="28058"/>
                  </a:lnTo>
                  <a:lnTo>
                    <a:pt x="14385" y="27953"/>
                  </a:lnTo>
                  <a:lnTo>
                    <a:pt x="14359" y="27821"/>
                  </a:lnTo>
                  <a:lnTo>
                    <a:pt x="14333" y="27715"/>
                  </a:lnTo>
                  <a:lnTo>
                    <a:pt x="14280" y="27610"/>
                  </a:lnTo>
                  <a:lnTo>
                    <a:pt x="14201" y="27505"/>
                  </a:lnTo>
                  <a:lnTo>
                    <a:pt x="14096" y="27452"/>
                  </a:lnTo>
                  <a:lnTo>
                    <a:pt x="13990" y="27399"/>
                  </a:lnTo>
                  <a:lnTo>
                    <a:pt x="13885" y="27347"/>
                  </a:lnTo>
                  <a:close/>
                  <a:moveTo>
                    <a:pt x="6851" y="27636"/>
                  </a:moveTo>
                  <a:lnTo>
                    <a:pt x="6745" y="27689"/>
                  </a:lnTo>
                  <a:lnTo>
                    <a:pt x="6640" y="27742"/>
                  </a:lnTo>
                  <a:lnTo>
                    <a:pt x="6561" y="27821"/>
                  </a:lnTo>
                  <a:lnTo>
                    <a:pt x="6482" y="27900"/>
                  </a:lnTo>
                  <a:lnTo>
                    <a:pt x="6429" y="28005"/>
                  </a:lnTo>
                  <a:lnTo>
                    <a:pt x="6377" y="28111"/>
                  </a:lnTo>
                  <a:lnTo>
                    <a:pt x="6377" y="28242"/>
                  </a:lnTo>
                  <a:lnTo>
                    <a:pt x="6377" y="28348"/>
                  </a:lnTo>
                  <a:lnTo>
                    <a:pt x="6429" y="28479"/>
                  </a:lnTo>
                  <a:lnTo>
                    <a:pt x="6482" y="28585"/>
                  </a:lnTo>
                  <a:lnTo>
                    <a:pt x="6561" y="28664"/>
                  </a:lnTo>
                  <a:lnTo>
                    <a:pt x="6640" y="28743"/>
                  </a:lnTo>
                  <a:lnTo>
                    <a:pt x="6745" y="28796"/>
                  </a:lnTo>
                  <a:lnTo>
                    <a:pt x="6851" y="28822"/>
                  </a:lnTo>
                  <a:lnTo>
                    <a:pt x="6982" y="28848"/>
                  </a:lnTo>
                  <a:lnTo>
                    <a:pt x="6956" y="29059"/>
                  </a:lnTo>
                  <a:lnTo>
                    <a:pt x="7088" y="29059"/>
                  </a:lnTo>
                  <a:lnTo>
                    <a:pt x="7246" y="29033"/>
                  </a:lnTo>
                  <a:lnTo>
                    <a:pt x="7351" y="28980"/>
                  </a:lnTo>
                  <a:lnTo>
                    <a:pt x="7430" y="28901"/>
                  </a:lnTo>
                  <a:lnTo>
                    <a:pt x="7509" y="28796"/>
                  </a:lnTo>
                  <a:lnTo>
                    <a:pt x="7562" y="28717"/>
                  </a:lnTo>
                  <a:lnTo>
                    <a:pt x="7615" y="28585"/>
                  </a:lnTo>
                  <a:lnTo>
                    <a:pt x="7615" y="28479"/>
                  </a:lnTo>
                  <a:lnTo>
                    <a:pt x="7615" y="28348"/>
                  </a:lnTo>
                  <a:lnTo>
                    <a:pt x="7588" y="28242"/>
                  </a:lnTo>
                  <a:lnTo>
                    <a:pt x="7562" y="28111"/>
                  </a:lnTo>
                  <a:lnTo>
                    <a:pt x="7536" y="28005"/>
                  </a:lnTo>
                  <a:lnTo>
                    <a:pt x="7483" y="27900"/>
                  </a:lnTo>
                  <a:lnTo>
                    <a:pt x="7404" y="27821"/>
                  </a:lnTo>
                  <a:lnTo>
                    <a:pt x="7325" y="27742"/>
                  </a:lnTo>
                  <a:lnTo>
                    <a:pt x="7220" y="27689"/>
                  </a:lnTo>
                  <a:lnTo>
                    <a:pt x="7088" y="27636"/>
                  </a:lnTo>
                  <a:close/>
                  <a:moveTo>
                    <a:pt x="29270" y="28295"/>
                  </a:moveTo>
                  <a:lnTo>
                    <a:pt x="29244" y="28532"/>
                  </a:lnTo>
                  <a:lnTo>
                    <a:pt x="29402" y="28532"/>
                  </a:lnTo>
                  <a:lnTo>
                    <a:pt x="29534" y="28558"/>
                  </a:lnTo>
                  <a:lnTo>
                    <a:pt x="29666" y="28664"/>
                  </a:lnTo>
                  <a:lnTo>
                    <a:pt x="29745" y="28769"/>
                  </a:lnTo>
                  <a:lnTo>
                    <a:pt x="29745" y="28875"/>
                  </a:lnTo>
                  <a:lnTo>
                    <a:pt x="29718" y="28954"/>
                  </a:lnTo>
                  <a:lnTo>
                    <a:pt x="29666" y="29033"/>
                  </a:lnTo>
                  <a:lnTo>
                    <a:pt x="29613" y="29112"/>
                  </a:lnTo>
                  <a:lnTo>
                    <a:pt x="29534" y="29164"/>
                  </a:lnTo>
                  <a:lnTo>
                    <a:pt x="29455" y="29217"/>
                  </a:lnTo>
                  <a:lnTo>
                    <a:pt x="29376" y="29243"/>
                  </a:lnTo>
                  <a:lnTo>
                    <a:pt x="29165" y="29243"/>
                  </a:lnTo>
                  <a:lnTo>
                    <a:pt x="29086" y="29217"/>
                  </a:lnTo>
                  <a:lnTo>
                    <a:pt x="29007" y="29164"/>
                  </a:lnTo>
                  <a:lnTo>
                    <a:pt x="28928" y="29112"/>
                  </a:lnTo>
                  <a:lnTo>
                    <a:pt x="28875" y="29033"/>
                  </a:lnTo>
                  <a:lnTo>
                    <a:pt x="28823" y="28954"/>
                  </a:lnTo>
                  <a:lnTo>
                    <a:pt x="28796" y="28875"/>
                  </a:lnTo>
                  <a:lnTo>
                    <a:pt x="28796" y="28769"/>
                  </a:lnTo>
                  <a:lnTo>
                    <a:pt x="28796" y="28664"/>
                  </a:lnTo>
                  <a:lnTo>
                    <a:pt x="28849" y="28585"/>
                  </a:lnTo>
                  <a:lnTo>
                    <a:pt x="28875" y="28506"/>
                  </a:lnTo>
                  <a:lnTo>
                    <a:pt x="28954" y="28427"/>
                  </a:lnTo>
                  <a:lnTo>
                    <a:pt x="29007" y="28374"/>
                  </a:lnTo>
                  <a:lnTo>
                    <a:pt x="29086" y="28321"/>
                  </a:lnTo>
                  <a:lnTo>
                    <a:pt x="29191" y="28295"/>
                  </a:lnTo>
                  <a:close/>
                  <a:moveTo>
                    <a:pt x="29270" y="28163"/>
                  </a:moveTo>
                  <a:lnTo>
                    <a:pt x="29139" y="28190"/>
                  </a:lnTo>
                  <a:lnTo>
                    <a:pt x="29033" y="28216"/>
                  </a:lnTo>
                  <a:lnTo>
                    <a:pt x="28928" y="28269"/>
                  </a:lnTo>
                  <a:lnTo>
                    <a:pt x="28849" y="28348"/>
                  </a:lnTo>
                  <a:lnTo>
                    <a:pt x="28770" y="28427"/>
                  </a:lnTo>
                  <a:lnTo>
                    <a:pt x="28717" y="28532"/>
                  </a:lnTo>
                  <a:lnTo>
                    <a:pt x="28665" y="28664"/>
                  </a:lnTo>
                  <a:lnTo>
                    <a:pt x="28665" y="28796"/>
                  </a:lnTo>
                  <a:lnTo>
                    <a:pt x="28665" y="28901"/>
                  </a:lnTo>
                  <a:lnTo>
                    <a:pt x="28717" y="29033"/>
                  </a:lnTo>
                  <a:lnTo>
                    <a:pt x="28770" y="29112"/>
                  </a:lnTo>
                  <a:lnTo>
                    <a:pt x="28849" y="29217"/>
                  </a:lnTo>
                  <a:lnTo>
                    <a:pt x="28928" y="29296"/>
                  </a:lnTo>
                  <a:lnTo>
                    <a:pt x="29033" y="29349"/>
                  </a:lnTo>
                  <a:lnTo>
                    <a:pt x="29165" y="29375"/>
                  </a:lnTo>
                  <a:lnTo>
                    <a:pt x="29270" y="29401"/>
                  </a:lnTo>
                  <a:lnTo>
                    <a:pt x="29244" y="29612"/>
                  </a:lnTo>
                  <a:lnTo>
                    <a:pt x="29402" y="29612"/>
                  </a:lnTo>
                  <a:lnTo>
                    <a:pt x="29534" y="29560"/>
                  </a:lnTo>
                  <a:lnTo>
                    <a:pt x="29639" y="29507"/>
                  </a:lnTo>
                  <a:lnTo>
                    <a:pt x="29745" y="29454"/>
                  </a:lnTo>
                  <a:lnTo>
                    <a:pt x="29824" y="29349"/>
                  </a:lnTo>
                  <a:lnTo>
                    <a:pt x="29876" y="29243"/>
                  </a:lnTo>
                  <a:lnTo>
                    <a:pt x="29903" y="29138"/>
                  </a:lnTo>
                  <a:lnTo>
                    <a:pt x="29929" y="29033"/>
                  </a:lnTo>
                  <a:lnTo>
                    <a:pt x="29929" y="28901"/>
                  </a:lnTo>
                  <a:lnTo>
                    <a:pt x="29876" y="28796"/>
                  </a:lnTo>
                  <a:lnTo>
                    <a:pt x="29876" y="28769"/>
                  </a:lnTo>
                  <a:lnTo>
                    <a:pt x="29876" y="28637"/>
                  </a:lnTo>
                  <a:lnTo>
                    <a:pt x="29824" y="28532"/>
                  </a:lnTo>
                  <a:lnTo>
                    <a:pt x="29771" y="28427"/>
                  </a:lnTo>
                  <a:lnTo>
                    <a:pt x="29692" y="28348"/>
                  </a:lnTo>
                  <a:lnTo>
                    <a:pt x="29613" y="28269"/>
                  </a:lnTo>
                  <a:lnTo>
                    <a:pt x="29508" y="28216"/>
                  </a:lnTo>
                  <a:lnTo>
                    <a:pt x="29402" y="28190"/>
                  </a:lnTo>
                  <a:lnTo>
                    <a:pt x="29270" y="28163"/>
                  </a:lnTo>
                  <a:close/>
                  <a:moveTo>
                    <a:pt x="22895" y="29401"/>
                  </a:moveTo>
                  <a:lnTo>
                    <a:pt x="22895" y="29612"/>
                  </a:lnTo>
                  <a:lnTo>
                    <a:pt x="23027" y="29612"/>
                  </a:lnTo>
                  <a:lnTo>
                    <a:pt x="23185" y="29665"/>
                  </a:lnTo>
                  <a:lnTo>
                    <a:pt x="23290" y="29744"/>
                  </a:lnTo>
                  <a:lnTo>
                    <a:pt x="23369" y="29876"/>
                  </a:lnTo>
                  <a:lnTo>
                    <a:pt x="23369" y="29955"/>
                  </a:lnTo>
                  <a:lnTo>
                    <a:pt x="23343" y="30060"/>
                  </a:lnTo>
                  <a:lnTo>
                    <a:pt x="23290" y="30139"/>
                  </a:lnTo>
                  <a:lnTo>
                    <a:pt x="23237" y="30192"/>
                  </a:lnTo>
                  <a:lnTo>
                    <a:pt x="23158" y="30271"/>
                  </a:lnTo>
                  <a:lnTo>
                    <a:pt x="23079" y="30297"/>
                  </a:lnTo>
                  <a:lnTo>
                    <a:pt x="23000" y="30324"/>
                  </a:lnTo>
                  <a:lnTo>
                    <a:pt x="22895" y="30350"/>
                  </a:lnTo>
                  <a:lnTo>
                    <a:pt x="22790" y="30324"/>
                  </a:lnTo>
                  <a:lnTo>
                    <a:pt x="22711" y="30297"/>
                  </a:lnTo>
                  <a:lnTo>
                    <a:pt x="22631" y="30245"/>
                  </a:lnTo>
                  <a:lnTo>
                    <a:pt x="22552" y="30192"/>
                  </a:lnTo>
                  <a:lnTo>
                    <a:pt x="22500" y="30113"/>
                  </a:lnTo>
                  <a:lnTo>
                    <a:pt x="22473" y="30034"/>
                  </a:lnTo>
                  <a:lnTo>
                    <a:pt x="22447" y="29955"/>
                  </a:lnTo>
                  <a:lnTo>
                    <a:pt x="22421" y="29849"/>
                  </a:lnTo>
                  <a:lnTo>
                    <a:pt x="22447" y="29770"/>
                  </a:lnTo>
                  <a:lnTo>
                    <a:pt x="22473" y="29665"/>
                  </a:lnTo>
                  <a:lnTo>
                    <a:pt x="22500" y="29586"/>
                  </a:lnTo>
                  <a:lnTo>
                    <a:pt x="22579" y="29533"/>
                  </a:lnTo>
                  <a:lnTo>
                    <a:pt x="22631" y="29454"/>
                  </a:lnTo>
                  <a:lnTo>
                    <a:pt x="22711" y="29428"/>
                  </a:lnTo>
                  <a:lnTo>
                    <a:pt x="22816" y="29401"/>
                  </a:lnTo>
                  <a:close/>
                  <a:moveTo>
                    <a:pt x="22763" y="29270"/>
                  </a:moveTo>
                  <a:lnTo>
                    <a:pt x="22658" y="29296"/>
                  </a:lnTo>
                  <a:lnTo>
                    <a:pt x="22552" y="29375"/>
                  </a:lnTo>
                  <a:lnTo>
                    <a:pt x="22473" y="29428"/>
                  </a:lnTo>
                  <a:lnTo>
                    <a:pt x="22394" y="29533"/>
                  </a:lnTo>
                  <a:lnTo>
                    <a:pt x="22342" y="29639"/>
                  </a:lnTo>
                  <a:lnTo>
                    <a:pt x="22289" y="29744"/>
                  </a:lnTo>
                  <a:lnTo>
                    <a:pt x="22289" y="29876"/>
                  </a:lnTo>
                  <a:lnTo>
                    <a:pt x="22315" y="30007"/>
                  </a:lnTo>
                  <a:lnTo>
                    <a:pt x="22342" y="30113"/>
                  </a:lnTo>
                  <a:lnTo>
                    <a:pt x="22394" y="30218"/>
                  </a:lnTo>
                  <a:lnTo>
                    <a:pt x="22473" y="30297"/>
                  </a:lnTo>
                  <a:lnTo>
                    <a:pt x="22552" y="30376"/>
                  </a:lnTo>
                  <a:lnTo>
                    <a:pt x="22658" y="30429"/>
                  </a:lnTo>
                  <a:lnTo>
                    <a:pt x="22790" y="30482"/>
                  </a:lnTo>
                  <a:lnTo>
                    <a:pt x="22895" y="30482"/>
                  </a:lnTo>
                  <a:lnTo>
                    <a:pt x="22895" y="30692"/>
                  </a:lnTo>
                  <a:lnTo>
                    <a:pt x="23027" y="30692"/>
                  </a:lnTo>
                  <a:lnTo>
                    <a:pt x="23158" y="30666"/>
                  </a:lnTo>
                  <a:lnTo>
                    <a:pt x="23264" y="30613"/>
                  </a:lnTo>
                  <a:lnTo>
                    <a:pt x="23369" y="30534"/>
                  </a:lnTo>
                  <a:lnTo>
                    <a:pt x="23448" y="30455"/>
                  </a:lnTo>
                  <a:lnTo>
                    <a:pt x="23501" y="30350"/>
                  </a:lnTo>
                  <a:lnTo>
                    <a:pt x="23527" y="30245"/>
                  </a:lnTo>
                  <a:lnTo>
                    <a:pt x="23554" y="30113"/>
                  </a:lnTo>
                  <a:lnTo>
                    <a:pt x="23554" y="30007"/>
                  </a:lnTo>
                  <a:lnTo>
                    <a:pt x="23501" y="29876"/>
                  </a:lnTo>
                  <a:lnTo>
                    <a:pt x="23501" y="29744"/>
                  </a:lnTo>
                  <a:lnTo>
                    <a:pt x="23475" y="29639"/>
                  </a:lnTo>
                  <a:lnTo>
                    <a:pt x="23395" y="29533"/>
                  </a:lnTo>
                  <a:lnTo>
                    <a:pt x="23316" y="29428"/>
                  </a:lnTo>
                  <a:lnTo>
                    <a:pt x="23237" y="29349"/>
                  </a:lnTo>
                  <a:lnTo>
                    <a:pt x="23132" y="29296"/>
                  </a:lnTo>
                  <a:lnTo>
                    <a:pt x="23027" y="29270"/>
                  </a:lnTo>
                  <a:close/>
                  <a:moveTo>
                    <a:pt x="3874" y="29928"/>
                  </a:moveTo>
                  <a:lnTo>
                    <a:pt x="3874" y="30166"/>
                  </a:lnTo>
                  <a:lnTo>
                    <a:pt x="4005" y="30166"/>
                  </a:lnTo>
                  <a:lnTo>
                    <a:pt x="4137" y="30218"/>
                  </a:lnTo>
                  <a:lnTo>
                    <a:pt x="4269" y="30297"/>
                  </a:lnTo>
                  <a:lnTo>
                    <a:pt x="4348" y="30403"/>
                  </a:lnTo>
                  <a:lnTo>
                    <a:pt x="4348" y="30508"/>
                  </a:lnTo>
                  <a:lnTo>
                    <a:pt x="4322" y="30587"/>
                  </a:lnTo>
                  <a:lnTo>
                    <a:pt x="4269" y="30692"/>
                  </a:lnTo>
                  <a:lnTo>
                    <a:pt x="4216" y="30745"/>
                  </a:lnTo>
                  <a:lnTo>
                    <a:pt x="4137" y="30798"/>
                  </a:lnTo>
                  <a:lnTo>
                    <a:pt x="4058" y="30850"/>
                  </a:lnTo>
                  <a:lnTo>
                    <a:pt x="3979" y="30877"/>
                  </a:lnTo>
                  <a:lnTo>
                    <a:pt x="3768" y="30877"/>
                  </a:lnTo>
                  <a:lnTo>
                    <a:pt x="3689" y="30850"/>
                  </a:lnTo>
                  <a:lnTo>
                    <a:pt x="3610" y="30798"/>
                  </a:lnTo>
                  <a:lnTo>
                    <a:pt x="3531" y="30745"/>
                  </a:lnTo>
                  <a:lnTo>
                    <a:pt x="3479" y="30666"/>
                  </a:lnTo>
                  <a:lnTo>
                    <a:pt x="3452" y="30587"/>
                  </a:lnTo>
                  <a:lnTo>
                    <a:pt x="3426" y="30508"/>
                  </a:lnTo>
                  <a:lnTo>
                    <a:pt x="3399" y="30403"/>
                  </a:lnTo>
                  <a:lnTo>
                    <a:pt x="3426" y="30297"/>
                  </a:lnTo>
                  <a:lnTo>
                    <a:pt x="3452" y="30218"/>
                  </a:lnTo>
                  <a:lnTo>
                    <a:pt x="3479" y="30139"/>
                  </a:lnTo>
                  <a:lnTo>
                    <a:pt x="3558" y="30060"/>
                  </a:lnTo>
                  <a:lnTo>
                    <a:pt x="3610" y="30007"/>
                  </a:lnTo>
                  <a:lnTo>
                    <a:pt x="3689" y="29981"/>
                  </a:lnTo>
                  <a:lnTo>
                    <a:pt x="3795" y="29955"/>
                  </a:lnTo>
                  <a:lnTo>
                    <a:pt x="3874" y="29928"/>
                  </a:lnTo>
                  <a:close/>
                  <a:moveTo>
                    <a:pt x="10407" y="29928"/>
                  </a:moveTo>
                  <a:lnTo>
                    <a:pt x="10381" y="30166"/>
                  </a:lnTo>
                  <a:lnTo>
                    <a:pt x="10539" y="30166"/>
                  </a:lnTo>
                  <a:lnTo>
                    <a:pt x="10671" y="30192"/>
                  </a:lnTo>
                  <a:lnTo>
                    <a:pt x="10776" y="30297"/>
                  </a:lnTo>
                  <a:lnTo>
                    <a:pt x="10882" y="30403"/>
                  </a:lnTo>
                  <a:lnTo>
                    <a:pt x="10855" y="30508"/>
                  </a:lnTo>
                  <a:lnTo>
                    <a:pt x="10829" y="30587"/>
                  </a:lnTo>
                  <a:lnTo>
                    <a:pt x="10802" y="30692"/>
                  </a:lnTo>
                  <a:lnTo>
                    <a:pt x="10723" y="30745"/>
                  </a:lnTo>
                  <a:lnTo>
                    <a:pt x="10671" y="30798"/>
                  </a:lnTo>
                  <a:lnTo>
                    <a:pt x="10592" y="30850"/>
                  </a:lnTo>
                  <a:lnTo>
                    <a:pt x="10486" y="30877"/>
                  </a:lnTo>
                  <a:lnTo>
                    <a:pt x="10302" y="30877"/>
                  </a:lnTo>
                  <a:lnTo>
                    <a:pt x="10223" y="30850"/>
                  </a:lnTo>
                  <a:lnTo>
                    <a:pt x="10144" y="30798"/>
                  </a:lnTo>
                  <a:lnTo>
                    <a:pt x="10065" y="30745"/>
                  </a:lnTo>
                  <a:lnTo>
                    <a:pt x="10012" y="30666"/>
                  </a:lnTo>
                  <a:lnTo>
                    <a:pt x="9959" y="30587"/>
                  </a:lnTo>
                  <a:lnTo>
                    <a:pt x="9933" y="30508"/>
                  </a:lnTo>
                  <a:lnTo>
                    <a:pt x="9933" y="30403"/>
                  </a:lnTo>
                  <a:lnTo>
                    <a:pt x="9933" y="30297"/>
                  </a:lnTo>
                  <a:lnTo>
                    <a:pt x="9959" y="30218"/>
                  </a:lnTo>
                  <a:lnTo>
                    <a:pt x="10012" y="30139"/>
                  </a:lnTo>
                  <a:lnTo>
                    <a:pt x="10065" y="30060"/>
                  </a:lnTo>
                  <a:lnTo>
                    <a:pt x="10144" y="30007"/>
                  </a:lnTo>
                  <a:lnTo>
                    <a:pt x="10223" y="29981"/>
                  </a:lnTo>
                  <a:lnTo>
                    <a:pt x="10302" y="29955"/>
                  </a:lnTo>
                  <a:lnTo>
                    <a:pt x="10407" y="29928"/>
                  </a:lnTo>
                  <a:close/>
                  <a:moveTo>
                    <a:pt x="16888" y="29928"/>
                  </a:moveTo>
                  <a:lnTo>
                    <a:pt x="16888" y="30166"/>
                  </a:lnTo>
                  <a:lnTo>
                    <a:pt x="17020" y="30166"/>
                  </a:lnTo>
                  <a:lnTo>
                    <a:pt x="17152" y="30218"/>
                  </a:lnTo>
                  <a:lnTo>
                    <a:pt x="17283" y="30297"/>
                  </a:lnTo>
                  <a:lnTo>
                    <a:pt x="17362" y="30403"/>
                  </a:lnTo>
                  <a:lnTo>
                    <a:pt x="17336" y="30508"/>
                  </a:lnTo>
                  <a:lnTo>
                    <a:pt x="17310" y="30587"/>
                  </a:lnTo>
                  <a:lnTo>
                    <a:pt x="17283" y="30666"/>
                  </a:lnTo>
                  <a:lnTo>
                    <a:pt x="17231" y="30745"/>
                  </a:lnTo>
                  <a:lnTo>
                    <a:pt x="17152" y="30798"/>
                  </a:lnTo>
                  <a:lnTo>
                    <a:pt x="17073" y="30850"/>
                  </a:lnTo>
                  <a:lnTo>
                    <a:pt x="16967" y="30877"/>
                  </a:lnTo>
                  <a:lnTo>
                    <a:pt x="16783" y="30877"/>
                  </a:lnTo>
                  <a:lnTo>
                    <a:pt x="16704" y="30850"/>
                  </a:lnTo>
                  <a:lnTo>
                    <a:pt x="16625" y="30798"/>
                  </a:lnTo>
                  <a:lnTo>
                    <a:pt x="16546" y="30745"/>
                  </a:lnTo>
                  <a:lnTo>
                    <a:pt x="16493" y="30666"/>
                  </a:lnTo>
                  <a:lnTo>
                    <a:pt x="16440" y="30587"/>
                  </a:lnTo>
                  <a:lnTo>
                    <a:pt x="16414" y="30508"/>
                  </a:lnTo>
                  <a:lnTo>
                    <a:pt x="16414" y="30403"/>
                  </a:lnTo>
                  <a:lnTo>
                    <a:pt x="16414" y="30324"/>
                  </a:lnTo>
                  <a:lnTo>
                    <a:pt x="16440" y="30218"/>
                  </a:lnTo>
                  <a:lnTo>
                    <a:pt x="16493" y="30139"/>
                  </a:lnTo>
                  <a:lnTo>
                    <a:pt x="16546" y="30086"/>
                  </a:lnTo>
                  <a:lnTo>
                    <a:pt x="16625" y="30007"/>
                  </a:lnTo>
                  <a:lnTo>
                    <a:pt x="16704" y="29981"/>
                  </a:lnTo>
                  <a:lnTo>
                    <a:pt x="16783" y="29955"/>
                  </a:lnTo>
                  <a:lnTo>
                    <a:pt x="16888" y="29928"/>
                  </a:lnTo>
                  <a:close/>
                  <a:moveTo>
                    <a:pt x="3874" y="29797"/>
                  </a:moveTo>
                  <a:lnTo>
                    <a:pt x="3742" y="29823"/>
                  </a:lnTo>
                  <a:lnTo>
                    <a:pt x="3637" y="29849"/>
                  </a:lnTo>
                  <a:lnTo>
                    <a:pt x="3531" y="29902"/>
                  </a:lnTo>
                  <a:lnTo>
                    <a:pt x="3452" y="29981"/>
                  </a:lnTo>
                  <a:lnTo>
                    <a:pt x="3373" y="30086"/>
                  </a:lnTo>
                  <a:lnTo>
                    <a:pt x="3320" y="30192"/>
                  </a:lnTo>
                  <a:lnTo>
                    <a:pt x="3268" y="30297"/>
                  </a:lnTo>
                  <a:lnTo>
                    <a:pt x="3268" y="30429"/>
                  </a:lnTo>
                  <a:lnTo>
                    <a:pt x="3294" y="30534"/>
                  </a:lnTo>
                  <a:lnTo>
                    <a:pt x="3320" y="30666"/>
                  </a:lnTo>
                  <a:lnTo>
                    <a:pt x="3373" y="30771"/>
                  </a:lnTo>
                  <a:lnTo>
                    <a:pt x="3452" y="30850"/>
                  </a:lnTo>
                  <a:lnTo>
                    <a:pt x="3531" y="30930"/>
                  </a:lnTo>
                  <a:lnTo>
                    <a:pt x="3637" y="30982"/>
                  </a:lnTo>
                  <a:lnTo>
                    <a:pt x="3768" y="31009"/>
                  </a:lnTo>
                  <a:lnTo>
                    <a:pt x="3874" y="31035"/>
                  </a:lnTo>
                  <a:lnTo>
                    <a:pt x="3874" y="31246"/>
                  </a:lnTo>
                  <a:lnTo>
                    <a:pt x="4005" y="31246"/>
                  </a:lnTo>
                  <a:lnTo>
                    <a:pt x="4137" y="31193"/>
                  </a:lnTo>
                  <a:lnTo>
                    <a:pt x="4243" y="31140"/>
                  </a:lnTo>
                  <a:lnTo>
                    <a:pt x="4348" y="31088"/>
                  </a:lnTo>
                  <a:lnTo>
                    <a:pt x="4401" y="30982"/>
                  </a:lnTo>
                  <a:lnTo>
                    <a:pt x="4480" y="30877"/>
                  </a:lnTo>
                  <a:lnTo>
                    <a:pt x="4506" y="30771"/>
                  </a:lnTo>
                  <a:lnTo>
                    <a:pt x="4532" y="30666"/>
                  </a:lnTo>
                  <a:lnTo>
                    <a:pt x="4532" y="30534"/>
                  </a:lnTo>
                  <a:lnTo>
                    <a:pt x="4480" y="30429"/>
                  </a:lnTo>
                  <a:lnTo>
                    <a:pt x="4480" y="30403"/>
                  </a:lnTo>
                  <a:lnTo>
                    <a:pt x="4480" y="30297"/>
                  </a:lnTo>
                  <a:lnTo>
                    <a:pt x="4453" y="30166"/>
                  </a:lnTo>
                  <a:lnTo>
                    <a:pt x="4374" y="30060"/>
                  </a:lnTo>
                  <a:lnTo>
                    <a:pt x="4322" y="29981"/>
                  </a:lnTo>
                  <a:lnTo>
                    <a:pt x="4216" y="29902"/>
                  </a:lnTo>
                  <a:lnTo>
                    <a:pt x="4111" y="29849"/>
                  </a:lnTo>
                  <a:lnTo>
                    <a:pt x="4005" y="29823"/>
                  </a:lnTo>
                  <a:lnTo>
                    <a:pt x="3874" y="29797"/>
                  </a:lnTo>
                  <a:close/>
                  <a:moveTo>
                    <a:pt x="10407" y="29797"/>
                  </a:moveTo>
                  <a:lnTo>
                    <a:pt x="10276" y="29823"/>
                  </a:lnTo>
                  <a:lnTo>
                    <a:pt x="10170" y="29849"/>
                  </a:lnTo>
                  <a:lnTo>
                    <a:pt x="10065" y="29902"/>
                  </a:lnTo>
                  <a:lnTo>
                    <a:pt x="9959" y="29981"/>
                  </a:lnTo>
                  <a:lnTo>
                    <a:pt x="9880" y="30086"/>
                  </a:lnTo>
                  <a:lnTo>
                    <a:pt x="9828" y="30192"/>
                  </a:lnTo>
                  <a:lnTo>
                    <a:pt x="9801" y="30297"/>
                  </a:lnTo>
                  <a:lnTo>
                    <a:pt x="9801" y="30429"/>
                  </a:lnTo>
                  <a:lnTo>
                    <a:pt x="9801" y="30534"/>
                  </a:lnTo>
                  <a:lnTo>
                    <a:pt x="9828" y="30666"/>
                  </a:lnTo>
                  <a:lnTo>
                    <a:pt x="9907" y="30771"/>
                  </a:lnTo>
                  <a:lnTo>
                    <a:pt x="9959" y="30850"/>
                  </a:lnTo>
                  <a:lnTo>
                    <a:pt x="10065" y="30930"/>
                  </a:lnTo>
                  <a:lnTo>
                    <a:pt x="10170" y="30982"/>
                  </a:lnTo>
                  <a:lnTo>
                    <a:pt x="10276" y="31009"/>
                  </a:lnTo>
                  <a:lnTo>
                    <a:pt x="10407" y="31035"/>
                  </a:lnTo>
                  <a:lnTo>
                    <a:pt x="10381" y="31246"/>
                  </a:lnTo>
                  <a:lnTo>
                    <a:pt x="10513" y="31246"/>
                  </a:lnTo>
                  <a:lnTo>
                    <a:pt x="10671" y="31193"/>
                  </a:lnTo>
                  <a:lnTo>
                    <a:pt x="10776" y="31140"/>
                  </a:lnTo>
                  <a:lnTo>
                    <a:pt x="10855" y="31088"/>
                  </a:lnTo>
                  <a:lnTo>
                    <a:pt x="10934" y="30982"/>
                  </a:lnTo>
                  <a:lnTo>
                    <a:pt x="10987" y="30877"/>
                  </a:lnTo>
                  <a:lnTo>
                    <a:pt x="11040" y="30771"/>
                  </a:lnTo>
                  <a:lnTo>
                    <a:pt x="11040" y="30666"/>
                  </a:lnTo>
                  <a:lnTo>
                    <a:pt x="11040" y="30534"/>
                  </a:lnTo>
                  <a:lnTo>
                    <a:pt x="11013" y="30429"/>
                  </a:lnTo>
                  <a:lnTo>
                    <a:pt x="11013" y="30403"/>
                  </a:lnTo>
                  <a:lnTo>
                    <a:pt x="10987" y="30297"/>
                  </a:lnTo>
                  <a:lnTo>
                    <a:pt x="10961" y="30166"/>
                  </a:lnTo>
                  <a:lnTo>
                    <a:pt x="10908" y="30060"/>
                  </a:lnTo>
                  <a:lnTo>
                    <a:pt x="10829" y="29981"/>
                  </a:lnTo>
                  <a:lnTo>
                    <a:pt x="10750" y="29902"/>
                  </a:lnTo>
                  <a:lnTo>
                    <a:pt x="10644" y="29849"/>
                  </a:lnTo>
                  <a:lnTo>
                    <a:pt x="10513" y="29823"/>
                  </a:lnTo>
                  <a:lnTo>
                    <a:pt x="10407" y="29797"/>
                  </a:lnTo>
                  <a:close/>
                  <a:moveTo>
                    <a:pt x="16888" y="29797"/>
                  </a:moveTo>
                  <a:lnTo>
                    <a:pt x="16757" y="29823"/>
                  </a:lnTo>
                  <a:lnTo>
                    <a:pt x="16651" y="29849"/>
                  </a:lnTo>
                  <a:lnTo>
                    <a:pt x="16546" y="29902"/>
                  </a:lnTo>
                  <a:lnTo>
                    <a:pt x="16440" y="29981"/>
                  </a:lnTo>
                  <a:lnTo>
                    <a:pt x="16388" y="30086"/>
                  </a:lnTo>
                  <a:lnTo>
                    <a:pt x="16309" y="30166"/>
                  </a:lnTo>
                  <a:lnTo>
                    <a:pt x="16282" y="30297"/>
                  </a:lnTo>
                  <a:lnTo>
                    <a:pt x="16282" y="30403"/>
                  </a:lnTo>
                  <a:lnTo>
                    <a:pt x="16282" y="30534"/>
                  </a:lnTo>
                  <a:lnTo>
                    <a:pt x="16309" y="30666"/>
                  </a:lnTo>
                  <a:lnTo>
                    <a:pt x="16388" y="30745"/>
                  </a:lnTo>
                  <a:lnTo>
                    <a:pt x="16440" y="30850"/>
                  </a:lnTo>
                  <a:lnTo>
                    <a:pt x="16546" y="30930"/>
                  </a:lnTo>
                  <a:lnTo>
                    <a:pt x="16651" y="30982"/>
                  </a:lnTo>
                  <a:lnTo>
                    <a:pt x="16757" y="31009"/>
                  </a:lnTo>
                  <a:lnTo>
                    <a:pt x="16888" y="31035"/>
                  </a:lnTo>
                  <a:lnTo>
                    <a:pt x="16888" y="31246"/>
                  </a:lnTo>
                  <a:lnTo>
                    <a:pt x="17020" y="31246"/>
                  </a:lnTo>
                  <a:lnTo>
                    <a:pt x="17152" y="31193"/>
                  </a:lnTo>
                  <a:lnTo>
                    <a:pt x="17257" y="31140"/>
                  </a:lnTo>
                  <a:lnTo>
                    <a:pt x="17336" y="31061"/>
                  </a:lnTo>
                  <a:lnTo>
                    <a:pt x="17415" y="30982"/>
                  </a:lnTo>
                  <a:lnTo>
                    <a:pt x="17468" y="30877"/>
                  </a:lnTo>
                  <a:lnTo>
                    <a:pt x="17521" y="30771"/>
                  </a:lnTo>
                  <a:lnTo>
                    <a:pt x="17521" y="30666"/>
                  </a:lnTo>
                  <a:lnTo>
                    <a:pt x="17521" y="30534"/>
                  </a:lnTo>
                  <a:lnTo>
                    <a:pt x="17494" y="30429"/>
                  </a:lnTo>
                  <a:lnTo>
                    <a:pt x="17494" y="30403"/>
                  </a:lnTo>
                  <a:lnTo>
                    <a:pt x="17494" y="30297"/>
                  </a:lnTo>
                  <a:lnTo>
                    <a:pt x="17441" y="30166"/>
                  </a:lnTo>
                  <a:lnTo>
                    <a:pt x="17389" y="30086"/>
                  </a:lnTo>
                  <a:lnTo>
                    <a:pt x="17310" y="29981"/>
                  </a:lnTo>
                  <a:lnTo>
                    <a:pt x="17231" y="29902"/>
                  </a:lnTo>
                  <a:lnTo>
                    <a:pt x="17125" y="29849"/>
                  </a:lnTo>
                  <a:lnTo>
                    <a:pt x="16994" y="29823"/>
                  </a:lnTo>
                  <a:lnTo>
                    <a:pt x="16888" y="29797"/>
                  </a:lnTo>
                  <a:close/>
                  <a:moveTo>
                    <a:pt x="32327" y="30482"/>
                  </a:moveTo>
                  <a:lnTo>
                    <a:pt x="32300" y="30692"/>
                  </a:lnTo>
                  <a:lnTo>
                    <a:pt x="32432" y="30692"/>
                  </a:lnTo>
                  <a:lnTo>
                    <a:pt x="32590" y="30745"/>
                  </a:lnTo>
                  <a:lnTo>
                    <a:pt x="32695" y="30824"/>
                  </a:lnTo>
                  <a:lnTo>
                    <a:pt x="32774" y="30956"/>
                  </a:lnTo>
                  <a:lnTo>
                    <a:pt x="32774" y="31061"/>
                  </a:lnTo>
                  <a:lnTo>
                    <a:pt x="32748" y="31140"/>
                  </a:lnTo>
                  <a:lnTo>
                    <a:pt x="32695" y="31219"/>
                  </a:lnTo>
                  <a:lnTo>
                    <a:pt x="32643" y="31298"/>
                  </a:lnTo>
                  <a:lnTo>
                    <a:pt x="32564" y="31351"/>
                  </a:lnTo>
                  <a:lnTo>
                    <a:pt x="32485" y="31404"/>
                  </a:lnTo>
                  <a:lnTo>
                    <a:pt x="32406" y="31430"/>
                  </a:lnTo>
                  <a:lnTo>
                    <a:pt x="32221" y="31430"/>
                  </a:lnTo>
                  <a:lnTo>
                    <a:pt x="32116" y="31404"/>
                  </a:lnTo>
                  <a:lnTo>
                    <a:pt x="32037" y="31351"/>
                  </a:lnTo>
                  <a:lnTo>
                    <a:pt x="31958" y="31298"/>
                  </a:lnTo>
                  <a:lnTo>
                    <a:pt x="31905" y="31219"/>
                  </a:lnTo>
                  <a:lnTo>
                    <a:pt x="31879" y="31140"/>
                  </a:lnTo>
                  <a:lnTo>
                    <a:pt x="31852" y="31035"/>
                  </a:lnTo>
                  <a:lnTo>
                    <a:pt x="31826" y="30956"/>
                  </a:lnTo>
                  <a:lnTo>
                    <a:pt x="31852" y="30850"/>
                  </a:lnTo>
                  <a:lnTo>
                    <a:pt x="31879" y="30771"/>
                  </a:lnTo>
                  <a:lnTo>
                    <a:pt x="31931" y="30692"/>
                  </a:lnTo>
                  <a:lnTo>
                    <a:pt x="31984" y="30613"/>
                  </a:lnTo>
                  <a:lnTo>
                    <a:pt x="32037" y="30561"/>
                  </a:lnTo>
                  <a:lnTo>
                    <a:pt x="32142" y="30508"/>
                  </a:lnTo>
                  <a:lnTo>
                    <a:pt x="32221" y="30482"/>
                  </a:lnTo>
                  <a:close/>
                  <a:moveTo>
                    <a:pt x="32300" y="30350"/>
                  </a:moveTo>
                  <a:lnTo>
                    <a:pt x="32168" y="30376"/>
                  </a:lnTo>
                  <a:lnTo>
                    <a:pt x="32063" y="30403"/>
                  </a:lnTo>
                  <a:lnTo>
                    <a:pt x="31958" y="30455"/>
                  </a:lnTo>
                  <a:lnTo>
                    <a:pt x="31879" y="30534"/>
                  </a:lnTo>
                  <a:lnTo>
                    <a:pt x="31800" y="30613"/>
                  </a:lnTo>
                  <a:lnTo>
                    <a:pt x="31747" y="30719"/>
                  </a:lnTo>
                  <a:lnTo>
                    <a:pt x="31721" y="30850"/>
                  </a:lnTo>
                  <a:lnTo>
                    <a:pt x="31694" y="30956"/>
                  </a:lnTo>
                  <a:lnTo>
                    <a:pt x="31721" y="31088"/>
                  </a:lnTo>
                  <a:lnTo>
                    <a:pt x="31747" y="31193"/>
                  </a:lnTo>
                  <a:lnTo>
                    <a:pt x="31800" y="31298"/>
                  </a:lnTo>
                  <a:lnTo>
                    <a:pt x="31879" y="31404"/>
                  </a:lnTo>
                  <a:lnTo>
                    <a:pt x="31984" y="31483"/>
                  </a:lnTo>
                  <a:lnTo>
                    <a:pt x="32089" y="31535"/>
                  </a:lnTo>
                  <a:lnTo>
                    <a:pt x="32195" y="31562"/>
                  </a:lnTo>
                  <a:lnTo>
                    <a:pt x="32327" y="31562"/>
                  </a:lnTo>
                  <a:lnTo>
                    <a:pt x="32300" y="31773"/>
                  </a:lnTo>
                  <a:lnTo>
                    <a:pt x="32432" y="31773"/>
                  </a:lnTo>
                  <a:lnTo>
                    <a:pt x="32564" y="31746"/>
                  </a:lnTo>
                  <a:lnTo>
                    <a:pt x="32669" y="31694"/>
                  </a:lnTo>
                  <a:lnTo>
                    <a:pt x="32774" y="31614"/>
                  </a:lnTo>
                  <a:lnTo>
                    <a:pt x="32853" y="31535"/>
                  </a:lnTo>
                  <a:lnTo>
                    <a:pt x="32906" y="31430"/>
                  </a:lnTo>
                  <a:lnTo>
                    <a:pt x="32932" y="31325"/>
                  </a:lnTo>
                  <a:lnTo>
                    <a:pt x="32959" y="31193"/>
                  </a:lnTo>
                  <a:lnTo>
                    <a:pt x="32959" y="31088"/>
                  </a:lnTo>
                  <a:lnTo>
                    <a:pt x="32932" y="30956"/>
                  </a:lnTo>
                  <a:lnTo>
                    <a:pt x="32906" y="30824"/>
                  </a:lnTo>
                  <a:lnTo>
                    <a:pt x="32880" y="30719"/>
                  </a:lnTo>
                  <a:lnTo>
                    <a:pt x="32801" y="30613"/>
                  </a:lnTo>
                  <a:lnTo>
                    <a:pt x="32748" y="30534"/>
                  </a:lnTo>
                  <a:lnTo>
                    <a:pt x="32643" y="30455"/>
                  </a:lnTo>
                  <a:lnTo>
                    <a:pt x="32537" y="30403"/>
                  </a:lnTo>
                  <a:lnTo>
                    <a:pt x="32432" y="30350"/>
                  </a:lnTo>
                  <a:close/>
                  <a:moveTo>
                    <a:pt x="26610" y="31114"/>
                  </a:moveTo>
                  <a:lnTo>
                    <a:pt x="26583" y="31325"/>
                  </a:lnTo>
                  <a:lnTo>
                    <a:pt x="26741" y="31325"/>
                  </a:lnTo>
                  <a:lnTo>
                    <a:pt x="26873" y="31377"/>
                  </a:lnTo>
                  <a:lnTo>
                    <a:pt x="26978" y="31456"/>
                  </a:lnTo>
                  <a:lnTo>
                    <a:pt x="27084" y="31588"/>
                  </a:lnTo>
                  <a:lnTo>
                    <a:pt x="27057" y="31694"/>
                  </a:lnTo>
                  <a:lnTo>
                    <a:pt x="27031" y="31773"/>
                  </a:lnTo>
                  <a:lnTo>
                    <a:pt x="26978" y="31852"/>
                  </a:lnTo>
                  <a:lnTo>
                    <a:pt x="26926" y="31931"/>
                  </a:lnTo>
                  <a:lnTo>
                    <a:pt x="26847" y="31983"/>
                  </a:lnTo>
                  <a:lnTo>
                    <a:pt x="26768" y="32036"/>
                  </a:lnTo>
                  <a:lnTo>
                    <a:pt x="26689" y="32062"/>
                  </a:lnTo>
                  <a:lnTo>
                    <a:pt x="26504" y="32062"/>
                  </a:lnTo>
                  <a:lnTo>
                    <a:pt x="26399" y="32036"/>
                  </a:lnTo>
                  <a:lnTo>
                    <a:pt x="26320" y="31983"/>
                  </a:lnTo>
                  <a:lnTo>
                    <a:pt x="26267" y="31931"/>
                  </a:lnTo>
                  <a:lnTo>
                    <a:pt x="26188" y="31852"/>
                  </a:lnTo>
                  <a:lnTo>
                    <a:pt x="26162" y="31773"/>
                  </a:lnTo>
                  <a:lnTo>
                    <a:pt x="26135" y="31667"/>
                  </a:lnTo>
                  <a:lnTo>
                    <a:pt x="26135" y="31588"/>
                  </a:lnTo>
                  <a:lnTo>
                    <a:pt x="26135" y="31483"/>
                  </a:lnTo>
                  <a:lnTo>
                    <a:pt x="26162" y="31404"/>
                  </a:lnTo>
                  <a:lnTo>
                    <a:pt x="26214" y="31325"/>
                  </a:lnTo>
                  <a:lnTo>
                    <a:pt x="26267" y="31246"/>
                  </a:lnTo>
                  <a:lnTo>
                    <a:pt x="26346" y="31193"/>
                  </a:lnTo>
                  <a:lnTo>
                    <a:pt x="26425" y="31140"/>
                  </a:lnTo>
                  <a:lnTo>
                    <a:pt x="26504" y="31114"/>
                  </a:lnTo>
                  <a:close/>
                  <a:moveTo>
                    <a:pt x="26583" y="30982"/>
                  </a:moveTo>
                  <a:lnTo>
                    <a:pt x="26478" y="31009"/>
                  </a:lnTo>
                  <a:lnTo>
                    <a:pt x="26346" y="31035"/>
                  </a:lnTo>
                  <a:lnTo>
                    <a:pt x="26241" y="31088"/>
                  </a:lnTo>
                  <a:lnTo>
                    <a:pt x="26162" y="31167"/>
                  </a:lnTo>
                  <a:lnTo>
                    <a:pt x="26083" y="31246"/>
                  </a:lnTo>
                  <a:lnTo>
                    <a:pt x="26030" y="31351"/>
                  </a:lnTo>
                  <a:lnTo>
                    <a:pt x="26004" y="31483"/>
                  </a:lnTo>
                  <a:lnTo>
                    <a:pt x="25977" y="31588"/>
                  </a:lnTo>
                  <a:lnTo>
                    <a:pt x="26004" y="31720"/>
                  </a:lnTo>
                  <a:lnTo>
                    <a:pt x="26030" y="31825"/>
                  </a:lnTo>
                  <a:lnTo>
                    <a:pt x="26083" y="31931"/>
                  </a:lnTo>
                  <a:lnTo>
                    <a:pt x="26162" y="32036"/>
                  </a:lnTo>
                  <a:lnTo>
                    <a:pt x="26267" y="32115"/>
                  </a:lnTo>
                  <a:lnTo>
                    <a:pt x="26373" y="32168"/>
                  </a:lnTo>
                  <a:lnTo>
                    <a:pt x="26478" y="32194"/>
                  </a:lnTo>
                  <a:lnTo>
                    <a:pt x="26610" y="32194"/>
                  </a:lnTo>
                  <a:lnTo>
                    <a:pt x="26583" y="32405"/>
                  </a:lnTo>
                  <a:lnTo>
                    <a:pt x="26715" y="32405"/>
                  </a:lnTo>
                  <a:lnTo>
                    <a:pt x="26820" y="32379"/>
                  </a:lnTo>
                  <a:lnTo>
                    <a:pt x="26952" y="32326"/>
                  </a:lnTo>
                  <a:lnTo>
                    <a:pt x="27031" y="32247"/>
                  </a:lnTo>
                  <a:lnTo>
                    <a:pt x="27110" y="32168"/>
                  </a:lnTo>
                  <a:lnTo>
                    <a:pt x="27189" y="32062"/>
                  </a:lnTo>
                  <a:lnTo>
                    <a:pt x="27216" y="31957"/>
                  </a:lnTo>
                  <a:lnTo>
                    <a:pt x="27242" y="31825"/>
                  </a:lnTo>
                  <a:lnTo>
                    <a:pt x="27242" y="31720"/>
                  </a:lnTo>
                  <a:lnTo>
                    <a:pt x="27216" y="31588"/>
                  </a:lnTo>
                  <a:lnTo>
                    <a:pt x="27189" y="31456"/>
                  </a:lnTo>
                  <a:lnTo>
                    <a:pt x="27163" y="31351"/>
                  </a:lnTo>
                  <a:lnTo>
                    <a:pt x="27110" y="31246"/>
                  </a:lnTo>
                  <a:lnTo>
                    <a:pt x="27031" y="31167"/>
                  </a:lnTo>
                  <a:lnTo>
                    <a:pt x="26926" y="31088"/>
                  </a:lnTo>
                  <a:lnTo>
                    <a:pt x="26820" y="31035"/>
                  </a:lnTo>
                  <a:lnTo>
                    <a:pt x="26715" y="30982"/>
                  </a:lnTo>
                  <a:close/>
                  <a:moveTo>
                    <a:pt x="20287" y="32405"/>
                  </a:moveTo>
                  <a:lnTo>
                    <a:pt x="20260" y="32616"/>
                  </a:lnTo>
                  <a:lnTo>
                    <a:pt x="20392" y="32616"/>
                  </a:lnTo>
                  <a:lnTo>
                    <a:pt x="20550" y="32668"/>
                  </a:lnTo>
                  <a:lnTo>
                    <a:pt x="20656" y="32747"/>
                  </a:lnTo>
                  <a:lnTo>
                    <a:pt x="20735" y="32879"/>
                  </a:lnTo>
                  <a:lnTo>
                    <a:pt x="20735" y="32905"/>
                  </a:lnTo>
                  <a:lnTo>
                    <a:pt x="20735" y="32984"/>
                  </a:lnTo>
                  <a:lnTo>
                    <a:pt x="20708" y="33090"/>
                  </a:lnTo>
                  <a:lnTo>
                    <a:pt x="20656" y="33169"/>
                  </a:lnTo>
                  <a:lnTo>
                    <a:pt x="20603" y="33222"/>
                  </a:lnTo>
                  <a:lnTo>
                    <a:pt x="20524" y="33274"/>
                  </a:lnTo>
                  <a:lnTo>
                    <a:pt x="20445" y="33327"/>
                  </a:lnTo>
                  <a:lnTo>
                    <a:pt x="20366" y="33353"/>
                  </a:lnTo>
                  <a:lnTo>
                    <a:pt x="20155" y="33353"/>
                  </a:lnTo>
                  <a:lnTo>
                    <a:pt x="20076" y="33327"/>
                  </a:lnTo>
                  <a:lnTo>
                    <a:pt x="19997" y="33274"/>
                  </a:lnTo>
                  <a:lnTo>
                    <a:pt x="19918" y="33222"/>
                  </a:lnTo>
                  <a:lnTo>
                    <a:pt x="19865" y="33143"/>
                  </a:lnTo>
                  <a:lnTo>
                    <a:pt x="19839" y="33063"/>
                  </a:lnTo>
                  <a:lnTo>
                    <a:pt x="19813" y="32984"/>
                  </a:lnTo>
                  <a:lnTo>
                    <a:pt x="19786" y="32879"/>
                  </a:lnTo>
                  <a:lnTo>
                    <a:pt x="19813" y="32800"/>
                  </a:lnTo>
                  <a:lnTo>
                    <a:pt x="19839" y="32695"/>
                  </a:lnTo>
                  <a:lnTo>
                    <a:pt x="19865" y="32616"/>
                  </a:lnTo>
                  <a:lnTo>
                    <a:pt x="19944" y="32537"/>
                  </a:lnTo>
                  <a:lnTo>
                    <a:pt x="19997" y="32484"/>
                  </a:lnTo>
                  <a:lnTo>
                    <a:pt x="20076" y="32458"/>
                  </a:lnTo>
                  <a:lnTo>
                    <a:pt x="20181" y="32431"/>
                  </a:lnTo>
                  <a:lnTo>
                    <a:pt x="20287" y="32405"/>
                  </a:lnTo>
                  <a:close/>
                  <a:moveTo>
                    <a:pt x="6982" y="32484"/>
                  </a:moveTo>
                  <a:lnTo>
                    <a:pt x="6956" y="32668"/>
                  </a:lnTo>
                  <a:lnTo>
                    <a:pt x="7114" y="32695"/>
                  </a:lnTo>
                  <a:lnTo>
                    <a:pt x="7246" y="32747"/>
                  </a:lnTo>
                  <a:lnTo>
                    <a:pt x="7378" y="32826"/>
                  </a:lnTo>
                  <a:lnTo>
                    <a:pt x="7457" y="32958"/>
                  </a:lnTo>
                  <a:lnTo>
                    <a:pt x="7430" y="33063"/>
                  </a:lnTo>
                  <a:lnTo>
                    <a:pt x="7404" y="33143"/>
                  </a:lnTo>
                  <a:lnTo>
                    <a:pt x="7351" y="33248"/>
                  </a:lnTo>
                  <a:lnTo>
                    <a:pt x="7299" y="33301"/>
                  </a:lnTo>
                  <a:lnTo>
                    <a:pt x="7220" y="33353"/>
                  </a:lnTo>
                  <a:lnTo>
                    <a:pt x="7141" y="33406"/>
                  </a:lnTo>
                  <a:lnTo>
                    <a:pt x="7061" y="33432"/>
                  </a:lnTo>
                  <a:lnTo>
                    <a:pt x="6877" y="33432"/>
                  </a:lnTo>
                  <a:lnTo>
                    <a:pt x="6772" y="33406"/>
                  </a:lnTo>
                  <a:lnTo>
                    <a:pt x="6693" y="33353"/>
                  </a:lnTo>
                  <a:lnTo>
                    <a:pt x="6640" y="33301"/>
                  </a:lnTo>
                  <a:lnTo>
                    <a:pt x="6587" y="33222"/>
                  </a:lnTo>
                  <a:lnTo>
                    <a:pt x="6535" y="33143"/>
                  </a:lnTo>
                  <a:lnTo>
                    <a:pt x="6508" y="33063"/>
                  </a:lnTo>
                  <a:lnTo>
                    <a:pt x="6508" y="32958"/>
                  </a:lnTo>
                  <a:lnTo>
                    <a:pt x="6508" y="32853"/>
                  </a:lnTo>
                  <a:lnTo>
                    <a:pt x="6535" y="32774"/>
                  </a:lnTo>
                  <a:lnTo>
                    <a:pt x="6587" y="32695"/>
                  </a:lnTo>
                  <a:lnTo>
                    <a:pt x="6640" y="32616"/>
                  </a:lnTo>
                  <a:lnTo>
                    <a:pt x="6719" y="32563"/>
                  </a:lnTo>
                  <a:lnTo>
                    <a:pt x="6798" y="32537"/>
                  </a:lnTo>
                  <a:lnTo>
                    <a:pt x="6877" y="32510"/>
                  </a:lnTo>
                  <a:lnTo>
                    <a:pt x="6982" y="32484"/>
                  </a:lnTo>
                  <a:close/>
                  <a:moveTo>
                    <a:pt x="13542" y="32563"/>
                  </a:moveTo>
                  <a:lnTo>
                    <a:pt x="13516" y="32747"/>
                  </a:lnTo>
                  <a:lnTo>
                    <a:pt x="13674" y="32747"/>
                  </a:lnTo>
                  <a:lnTo>
                    <a:pt x="13806" y="32826"/>
                  </a:lnTo>
                  <a:lnTo>
                    <a:pt x="13911" y="32905"/>
                  </a:lnTo>
                  <a:lnTo>
                    <a:pt x="13990" y="33037"/>
                  </a:lnTo>
                  <a:lnTo>
                    <a:pt x="13990" y="33063"/>
                  </a:lnTo>
                  <a:lnTo>
                    <a:pt x="13990" y="33143"/>
                  </a:lnTo>
                  <a:lnTo>
                    <a:pt x="13964" y="33248"/>
                  </a:lnTo>
                  <a:lnTo>
                    <a:pt x="13911" y="33327"/>
                  </a:lnTo>
                  <a:lnTo>
                    <a:pt x="13859" y="33380"/>
                  </a:lnTo>
                  <a:lnTo>
                    <a:pt x="13780" y="33432"/>
                  </a:lnTo>
                  <a:lnTo>
                    <a:pt x="13700" y="33485"/>
                  </a:lnTo>
                  <a:lnTo>
                    <a:pt x="13621" y="33511"/>
                  </a:lnTo>
                  <a:lnTo>
                    <a:pt x="13411" y="33511"/>
                  </a:lnTo>
                  <a:lnTo>
                    <a:pt x="13332" y="33485"/>
                  </a:lnTo>
                  <a:lnTo>
                    <a:pt x="13253" y="33432"/>
                  </a:lnTo>
                  <a:lnTo>
                    <a:pt x="13174" y="33380"/>
                  </a:lnTo>
                  <a:lnTo>
                    <a:pt x="13121" y="33301"/>
                  </a:lnTo>
                  <a:lnTo>
                    <a:pt x="13095" y="33222"/>
                  </a:lnTo>
                  <a:lnTo>
                    <a:pt x="13068" y="33143"/>
                  </a:lnTo>
                  <a:lnTo>
                    <a:pt x="13042" y="33037"/>
                  </a:lnTo>
                  <a:lnTo>
                    <a:pt x="13068" y="32958"/>
                  </a:lnTo>
                  <a:lnTo>
                    <a:pt x="13095" y="32853"/>
                  </a:lnTo>
                  <a:lnTo>
                    <a:pt x="13121" y="32774"/>
                  </a:lnTo>
                  <a:lnTo>
                    <a:pt x="13200" y="32695"/>
                  </a:lnTo>
                  <a:lnTo>
                    <a:pt x="13253" y="32642"/>
                  </a:lnTo>
                  <a:lnTo>
                    <a:pt x="13332" y="32616"/>
                  </a:lnTo>
                  <a:lnTo>
                    <a:pt x="13437" y="32589"/>
                  </a:lnTo>
                  <a:lnTo>
                    <a:pt x="13542" y="32563"/>
                  </a:lnTo>
                  <a:close/>
                  <a:moveTo>
                    <a:pt x="30351" y="32721"/>
                  </a:moveTo>
                  <a:lnTo>
                    <a:pt x="30324" y="32879"/>
                  </a:lnTo>
                  <a:lnTo>
                    <a:pt x="30482" y="32905"/>
                  </a:lnTo>
                  <a:lnTo>
                    <a:pt x="30640" y="32958"/>
                  </a:lnTo>
                  <a:lnTo>
                    <a:pt x="30746" y="33063"/>
                  </a:lnTo>
                  <a:lnTo>
                    <a:pt x="30825" y="33195"/>
                  </a:lnTo>
                  <a:lnTo>
                    <a:pt x="30798" y="33301"/>
                  </a:lnTo>
                  <a:lnTo>
                    <a:pt x="30772" y="33380"/>
                  </a:lnTo>
                  <a:lnTo>
                    <a:pt x="30746" y="33459"/>
                  </a:lnTo>
                  <a:lnTo>
                    <a:pt x="30667" y="33538"/>
                  </a:lnTo>
                  <a:lnTo>
                    <a:pt x="30614" y="33590"/>
                  </a:lnTo>
                  <a:lnTo>
                    <a:pt x="30535" y="33643"/>
                  </a:lnTo>
                  <a:lnTo>
                    <a:pt x="30430" y="33669"/>
                  </a:lnTo>
                  <a:lnTo>
                    <a:pt x="30245" y="33669"/>
                  </a:lnTo>
                  <a:lnTo>
                    <a:pt x="30166" y="33643"/>
                  </a:lnTo>
                  <a:lnTo>
                    <a:pt x="30087" y="33590"/>
                  </a:lnTo>
                  <a:lnTo>
                    <a:pt x="30008" y="33538"/>
                  </a:lnTo>
                  <a:lnTo>
                    <a:pt x="29955" y="33459"/>
                  </a:lnTo>
                  <a:lnTo>
                    <a:pt x="29903" y="33380"/>
                  </a:lnTo>
                  <a:lnTo>
                    <a:pt x="29876" y="33301"/>
                  </a:lnTo>
                  <a:lnTo>
                    <a:pt x="29876" y="33195"/>
                  </a:lnTo>
                  <a:lnTo>
                    <a:pt x="29876" y="33116"/>
                  </a:lnTo>
                  <a:lnTo>
                    <a:pt x="29903" y="33011"/>
                  </a:lnTo>
                  <a:lnTo>
                    <a:pt x="29955" y="32932"/>
                  </a:lnTo>
                  <a:lnTo>
                    <a:pt x="30008" y="32853"/>
                  </a:lnTo>
                  <a:lnTo>
                    <a:pt x="30087" y="32800"/>
                  </a:lnTo>
                  <a:lnTo>
                    <a:pt x="30166" y="32774"/>
                  </a:lnTo>
                  <a:lnTo>
                    <a:pt x="30245" y="32747"/>
                  </a:lnTo>
                  <a:lnTo>
                    <a:pt x="30351" y="32721"/>
                  </a:lnTo>
                  <a:close/>
                  <a:moveTo>
                    <a:pt x="20260" y="32273"/>
                  </a:moveTo>
                  <a:lnTo>
                    <a:pt x="20129" y="32299"/>
                  </a:lnTo>
                  <a:lnTo>
                    <a:pt x="20023" y="32326"/>
                  </a:lnTo>
                  <a:lnTo>
                    <a:pt x="19918" y="32379"/>
                  </a:lnTo>
                  <a:lnTo>
                    <a:pt x="19839" y="32458"/>
                  </a:lnTo>
                  <a:lnTo>
                    <a:pt x="19760" y="32563"/>
                  </a:lnTo>
                  <a:lnTo>
                    <a:pt x="19707" y="32668"/>
                  </a:lnTo>
                  <a:lnTo>
                    <a:pt x="19681" y="32774"/>
                  </a:lnTo>
                  <a:lnTo>
                    <a:pt x="19654" y="32905"/>
                  </a:lnTo>
                  <a:lnTo>
                    <a:pt x="19681" y="33011"/>
                  </a:lnTo>
                  <a:lnTo>
                    <a:pt x="19707" y="33143"/>
                  </a:lnTo>
                  <a:lnTo>
                    <a:pt x="19760" y="33248"/>
                  </a:lnTo>
                  <a:lnTo>
                    <a:pt x="19839" y="33327"/>
                  </a:lnTo>
                  <a:lnTo>
                    <a:pt x="19944" y="33406"/>
                  </a:lnTo>
                  <a:lnTo>
                    <a:pt x="20023" y="33459"/>
                  </a:lnTo>
                  <a:lnTo>
                    <a:pt x="20155" y="33485"/>
                  </a:lnTo>
                  <a:lnTo>
                    <a:pt x="20287" y="33511"/>
                  </a:lnTo>
                  <a:lnTo>
                    <a:pt x="20260" y="33696"/>
                  </a:lnTo>
                  <a:lnTo>
                    <a:pt x="20366" y="33696"/>
                  </a:lnTo>
                  <a:lnTo>
                    <a:pt x="20498" y="33669"/>
                  </a:lnTo>
                  <a:lnTo>
                    <a:pt x="20603" y="33617"/>
                  </a:lnTo>
                  <a:lnTo>
                    <a:pt x="20708" y="33538"/>
                  </a:lnTo>
                  <a:lnTo>
                    <a:pt x="20787" y="33459"/>
                  </a:lnTo>
                  <a:lnTo>
                    <a:pt x="20840" y="33353"/>
                  </a:lnTo>
                  <a:lnTo>
                    <a:pt x="20893" y="33248"/>
                  </a:lnTo>
                  <a:lnTo>
                    <a:pt x="20919" y="33143"/>
                  </a:lnTo>
                  <a:lnTo>
                    <a:pt x="20919" y="33011"/>
                  </a:lnTo>
                  <a:lnTo>
                    <a:pt x="20893" y="32905"/>
                  </a:lnTo>
                  <a:lnTo>
                    <a:pt x="20893" y="32879"/>
                  </a:lnTo>
                  <a:lnTo>
                    <a:pt x="20866" y="32774"/>
                  </a:lnTo>
                  <a:lnTo>
                    <a:pt x="20840" y="32642"/>
                  </a:lnTo>
                  <a:lnTo>
                    <a:pt x="20761" y="32537"/>
                  </a:lnTo>
                  <a:lnTo>
                    <a:pt x="20708" y="32458"/>
                  </a:lnTo>
                  <a:lnTo>
                    <a:pt x="20603" y="32379"/>
                  </a:lnTo>
                  <a:lnTo>
                    <a:pt x="20498" y="32326"/>
                  </a:lnTo>
                  <a:lnTo>
                    <a:pt x="20392" y="32299"/>
                  </a:lnTo>
                  <a:lnTo>
                    <a:pt x="20260" y="32273"/>
                  </a:lnTo>
                  <a:close/>
                  <a:moveTo>
                    <a:pt x="6956" y="32352"/>
                  </a:moveTo>
                  <a:lnTo>
                    <a:pt x="6851" y="32379"/>
                  </a:lnTo>
                  <a:lnTo>
                    <a:pt x="6719" y="32405"/>
                  </a:lnTo>
                  <a:lnTo>
                    <a:pt x="6614" y="32458"/>
                  </a:lnTo>
                  <a:lnTo>
                    <a:pt x="6535" y="32537"/>
                  </a:lnTo>
                  <a:lnTo>
                    <a:pt x="6456" y="32642"/>
                  </a:lnTo>
                  <a:lnTo>
                    <a:pt x="6403" y="32747"/>
                  </a:lnTo>
                  <a:lnTo>
                    <a:pt x="6377" y="32853"/>
                  </a:lnTo>
                  <a:lnTo>
                    <a:pt x="6350" y="32984"/>
                  </a:lnTo>
                  <a:lnTo>
                    <a:pt x="6377" y="33090"/>
                  </a:lnTo>
                  <a:lnTo>
                    <a:pt x="6403" y="33222"/>
                  </a:lnTo>
                  <a:lnTo>
                    <a:pt x="6456" y="33327"/>
                  </a:lnTo>
                  <a:lnTo>
                    <a:pt x="6535" y="33406"/>
                  </a:lnTo>
                  <a:lnTo>
                    <a:pt x="6640" y="33485"/>
                  </a:lnTo>
                  <a:lnTo>
                    <a:pt x="6745" y="33538"/>
                  </a:lnTo>
                  <a:lnTo>
                    <a:pt x="6851" y="33564"/>
                  </a:lnTo>
                  <a:lnTo>
                    <a:pt x="6982" y="33590"/>
                  </a:lnTo>
                  <a:lnTo>
                    <a:pt x="6956" y="33748"/>
                  </a:lnTo>
                  <a:lnTo>
                    <a:pt x="7061" y="33748"/>
                  </a:lnTo>
                  <a:lnTo>
                    <a:pt x="7167" y="33722"/>
                  </a:lnTo>
                  <a:lnTo>
                    <a:pt x="7272" y="33696"/>
                  </a:lnTo>
                  <a:lnTo>
                    <a:pt x="7378" y="33617"/>
                  </a:lnTo>
                  <a:lnTo>
                    <a:pt x="7457" y="33538"/>
                  </a:lnTo>
                  <a:lnTo>
                    <a:pt x="7536" y="33432"/>
                  </a:lnTo>
                  <a:lnTo>
                    <a:pt x="7588" y="33327"/>
                  </a:lnTo>
                  <a:lnTo>
                    <a:pt x="7615" y="33222"/>
                  </a:lnTo>
                  <a:lnTo>
                    <a:pt x="7615" y="33090"/>
                  </a:lnTo>
                  <a:lnTo>
                    <a:pt x="7588" y="32984"/>
                  </a:lnTo>
                  <a:lnTo>
                    <a:pt x="7588" y="32958"/>
                  </a:lnTo>
                  <a:lnTo>
                    <a:pt x="7562" y="32853"/>
                  </a:lnTo>
                  <a:lnTo>
                    <a:pt x="7536" y="32721"/>
                  </a:lnTo>
                  <a:lnTo>
                    <a:pt x="7483" y="32616"/>
                  </a:lnTo>
                  <a:lnTo>
                    <a:pt x="7404" y="32537"/>
                  </a:lnTo>
                  <a:lnTo>
                    <a:pt x="7299" y="32458"/>
                  </a:lnTo>
                  <a:lnTo>
                    <a:pt x="7193" y="32405"/>
                  </a:lnTo>
                  <a:lnTo>
                    <a:pt x="7088" y="32379"/>
                  </a:lnTo>
                  <a:lnTo>
                    <a:pt x="6956" y="32352"/>
                  </a:lnTo>
                  <a:close/>
                  <a:moveTo>
                    <a:pt x="13516" y="32431"/>
                  </a:moveTo>
                  <a:lnTo>
                    <a:pt x="13384" y="32458"/>
                  </a:lnTo>
                  <a:lnTo>
                    <a:pt x="13279" y="32484"/>
                  </a:lnTo>
                  <a:lnTo>
                    <a:pt x="13174" y="32537"/>
                  </a:lnTo>
                  <a:lnTo>
                    <a:pt x="13095" y="32616"/>
                  </a:lnTo>
                  <a:lnTo>
                    <a:pt x="13015" y="32721"/>
                  </a:lnTo>
                  <a:lnTo>
                    <a:pt x="12963" y="32826"/>
                  </a:lnTo>
                  <a:lnTo>
                    <a:pt x="12936" y="32932"/>
                  </a:lnTo>
                  <a:lnTo>
                    <a:pt x="12910" y="33063"/>
                  </a:lnTo>
                  <a:lnTo>
                    <a:pt x="12936" y="33169"/>
                  </a:lnTo>
                  <a:lnTo>
                    <a:pt x="12963" y="33301"/>
                  </a:lnTo>
                  <a:lnTo>
                    <a:pt x="13015" y="33406"/>
                  </a:lnTo>
                  <a:lnTo>
                    <a:pt x="13095" y="33485"/>
                  </a:lnTo>
                  <a:lnTo>
                    <a:pt x="13200" y="33564"/>
                  </a:lnTo>
                  <a:lnTo>
                    <a:pt x="13279" y="33617"/>
                  </a:lnTo>
                  <a:lnTo>
                    <a:pt x="13411" y="33643"/>
                  </a:lnTo>
                  <a:lnTo>
                    <a:pt x="13542" y="33669"/>
                  </a:lnTo>
                  <a:lnTo>
                    <a:pt x="13516" y="33827"/>
                  </a:lnTo>
                  <a:lnTo>
                    <a:pt x="13621" y="33827"/>
                  </a:lnTo>
                  <a:lnTo>
                    <a:pt x="13727" y="33801"/>
                  </a:lnTo>
                  <a:lnTo>
                    <a:pt x="13832" y="33748"/>
                  </a:lnTo>
                  <a:lnTo>
                    <a:pt x="13938" y="33696"/>
                  </a:lnTo>
                  <a:lnTo>
                    <a:pt x="14017" y="33617"/>
                  </a:lnTo>
                  <a:lnTo>
                    <a:pt x="14069" y="33511"/>
                  </a:lnTo>
                  <a:lnTo>
                    <a:pt x="14122" y="33406"/>
                  </a:lnTo>
                  <a:lnTo>
                    <a:pt x="14148" y="33301"/>
                  </a:lnTo>
                  <a:lnTo>
                    <a:pt x="14148" y="33169"/>
                  </a:lnTo>
                  <a:lnTo>
                    <a:pt x="14148" y="33063"/>
                  </a:lnTo>
                  <a:lnTo>
                    <a:pt x="14148" y="33037"/>
                  </a:lnTo>
                  <a:lnTo>
                    <a:pt x="14122" y="32932"/>
                  </a:lnTo>
                  <a:lnTo>
                    <a:pt x="14096" y="32800"/>
                  </a:lnTo>
                  <a:lnTo>
                    <a:pt x="14017" y="32695"/>
                  </a:lnTo>
                  <a:lnTo>
                    <a:pt x="13964" y="32616"/>
                  </a:lnTo>
                  <a:lnTo>
                    <a:pt x="13859" y="32537"/>
                  </a:lnTo>
                  <a:lnTo>
                    <a:pt x="13753" y="32484"/>
                  </a:lnTo>
                  <a:lnTo>
                    <a:pt x="13648" y="32458"/>
                  </a:lnTo>
                  <a:lnTo>
                    <a:pt x="13516" y="32431"/>
                  </a:lnTo>
                  <a:close/>
                  <a:moveTo>
                    <a:pt x="30351" y="32589"/>
                  </a:moveTo>
                  <a:lnTo>
                    <a:pt x="30219" y="32616"/>
                  </a:lnTo>
                  <a:lnTo>
                    <a:pt x="30114" y="32642"/>
                  </a:lnTo>
                  <a:lnTo>
                    <a:pt x="30008" y="32695"/>
                  </a:lnTo>
                  <a:lnTo>
                    <a:pt x="29903" y="32774"/>
                  </a:lnTo>
                  <a:lnTo>
                    <a:pt x="29824" y="32853"/>
                  </a:lnTo>
                  <a:lnTo>
                    <a:pt x="29771" y="32958"/>
                  </a:lnTo>
                  <a:lnTo>
                    <a:pt x="29745" y="33090"/>
                  </a:lnTo>
                  <a:lnTo>
                    <a:pt x="29745" y="33195"/>
                  </a:lnTo>
                  <a:lnTo>
                    <a:pt x="29745" y="33327"/>
                  </a:lnTo>
                  <a:lnTo>
                    <a:pt x="29771" y="33432"/>
                  </a:lnTo>
                  <a:lnTo>
                    <a:pt x="29824" y="33538"/>
                  </a:lnTo>
                  <a:lnTo>
                    <a:pt x="29903" y="33643"/>
                  </a:lnTo>
                  <a:lnTo>
                    <a:pt x="30008" y="33722"/>
                  </a:lnTo>
                  <a:lnTo>
                    <a:pt x="30114" y="33775"/>
                  </a:lnTo>
                  <a:lnTo>
                    <a:pt x="30219" y="33801"/>
                  </a:lnTo>
                  <a:lnTo>
                    <a:pt x="30351" y="33827"/>
                  </a:lnTo>
                  <a:lnTo>
                    <a:pt x="30324" y="33959"/>
                  </a:lnTo>
                  <a:lnTo>
                    <a:pt x="30509" y="33959"/>
                  </a:lnTo>
                  <a:lnTo>
                    <a:pt x="30640" y="33907"/>
                  </a:lnTo>
                  <a:lnTo>
                    <a:pt x="30746" y="33854"/>
                  </a:lnTo>
                  <a:lnTo>
                    <a:pt x="30825" y="33775"/>
                  </a:lnTo>
                  <a:lnTo>
                    <a:pt x="30904" y="33669"/>
                  </a:lnTo>
                  <a:lnTo>
                    <a:pt x="30930" y="33564"/>
                  </a:lnTo>
                  <a:lnTo>
                    <a:pt x="30957" y="33459"/>
                  </a:lnTo>
                  <a:lnTo>
                    <a:pt x="30983" y="33327"/>
                  </a:lnTo>
                  <a:lnTo>
                    <a:pt x="30957" y="33195"/>
                  </a:lnTo>
                  <a:lnTo>
                    <a:pt x="30930" y="33090"/>
                  </a:lnTo>
                  <a:lnTo>
                    <a:pt x="30904" y="32958"/>
                  </a:lnTo>
                  <a:lnTo>
                    <a:pt x="30851" y="32853"/>
                  </a:lnTo>
                  <a:lnTo>
                    <a:pt x="30772" y="32774"/>
                  </a:lnTo>
                  <a:lnTo>
                    <a:pt x="30693" y="32695"/>
                  </a:lnTo>
                  <a:lnTo>
                    <a:pt x="30588" y="32642"/>
                  </a:lnTo>
                  <a:lnTo>
                    <a:pt x="30456" y="32616"/>
                  </a:lnTo>
                  <a:lnTo>
                    <a:pt x="30351" y="32589"/>
                  </a:lnTo>
                  <a:close/>
                  <a:moveTo>
                    <a:pt x="23896" y="34091"/>
                  </a:moveTo>
                  <a:lnTo>
                    <a:pt x="23870" y="34249"/>
                  </a:lnTo>
                  <a:lnTo>
                    <a:pt x="24028" y="34275"/>
                  </a:lnTo>
                  <a:lnTo>
                    <a:pt x="24160" y="34328"/>
                  </a:lnTo>
                  <a:lnTo>
                    <a:pt x="24291" y="34433"/>
                  </a:lnTo>
                  <a:lnTo>
                    <a:pt x="24344" y="34565"/>
                  </a:lnTo>
                  <a:lnTo>
                    <a:pt x="24344" y="34671"/>
                  </a:lnTo>
                  <a:lnTo>
                    <a:pt x="24318" y="34750"/>
                  </a:lnTo>
                  <a:lnTo>
                    <a:pt x="24265" y="34829"/>
                  </a:lnTo>
                  <a:lnTo>
                    <a:pt x="24212" y="34908"/>
                  </a:lnTo>
                  <a:lnTo>
                    <a:pt x="24133" y="34960"/>
                  </a:lnTo>
                  <a:lnTo>
                    <a:pt x="24054" y="35013"/>
                  </a:lnTo>
                  <a:lnTo>
                    <a:pt x="23975" y="35039"/>
                  </a:lnTo>
                  <a:lnTo>
                    <a:pt x="23764" y="35039"/>
                  </a:lnTo>
                  <a:lnTo>
                    <a:pt x="23685" y="35013"/>
                  </a:lnTo>
                  <a:lnTo>
                    <a:pt x="23606" y="34960"/>
                  </a:lnTo>
                  <a:lnTo>
                    <a:pt x="23527" y="34908"/>
                  </a:lnTo>
                  <a:lnTo>
                    <a:pt x="23475" y="34829"/>
                  </a:lnTo>
                  <a:lnTo>
                    <a:pt x="23448" y="34750"/>
                  </a:lnTo>
                  <a:lnTo>
                    <a:pt x="23422" y="34671"/>
                  </a:lnTo>
                  <a:lnTo>
                    <a:pt x="23395" y="34565"/>
                  </a:lnTo>
                  <a:lnTo>
                    <a:pt x="23422" y="34460"/>
                  </a:lnTo>
                  <a:lnTo>
                    <a:pt x="23448" y="34381"/>
                  </a:lnTo>
                  <a:lnTo>
                    <a:pt x="23475" y="34302"/>
                  </a:lnTo>
                  <a:lnTo>
                    <a:pt x="23554" y="34223"/>
                  </a:lnTo>
                  <a:lnTo>
                    <a:pt x="23606" y="34170"/>
                  </a:lnTo>
                  <a:lnTo>
                    <a:pt x="23685" y="34144"/>
                  </a:lnTo>
                  <a:lnTo>
                    <a:pt x="23791" y="34117"/>
                  </a:lnTo>
                  <a:lnTo>
                    <a:pt x="23896" y="34091"/>
                  </a:lnTo>
                  <a:close/>
                  <a:moveTo>
                    <a:pt x="23870" y="33959"/>
                  </a:moveTo>
                  <a:lnTo>
                    <a:pt x="23738" y="33986"/>
                  </a:lnTo>
                  <a:lnTo>
                    <a:pt x="23633" y="34012"/>
                  </a:lnTo>
                  <a:lnTo>
                    <a:pt x="23527" y="34065"/>
                  </a:lnTo>
                  <a:lnTo>
                    <a:pt x="23448" y="34144"/>
                  </a:lnTo>
                  <a:lnTo>
                    <a:pt x="23369" y="34249"/>
                  </a:lnTo>
                  <a:lnTo>
                    <a:pt x="23316" y="34354"/>
                  </a:lnTo>
                  <a:lnTo>
                    <a:pt x="23290" y="34460"/>
                  </a:lnTo>
                  <a:lnTo>
                    <a:pt x="23264" y="34592"/>
                  </a:lnTo>
                  <a:lnTo>
                    <a:pt x="23290" y="34697"/>
                  </a:lnTo>
                  <a:lnTo>
                    <a:pt x="23316" y="34829"/>
                  </a:lnTo>
                  <a:lnTo>
                    <a:pt x="23369" y="34934"/>
                  </a:lnTo>
                  <a:lnTo>
                    <a:pt x="23448" y="35013"/>
                  </a:lnTo>
                  <a:lnTo>
                    <a:pt x="23554" y="35092"/>
                  </a:lnTo>
                  <a:lnTo>
                    <a:pt x="23633" y="35145"/>
                  </a:lnTo>
                  <a:lnTo>
                    <a:pt x="23764" y="35171"/>
                  </a:lnTo>
                  <a:lnTo>
                    <a:pt x="23896" y="35197"/>
                  </a:lnTo>
                  <a:lnTo>
                    <a:pt x="23870" y="35329"/>
                  </a:lnTo>
                  <a:lnTo>
                    <a:pt x="24054" y="35303"/>
                  </a:lnTo>
                  <a:lnTo>
                    <a:pt x="24160" y="35276"/>
                  </a:lnTo>
                  <a:lnTo>
                    <a:pt x="24265" y="35224"/>
                  </a:lnTo>
                  <a:lnTo>
                    <a:pt x="24344" y="35145"/>
                  </a:lnTo>
                  <a:lnTo>
                    <a:pt x="24423" y="35039"/>
                  </a:lnTo>
                  <a:lnTo>
                    <a:pt x="24476" y="34934"/>
                  </a:lnTo>
                  <a:lnTo>
                    <a:pt x="24502" y="34829"/>
                  </a:lnTo>
                  <a:lnTo>
                    <a:pt x="24502" y="34697"/>
                  </a:lnTo>
                  <a:lnTo>
                    <a:pt x="24502" y="34592"/>
                  </a:lnTo>
                  <a:lnTo>
                    <a:pt x="24502" y="34565"/>
                  </a:lnTo>
                  <a:lnTo>
                    <a:pt x="24476" y="34460"/>
                  </a:lnTo>
                  <a:lnTo>
                    <a:pt x="24449" y="34328"/>
                  </a:lnTo>
                  <a:lnTo>
                    <a:pt x="24370" y="34223"/>
                  </a:lnTo>
                  <a:lnTo>
                    <a:pt x="24318" y="34144"/>
                  </a:lnTo>
                  <a:lnTo>
                    <a:pt x="24212" y="34065"/>
                  </a:lnTo>
                  <a:lnTo>
                    <a:pt x="24107" y="34012"/>
                  </a:lnTo>
                  <a:lnTo>
                    <a:pt x="24001" y="33986"/>
                  </a:lnTo>
                  <a:lnTo>
                    <a:pt x="23870" y="33959"/>
                  </a:lnTo>
                  <a:close/>
                  <a:moveTo>
                    <a:pt x="3610" y="34644"/>
                  </a:moveTo>
                  <a:lnTo>
                    <a:pt x="3584" y="34802"/>
                  </a:lnTo>
                  <a:lnTo>
                    <a:pt x="3742" y="34802"/>
                  </a:lnTo>
                  <a:lnTo>
                    <a:pt x="3900" y="34855"/>
                  </a:lnTo>
                  <a:lnTo>
                    <a:pt x="4005" y="34960"/>
                  </a:lnTo>
                  <a:lnTo>
                    <a:pt x="4084" y="35118"/>
                  </a:lnTo>
                  <a:lnTo>
                    <a:pt x="4058" y="35224"/>
                  </a:lnTo>
                  <a:lnTo>
                    <a:pt x="4032" y="35303"/>
                  </a:lnTo>
                  <a:lnTo>
                    <a:pt x="4005" y="35382"/>
                  </a:lnTo>
                  <a:lnTo>
                    <a:pt x="3926" y="35461"/>
                  </a:lnTo>
                  <a:lnTo>
                    <a:pt x="3874" y="35514"/>
                  </a:lnTo>
                  <a:lnTo>
                    <a:pt x="3795" y="35566"/>
                  </a:lnTo>
                  <a:lnTo>
                    <a:pt x="3689" y="35593"/>
                  </a:lnTo>
                  <a:lnTo>
                    <a:pt x="3505" y="35593"/>
                  </a:lnTo>
                  <a:lnTo>
                    <a:pt x="3426" y="35566"/>
                  </a:lnTo>
                  <a:lnTo>
                    <a:pt x="3347" y="35514"/>
                  </a:lnTo>
                  <a:lnTo>
                    <a:pt x="3268" y="35461"/>
                  </a:lnTo>
                  <a:lnTo>
                    <a:pt x="3215" y="35382"/>
                  </a:lnTo>
                  <a:lnTo>
                    <a:pt x="3162" y="35303"/>
                  </a:lnTo>
                  <a:lnTo>
                    <a:pt x="3136" y="35224"/>
                  </a:lnTo>
                  <a:lnTo>
                    <a:pt x="3136" y="35118"/>
                  </a:lnTo>
                  <a:lnTo>
                    <a:pt x="3136" y="35013"/>
                  </a:lnTo>
                  <a:lnTo>
                    <a:pt x="3162" y="34934"/>
                  </a:lnTo>
                  <a:lnTo>
                    <a:pt x="3215" y="34855"/>
                  </a:lnTo>
                  <a:lnTo>
                    <a:pt x="3268" y="34776"/>
                  </a:lnTo>
                  <a:lnTo>
                    <a:pt x="3347" y="34723"/>
                  </a:lnTo>
                  <a:lnTo>
                    <a:pt x="3426" y="34671"/>
                  </a:lnTo>
                  <a:lnTo>
                    <a:pt x="3505" y="34644"/>
                  </a:lnTo>
                  <a:close/>
                  <a:moveTo>
                    <a:pt x="10302" y="34802"/>
                  </a:moveTo>
                  <a:lnTo>
                    <a:pt x="10302" y="34934"/>
                  </a:lnTo>
                  <a:lnTo>
                    <a:pt x="10460" y="34960"/>
                  </a:lnTo>
                  <a:lnTo>
                    <a:pt x="10592" y="35039"/>
                  </a:lnTo>
                  <a:lnTo>
                    <a:pt x="10697" y="35145"/>
                  </a:lnTo>
                  <a:lnTo>
                    <a:pt x="10776" y="35276"/>
                  </a:lnTo>
                  <a:lnTo>
                    <a:pt x="10776" y="35382"/>
                  </a:lnTo>
                  <a:lnTo>
                    <a:pt x="10750" y="35461"/>
                  </a:lnTo>
                  <a:lnTo>
                    <a:pt x="10697" y="35540"/>
                  </a:lnTo>
                  <a:lnTo>
                    <a:pt x="10644" y="35619"/>
                  </a:lnTo>
                  <a:lnTo>
                    <a:pt x="10565" y="35672"/>
                  </a:lnTo>
                  <a:lnTo>
                    <a:pt x="10486" y="35724"/>
                  </a:lnTo>
                  <a:lnTo>
                    <a:pt x="10407" y="35751"/>
                  </a:lnTo>
                  <a:lnTo>
                    <a:pt x="10197" y="35751"/>
                  </a:lnTo>
                  <a:lnTo>
                    <a:pt x="10118" y="35724"/>
                  </a:lnTo>
                  <a:lnTo>
                    <a:pt x="10038" y="35672"/>
                  </a:lnTo>
                  <a:lnTo>
                    <a:pt x="9959" y="35619"/>
                  </a:lnTo>
                  <a:lnTo>
                    <a:pt x="9907" y="35540"/>
                  </a:lnTo>
                  <a:lnTo>
                    <a:pt x="9854" y="35461"/>
                  </a:lnTo>
                  <a:lnTo>
                    <a:pt x="9828" y="35382"/>
                  </a:lnTo>
                  <a:lnTo>
                    <a:pt x="9828" y="35276"/>
                  </a:lnTo>
                  <a:lnTo>
                    <a:pt x="9828" y="35197"/>
                  </a:lnTo>
                  <a:lnTo>
                    <a:pt x="9854" y="35092"/>
                  </a:lnTo>
                  <a:lnTo>
                    <a:pt x="9907" y="35013"/>
                  </a:lnTo>
                  <a:lnTo>
                    <a:pt x="9959" y="34934"/>
                  </a:lnTo>
                  <a:lnTo>
                    <a:pt x="10038" y="34881"/>
                  </a:lnTo>
                  <a:lnTo>
                    <a:pt x="10118" y="34855"/>
                  </a:lnTo>
                  <a:lnTo>
                    <a:pt x="10197" y="34829"/>
                  </a:lnTo>
                  <a:lnTo>
                    <a:pt x="10302" y="34802"/>
                  </a:lnTo>
                  <a:close/>
                  <a:moveTo>
                    <a:pt x="16862" y="34802"/>
                  </a:moveTo>
                  <a:lnTo>
                    <a:pt x="16888" y="34934"/>
                  </a:lnTo>
                  <a:lnTo>
                    <a:pt x="17020" y="34960"/>
                  </a:lnTo>
                  <a:lnTo>
                    <a:pt x="17152" y="35039"/>
                  </a:lnTo>
                  <a:lnTo>
                    <a:pt x="17257" y="35145"/>
                  </a:lnTo>
                  <a:lnTo>
                    <a:pt x="17336" y="35276"/>
                  </a:lnTo>
                  <a:lnTo>
                    <a:pt x="17310" y="35382"/>
                  </a:lnTo>
                  <a:lnTo>
                    <a:pt x="17283" y="35461"/>
                  </a:lnTo>
                  <a:lnTo>
                    <a:pt x="17257" y="35540"/>
                  </a:lnTo>
                  <a:lnTo>
                    <a:pt x="17204" y="35619"/>
                  </a:lnTo>
                  <a:lnTo>
                    <a:pt x="17125" y="35672"/>
                  </a:lnTo>
                  <a:lnTo>
                    <a:pt x="17046" y="35724"/>
                  </a:lnTo>
                  <a:lnTo>
                    <a:pt x="16941" y="35751"/>
                  </a:lnTo>
                  <a:lnTo>
                    <a:pt x="16757" y="35751"/>
                  </a:lnTo>
                  <a:lnTo>
                    <a:pt x="16677" y="35724"/>
                  </a:lnTo>
                  <a:lnTo>
                    <a:pt x="16598" y="35672"/>
                  </a:lnTo>
                  <a:lnTo>
                    <a:pt x="16519" y="35619"/>
                  </a:lnTo>
                  <a:lnTo>
                    <a:pt x="16467" y="35540"/>
                  </a:lnTo>
                  <a:lnTo>
                    <a:pt x="16414" y="35461"/>
                  </a:lnTo>
                  <a:lnTo>
                    <a:pt x="16388" y="35382"/>
                  </a:lnTo>
                  <a:lnTo>
                    <a:pt x="16388" y="35276"/>
                  </a:lnTo>
                  <a:lnTo>
                    <a:pt x="16388" y="35197"/>
                  </a:lnTo>
                  <a:lnTo>
                    <a:pt x="16414" y="35092"/>
                  </a:lnTo>
                  <a:lnTo>
                    <a:pt x="16467" y="35013"/>
                  </a:lnTo>
                  <a:lnTo>
                    <a:pt x="16519" y="34934"/>
                  </a:lnTo>
                  <a:lnTo>
                    <a:pt x="16598" y="34881"/>
                  </a:lnTo>
                  <a:lnTo>
                    <a:pt x="16677" y="34855"/>
                  </a:lnTo>
                  <a:lnTo>
                    <a:pt x="16757" y="34829"/>
                  </a:lnTo>
                  <a:lnTo>
                    <a:pt x="16862" y="34802"/>
                  </a:lnTo>
                  <a:close/>
                  <a:moveTo>
                    <a:pt x="3479" y="34512"/>
                  </a:moveTo>
                  <a:lnTo>
                    <a:pt x="3373" y="34565"/>
                  </a:lnTo>
                  <a:lnTo>
                    <a:pt x="3268" y="34618"/>
                  </a:lnTo>
                  <a:lnTo>
                    <a:pt x="3162" y="34697"/>
                  </a:lnTo>
                  <a:lnTo>
                    <a:pt x="3083" y="34776"/>
                  </a:lnTo>
                  <a:lnTo>
                    <a:pt x="3031" y="34881"/>
                  </a:lnTo>
                  <a:lnTo>
                    <a:pt x="3004" y="34987"/>
                  </a:lnTo>
                  <a:lnTo>
                    <a:pt x="2978" y="35118"/>
                  </a:lnTo>
                  <a:lnTo>
                    <a:pt x="3004" y="35250"/>
                  </a:lnTo>
                  <a:lnTo>
                    <a:pt x="3031" y="35356"/>
                  </a:lnTo>
                  <a:lnTo>
                    <a:pt x="3083" y="35461"/>
                  </a:lnTo>
                  <a:lnTo>
                    <a:pt x="3162" y="35566"/>
                  </a:lnTo>
                  <a:lnTo>
                    <a:pt x="3268" y="35619"/>
                  </a:lnTo>
                  <a:lnTo>
                    <a:pt x="3373" y="35698"/>
                  </a:lnTo>
                  <a:lnTo>
                    <a:pt x="3479" y="35724"/>
                  </a:lnTo>
                  <a:lnTo>
                    <a:pt x="3610" y="35724"/>
                  </a:lnTo>
                  <a:lnTo>
                    <a:pt x="3584" y="35882"/>
                  </a:lnTo>
                  <a:lnTo>
                    <a:pt x="3742" y="35856"/>
                  </a:lnTo>
                  <a:lnTo>
                    <a:pt x="3874" y="35803"/>
                  </a:lnTo>
                  <a:lnTo>
                    <a:pt x="3979" y="35751"/>
                  </a:lnTo>
                  <a:lnTo>
                    <a:pt x="4058" y="35672"/>
                  </a:lnTo>
                  <a:lnTo>
                    <a:pt x="4137" y="35593"/>
                  </a:lnTo>
                  <a:lnTo>
                    <a:pt x="4190" y="35487"/>
                  </a:lnTo>
                  <a:lnTo>
                    <a:pt x="4216" y="35356"/>
                  </a:lnTo>
                  <a:lnTo>
                    <a:pt x="4216" y="35250"/>
                  </a:lnTo>
                  <a:lnTo>
                    <a:pt x="4216" y="35118"/>
                  </a:lnTo>
                  <a:lnTo>
                    <a:pt x="4190" y="34987"/>
                  </a:lnTo>
                  <a:lnTo>
                    <a:pt x="4164" y="34881"/>
                  </a:lnTo>
                  <a:lnTo>
                    <a:pt x="4111" y="34776"/>
                  </a:lnTo>
                  <a:lnTo>
                    <a:pt x="4032" y="34697"/>
                  </a:lnTo>
                  <a:lnTo>
                    <a:pt x="3953" y="34618"/>
                  </a:lnTo>
                  <a:lnTo>
                    <a:pt x="3847" y="34565"/>
                  </a:lnTo>
                  <a:lnTo>
                    <a:pt x="3716" y="34512"/>
                  </a:lnTo>
                  <a:close/>
                  <a:moveTo>
                    <a:pt x="10302" y="34671"/>
                  </a:moveTo>
                  <a:lnTo>
                    <a:pt x="10170" y="34697"/>
                  </a:lnTo>
                  <a:lnTo>
                    <a:pt x="10065" y="34723"/>
                  </a:lnTo>
                  <a:lnTo>
                    <a:pt x="9959" y="34776"/>
                  </a:lnTo>
                  <a:lnTo>
                    <a:pt x="9880" y="34855"/>
                  </a:lnTo>
                  <a:lnTo>
                    <a:pt x="9801" y="34934"/>
                  </a:lnTo>
                  <a:lnTo>
                    <a:pt x="9749" y="35039"/>
                  </a:lnTo>
                  <a:lnTo>
                    <a:pt x="9696" y="35171"/>
                  </a:lnTo>
                  <a:lnTo>
                    <a:pt x="9696" y="35276"/>
                  </a:lnTo>
                  <a:lnTo>
                    <a:pt x="9696" y="35408"/>
                  </a:lnTo>
                  <a:lnTo>
                    <a:pt x="9749" y="35514"/>
                  </a:lnTo>
                  <a:lnTo>
                    <a:pt x="9801" y="35619"/>
                  </a:lnTo>
                  <a:lnTo>
                    <a:pt x="9880" y="35724"/>
                  </a:lnTo>
                  <a:lnTo>
                    <a:pt x="9959" y="35803"/>
                  </a:lnTo>
                  <a:lnTo>
                    <a:pt x="10065" y="35856"/>
                  </a:lnTo>
                  <a:lnTo>
                    <a:pt x="10170" y="35882"/>
                  </a:lnTo>
                  <a:lnTo>
                    <a:pt x="10302" y="35909"/>
                  </a:lnTo>
                  <a:lnTo>
                    <a:pt x="10302" y="36014"/>
                  </a:lnTo>
                  <a:lnTo>
                    <a:pt x="10460" y="36014"/>
                  </a:lnTo>
                  <a:lnTo>
                    <a:pt x="10565" y="35961"/>
                  </a:lnTo>
                  <a:lnTo>
                    <a:pt x="10671" y="35909"/>
                  </a:lnTo>
                  <a:lnTo>
                    <a:pt x="10750" y="35830"/>
                  </a:lnTo>
                  <a:lnTo>
                    <a:pt x="10829" y="35751"/>
                  </a:lnTo>
                  <a:lnTo>
                    <a:pt x="10882" y="35645"/>
                  </a:lnTo>
                  <a:lnTo>
                    <a:pt x="10908" y="35540"/>
                  </a:lnTo>
                  <a:lnTo>
                    <a:pt x="10934" y="35408"/>
                  </a:lnTo>
                  <a:lnTo>
                    <a:pt x="10908" y="35303"/>
                  </a:lnTo>
                  <a:lnTo>
                    <a:pt x="10908" y="35276"/>
                  </a:lnTo>
                  <a:lnTo>
                    <a:pt x="10908" y="35171"/>
                  </a:lnTo>
                  <a:lnTo>
                    <a:pt x="10855" y="35039"/>
                  </a:lnTo>
                  <a:lnTo>
                    <a:pt x="10802" y="34934"/>
                  </a:lnTo>
                  <a:lnTo>
                    <a:pt x="10723" y="34855"/>
                  </a:lnTo>
                  <a:lnTo>
                    <a:pt x="10644" y="34776"/>
                  </a:lnTo>
                  <a:lnTo>
                    <a:pt x="10539" y="34723"/>
                  </a:lnTo>
                  <a:lnTo>
                    <a:pt x="10434" y="34697"/>
                  </a:lnTo>
                  <a:lnTo>
                    <a:pt x="10302" y="34671"/>
                  </a:lnTo>
                  <a:close/>
                  <a:moveTo>
                    <a:pt x="16862" y="34671"/>
                  </a:moveTo>
                  <a:lnTo>
                    <a:pt x="16730" y="34697"/>
                  </a:lnTo>
                  <a:lnTo>
                    <a:pt x="16625" y="34723"/>
                  </a:lnTo>
                  <a:lnTo>
                    <a:pt x="16519" y="34776"/>
                  </a:lnTo>
                  <a:lnTo>
                    <a:pt x="16414" y="34855"/>
                  </a:lnTo>
                  <a:lnTo>
                    <a:pt x="16361" y="34934"/>
                  </a:lnTo>
                  <a:lnTo>
                    <a:pt x="16282" y="35039"/>
                  </a:lnTo>
                  <a:lnTo>
                    <a:pt x="16256" y="35171"/>
                  </a:lnTo>
                  <a:lnTo>
                    <a:pt x="16256" y="35276"/>
                  </a:lnTo>
                  <a:lnTo>
                    <a:pt x="16256" y="35408"/>
                  </a:lnTo>
                  <a:lnTo>
                    <a:pt x="16282" y="35514"/>
                  </a:lnTo>
                  <a:lnTo>
                    <a:pt x="16361" y="35619"/>
                  </a:lnTo>
                  <a:lnTo>
                    <a:pt x="16414" y="35724"/>
                  </a:lnTo>
                  <a:lnTo>
                    <a:pt x="16519" y="35803"/>
                  </a:lnTo>
                  <a:lnTo>
                    <a:pt x="16625" y="35856"/>
                  </a:lnTo>
                  <a:lnTo>
                    <a:pt x="16730" y="35882"/>
                  </a:lnTo>
                  <a:lnTo>
                    <a:pt x="16862" y="35909"/>
                  </a:lnTo>
                  <a:lnTo>
                    <a:pt x="16888" y="36014"/>
                  </a:lnTo>
                  <a:lnTo>
                    <a:pt x="16994" y="36014"/>
                  </a:lnTo>
                  <a:lnTo>
                    <a:pt x="17125" y="35961"/>
                  </a:lnTo>
                  <a:lnTo>
                    <a:pt x="17231" y="35909"/>
                  </a:lnTo>
                  <a:lnTo>
                    <a:pt x="17310" y="35830"/>
                  </a:lnTo>
                  <a:lnTo>
                    <a:pt x="17389" y="35751"/>
                  </a:lnTo>
                  <a:lnTo>
                    <a:pt x="17441" y="35645"/>
                  </a:lnTo>
                  <a:lnTo>
                    <a:pt x="17468" y="35540"/>
                  </a:lnTo>
                  <a:lnTo>
                    <a:pt x="17468" y="35408"/>
                  </a:lnTo>
                  <a:lnTo>
                    <a:pt x="17468" y="35303"/>
                  </a:lnTo>
                  <a:lnTo>
                    <a:pt x="17468" y="35276"/>
                  </a:lnTo>
                  <a:lnTo>
                    <a:pt x="17468" y="35171"/>
                  </a:lnTo>
                  <a:lnTo>
                    <a:pt x="17415" y="35039"/>
                  </a:lnTo>
                  <a:lnTo>
                    <a:pt x="17362" y="34934"/>
                  </a:lnTo>
                  <a:lnTo>
                    <a:pt x="17283" y="34855"/>
                  </a:lnTo>
                  <a:lnTo>
                    <a:pt x="17204" y="34776"/>
                  </a:lnTo>
                  <a:lnTo>
                    <a:pt x="17099" y="34723"/>
                  </a:lnTo>
                  <a:lnTo>
                    <a:pt x="16967" y="34697"/>
                  </a:lnTo>
                  <a:lnTo>
                    <a:pt x="16862" y="34671"/>
                  </a:lnTo>
                  <a:close/>
                  <a:moveTo>
                    <a:pt x="27505" y="35751"/>
                  </a:moveTo>
                  <a:lnTo>
                    <a:pt x="27505" y="35882"/>
                  </a:lnTo>
                  <a:lnTo>
                    <a:pt x="27663" y="35882"/>
                  </a:lnTo>
                  <a:lnTo>
                    <a:pt x="27795" y="35961"/>
                  </a:lnTo>
                  <a:lnTo>
                    <a:pt x="27901" y="36067"/>
                  </a:lnTo>
                  <a:lnTo>
                    <a:pt x="27980" y="36225"/>
                  </a:lnTo>
                  <a:lnTo>
                    <a:pt x="27953" y="36304"/>
                  </a:lnTo>
                  <a:lnTo>
                    <a:pt x="27927" y="36409"/>
                  </a:lnTo>
                  <a:lnTo>
                    <a:pt x="27901" y="36488"/>
                  </a:lnTo>
                  <a:lnTo>
                    <a:pt x="27821" y="36541"/>
                  </a:lnTo>
                  <a:lnTo>
                    <a:pt x="27769" y="36594"/>
                  </a:lnTo>
                  <a:lnTo>
                    <a:pt x="27690" y="36646"/>
                  </a:lnTo>
                  <a:lnTo>
                    <a:pt x="27611" y="36673"/>
                  </a:lnTo>
                  <a:lnTo>
                    <a:pt x="27400" y="36673"/>
                  </a:lnTo>
                  <a:lnTo>
                    <a:pt x="27321" y="36646"/>
                  </a:lnTo>
                  <a:lnTo>
                    <a:pt x="27242" y="36620"/>
                  </a:lnTo>
                  <a:lnTo>
                    <a:pt x="27163" y="36541"/>
                  </a:lnTo>
                  <a:lnTo>
                    <a:pt x="27110" y="36488"/>
                  </a:lnTo>
                  <a:lnTo>
                    <a:pt x="27057" y="36409"/>
                  </a:lnTo>
                  <a:lnTo>
                    <a:pt x="27031" y="36304"/>
                  </a:lnTo>
                  <a:lnTo>
                    <a:pt x="27031" y="36225"/>
                  </a:lnTo>
                  <a:lnTo>
                    <a:pt x="27031" y="36120"/>
                  </a:lnTo>
                  <a:lnTo>
                    <a:pt x="27057" y="36040"/>
                  </a:lnTo>
                  <a:lnTo>
                    <a:pt x="27110" y="35961"/>
                  </a:lnTo>
                  <a:lnTo>
                    <a:pt x="27163" y="35882"/>
                  </a:lnTo>
                  <a:lnTo>
                    <a:pt x="27242" y="35830"/>
                  </a:lnTo>
                  <a:lnTo>
                    <a:pt x="27321" y="35777"/>
                  </a:lnTo>
                  <a:lnTo>
                    <a:pt x="27400" y="35751"/>
                  </a:lnTo>
                  <a:close/>
                  <a:moveTo>
                    <a:pt x="27505" y="35619"/>
                  </a:moveTo>
                  <a:lnTo>
                    <a:pt x="27374" y="35645"/>
                  </a:lnTo>
                  <a:lnTo>
                    <a:pt x="27268" y="35672"/>
                  </a:lnTo>
                  <a:lnTo>
                    <a:pt x="27163" y="35724"/>
                  </a:lnTo>
                  <a:lnTo>
                    <a:pt x="27084" y="35803"/>
                  </a:lnTo>
                  <a:lnTo>
                    <a:pt x="27005" y="35882"/>
                  </a:lnTo>
                  <a:lnTo>
                    <a:pt x="26952" y="35988"/>
                  </a:lnTo>
                  <a:lnTo>
                    <a:pt x="26899" y="36093"/>
                  </a:lnTo>
                  <a:lnTo>
                    <a:pt x="26899" y="36225"/>
                  </a:lnTo>
                  <a:lnTo>
                    <a:pt x="26899" y="36357"/>
                  </a:lnTo>
                  <a:lnTo>
                    <a:pt x="26926" y="36462"/>
                  </a:lnTo>
                  <a:lnTo>
                    <a:pt x="27005" y="36567"/>
                  </a:lnTo>
                  <a:lnTo>
                    <a:pt x="27057" y="36646"/>
                  </a:lnTo>
                  <a:lnTo>
                    <a:pt x="27163" y="36725"/>
                  </a:lnTo>
                  <a:lnTo>
                    <a:pt x="27268" y="36778"/>
                  </a:lnTo>
                  <a:lnTo>
                    <a:pt x="27374" y="36831"/>
                  </a:lnTo>
                  <a:lnTo>
                    <a:pt x="27505" y="36831"/>
                  </a:lnTo>
                  <a:lnTo>
                    <a:pt x="27505" y="36936"/>
                  </a:lnTo>
                  <a:lnTo>
                    <a:pt x="27611" y="36936"/>
                  </a:lnTo>
                  <a:lnTo>
                    <a:pt x="27742" y="36910"/>
                  </a:lnTo>
                  <a:lnTo>
                    <a:pt x="27848" y="36857"/>
                  </a:lnTo>
                  <a:lnTo>
                    <a:pt x="27927" y="36778"/>
                  </a:lnTo>
                  <a:lnTo>
                    <a:pt x="28006" y="36673"/>
                  </a:lnTo>
                  <a:lnTo>
                    <a:pt x="28059" y="36594"/>
                  </a:lnTo>
                  <a:lnTo>
                    <a:pt x="28111" y="36462"/>
                  </a:lnTo>
                  <a:lnTo>
                    <a:pt x="28111" y="36357"/>
                  </a:lnTo>
                  <a:lnTo>
                    <a:pt x="28111" y="36225"/>
                  </a:lnTo>
                  <a:lnTo>
                    <a:pt x="28085" y="36120"/>
                  </a:lnTo>
                  <a:lnTo>
                    <a:pt x="28059" y="35988"/>
                  </a:lnTo>
                  <a:lnTo>
                    <a:pt x="28006" y="35882"/>
                  </a:lnTo>
                  <a:lnTo>
                    <a:pt x="27927" y="35803"/>
                  </a:lnTo>
                  <a:lnTo>
                    <a:pt x="27848" y="35724"/>
                  </a:lnTo>
                  <a:lnTo>
                    <a:pt x="27742" y="35672"/>
                  </a:lnTo>
                  <a:lnTo>
                    <a:pt x="27637" y="35645"/>
                  </a:lnTo>
                  <a:lnTo>
                    <a:pt x="27505" y="35619"/>
                  </a:lnTo>
                  <a:close/>
                  <a:moveTo>
                    <a:pt x="633" y="36778"/>
                  </a:moveTo>
                  <a:lnTo>
                    <a:pt x="633" y="36884"/>
                  </a:lnTo>
                  <a:lnTo>
                    <a:pt x="791" y="36910"/>
                  </a:lnTo>
                  <a:lnTo>
                    <a:pt x="923" y="36989"/>
                  </a:lnTo>
                  <a:lnTo>
                    <a:pt x="1028" y="37094"/>
                  </a:lnTo>
                  <a:lnTo>
                    <a:pt x="1107" y="37252"/>
                  </a:lnTo>
                  <a:lnTo>
                    <a:pt x="1081" y="37358"/>
                  </a:lnTo>
                  <a:lnTo>
                    <a:pt x="1055" y="37437"/>
                  </a:lnTo>
                  <a:lnTo>
                    <a:pt x="1002" y="37516"/>
                  </a:lnTo>
                  <a:lnTo>
                    <a:pt x="949" y="37595"/>
                  </a:lnTo>
                  <a:lnTo>
                    <a:pt x="870" y="37648"/>
                  </a:lnTo>
                  <a:lnTo>
                    <a:pt x="791" y="37700"/>
                  </a:lnTo>
                  <a:lnTo>
                    <a:pt x="712" y="37727"/>
                  </a:lnTo>
                  <a:lnTo>
                    <a:pt x="528" y="37727"/>
                  </a:lnTo>
                  <a:lnTo>
                    <a:pt x="422" y="37700"/>
                  </a:lnTo>
                  <a:lnTo>
                    <a:pt x="343" y="37648"/>
                  </a:lnTo>
                  <a:lnTo>
                    <a:pt x="291" y="37595"/>
                  </a:lnTo>
                  <a:lnTo>
                    <a:pt x="212" y="37516"/>
                  </a:lnTo>
                  <a:lnTo>
                    <a:pt x="185" y="37437"/>
                  </a:lnTo>
                  <a:lnTo>
                    <a:pt x="159" y="37358"/>
                  </a:lnTo>
                  <a:lnTo>
                    <a:pt x="133" y="37252"/>
                  </a:lnTo>
                  <a:lnTo>
                    <a:pt x="159" y="37147"/>
                  </a:lnTo>
                  <a:lnTo>
                    <a:pt x="185" y="37068"/>
                  </a:lnTo>
                  <a:lnTo>
                    <a:pt x="238" y="36989"/>
                  </a:lnTo>
                  <a:lnTo>
                    <a:pt x="291" y="36910"/>
                  </a:lnTo>
                  <a:lnTo>
                    <a:pt x="370" y="36857"/>
                  </a:lnTo>
                  <a:lnTo>
                    <a:pt x="449" y="36831"/>
                  </a:lnTo>
                  <a:lnTo>
                    <a:pt x="528" y="36778"/>
                  </a:lnTo>
                  <a:close/>
                  <a:moveTo>
                    <a:pt x="6719" y="36778"/>
                  </a:moveTo>
                  <a:lnTo>
                    <a:pt x="6719" y="36884"/>
                  </a:lnTo>
                  <a:lnTo>
                    <a:pt x="6877" y="36910"/>
                  </a:lnTo>
                  <a:lnTo>
                    <a:pt x="7009" y="36989"/>
                  </a:lnTo>
                  <a:lnTo>
                    <a:pt x="7114" y="37094"/>
                  </a:lnTo>
                  <a:lnTo>
                    <a:pt x="7193" y="37252"/>
                  </a:lnTo>
                  <a:lnTo>
                    <a:pt x="7167" y="37358"/>
                  </a:lnTo>
                  <a:lnTo>
                    <a:pt x="7141" y="37437"/>
                  </a:lnTo>
                  <a:lnTo>
                    <a:pt x="7114" y="37516"/>
                  </a:lnTo>
                  <a:lnTo>
                    <a:pt x="7035" y="37595"/>
                  </a:lnTo>
                  <a:lnTo>
                    <a:pt x="6982" y="37648"/>
                  </a:lnTo>
                  <a:lnTo>
                    <a:pt x="6903" y="37700"/>
                  </a:lnTo>
                  <a:lnTo>
                    <a:pt x="6798" y="37727"/>
                  </a:lnTo>
                  <a:lnTo>
                    <a:pt x="6614" y="37727"/>
                  </a:lnTo>
                  <a:lnTo>
                    <a:pt x="6535" y="37700"/>
                  </a:lnTo>
                  <a:lnTo>
                    <a:pt x="6456" y="37648"/>
                  </a:lnTo>
                  <a:lnTo>
                    <a:pt x="6377" y="37595"/>
                  </a:lnTo>
                  <a:lnTo>
                    <a:pt x="6324" y="37516"/>
                  </a:lnTo>
                  <a:lnTo>
                    <a:pt x="6271" y="37437"/>
                  </a:lnTo>
                  <a:lnTo>
                    <a:pt x="6245" y="37358"/>
                  </a:lnTo>
                  <a:lnTo>
                    <a:pt x="6245" y="37252"/>
                  </a:lnTo>
                  <a:lnTo>
                    <a:pt x="6245" y="37147"/>
                  </a:lnTo>
                  <a:lnTo>
                    <a:pt x="6271" y="37068"/>
                  </a:lnTo>
                  <a:lnTo>
                    <a:pt x="6324" y="36989"/>
                  </a:lnTo>
                  <a:lnTo>
                    <a:pt x="6377" y="36910"/>
                  </a:lnTo>
                  <a:lnTo>
                    <a:pt x="6456" y="36857"/>
                  </a:lnTo>
                  <a:lnTo>
                    <a:pt x="6535" y="36831"/>
                  </a:lnTo>
                  <a:lnTo>
                    <a:pt x="6614" y="36778"/>
                  </a:lnTo>
                  <a:close/>
                  <a:moveTo>
                    <a:pt x="20787" y="36778"/>
                  </a:moveTo>
                  <a:lnTo>
                    <a:pt x="20787" y="36884"/>
                  </a:lnTo>
                  <a:lnTo>
                    <a:pt x="20945" y="36910"/>
                  </a:lnTo>
                  <a:lnTo>
                    <a:pt x="21077" y="36989"/>
                  </a:lnTo>
                  <a:lnTo>
                    <a:pt x="21183" y="37094"/>
                  </a:lnTo>
                  <a:lnTo>
                    <a:pt x="21262" y="37252"/>
                  </a:lnTo>
                  <a:lnTo>
                    <a:pt x="21235" y="37358"/>
                  </a:lnTo>
                  <a:lnTo>
                    <a:pt x="21209" y="37437"/>
                  </a:lnTo>
                  <a:lnTo>
                    <a:pt x="21183" y="37516"/>
                  </a:lnTo>
                  <a:lnTo>
                    <a:pt x="21103" y="37595"/>
                  </a:lnTo>
                  <a:lnTo>
                    <a:pt x="21051" y="37648"/>
                  </a:lnTo>
                  <a:lnTo>
                    <a:pt x="20972" y="37700"/>
                  </a:lnTo>
                  <a:lnTo>
                    <a:pt x="20866" y="37727"/>
                  </a:lnTo>
                  <a:lnTo>
                    <a:pt x="20682" y="37727"/>
                  </a:lnTo>
                  <a:lnTo>
                    <a:pt x="20603" y="37700"/>
                  </a:lnTo>
                  <a:lnTo>
                    <a:pt x="20524" y="37648"/>
                  </a:lnTo>
                  <a:lnTo>
                    <a:pt x="20445" y="37595"/>
                  </a:lnTo>
                  <a:lnTo>
                    <a:pt x="20392" y="37516"/>
                  </a:lnTo>
                  <a:lnTo>
                    <a:pt x="20339" y="37437"/>
                  </a:lnTo>
                  <a:lnTo>
                    <a:pt x="20313" y="37358"/>
                  </a:lnTo>
                  <a:lnTo>
                    <a:pt x="20313" y="37252"/>
                  </a:lnTo>
                  <a:lnTo>
                    <a:pt x="20313" y="37147"/>
                  </a:lnTo>
                  <a:lnTo>
                    <a:pt x="20339" y="37068"/>
                  </a:lnTo>
                  <a:lnTo>
                    <a:pt x="20392" y="36989"/>
                  </a:lnTo>
                  <a:lnTo>
                    <a:pt x="20445" y="36910"/>
                  </a:lnTo>
                  <a:lnTo>
                    <a:pt x="20524" y="36857"/>
                  </a:lnTo>
                  <a:lnTo>
                    <a:pt x="20603" y="36831"/>
                  </a:lnTo>
                  <a:lnTo>
                    <a:pt x="20682" y="36778"/>
                  </a:lnTo>
                  <a:close/>
                  <a:moveTo>
                    <a:pt x="607" y="36646"/>
                  </a:moveTo>
                  <a:lnTo>
                    <a:pt x="502" y="36673"/>
                  </a:lnTo>
                  <a:lnTo>
                    <a:pt x="370" y="36699"/>
                  </a:lnTo>
                  <a:lnTo>
                    <a:pt x="264" y="36752"/>
                  </a:lnTo>
                  <a:lnTo>
                    <a:pt x="185" y="36831"/>
                  </a:lnTo>
                  <a:lnTo>
                    <a:pt x="106" y="36936"/>
                  </a:lnTo>
                  <a:lnTo>
                    <a:pt x="54" y="37042"/>
                  </a:lnTo>
                  <a:lnTo>
                    <a:pt x="27" y="37147"/>
                  </a:lnTo>
                  <a:lnTo>
                    <a:pt x="1" y="37279"/>
                  </a:lnTo>
                  <a:lnTo>
                    <a:pt x="27" y="37384"/>
                  </a:lnTo>
                  <a:lnTo>
                    <a:pt x="54" y="37516"/>
                  </a:lnTo>
                  <a:lnTo>
                    <a:pt x="106" y="37621"/>
                  </a:lnTo>
                  <a:lnTo>
                    <a:pt x="185" y="37700"/>
                  </a:lnTo>
                  <a:lnTo>
                    <a:pt x="291" y="37779"/>
                  </a:lnTo>
                  <a:lnTo>
                    <a:pt x="396" y="37832"/>
                  </a:lnTo>
                  <a:lnTo>
                    <a:pt x="502" y="37858"/>
                  </a:lnTo>
                  <a:lnTo>
                    <a:pt x="633" y="37885"/>
                  </a:lnTo>
                  <a:lnTo>
                    <a:pt x="633" y="37964"/>
                  </a:lnTo>
                  <a:lnTo>
                    <a:pt x="739" y="37964"/>
                  </a:lnTo>
                  <a:lnTo>
                    <a:pt x="844" y="37937"/>
                  </a:lnTo>
                  <a:lnTo>
                    <a:pt x="976" y="37885"/>
                  </a:lnTo>
                  <a:lnTo>
                    <a:pt x="1055" y="37806"/>
                  </a:lnTo>
                  <a:lnTo>
                    <a:pt x="1134" y="37727"/>
                  </a:lnTo>
                  <a:lnTo>
                    <a:pt x="1186" y="37621"/>
                  </a:lnTo>
                  <a:lnTo>
                    <a:pt x="1213" y="37516"/>
                  </a:lnTo>
                  <a:lnTo>
                    <a:pt x="1239" y="37384"/>
                  </a:lnTo>
                  <a:lnTo>
                    <a:pt x="1239" y="37252"/>
                  </a:lnTo>
                  <a:lnTo>
                    <a:pt x="1213" y="37147"/>
                  </a:lnTo>
                  <a:lnTo>
                    <a:pt x="1186" y="37015"/>
                  </a:lnTo>
                  <a:lnTo>
                    <a:pt x="1134" y="36910"/>
                  </a:lnTo>
                  <a:lnTo>
                    <a:pt x="1055" y="36831"/>
                  </a:lnTo>
                  <a:lnTo>
                    <a:pt x="949" y="36752"/>
                  </a:lnTo>
                  <a:lnTo>
                    <a:pt x="844" y="36699"/>
                  </a:lnTo>
                  <a:lnTo>
                    <a:pt x="739" y="36673"/>
                  </a:lnTo>
                  <a:lnTo>
                    <a:pt x="607" y="36646"/>
                  </a:lnTo>
                  <a:close/>
                  <a:moveTo>
                    <a:pt x="6719" y="36646"/>
                  </a:moveTo>
                  <a:lnTo>
                    <a:pt x="6587" y="36673"/>
                  </a:lnTo>
                  <a:lnTo>
                    <a:pt x="6482" y="36699"/>
                  </a:lnTo>
                  <a:lnTo>
                    <a:pt x="6377" y="36752"/>
                  </a:lnTo>
                  <a:lnTo>
                    <a:pt x="6271" y="36831"/>
                  </a:lnTo>
                  <a:lnTo>
                    <a:pt x="6192" y="36936"/>
                  </a:lnTo>
                  <a:lnTo>
                    <a:pt x="6139" y="37042"/>
                  </a:lnTo>
                  <a:lnTo>
                    <a:pt x="6113" y="37147"/>
                  </a:lnTo>
                  <a:lnTo>
                    <a:pt x="6113" y="37279"/>
                  </a:lnTo>
                  <a:lnTo>
                    <a:pt x="6113" y="37384"/>
                  </a:lnTo>
                  <a:lnTo>
                    <a:pt x="6166" y="37516"/>
                  </a:lnTo>
                  <a:lnTo>
                    <a:pt x="6218" y="37621"/>
                  </a:lnTo>
                  <a:lnTo>
                    <a:pt x="6297" y="37700"/>
                  </a:lnTo>
                  <a:lnTo>
                    <a:pt x="6377" y="37779"/>
                  </a:lnTo>
                  <a:lnTo>
                    <a:pt x="6482" y="37832"/>
                  </a:lnTo>
                  <a:lnTo>
                    <a:pt x="6587" y="37858"/>
                  </a:lnTo>
                  <a:lnTo>
                    <a:pt x="6719" y="37885"/>
                  </a:lnTo>
                  <a:lnTo>
                    <a:pt x="6719" y="37964"/>
                  </a:lnTo>
                  <a:lnTo>
                    <a:pt x="6824" y="37964"/>
                  </a:lnTo>
                  <a:lnTo>
                    <a:pt x="6930" y="37937"/>
                  </a:lnTo>
                  <a:lnTo>
                    <a:pt x="7061" y="37885"/>
                  </a:lnTo>
                  <a:lnTo>
                    <a:pt x="7141" y="37806"/>
                  </a:lnTo>
                  <a:lnTo>
                    <a:pt x="7220" y="37727"/>
                  </a:lnTo>
                  <a:lnTo>
                    <a:pt x="7272" y="37621"/>
                  </a:lnTo>
                  <a:lnTo>
                    <a:pt x="7325" y="37516"/>
                  </a:lnTo>
                  <a:lnTo>
                    <a:pt x="7325" y="37384"/>
                  </a:lnTo>
                  <a:lnTo>
                    <a:pt x="7325" y="37252"/>
                  </a:lnTo>
                  <a:lnTo>
                    <a:pt x="7325" y="37147"/>
                  </a:lnTo>
                  <a:lnTo>
                    <a:pt x="7272" y="37015"/>
                  </a:lnTo>
                  <a:lnTo>
                    <a:pt x="7220" y="36910"/>
                  </a:lnTo>
                  <a:lnTo>
                    <a:pt x="7141" y="36831"/>
                  </a:lnTo>
                  <a:lnTo>
                    <a:pt x="7061" y="36752"/>
                  </a:lnTo>
                  <a:lnTo>
                    <a:pt x="6956" y="36699"/>
                  </a:lnTo>
                  <a:lnTo>
                    <a:pt x="6824" y="36673"/>
                  </a:lnTo>
                  <a:lnTo>
                    <a:pt x="6719" y="36646"/>
                  </a:lnTo>
                  <a:close/>
                  <a:moveTo>
                    <a:pt x="20787" y="36646"/>
                  </a:moveTo>
                  <a:lnTo>
                    <a:pt x="20656" y="36673"/>
                  </a:lnTo>
                  <a:lnTo>
                    <a:pt x="20550" y="36699"/>
                  </a:lnTo>
                  <a:lnTo>
                    <a:pt x="20445" y="36752"/>
                  </a:lnTo>
                  <a:lnTo>
                    <a:pt x="20339" y="36831"/>
                  </a:lnTo>
                  <a:lnTo>
                    <a:pt x="20260" y="36936"/>
                  </a:lnTo>
                  <a:lnTo>
                    <a:pt x="20208" y="37042"/>
                  </a:lnTo>
                  <a:lnTo>
                    <a:pt x="20181" y="37147"/>
                  </a:lnTo>
                  <a:lnTo>
                    <a:pt x="20181" y="37279"/>
                  </a:lnTo>
                  <a:lnTo>
                    <a:pt x="20181" y="37384"/>
                  </a:lnTo>
                  <a:lnTo>
                    <a:pt x="20208" y="37516"/>
                  </a:lnTo>
                  <a:lnTo>
                    <a:pt x="20287" y="37621"/>
                  </a:lnTo>
                  <a:lnTo>
                    <a:pt x="20366" y="37700"/>
                  </a:lnTo>
                  <a:lnTo>
                    <a:pt x="20445" y="37779"/>
                  </a:lnTo>
                  <a:lnTo>
                    <a:pt x="20550" y="37832"/>
                  </a:lnTo>
                  <a:lnTo>
                    <a:pt x="20656" y="37858"/>
                  </a:lnTo>
                  <a:lnTo>
                    <a:pt x="20787" y="37885"/>
                  </a:lnTo>
                  <a:lnTo>
                    <a:pt x="20787" y="37964"/>
                  </a:lnTo>
                  <a:lnTo>
                    <a:pt x="20893" y="37964"/>
                  </a:lnTo>
                  <a:lnTo>
                    <a:pt x="20998" y="37937"/>
                  </a:lnTo>
                  <a:lnTo>
                    <a:pt x="21103" y="37885"/>
                  </a:lnTo>
                  <a:lnTo>
                    <a:pt x="21209" y="37806"/>
                  </a:lnTo>
                  <a:lnTo>
                    <a:pt x="21288" y="37727"/>
                  </a:lnTo>
                  <a:lnTo>
                    <a:pt x="21341" y="37621"/>
                  </a:lnTo>
                  <a:lnTo>
                    <a:pt x="21393" y="37516"/>
                  </a:lnTo>
                  <a:lnTo>
                    <a:pt x="21393" y="37384"/>
                  </a:lnTo>
                  <a:lnTo>
                    <a:pt x="21393" y="37252"/>
                  </a:lnTo>
                  <a:lnTo>
                    <a:pt x="21367" y="37147"/>
                  </a:lnTo>
                  <a:lnTo>
                    <a:pt x="21341" y="37015"/>
                  </a:lnTo>
                  <a:lnTo>
                    <a:pt x="21288" y="36910"/>
                  </a:lnTo>
                  <a:lnTo>
                    <a:pt x="21209" y="36831"/>
                  </a:lnTo>
                  <a:lnTo>
                    <a:pt x="21130" y="36752"/>
                  </a:lnTo>
                  <a:lnTo>
                    <a:pt x="21024" y="36699"/>
                  </a:lnTo>
                  <a:lnTo>
                    <a:pt x="20893" y="36673"/>
                  </a:lnTo>
                  <a:lnTo>
                    <a:pt x="20787" y="36646"/>
                  </a:lnTo>
                  <a:close/>
                  <a:moveTo>
                    <a:pt x="14043" y="37042"/>
                  </a:moveTo>
                  <a:lnTo>
                    <a:pt x="14069" y="37147"/>
                  </a:lnTo>
                  <a:lnTo>
                    <a:pt x="14227" y="37173"/>
                  </a:lnTo>
                  <a:lnTo>
                    <a:pt x="14359" y="37252"/>
                  </a:lnTo>
                  <a:lnTo>
                    <a:pt x="14464" y="37358"/>
                  </a:lnTo>
                  <a:lnTo>
                    <a:pt x="14517" y="37516"/>
                  </a:lnTo>
                  <a:lnTo>
                    <a:pt x="14517" y="37621"/>
                  </a:lnTo>
                  <a:lnTo>
                    <a:pt x="14491" y="37700"/>
                  </a:lnTo>
                  <a:lnTo>
                    <a:pt x="14438" y="37779"/>
                  </a:lnTo>
                  <a:lnTo>
                    <a:pt x="14385" y="37858"/>
                  </a:lnTo>
                  <a:lnTo>
                    <a:pt x="14306" y="37911"/>
                  </a:lnTo>
                  <a:lnTo>
                    <a:pt x="14227" y="37964"/>
                  </a:lnTo>
                  <a:lnTo>
                    <a:pt x="14148" y="37990"/>
                  </a:lnTo>
                  <a:lnTo>
                    <a:pt x="13938" y="37990"/>
                  </a:lnTo>
                  <a:lnTo>
                    <a:pt x="13859" y="37937"/>
                  </a:lnTo>
                  <a:lnTo>
                    <a:pt x="13780" y="37911"/>
                  </a:lnTo>
                  <a:lnTo>
                    <a:pt x="13700" y="37858"/>
                  </a:lnTo>
                  <a:lnTo>
                    <a:pt x="13648" y="37779"/>
                  </a:lnTo>
                  <a:lnTo>
                    <a:pt x="13621" y="37700"/>
                  </a:lnTo>
                  <a:lnTo>
                    <a:pt x="13595" y="37595"/>
                  </a:lnTo>
                  <a:lnTo>
                    <a:pt x="13569" y="37516"/>
                  </a:lnTo>
                  <a:lnTo>
                    <a:pt x="13595" y="37410"/>
                  </a:lnTo>
                  <a:lnTo>
                    <a:pt x="13621" y="37331"/>
                  </a:lnTo>
                  <a:lnTo>
                    <a:pt x="13648" y="37252"/>
                  </a:lnTo>
                  <a:lnTo>
                    <a:pt x="13727" y="37173"/>
                  </a:lnTo>
                  <a:lnTo>
                    <a:pt x="13780" y="37121"/>
                  </a:lnTo>
                  <a:lnTo>
                    <a:pt x="13859" y="37068"/>
                  </a:lnTo>
                  <a:lnTo>
                    <a:pt x="13964" y="37042"/>
                  </a:lnTo>
                  <a:close/>
                  <a:moveTo>
                    <a:pt x="13911" y="36910"/>
                  </a:moveTo>
                  <a:lnTo>
                    <a:pt x="13806" y="36963"/>
                  </a:lnTo>
                  <a:lnTo>
                    <a:pt x="13700" y="37015"/>
                  </a:lnTo>
                  <a:lnTo>
                    <a:pt x="13621" y="37094"/>
                  </a:lnTo>
                  <a:lnTo>
                    <a:pt x="13542" y="37173"/>
                  </a:lnTo>
                  <a:lnTo>
                    <a:pt x="13490" y="37279"/>
                  </a:lnTo>
                  <a:lnTo>
                    <a:pt x="13437" y="37410"/>
                  </a:lnTo>
                  <a:lnTo>
                    <a:pt x="13437" y="37516"/>
                  </a:lnTo>
                  <a:lnTo>
                    <a:pt x="13463" y="37648"/>
                  </a:lnTo>
                  <a:lnTo>
                    <a:pt x="13490" y="37753"/>
                  </a:lnTo>
                  <a:lnTo>
                    <a:pt x="13542" y="37858"/>
                  </a:lnTo>
                  <a:lnTo>
                    <a:pt x="13621" y="37964"/>
                  </a:lnTo>
                  <a:lnTo>
                    <a:pt x="13700" y="38043"/>
                  </a:lnTo>
                  <a:lnTo>
                    <a:pt x="13806" y="38095"/>
                  </a:lnTo>
                  <a:lnTo>
                    <a:pt x="13938" y="38122"/>
                  </a:lnTo>
                  <a:lnTo>
                    <a:pt x="14043" y="38122"/>
                  </a:lnTo>
                  <a:lnTo>
                    <a:pt x="14069" y="38227"/>
                  </a:lnTo>
                  <a:lnTo>
                    <a:pt x="14148" y="38201"/>
                  </a:lnTo>
                  <a:lnTo>
                    <a:pt x="14254" y="38174"/>
                  </a:lnTo>
                  <a:lnTo>
                    <a:pt x="14359" y="38122"/>
                  </a:lnTo>
                  <a:lnTo>
                    <a:pt x="14464" y="38069"/>
                  </a:lnTo>
                  <a:lnTo>
                    <a:pt x="14544" y="37964"/>
                  </a:lnTo>
                  <a:lnTo>
                    <a:pt x="14596" y="37885"/>
                  </a:lnTo>
                  <a:lnTo>
                    <a:pt x="14649" y="37753"/>
                  </a:lnTo>
                  <a:lnTo>
                    <a:pt x="14675" y="37648"/>
                  </a:lnTo>
                  <a:lnTo>
                    <a:pt x="14649" y="37516"/>
                  </a:lnTo>
                  <a:lnTo>
                    <a:pt x="14649" y="37384"/>
                  </a:lnTo>
                  <a:lnTo>
                    <a:pt x="14623" y="37279"/>
                  </a:lnTo>
                  <a:lnTo>
                    <a:pt x="14544" y="37173"/>
                  </a:lnTo>
                  <a:lnTo>
                    <a:pt x="14464" y="37094"/>
                  </a:lnTo>
                  <a:lnTo>
                    <a:pt x="14385" y="37015"/>
                  </a:lnTo>
                  <a:lnTo>
                    <a:pt x="14280" y="36963"/>
                  </a:lnTo>
                  <a:lnTo>
                    <a:pt x="14175" y="36910"/>
                  </a:lnTo>
                  <a:close/>
                  <a:moveTo>
                    <a:pt x="31220" y="37885"/>
                  </a:moveTo>
                  <a:lnTo>
                    <a:pt x="31220" y="37964"/>
                  </a:lnTo>
                  <a:lnTo>
                    <a:pt x="31378" y="37990"/>
                  </a:lnTo>
                  <a:lnTo>
                    <a:pt x="31510" y="38069"/>
                  </a:lnTo>
                  <a:lnTo>
                    <a:pt x="31615" y="38201"/>
                  </a:lnTo>
                  <a:lnTo>
                    <a:pt x="31694" y="38359"/>
                  </a:lnTo>
                  <a:lnTo>
                    <a:pt x="31668" y="38464"/>
                  </a:lnTo>
                  <a:lnTo>
                    <a:pt x="31642" y="38543"/>
                  </a:lnTo>
                  <a:lnTo>
                    <a:pt x="31589" y="38622"/>
                  </a:lnTo>
                  <a:lnTo>
                    <a:pt x="31536" y="38701"/>
                  </a:lnTo>
                  <a:lnTo>
                    <a:pt x="31457" y="38754"/>
                  </a:lnTo>
                  <a:lnTo>
                    <a:pt x="31378" y="38807"/>
                  </a:lnTo>
                  <a:lnTo>
                    <a:pt x="31299" y="38833"/>
                  </a:lnTo>
                  <a:lnTo>
                    <a:pt x="31115" y="38833"/>
                  </a:lnTo>
                  <a:lnTo>
                    <a:pt x="31009" y="38807"/>
                  </a:lnTo>
                  <a:lnTo>
                    <a:pt x="30930" y="38754"/>
                  </a:lnTo>
                  <a:lnTo>
                    <a:pt x="30878" y="38701"/>
                  </a:lnTo>
                  <a:lnTo>
                    <a:pt x="30798" y="38622"/>
                  </a:lnTo>
                  <a:lnTo>
                    <a:pt x="30772" y="38543"/>
                  </a:lnTo>
                  <a:lnTo>
                    <a:pt x="30746" y="38464"/>
                  </a:lnTo>
                  <a:lnTo>
                    <a:pt x="30719" y="38359"/>
                  </a:lnTo>
                  <a:lnTo>
                    <a:pt x="30746" y="38253"/>
                  </a:lnTo>
                  <a:lnTo>
                    <a:pt x="30772" y="38174"/>
                  </a:lnTo>
                  <a:lnTo>
                    <a:pt x="30825" y="38095"/>
                  </a:lnTo>
                  <a:lnTo>
                    <a:pt x="30878" y="38016"/>
                  </a:lnTo>
                  <a:lnTo>
                    <a:pt x="30957" y="37964"/>
                  </a:lnTo>
                  <a:lnTo>
                    <a:pt x="31036" y="37911"/>
                  </a:lnTo>
                  <a:lnTo>
                    <a:pt x="31115" y="37885"/>
                  </a:lnTo>
                  <a:close/>
                  <a:moveTo>
                    <a:pt x="31194" y="37753"/>
                  </a:moveTo>
                  <a:lnTo>
                    <a:pt x="31088" y="37779"/>
                  </a:lnTo>
                  <a:lnTo>
                    <a:pt x="30957" y="37806"/>
                  </a:lnTo>
                  <a:lnTo>
                    <a:pt x="30851" y="37858"/>
                  </a:lnTo>
                  <a:lnTo>
                    <a:pt x="30772" y="37937"/>
                  </a:lnTo>
                  <a:lnTo>
                    <a:pt x="30693" y="38016"/>
                  </a:lnTo>
                  <a:lnTo>
                    <a:pt x="30640" y="38122"/>
                  </a:lnTo>
                  <a:lnTo>
                    <a:pt x="30614" y="38253"/>
                  </a:lnTo>
                  <a:lnTo>
                    <a:pt x="30588" y="38359"/>
                  </a:lnTo>
                  <a:lnTo>
                    <a:pt x="30614" y="38491"/>
                  </a:lnTo>
                  <a:lnTo>
                    <a:pt x="30640" y="38622"/>
                  </a:lnTo>
                  <a:lnTo>
                    <a:pt x="30693" y="38701"/>
                  </a:lnTo>
                  <a:lnTo>
                    <a:pt x="30772" y="38807"/>
                  </a:lnTo>
                  <a:lnTo>
                    <a:pt x="30878" y="38886"/>
                  </a:lnTo>
                  <a:lnTo>
                    <a:pt x="30983" y="38938"/>
                  </a:lnTo>
                  <a:lnTo>
                    <a:pt x="31088" y="38965"/>
                  </a:lnTo>
                  <a:lnTo>
                    <a:pt x="31220" y="38965"/>
                  </a:lnTo>
                  <a:lnTo>
                    <a:pt x="31220" y="39044"/>
                  </a:lnTo>
                  <a:lnTo>
                    <a:pt x="31299" y="39044"/>
                  </a:lnTo>
                  <a:lnTo>
                    <a:pt x="31404" y="39018"/>
                  </a:lnTo>
                  <a:lnTo>
                    <a:pt x="31510" y="38965"/>
                  </a:lnTo>
                  <a:lnTo>
                    <a:pt x="31615" y="38912"/>
                  </a:lnTo>
                  <a:lnTo>
                    <a:pt x="31694" y="38807"/>
                  </a:lnTo>
                  <a:lnTo>
                    <a:pt x="31747" y="38728"/>
                  </a:lnTo>
                  <a:lnTo>
                    <a:pt x="31800" y="38596"/>
                  </a:lnTo>
                  <a:lnTo>
                    <a:pt x="31826" y="38491"/>
                  </a:lnTo>
                  <a:lnTo>
                    <a:pt x="31826" y="38359"/>
                  </a:lnTo>
                  <a:lnTo>
                    <a:pt x="31800" y="38227"/>
                  </a:lnTo>
                  <a:lnTo>
                    <a:pt x="31773" y="38122"/>
                  </a:lnTo>
                  <a:lnTo>
                    <a:pt x="31721" y="38016"/>
                  </a:lnTo>
                  <a:lnTo>
                    <a:pt x="31642" y="37937"/>
                  </a:lnTo>
                  <a:lnTo>
                    <a:pt x="31536" y="37858"/>
                  </a:lnTo>
                  <a:lnTo>
                    <a:pt x="31431" y="37806"/>
                  </a:lnTo>
                  <a:lnTo>
                    <a:pt x="31325" y="37753"/>
                  </a:lnTo>
                  <a:close/>
                  <a:moveTo>
                    <a:pt x="24818" y="38780"/>
                  </a:moveTo>
                  <a:lnTo>
                    <a:pt x="24818" y="38859"/>
                  </a:lnTo>
                  <a:lnTo>
                    <a:pt x="24976" y="38886"/>
                  </a:lnTo>
                  <a:lnTo>
                    <a:pt x="25134" y="38991"/>
                  </a:lnTo>
                  <a:lnTo>
                    <a:pt x="25240" y="39097"/>
                  </a:lnTo>
                  <a:lnTo>
                    <a:pt x="25292" y="39255"/>
                  </a:lnTo>
                  <a:lnTo>
                    <a:pt x="25292" y="39360"/>
                  </a:lnTo>
                  <a:lnTo>
                    <a:pt x="25266" y="39439"/>
                  </a:lnTo>
                  <a:lnTo>
                    <a:pt x="25213" y="39518"/>
                  </a:lnTo>
                  <a:lnTo>
                    <a:pt x="25161" y="39597"/>
                  </a:lnTo>
                  <a:lnTo>
                    <a:pt x="25082" y="39650"/>
                  </a:lnTo>
                  <a:lnTo>
                    <a:pt x="25003" y="39702"/>
                  </a:lnTo>
                  <a:lnTo>
                    <a:pt x="24924" y="39729"/>
                  </a:lnTo>
                  <a:lnTo>
                    <a:pt x="24739" y="39729"/>
                  </a:lnTo>
                  <a:lnTo>
                    <a:pt x="24634" y="39702"/>
                  </a:lnTo>
                  <a:lnTo>
                    <a:pt x="24555" y="39650"/>
                  </a:lnTo>
                  <a:lnTo>
                    <a:pt x="24502" y="39597"/>
                  </a:lnTo>
                  <a:lnTo>
                    <a:pt x="24449" y="39518"/>
                  </a:lnTo>
                  <a:lnTo>
                    <a:pt x="24397" y="39439"/>
                  </a:lnTo>
                  <a:lnTo>
                    <a:pt x="24370" y="39360"/>
                  </a:lnTo>
                  <a:lnTo>
                    <a:pt x="24344" y="39255"/>
                  </a:lnTo>
                  <a:lnTo>
                    <a:pt x="24370" y="39176"/>
                  </a:lnTo>
                  <a:lnTo>
                    <a:pt x="24397" y="39097"/>
                  </a:lnTo>
                  <a:lnTo>
                    <a:pt x="24423" y="38991"/>
                  </a:lnTo>
                  <a:lnTo>
                    <a:pt x="24476" y="38938"/>
                  </a:lnTo>
                  <a:lnTo>
                    <a:pt x="24555" y="38886"/>
                  </a:lnTo>
                  <a:lnTo>
                    <a:pt x="24634" y="38833"/>
                  </a:lnTo>
                  <a:lnTo>
                    <a:pt x="24713" y="38807"/>
                  </a:lnTo>
                  <a:lnTo>
                    <a:pt x="24818" y="38780"/>
                  </a:lnTo>
                  <a:close/>
                  <a:moveTo>
                    <a:pt x="24713" y="38675"/>
                  </a:moveTo>
                  <a:lnTo>
                    <a:pt x="24581" y="38728"/>
                  </a:lnTo>
                  <a:lnTo>
                    <a:pt x="24476" y="38780"/>
                  </a:lnTo>
                  <a:lnTo>
                    <a:pt x="24397" y="38833"/>
                  </a:lnTo>
                  <a:lnTo>
                    <a:pt x="24318" y="38938"/>
                  </a:lnTo>
                  <a:lnTo>
                    <a:pt x="24265" y="39044"/>
                  </a:lnTo>
                  <a:lnTo>
                    <a:pt x="24239" y="39149"/>
                  </a:lnTo>
                  <a:lnTo>
                    <a:pt x="24212" y="39281"/>
                  </a:lnTo>
                  <a:lnTo>
                    <a:pt x="24239" y="39386"/>
                  </a:lnTo>
                  <a:lnTo>
                    <a:pt x="24265" y="39518"/>
                  </a:lnTo>
                  <a:lnTo>
                    <a:pt x="24318" y="39623"/>
                  </a:lnTo>
                  <a:lnTo>
                    <a:pt x="24397" y="39702"/>
                  </a:lnTo>
                  <a:lnTo>
                    <a:pt x="24476" y="39782"/>
                  </a:lnTo>
                  <a:lnTo>
                    <a:pt x="24581" y="39834"/>
                  </a:lnTo>
                  <a:lnTo>
                    <a:pt x="24686" y="39861"/>
                  </a:lnTo>
                  <a:lnTo>
                    <a:pt x="24818" y="39887"/>
                  </a:lnTo>
                  <a:lnTo>
                    <a:pt x="24818" y="39940"/>
                  </a:lnTo>
                  <a:lnTo>
                    <a:pt x="24897" y="39940"/>
                  </a:lnTo>
                  <a:lnTo>
                    <a:pt x="25003" y="39913"/>
                  </a:lnTo>
                  <a:lnTo>
                    <a:pt x="25108" y="39861"/>
                  </a:lnTo>
                  <a:lnTo>
                    <a:pt x="25213" y="39808"/>
                  </a:lnTo>
                  <a:lnTo>
                    <a:pt x="25292" y="39729"/>
                  </a:lnTo>
                  <a:lnTo>
                    <a:pt x="25371" y="39623"/>
                  </a:lnTo>
                  <a:lnTo>
                    <a:pt x="25398" y="39518"/>
                  </a:lnTo>
                  <a:lnTo>
                    <a:pt x="25424" y="39413"/>
                  </a:lnTo>
                  <a:lnTo>
                    <a:pt x="25424" y="39281"/>
                  </a:lnTo>
                  <a:lnTo>
                    <a:pt x="25424" y="39149"/>
                  </a:lnTo>
                  <a:lnTo>
                    <a:pt x="25371" y="39044"/>
                  </a:lnTo>
                  <a:lnTo>
                    <a:pt x="25319" y="38938"/>
                  </a:lnTo>
                  <a:lnTo>
                    <a:pt x="25266" y="38859"/>
                  </a:lnTo>
                  <a:lnTo>
                    <a:pt x="25161" y="38780"/>
                  </a:lnTo>
                  <a:lnTo>
                    <a:pt x="25055" y="38728"/>
                  </a:lnTo>
                  <a:lnTo>
                    <a:pt x="24950" y="38675"/>
                  </a:lnTo>
                  <a:close/>
                  <a:moveTo>
                    <a:pt x="3979" y="39176"/>
                  </a:moveTo>
                  <a:lnTo>
                    <a:pt x="4005" y="39255"/>
                  </a:lnTo>
                  <a:lnTo>
                    <a:pt x="4084" y="39255"/>
                  </a:lnTo>
                  <a:lnTo>
                    <a:pt x="4164" y="39281"/>
                  </a:lnTo>
                  <a:lnTo>
                    <a:pt x="4295" y="39360"/>
                  </a:lnTo>
                  <a:lnTo>
                    <a:pt x="4401" y="39492"/>
                  </a:lnTo>
                  <a:lnTo>
                    <a:pt x="4453" y="39571"/>
                  </a:lnTo>
                  <a:lnTo>
                    <a:pt x="4453" y="39650"/>
                  </a:lnTo>
                  <a:lnTo>
                    <a:pt x="4453" y="39755"/>
                  </a:lnTo>
                  <a:lnTo>
                    <a:pt x="4427" y="39834"/>
                  </a:lnTo>
                  <a:lnTo>
                    <a:pt x="4374" y="39913"/>
                  </a:lnTo>
                  <a:lnTo>
                    <a:pt x="4322" y="39992"/>
                  </a:lnTo>
                  <a:lnTo>
                    <a:pt x="4243" y="40045"/>
                  </a:lnTo>
                  <a:lnTo>
                    <a:pt x="4164" y="40098"/>
                  </a:lnTo>
                  <a:lnTo>
                    <a:pt x="4084" y="40124"/>
                  </a:lnTo>
                  <a:lnTo>
                    <a:pt x="3900" y="40124"/>
                  </a:lnTo>
                  <a:lnTo>
                    <a:pt x="3795" y="40098"/>
                  </a:lnTo>
                  <a:lnTo>
                    <a:pt x="3716" y="40045"/>
                  </a:lnTo>
                  <a:lnTo>
                    <a:pt x="3663" y="39992"/>
                  </a:lnTo>
                  <a:lnTo>
                    <a:pt x="3584" y="39913"/>
                  </a:lnTo>
                  <a:lnTo>
                    <a:pt x="3558" y="39834"/>
                  </a:lnTo>
                  <a:lnTo>
                    <a:pt x="3531" y="39755"/>
                  </a:lnTo>
                  <a:lnTo>
                    <a:pt x="3505" y="39650"/>
                  </a:lnTo>
                  <a:lnTo>
                    <a:pt x="3531" y="39571"/>
                  </a:lnTo>
                  <a:lnTo>
                    <a:pt x="3558" y="39465"/>
                  </a:lnTo>
                  <a:lnTo>
                    <a:pt x="3584" y="39386"/>
                  </a:lnTo>
                  <a:lnTo>
                    <a:pt x="3663" y="39334"/>
                  </a:lnTo>
                  <a:lnTo>
                    <a:pt x="3716" y="39255"/>
                  </a:lnTo>
                  <a:lnTo>
                    <a:pt x="3795" y="39228"/>
                  </a:lnTo>
                  <a:lnTo>
                    <a:pt x="3900" y="39202"/>
                  </a:lnTo>
                  <a:lnTo>
                    <a:pt x="3979" y="39176"/>
                  </a:lnTo>
                  <a:close/>
                  <a:moveTo>
                    <a:pt x="10091" y="39176"/>
                  </a:moveTo>
                  <a:lnTo>
                    <a:pt x="10091" y="39255"/>
                  </a:lnTo>
                  <a:lnTo>
                    <a:pt x="10197" y="39255"/>
                  </a:lnTo>
                  <a:lnTo>
                    <a:pt x="10276" y="39281"/>
                  </a:lnTo>
                  <a:lnTo>
                    <a:pt x="10407" y="39360"/>
                  </a:lnTo>
                  <a:lnTo>
                    <a:pt x="10513" y="39492"/>
                  </a:lnTo>
                  <a:lnTo>
                    <a:pt x="10539" y="39571"/>
                  </a:lnTo>
                  <a:lnTo>
                    <a:pt x="10565" y="39650"/>
                  </a:lnTo>
                  <a:lnTo>
                    <a:pt x="10565" y="39676"/>
                  </a:lnTo>
                  <a:lnTo>
                    <a:pt x="10565" y="39755"/>
                  </a:lnTo>
                  <a:lnTo>
                    <a:pt x="10513" y="39861"/>
                  </a:lnTo>
                  <a:lnTo>
                    <a:pt x="10486" y="39940"/>
                  </a:lnTo>
                  <a:lnTo>
                    <a:pt x="10434" y="39992"/>
                  </a:lnTo>
                  <a:lnTo>
                    <a:pt x="10355" y="40045"/>
                  </a:lnTo>
                  <a:lnTo>
                    <a:pt x="10276" y="40098"/>
                  </a:lnTo>
                  <a:lnTo>
                    <a:pt x="10170" y="40124"/>
                  </a:lnTo>
                  <a:lnTo>
                    <a:pt x="9986" y="40124"/>
                  </a:lnTo>
                  <a:lnTo>
                    <a:pt x="9907" y="40098"/>
                  </a:lnTo>
                  <a:lnTo>
                    <a:pt x="9828" y="40045"/>
                  </a:lnTo>
                  <a:lnTo>
                    <a:pt x="9749" y="39992"/>
                  </a:lnTo>
                  <a:lnTo>
                    <a:pt x="9696" y="39913"/>
                  </a:lnTo>
                  <a:lnTo>
                    <a:pt x="9643" y="39834"/>
                  </a:lnTo>
                  <a:lnTo>
                    <a:pt x="9617" y="39755"/>
                  </a:lnTo>
                  <a:lnTo>
                    <a:pt x="9617" y="39650"/>
                  </a:lnTo>
                  <a:lnTo>
                    <a:pt x="9617" y="39571"/>
                  </a:lnTo>
                  <a:lnTo>
                    <a:pt x="9643" y="39465"/>
                  </a:lnTo>
                  <a:lnTo>
                    <a:pt x="9696" y="39386"/>
                  </a:lnTo>
                  <a:lnTo>
                    <a:pt x="9749" y="39334"/>
                  </a:lnTo>
                  <a:lnTo>
                    <a:pt x="9828" y="39255"/>
                  </a:lnTo>
                  <a:lnTo>
                    <a:pt x="9907" y="39228"/>
                  </a:lnTo>
                  <a:lnTo>
                    <a:pt x="10012" y="39202"/>
                  </a:lnTo>
                  <a:lnTo>
                    <a:pt x="10091" y="39176"/>
                  </a:lnTo>
                  <a:close/>
                  <a:moveTo>
                    <a:pt x="18205" y="39360"/>
                  </a:moveTo>
                  <a:lnTo>
                    <a:pt x="18205" y="39413"/>
                  </a:lnTo>
                  <a:lnTo>
                    <a:pt x="18285" y="39413"/>
                  </a:lnTo>
                  <a:lnTo>
                    <a:pt x="18390" y="39439"/>
                  </a:lnTo>
                  <a:lnTo>
                    <a:pt x="18522" y="39518"/>
                  </a:lnTo>
                  <a:lnTo>
                    <a:pt x="18627" y="39676"/>
                  </a:lnTo>
                  <a:lnTo>
                    <a:pt x="18653" y="39755"/>
                  </a:lnTo>
                  <a:lnTo>
                    <a:pt x="18680" y="39834"/>
                  </a:lnTo>
                  <a:lnTo>
                    <a:pt x="18653" y="39913"/>
                  </a:lnTo>
                  <a:lnTo>
                    <a:pt x="18627" y="40019"/>
                  </a:lnTo>
                  <a:lnTo>
                    <a:pt x="18601" y="40098"/>
                  </a:lnTo>
                  <a:lnTo>
                    <a:pt x="18548" y="40150"/>
                  </a:lnTo>
                  <a:lnTo>
                    <a:pt x="18469" y="40229"/>
                  </a:lnTo>
                  <a:lnTo>
                    <a:pt x="18390" y="40256"/>
                  </a:lnTo>
                  <a:lnTo>
                    <a:pt x="18311" y="40282"/>
                  </a:lnTo>
                  <a:lnTo>
                    <a:pt x="18205" y="40308"/>
                  </a:lnTo>
                  <a:lnTo>
                    <a:pt x="18100" y="40282"/>
                  </a:lnTo>
                  <a:lnTo>
                    <a:pt x="18021" y="40256"/>
                  </a:lnTo>
                  <a:lnTo>
                    <a:pt x="17942" y="40229"/>
                  </a:lnTo>
                  <a:lnTo>
                    <a:pt x="17863" y="40150"/>
                  </a:lnTo>
                  <a:lnTo>
                    <a:pt x="17810" y="40098"/>
                  </a:lnTo>
                  <a:lnTo>
                    <a:pt x="17784" y="40019"/>
                  </a:lnTo>
                  <a:lnTo>
                    <a:pt x="17731" y="39913"/>
                  </a:lnTo>
                  <a:lnTo>
                    <a:pt x="17731" y="39834"/>
                  </a:lnTo>
                  <a:lnTo>
                    <a:pt x="17731" y="39729"/>
                  </a:lnTo>
                  <a:lnTo>
                    <a:pt x="17784" y="39650"/>
                  </a:lnTo>
                  <a:lnTo>
                    <a:pt x="17810" y="39571"/>
                  </a:lnTo>
                  <a:lnTo>
                    <a:pt x="17863" y="39492"/>
                  </a:lnTo>
                  <a:lnTo>
                    <a:pt x="17942" y="39439"/>
                  </a:lnTo>
                  <a:lnTo>
                    <a:pt x="18021" y="39386"/>
                  </a:lnTo>
                  <a:lnTo>
                    <a:pt x="18100" y="39360"/>
                  </a:lnTo>
                  <a:close/>
                  <a:moveTo>
                    <a:pt x="3979" y="39044"/>
                  </a:moveTo>
                  <a:lnTo>
                    <a:pt x="3874" y="39070"/>
                  </a:lnTo>
                  <a:lnTo>
                    <a:pt x="3742" y="39097"/>
                  </a:lnTo>
                  <a:lnTo>
                    <a:pt x="3637" y="39149"/>
                  </a:lnTo>
                  <a:lnTo>
                    <a:pt x="3558" y="39228"/>
                  </a:lnTo>
                  <a:lnTo>
                    <a:pt x="3479" y="39334"/>
                  </a:lnTo>
                  <a:lnTo>
                    <a:pt x="3426" y="39439"/>
                  </a:lnTo>
                  <a:lnTo>
                    <a:pt x="3399" y="39544"/>
                  </a:lnTo>
                  <a:lnTo>
                    <a:pt x="3373" y="39676"/>
                  </a:lnTo>
                  <a:lnTo>
                    <a:pt x="3399" y="39782"/>
                  </a:lnTo>
                  <a:lnTo>
                    <a:pt x="3426" y="39913"/>
                  </a:lnTo>
                  <a:lnTo>
                    <a:pt x="3479" y="40019"/>
                  </a:lnTo>
                  <a:lnTo>
                    <a:pt x="3558" y="40098"/>
                  </a:lnTo>
                  <a:lnTo>
                    <a:pt x="3637" y="40177"/>
                  </a:lnTo>
                  <a:lnTo>
                    <a:pt x="3742" y="40229"/>
                  </a:lnTo>
                  <a:lnTo>
                    <a:pt x="3874" y="40256"/>
                  </a:lnTo>
                  <a:lnTo>
                    <a:pt x="3979" y="40282"/>
                  </a:lnTo>
                  <a:lnTo>
                    <a:pt x="4005" y="40335"/>
                  </a:lnTo>
                  <a:lnTo>
                    <a:pt x="4058" y="40335"/>
                  </a:lnTo>
                  <a:lnTo>
                    <a:pt x="4164" y="40308"/>
                  </a:lnTo>
                  <a:lnTo>
                    <a:pt x="4269" y="40256"/>
                  </a:lnTo>
                  <a:lnTo>
                    <a:pt x="4374" y="40203"/>
                  </a:lnTo>
                  <a:lnTo>
                    <a:pt x="4453" y="40124"/>
                  </a:lnTo>
                  <a:lnTo>
                    <a:pt x="4532" y="40019"/>
                  </a:lnTo>
                  <a:lnTo>
                    <a:pt x="4585" y="39913"/>
                  </a:lnTo>
                  <a:lnTo>
                    <a:pt x="4611" y="39782"/>
                  </a:lnTo>
                  <a:lnTo>
                    <a:pt x="4611" y="39676"/>
                  </a:lnTo>
                  <a:lnTo>
                    <a:pt x="4585" y="39544"/>
                  </a:lnTo>
                  <a:lnTo>
                    <a:pt x="4559" y="39439"/>
                  </a:lnTo>
                  <a:lnTo>
                    <a:pt x="4506" y="39334"/>
                  </a:lnTo>
                  <a:lnTo>
                    <a:pt x="4427" y="39228"/>
                  </a:lnTo>
                  <a:lnTo>
                    <a:pt x="4322" y="39149"/>
                  </a:lnTo>
                  <a:lnTo>
                    <a:pt x="4216" y="39097"/>
                  </a:lnTo>
                  <a:lnTo>
                    <a:pt x="4111" y="39070"/>
                  </a:lnTo>
                  <a:lnTo>
                    <a:pt x="3979" y="39044"/>
                  </a:lnTo>
                  <a:close/>
                  <a:moveTo>
                    <a:pt x="10091" y="39044"/>
                  </a:moveTo>
                  <a:lnTo>
                    <a:pt x="9959" y="39070"/>
                  </a:lnTo>
                  <a:lnTo>
                    <a:pt x="9854" y="39097"/>
                  </a:lnTo>
                  <a:lnTo>
                    <a:pt x="9749" y="39149"/>
                  </a:lnTo>
                  <a:lnTo>
                    <a:pt x="9643" y="39228"/>
                  </a:lnTo>
                  <a:lnTo>
                    <a:pt x="9591" y="39334"/>
                  </a:lnTo>
                  <a:lnTo>
                    <a:pt x="9512" y="39439"/>
                  </a:lnTo>
                  <a:lnTo>
                    <a:pt x="9485" y="39544"/>
                  </a:lnTo>
                  <a:lnTo>
                    <a:pt x="9485" y="39676"/>
                  </a:lnTo>
                  <a:lnTo>
                    <a:pt x="9485" y="39782"/>
                  </a:lnTo>
                  <a:lnTo>
                    <a:pt x="9538" y="39913"/>
                  </a:lnTo>
                  <a:lnTo>
                    <a:pt x="9591" y="40019"/>
                  </a:lnTo>
                  <a:lnTo>
                    <a:pt x="9670" y="40098"/>
                  </a:lnTo>
                  <a:lnTo>
                    <a:pt x="9749" y="40177"/>
                  </a:lnTo>
                  <a:lnTo>
                    <a:pt x="9854" y="40229"/>
                  </a:lnTo>
                  <a:lnTo>
                    <a:pt x="9959" y="40256"/>
                  </a:lnTo>
                  <a:lnTo>
                    <a:pt x="10091" y="40282"/>
                  </a:lnTo>
                  <a:lnTo>
                    <a:pt x="10091" y="40335"/>
                  </a:lnTo>
                  <a:lnTo>
                    <a:pt x="10144" y="40335"/>
                  </a:lnTo>
                  <a:lnTo>
                    <a:pt x="10276" y="40308"/>
                  </a:lnTo>
                  <a:lnTo>
                    <a:pt x="10381" y="40256"/>
                  </a:lnTo>
                  <a:lnTo>
                    <a:pt x="10486" y="40203"/>
                  </a:lnTo>
                  <a:lnTo>
                    <a:pt x="10565" y="40124"/>
                  </a:lnTo>
                  <a:lnTo>
                    <a:pt x="10618" y="40019"/>
                  </a:lnTo>
                  <a:lnTo>
                    <a:pt x="10671" y="39913"/>
                  </a:lnTo>
                  <a:lnTo>
                    <a:pt x="10697" y="39782"/>
                  </a:lnTo>
                  <a:lnTo>
                    <a:pt x="10697" y="39676"/>
                  </a:lnTo>
                  <a:lnTo>
                    <a:pt x="10697" y="39650"/>
                  </a:lnTo>
                  <a:lnTo>
                    <a:pt x="10697" y="39544"/>
                  </a:lnTo>
                  <a:lnTo>
                    <a:pt x="10644" y="39413"/>
                  </a:lnTo>
                  <a:lnTo>
                    <a:pt x="10592" y="39307"/>
                  </a:lnTo>
                  <a:lnTo>
                    <a:pt x="10513" y="39228"/>
                  </a:lnTo>
                  <a:lnTo>
                    <a:pt x="10434" y="39149"/>
                  </a:lnTo>
                  <a:lnTo>
                    <a:pt x="10328" y="39097"/>
                  </a:lnTo>
                  <a:lnTo>
                    <a:pt x="10197" y="39070"/>
                  </a:lnTo>
                  <a:lnTo>
                    <a:pt x="10091" y="39044"/>
                  </a:lnTo>
                  <a:close/>
                  <a:moveTo>
                    <a:pt x="18205" y="39228"/>
                  </a:moveTo>
                  <a:lnTo>
                    <a:pt x="18074" y="39255"/>
                  </a:lnTo>
                  <a:lnTo>
                    <a:pt x="17968" y="39281"/>
                  </a:lnTo>
                  <a:lnTo>
                    <a:pt x="17863" y="39334"/>
                  </a:lnTo>
                  <a:lnTo>
                    <a:pt x="17784" y="39413"/>
                  </a:lnTo>
                  <a:lnTo>
                    <a:pt x="17705" y="39518"/>
                  </a:lnTo>
                  <a:lnTo>
                    <a:pt x="17652" y="39623"/>
                  </a:lnTo>
                  <a:lnTo>
                    <a:pt x="17600" y="39729"/>
                  </a:lnTo>
                  <a:lnTo>
                    <a:pt x="17600" y="39834"/>
                  </a:lnTo>
                  <a:lnTo>
                    <a:pt x="17600" y="39966"/>
                  </a:lnTo>
                  <a:lnTo>
                    <a:pt x="17652" y="40071"/>
                  </a:lnTo>
                  <a:lnTo>
                    <a:pt x="17705" y="40177"/>
                  </a:lnTo>
                  <a:lnTo>
                    <a:pt x="17784" y="40282"/>
                  </a:lnTo>
                  <a:lnTo>
                    <a:pt x="17863" y="40361"/>
                  </a:lnTo>
                  <a:lnTo>
                    <a:pt x="17968" y="40414"/>
                  </a:lnTo>
                  <a:lnTo>
                    <a:pt x="18074" y="40440"/>
                  </a:lnTo>
                  <a:lnTo>
                    <a:pt x="18205" y="40440"/>
                  </a:lnTo>
                  <a:lnTo>
                    <a:pt x="18205" y="40493"/>
                  </a:lnTo>
                  <a:lnTo>
                    <a:pt x="18232" y="40493"/>
                  </a:lnTo>
                  <a:lnTo>
                    <a:pt x="18364" y="40466"/>
                  </a:lnTo>
                  <a:lnTo>
                    <a:pt x="18469" y="40414"/>
                  </a:lnTo>
                  <a:lnTo>
                    <a:pt x="18574" y="40361"/>
                  </a:lnTo>
                  <a:lnTo>
                    <a:pt x="18653" y="40282"/>
                  </a:lnTo>
                  <a:lnTo>
                    <a:pt x="18732" y="40203"/>
                  </a:lnTo>
                  <a:lnTo>
                    <a:pt x="18785" y="40071"/>
                  </a:lnTo>
                  <a:lnTo>
                    <a:pt x="18811" y="39966"/>
                  </a:lnTo>
                  <a:lnTo>
                    <a:pt x="18811" y="39834"/>
                  </a:lnTo>
                  <a:lnTo>
                    <a:pt x="18811" y="39729"/>
                  </a:lnTo>
                  <a:lnTo>
                    <a:pt x="18759" y="39623"/>
                  </a:lnTo>
                  <a:lnTo>
                    <a:pt x="18706" y="39518"/>
                  </a:lnTo>
                  <a:lnTo>
                    <a:pt x="18627" y="39413"/>
                  </a:lnTo>
                  <a:lnTo>
                    <a:pt x="18548" y="39334"/>
                  </a:lnTo>
                  <a:lnTo>
                    <a:pt x="18443" y="39281"/>
                  </a:lnTo>
                  <a:lnTo>
                    <a:pt x="18337" y="39255"/>
                  </a:lnTo>
                  <a:lnTo>
                    <a:pt x="18205" y="39228"/>
                  </a:lnTo>
                  <a:close/>
                  <a:moveTo>
                    <a:pt x="28586" y="40835"/>
                  </a:moveTo>
                  <a:lnTo>
                    <a:pt x="28586" y="40862"/>
                  </a:lnTo>
                  <a:lnTo>
                    <a:pt x="28665" y="40888"/>
                  </a:lnTo>
                  <a:lnTo>
                    <a:pt x="28744" y="40888"/>
                  </a:lnTo>
                  <a:lnTo>
                    <a:pt x="28823" y="40941"/>
                  </a:lnTo>
                  <a:lnTo>
                    <a:pt x="28902" y="40993"/>
                  </a:lnTo>
                  <a:lnTo>
                    <a:pt x="28954" y="41046"/>
                  </a:lnTo>
                  <a:lnTo>
                    <a:pt x="29007" y="41125"/>
                  </a:lnTo>
                  <a:lnTo>
                    <a:pt x="29033" y="41204"/>
                  </a:lnTo>
                  <a:lnTo>
                    <a:pt x="29060" y="41310"/>
                  </a:lnTo>
                  <a:lnTo>
                    <a:pt x="29033" y="41415"/>
                  </a:lnTo>
                  <a:lnTo>
                    <a:pt x="29007" y="41494"/>
                  </a:lnTo>
                  <a:lnTo>
                    <a:pt x="28954" y="41573"/>
                  </a:lnTo>
                  <a:lnTo>
                    <a:pt x="28902" y="41652"/>
                  </a:lnTo>
                  <a:lnTo>
                    <a:pt x="28823" y="41705"/>
                  </a:lnTo>
                  <a:lnTo>
                    <a:pt x="28744" y="41757"/>
                  </a:lnTo>
                  <a:lnTo>
                    <a:pt x="28665" y="41784"/>
                  </a:lnTo>
                  <a:lnTo>
                    <a:pt x="28480" y="41784"/>
                  </a:lnTo>
                  <a:lnTo>
                    <a:pt x="28375" y="41757"/>
                  </a:lnTo>
                  <a:lnTo>
                    <a:pt x="28296" y="41705"/>
                  </a:lnTo>
                  <a:lnTo>
                    <a:pt x="28243" y="41652"/>
                  </a:lnTo>
                  <a:lnTo>
                    <a:pt x="28190" y="41573"/>
                  </a:lnTo>
                  <a:lnTo>
                    <a:pt x="28138" y="41494"/>
                  </a:lnTo>
                  <a:lnTo>
                    <a:pt x="28111" y="41389"/>
                  </a:lnTo>
                  <a:lnTo>
                    <a:pt x="28111" y="41310"/>
                  </a:lnTo>
                  <a:lnTo>
                    <a:pt x="28111" y="41204"/>
                  </a:lnTo>
                  <a:lnTo>
                    <a:pt x="28138" y="41125"/>
                  </a:lnTo>
                  <a:lnTo>
                    <a:pt x="28190" y="41046"/>
                  </a:lnTo>
                  <a:lnTo>
                    <a:pt x="28243" y="40967"/>
                  </a:lnTo>
                  <a:lnTo>
                    <a:pt x="28322" y="40914"/>
                  </a:lnTo>
                  <a:lnTo>
                    <a:pt x="28401" y="40862"/>
                  </a:lnTo>
                  <a:lnTo>
                    <a:pt x="28480" y="40835"/>
                  </a:lnTo>
                  <a:close/>
                  <a:moveTo>
                    <a:pt x="28559" y="40704"/>
                  </a:moveTo>
                  <a:lnTo>
                    <a:pt x="28454" y="40730"/>
                  </a:lnTo>
                  <a:lnTo>
                    <a:pt x="28322" y="40756"/>
                  </a:lnTo>
                  <a:lnTo>
                    <a:pt x="28217" y="40809"/>
                  </a:lnTo>
                  <a:lnTo>
                    <a:pt x="28138" y="40888"/>
                  </a:lnTo>
                  <a:lnTo>
                    <a:pt x="28059" y="40967"/>
                  </a:lnTo>
                  <a:lnTo>
                    <a:pt x="28006" y="41072"/>
                  </a:lnTo>
                  <a:lnTo>
                    <a:pt x="27980" y="41204"/>
                  </a:lnTo>
                  <a:lnTo>
                    <a:pt x="27953" y="41310"/>
                  </a:lnTo>
                  <a:lnTo>
                    <a:pt x="27980" y="41441"/>
                  </a:lnTo>
                  <a:lnTo>
                    <a:pt x="28006" y="41547"/>
                  </a:lnTo>
                  <a:lnTo>
                    <a:pt x="28059" y="41652"/>
                  </a:lnTo>
                  <a:lnTo>
                    <a:pt x="28138" y="41757"/>
                  </a:lnTo>
                  <a:lnTo>
                    <a:pt x="28243" y="41836"/>
                  </a:lnTo>
                  <a:lnTo>
                    <a:pt x="28348" y="41889"/>
                  </a:lnTo>
                  <a:lnTo>
                    <a:pt x="28454" y="41915"/>
                  </a:lnTo>
                  <a:lnTo>
                    <a:pt x="28586" y="41915"/>
                  </a:lnTo>
                  <a:lnTo>
                    <a:pt x="28586" y="41942"/>
                  </a:lnTo>
                  <a:lnTo>
                    <a:pt x="28717" y="41942"/>
                  </a:lnTo>
                  <a:lnTo>
                    <a:pt x="28823" y="41889"/>
                  </a:lnTo>
                  <a:lnTo>
                    <a:pt x="28928" y="41836"/>
                  </a:lnTo>
                  <a:lnTo>
                    <a:pt x="29033" y="41757"/>
                  </a:lnTo>
                  <a:lnTo>
                    <a:pt x="29086" y="41652"/>
                  </a:lnTo>
                  <a:lnTo>
                    <a:pt x="29139" y="41547"/>
                  </a:lnTo>
                  <a:lnTo>
                    <a:pt x="29165" y="41441"/>
                  </a:lnTo>
                  <a:lnTo>
                    <a:pt x="29191" y="41310"/>
                  </a:lnTo>
                  <a:lnTo>
                    <a:pt x="29165" y="41178"/>
                  </a:lnTo>
                  <a:lnTo>
                    <a:pt x="29139" y="41072"/>
                  </a:lnTo>
                  <a:lnTo>
                    <a:pt x="29086" y="40967"/>
                  </a:lnTo>
                  <a:lnTo>
                    <a:pt x="29007" y="40888"/>
                  </a:lnTo>
                  <a:lnTo>
                    <a:pt x="28902" y="40809"/>
                  </a:lnTo>
                  <a:lnTo>
                    <a:pt x="28796" y="40756"/>
                  </a:lnTo>
                  <a:lnTo>
                    <a:pt x="28691" y="40704"/>
                  </a:lnTo>
                  <a:close/>
                  <a:moveTo>
                    <a:pt x="6851" y="41389"/>
                  </a:moveTo>
                  <a:lnTo>
                    <a:pt x="6851" y="41415"/>
                  </a:lnTo>
                  <a:lnTo>
                    <a:pt x="6930" y="41415"/>
                  </a:lnTo>
                  <a:lnTo>
                    <a:pt x="7035" y="41441"/>
                  </a:lnTo>
                  <a:lnTo>
                    <a:pt x="7088" y="41494"/>
                  </a:lnTo>
                  <a:lnTo>
                    <a:pt x="7167" y="41547"/>
                  </a:lnTo>
                  <a:lnTo>
                    <a:pt x="7220" y="41599"/>
                  </a:lnTo>
                  <a:lnTo>
                    <a:pt x="7272" y="41678"/>
                  </a:lnTo>
                  <a:lnTo>
                    <a:pt x="7299" y="41757"/>
                  </a:lnTo>
                  <a:lnTo>
                    <a:pt x="7325" y="41863"/>
                  </a:lnTo>
                  <a:lnTo>
                    <a:pt x="7299" y="41942"/>
                  </a:lnTo>
                  <a:lnTo>
                    <a:pt x="7272" y="42021"/>
                  </a:lnTo>
                  <a:lnTo>
                    <a:pt x="7246" y="42100"/>
                  </a:lnTo>
                  <a:lnTo>
                    <a:pt x="7167" y="42179"/>
                  </a:lnTo>
                  <a:lnTo>
                    <a:pt x="7114" y="42232"/>
                  </a:lnTo>
                  <a:lnTo>
                    <a:pt x="7035" y="42284"/>
                  </a:lnTo>
                  <a:lnTo>
                    <a:pt x="6930" y="42311"/>
                  </a:lnTo>
                  <a:lnTo>
                    <a:pt x="6745" y="42311"/>
                  </a:lnTo>
                  <a:lnTo>
                    <a:pt x="6666" y="42284"/>
                  </a:lnTo>
                  <a:lnTo>
                    <a:pt x="6587" y="42232"/>
                  </a:lnTo>
                  <a:lnTo>
                    <a:pt x="6508" y="42179"/>
                  </a:lnTo>
                  <a:lnTo>
                    <a:pt x="6456" y="42100"/>
                  </a:lnTo>
                  <a:lnTo>
                    <a:pt x="6403" y="42021"/>
                  </a:lnTo>
                  <a:lnTo>
                    <a:pt x="6377" y="41942"/>
                  </a:lnTo>
                  <a:lnTo>
                    <a:pt x="6377" y="41863"/>
                  </a:lnTo>
                  <a:lnTo>
                    <a:pt x="6377" y="41757"/>
                  </a:lnTo>
                  <a:lnTo>
                    <a:pt x="6403" y="41678"/>
                  </a:lnTo>
                  <a:lnTo>
                    <a:pt x="6456" y="41599"/>
                  </a:lnTo>
                  <a:lnTo>
                    <a:pt x="6508" y="41520"/>
                  </a:lnTo>
                  <a:lnTo>
                    <a:pt x="6587" y="41468"/>
                  </a:lnTo>
                  <a:lnTo>
                    <a:pt x="6666" y="41415"/>
                  </a:lnTo>
                  <a:lnTo>
                    <a:pt x="6745" y="41389"/>
                  </a:lnTo>
                  <a:close/>
                  <a:moveTo>
                    <a:pt x="1266" y="41520"/>
                  </a:moveTo>
                  <a:lnTo>
                    <a:pt x="1345" y="41547"/>
                  </a:lnTo>
                  <a:lnTo>
                    <a:pt x="1450" y="41573"/>
                  </a:lnTo>
                  <a:lnTo>
                    <a:pt x="1529" y="41599"/>
                  </a:lnTo>
                  <a:lnTo>
                    <a:pt x="1582" y="41678"/>
                  </a:lnTo>
                  <a:lnTo>
                    <a:pt x="1661" y="41731"/>
                  </a:lnTo>
                  <a:lnTo>
                    <a:pt x="1687" y="41810"/>
                  </a:lnTo>
                  <a:lnTo>
                    <a:pt x="1713" y="41915"/>
                  </a:lnTo>
                  <a:lnTo>
                    <a:pt x="1740" y="41995"/>
                  </a:lnTo>
                  <a:lnTo>
                    <a:pt x="1713" y="42100"/>
                  </a:lnTo>
                  <a:lnTo>
                    <a:pt x="1687" y="42179"/>
                  </a:lnTo>
                  <a:lnTo>
                    <a:pt x="1661" y="42258"/>
                  </a:lnTo>
                  <a:lnTo>
                    <a:pt x="1582" y="42337"/>
                  </a:lnTo>
                  <a:lnTo>
                    <a:pt x="1529" y="42390"/>
                  </a:lnTo>
                  <a:lnTo>
                    <a:pt x="1450" y="42416"/>
                  </a:lnTo>
                  <a:lnTo>
                    <a:pt x="1371" y="42469"/>
                  </a:lnTo>
                  <a:lnTo>
                    <a:pt x="1160" y="42469"/>
                  </a:lnTo>
                  <a:lnTo>
                    <a:pt x="1081" y="42442"/>
                  </a:lnTo>
                  <a:lnTo>
                    <a:pt x="1002" y="42390"/>
                  </a:lnTo>
                  <a:lnTo>
                    <a:pt x="923" y="42337"/>
                  </a:lnTo>
                  <a:lnTo>
                    <a:pt x="870" y="42258"/>
                  </a:lnTo>
                  <a:lnTo>
                    <a:pt x="818" y="42179"/>
                  </a:lnTo>
                  <a:lnTo>
                    <a:pt x="791" y="42100"/>
                  </a:lnTo>
                  <a:lnTo>
                    <a:pt x="791" y="41995"/>
                  </a:lnTo>
                  <a:lnTo>
                    <a:pt x="791" y="41915"/>
                  </a:lnTo>
                  <a:lnTo>
                    <a:pt x="818" y="41810"/>
                  </a:lnTo>
                  <a:lnTo>
                    <a:pt x="870" y="41731"/>
                  </a:lnTo>
                  <a:lnTo>
                    <a:pt x="923" y="41678"/>
                  </a:lnTo>
                  <a:lnTo>
                    <a:pt x="1002" y="41599"/>
                  </a:lnTo>
                  <a:lnTo>
                    <a:pt x="1081" y="41573"/>
                  </a:lnTo>
                  <a:lnTo>
                    <a:pt x="1160" y="41547"/>
                  </a:lnTo>
                  <a:lnTo>
                    <a:pt x="1266" y="41520"/>
                  </a:lnTo>
                  <a:close/>
                  <a:moveTo>
                    <a:pt x="6851" y="41257"/>
                  </a:moveTo>
                  <a:lnTo>
                    <a:pt x="6719" y="41283"/>
                  </a:lnTo>
                  <a:lnTo>
                    <a:pt x="6614" y="41310"/>
                  </a:lnTo>
                  <a:lnTo>
                    <a:pt x="6508" y="41362"/>
                  </a:lnTo>
                  <a:lnTo>
                    <a:pt x="6429" y="41441"/>
                  </a:lnTo>
                  <a:lnTo>
                    <a:pt x="6350" y="41520"/>
                  </a:lnTo>
                  <a:lnTo>
                    <a:pt x="6297" y="41626"/>
                  </a:lnTo>
                  <a:lnTo>
                    <a:pt x="6245" y="41757"/>
                  </a:lnTo>
                  <a:lnTo>
                    <a:pt x="6245" y="41863"/>
                  </a:lnTo>
                  <a:lnTo>
                    <a:pt x="6245" y="41995"/>
                  </a:lnTo>
                  <a:lnTo>
                    <a:pt x="6297" y="42100"/>
                  </a:lnTo>
                  <a:lnTo>
                    <a:pt x="6350" y="42205"/>
                  </a:lnTo>
                  <a:lnTo>
                    <a:pt x="6429" y="42284"/>
                  </a:lnTo>
                  <a:lnTo>
                    <a:pt x="6508" y="42363"/>
                  </a:lnTo>
                  <a:lnTo>
                    <a:pt x="6614" y="42416"/>
                  </a:lnTo>
                  <a:lnTo>
                    <a:pt x="6719" y="42469"/>
                  </a:lnTo>
                  <a:lnTo>
                    <a:pt x="6851" y="42469"/>
                  </a:lnTo>
                  <a:lnTo>
                    <a:pt x="6851" y="42495"/>
                  </a:lnTo>
                  <a:lnTo>
                    <a:pt x="6956" y="42469"/>
                  </a:lnTo>
                  <a:lnTo>
                    <a:pt x="7088" y="42442"/>
                  </a:lnTo>
                  <a:lnTo>
                    <a:pt x="7193" y="42363"/>
                  </a:lnTo>
                  <a:lnTo>
                    <a:pt x="7272" y="42311"/>
                  </a:lnTo>
                  <a:lnTo>
                    <a:pt x="7351" y="42205"/>
                  </a:lnTo>
                  <a:lnTo>
                    <a:pt x="7404" y="42100"/>
                  </a:lnTo>
                  <a:lnTo>
                    <a:pt x="7430" y="41995"/>
                  </a:lnTo>
                  <a:lnTo>
                    <a:pt x="7457" y="41863"/>
                  </a:lnTo>
                  <a:lnTo>
                    <a:pt x="7430" y="41757"/>
                  </a:lnTo>
                  <a:lnTo>
                    <a:pt x="7404" y="41626"/>
                  </a:lnTo>
                  <a:lnTo>
                    <a:pt x="7351" y="41520"/>
                  </a:lnTo>
                  <a:lnTo>
                    <a:pt x="7272" y="41441"/>
                  </a:lnTo>
                  <a:lnTo>
                    <a:pt x="7193" y="41362"/>
                  </a:lnTo>
                  <a:lnTo>
                    <a:pt x="7088" y="41310"/>
                  </a:lnTo>
                  <a:lnTo>
                    <a:pt x="6956" y="41283"/>
                  </a:lnTo>
                  <a:lnTo>
                    <a:pt x="6851" y="41257"/>
                  </a:lnTo>
                  <a:close/>
                  <a:moveTo>
                    <a:pt x="14069" y="41599"/>
                  </a:moveTo>
                  <a:lnTo>
                    <a:pt x="14069" y="41652"/>
                  </a:lnTo>
                  <a:lnTo>
                    <a:pt x="14148" y="41652"/>
                  </a:lnTo>
                  <a:lnTo>
                    <a:pt x="14227" y="41678"/>
                  </a:lnTo>
                  <a:lnTo>
                    <a:pt x="14306" y="41705"/>
                  </a:lnTo>
                  <a:lnTo>
                    <a:pt x="14385" y="41757"/>
                  </a:lnTo>
                  <a:lnTo>
                    <a:pt x="14438" y="41836"/>
                  </a:lnTo>
                  <a:lnTo>
                    <a:pt x="14491" y="41915"/>
                  </a:lnTo>
                  <a:lnTo>
                    <a:pt x="14517" y="41995"/>
                  </a:lnTo>
                  <a:lnTo>
                    <a:pt x="14517" y="42074"/>
                  </a:lnTo>
                  <a:lnTo>
                    <a:pt x="14517" y="42100"/>
                  </a:lnTo>
                  <a:lnTo>
                    <a:pt x="14517" y="42179"/>
                  </a:lnTo>
                  <a:lnTo>
                    <a:pt x="14491" y="42284"/>
                  </a:lnTo>
                  <a:lnTo>
                    <a:pt x="14438" y="42363"/>
                  </a:lnTo>
                  <a:lnTo>
                    <a:pt x="14385" y="42416"/>
                  </a:lnTo>
                  <a:lnTo>
                    <a:pt x="14306" y="42495"/>
                  </a:lnTo>
                  <a:lnTo>
                    <a:pt x="14227" y="42521"/>
                  </a:lnTo>
                  <a:lnTo>
                    <a:pt x="14148" y="42548"/>
                  </a:lnTo>
                  <a:lnTo>
                    <a:pt x="13964" y="42548"/>
                  </a:lnTo>
                  <a:lnTo>
                    <a:pt x="13859" y="42521"/>
                  </a:lnTo>
                  <a:lnTo>
                    <a:pt x="13780" y="42469"/>
                  </a:lnTo>
                  <a:lnTo>
                    <a:pt x="13727" y="42416"/>
                  </a:lnTo>
                  <a:lnTo>
                    <a:pt x="13648" y="42337"/>
                  </a:lnTo>
                  <a:lnTo>
                    <a:pt x="13621" y="42258"/>
                  </a:lnTo>
                  <a:lnTo>
                    <a:pt x="13595" y="42179"/>
                  </a:lnTo>
                  <a:lnTo>
                    <a:pt x="13569" y="42074"/>
                  </a:lnTo>
                  <a:lnTo>
                    <a:pt x="13595" y="41995"/>
                  </a:lnTo>
                  <a:lnTo>
                    <a:pt x="13621" y="41889"/>
                  </a:lnTo>
                  <a:lnTo>
                    <a:pt x="13674" y="41810"/>
                  </a:lnTo>
                  <a:lnTo>
                    <a:pt x="13727" y="41757"/>
                  </a:lnTo>
                  <a:lnTo>
                    <a:pt x="13806" y="41678"/>
                  </a:lnTo>
                  <a:lnTo>
                    <a:pt x="13885" y="41652"/>
                  </a:lnTo>
                  <a:lnTo>
                    <a:pt x="13964" y="41626"/>
                  </a:lnTo>
                  <a:lnTo>
                    <a:pt x="14069" y="41599"/>
                  </a:lnTo>
                  <a:close/>
                  <a:moveTo>
                    <a:pt x="1134" y="41415"/>
                  </a:moveTo>
                  <a:lnTo>
                    <a:pt x="1028" y="41441"/>
                  </a:lnTo>
                  <a:lnTo>
                    <a:pt x="923" y="41520"/>
                  </a:lnTo>
                  <a:lnTo>
                    <a:pt x="844" y="41573"/>
                  </a:lnTo>
                  <a:lnTo>
                    <a:pt x="765" y="41678"/>
                  </a:lnTo>
                  <a:lnTo>
                    <a:pt x="712" y="41784"/>
                  </a:lnTo>
                  <a:lnTo>
                    <a:pt x="660" y="41889"/>
                  </a:lnTo>
                  <a:lnTo>
                    <a:pt x="660" y="42021"/>
                  </a:lnTo>
                  <a:lnTo>
                    <a:pt x="660" y="42126"/>
                  </a:lnTo>
                  <a:lnTo>
                    <a:pt x="686" y="42258"/>
                  </a:lnTo>
                  <a:lnTo>
                    <a:pt x="765" y="42337"/>
                  </a:lnTo>
                  <a:lnTo>
                    <a:pt x="818" y="42442"/>
                  </a:lnTo>
                  <a:lnTo>
                    <a:pt x="923" y="42521"/>
                  </a:lnTo>
                  <a:lnTo>
                    <a:pt x="1028" y="42574"/>
                  </a:lnTo>
                  <a:lnTo>
                    <a:pt x="1134" y="42600"/>
                  </a:lnTo>
                  <a:lnTo>
                    <a:pt x="1266" y="42627"/>
                  </a:lnTo>
                  <a:lnTo>
                    <a:pt x="1371" y="42600"/>
                  </a:lnTo>
                  <a:lnTo>
                    <a:pt x="1503" y="42574"/>
                  </a:lnTo>
                  <a:lnTo>
                    <a:pt x="1608" y="42521"/>
                  </a:lnTo>
                  <a:lnTo>
                    <a:pt x="1687" y="42442"/>
                  </a:lnTo>
                  <a:lnTo>
                    <a:pt x="1766" y="42363"/>
                  </a:lnTo>
                  <a:lnTo>
                    <a:pt x="1819" y="42258"/>
                  </a:lnTo>
                  <a:lnTo>
                    <a:pt x="1845" y="42126"/>
                  </a:lnTo>
                  <a:lnTo>
                    <a:pt x="1871" y="42021"/>
                  </a:lnTo>
                  <a:lnTo>
                    <a:pt x="1845" y="41889"/>
                  </a:lnTo>
                  <a:lnTo>
                    <a:pt x="1819" y="41784"/>
                  </a:lnTo>
                  <a:lnTo>
                    <a:pt x="1766" y="41678"/>
                  </a:lnTo>
                  <a:lnTo>
                    <a:pt x="1687" y="41599"/>
                  </a:lnTo>
                  <a:lnTo>
                    <a:pt x="1608" y="41520"/>
                  </a:lnTo>
                  <a:lnTo>
                    <a:pt x="1503" y="41468"/>
                  </a:lnTo>
                  <a:lnTo>
                    <a:pt x="1397" y="41415"/>
                  </a:lnTo>
                  <a:close/>
                  <a:moveTo>
                    <a:pt x="14043" y="41468"/>
                  </a:moveTo>
                  <a:lnTo>
                    <a:pt x="13938" y="41494"/>
                  </a:lnTo>
                  <a:lnTo>
                    <a:pt x="13806" y="41520"/>
                  </a:lnTo>
                  <a:lnTo>
                    <a:pt x="13700" y="41599"/>
                  </a:lnTo>
                  <a:lnTo>
                    <a:pt x="13621" y="41652"/>
                  </a:lnTo>
                  <a:lnTo>
                    <a:pt x="13542" y="41757"/>
                  </a:lnTo>
                  <a:lnTo>
                    <a:pt x="13490" y="41863"/>
                  </a:lnTo>
                  <a:lnTo>
                    <a:pt x="13463" y="41968"/>
                  </a:lnTo>
                  <a:lnTo>
                    <a:pt x="13437" y="42100"/>
                  </a:lnTo>
                  <a:lnTo>
                    <a:pt x="13463" y="42232"/>
                  </a:lnTo>
                  <a:lnTo>
                    <a:pt x="13490" y="42337"/>
                  </a:lnTo>
                  <a:lnTo>
                    <a:pt x="13542" y="42442"/>
                  </a:lnTo>
                  <a:lnTo>
                    <a:pt x="13621" y="42521"/>
                  </a:lnTo>
                  <a:lnTo>
                    <a:pt x="13727" y="42600"/>
                  </a:lnTo>
                  <a:lnTo>
                    <a:pt x="13832" y="42653"/>
                  </a:lnTo>
                  <a:lnTo>
                    <a:pt x="13938" y="42679"/>
                  </a:lnTo>
                  <a:lnTo>
                    <a:pt x="14069" y="42706"/>
                  </a:lnTo>
                  <a:lnTo>
                    <a:pt x="14069" y="42732"/>
                  </a:lnTo>
                  <a:lnTo>
                    <a:pt x="14201" y="42706"/>
                  </a:lnTo>
                  <a:lnTo>
                    <a:pt x="14306" y="42679"/>
                  </a:lnTo>
                  <a:lnTo>
                    <a:pt x="14412" y="42600"/>
                  </a:lnTo>
                  <a:lnTo>
                    <a:pt x="14491" y="42521"/>
                  </a:lnTo>
                  <a:lnTo>
                    <a:pt x="14570" y="42442"/>
                  </a:lnTo>
                  <a:lnTo>
                    <a:pt x="14623" y="42337"/>
                  </a:lnTo>
                  <a:lnTo>
                    <a:pt x="14649" y="42205"/>
                  </a:lnTo>
                  <a:lnTo>
                    <a:pt x="14675" y="42100"/>
                  </a:lnTo>
                  <a:lnTo>
                    <a:pt x="14675" y="42074"/>
                  </a:lnTo>
                  <a:lnTo>
                    <a:pt x="14649" y="41968"/>
                  </a:lnTo>
                  <a:lnTo>
                    <a:pt x="14623" y="41836"/>
                  </a:lnTo>
                  <a:lnTo>
                    <a:pt x="14570" y="41731"/>
                  </a:lnTo>
                  <a:lnTo>
                    <a:pt x="14491" y="41652"/>
                  </a:lnTo>
                  <a:lnTo>
                    <a:pt x="14385" y="41573"/>
                  </a:lnTo>
                  <a:lnTo>
                    <a:pt x="14280" y="41520"/>
                  </a:lnTo>
                  <a:lnTo>
                    <a:pt x="14175" y="41494"/>
                  </a:lnTo>
                  <a:lnTo>
                    <a:pt x="14043" y="41468"/>
                  </a:lnTo>
                  <a:close/>
                  <a:moveTo>
                    <a:pt x="21446" y="41836"/>
                  </a:moveTo>
                  <a:lnTo>
                    <a:pt x="21446" y="41863"/>
                  </a:lnTo>
                  <a:lnTo>
                    <a:pt x="21525" y="41863"/>
                  </a:lnTo>
                  <a:lnTo>
                    <a:pt x="21604" y="41889"/>
                  </a:lnTo>
                  <a:lnTo>
                    <a:pt x="21683" y="41942"/>
                  </a:lnTo>
                  <a:lnTo>
                    <a:pt x="21762" y="41995"/>
                  </a:lnTo>
                  <a:lnTo>
                    <a:pt x="21815" y="42047"/>
                  </a:lnTo>
                  <a:lnTo>
                    <a:pt x="21867" y="42126"/>
                  </a:lnTo>
                  <a:lnTo>
                    <a:pt x="21894" y="42232"/>
                  </a:lnTo>
                  <a:lnTo>
                    <a:pt x="21894" y="42311"/>
                  </a:lnTo>
                  <a:lnTo>
                    <a:pt x="21894" y="42416"/>
                  </a:lnTo>
                  <a:lnTo>
                    <a:pt x="21867" y="42495"/>
                  </a:lnTo>
                  <a:lnTo>
                    <a:pt x="21815" y="42574"/>
                  </a:lnTo>
                  <a:lnTo>
                    <a:pt x="21762" y="42653"/>
                  </a:lnTo>
                  <a:lnTo>
                    <a:pt x="21683" y="42706"/>
                  </a:lnTo>
                  <a:lnTo>
                    <a:pt x="21604" y="42759"/>
                  </a:lnTo>
                  <a:lnTo>
                    <a:pt x="21525" y="42785"/>
                  </a:lnTo>
                  <a:lnTo>
                    <a:pt x="21341" y="42785"/>
                  </a:lnTo>
                  <a:lnTo>
                    <a:pt x="21235" y="42759"/>
                  </a:lnTo>
                  <a:lnTo>
                    <a:pt x="21156" y="42706"/>
                  </a:lnTo>
                  <a:lnTo>
                    <a:pt x="21103" y="42653"/>
                  </a:lnTo>
                  <a:lnTo>
                    <a:pt x="21024" y="42574"/>
                  </a:lnTo>
                  <a:lnTo>
                    <a:pt x="20998" y="42495"/>
                  </a:lnTo>
                  <a:lnTo>
                    <a:pt x="20972" y="42416"/>
                  </a:lnTo>
                  <a:lnTo>
                    <a:pt x="20945" y="42311"/>
                  </a:lnTo>
                  <a:lnTo>
                    <a:pt x="20972" y="42205"/>
                  </a:lnTo>
                  <a:lnTo>
                    <a:pt x="20998" y="42126"/>
                  </a:lnTo>
                  <a:lnTo>
                    <a:pt x="21051" y="42047"/>
                  </a:lnTo>
                  <a:lnTo>
                    <a:pt x="21103" y="41968"/>
                  </a:lnTo>
                  <a:lnTo>
                    <a:pt x="21183" y="41915"/>
                  </a:lnTo>
                  <a:lnTo>
                    <a:pt x="21262" y="41863"/>
                  </a:lnTo>
                  <a:lnTo>
                    <a:pt x="21341" y="41836"/>
                  </a:lnTo>
                  <a:close/>
                  <a:moveTo>
                    <a:pt x="21420" y="41705"/>
                  </a:moveTo>
                  <a:lnTo>
                    <a:pt x="21314" y="41731"/>
                  </a:lnTo>
                  <a:lnTo>
                    <a:pt x="21183" y="41757"/>
                  </a:lnTo>
                  <a:lnTo>
                    <a:pt x="21077" y="41810"/>
                  </a:lnTo>
                  <a:lnTo>
                    <a:pt x="20998" y="41889"/>
                  </a:lnTo>
                  <a:lnTo>
                    <a:pt x="20919" y="41995"/>
                  </a:lnTo>
                  <a:lnTo>
                    <a:pt x="20866" y="42100"/>
                  </a:lnTo>
                  <a:lnTo>
                    <a:pt x="20840" y="42205"/>
                  </a:lnTo>
                  <a:lnTo>
                    <a:pt x="20814" y="42337"/>
                  </a:lnTo>
                  <a:lnTo>
                    <a:pt x="20840" y="42442"/>
                  </a:lnTo>
                  <a:lnTo>
                    <a:pt x="20866" y="42574"/>
                  </a:lnTo>
                  <a:lnTo>
                    <a:pt x="20919" y="42679"/>
                  </a:lnTo>
                  <a:lnTo>
                    <a:pt x="20998" y="42759"/>
                  </a:lnTo>
                  <a:lnTo>
                    <a:pt x="21103" y="42838"/>
                  </a:lnTo>
                  <a:lnTo>
                    <a:pt x="21209" y="42890"/>
                  </a:lnTo>
                  <a:lnTo>
                    <a:pt x="21314" y="42917"/>
                  </a:lnTo>
                  <a:lnTo>
                    <a:pt x="21446" y="42943"/>
                  </a:lnTo>
                  <a:lnTo>
                    <a:pt x="21578" y="42917"/>
                  </a:lnTo>
                  <a:lnTo>
                    <a:pt x="21683" y="42890"/>
                  </a:lnTo>
                  <a:lnTo>
                    <a:pt x="21788" y="42838"/>
                  </a:lnTo>
                  <a:lnTo>
                    <a:pt x="21867" y="42759"/>
                  </a:lnTo>
                  <a:lnTo>
                    <a:pt x="21947" y="42653"/>
                  </a:lnTo>
                  <a:lnTo>
                    <a:pt x="21999" y="42574"/>
                  </a:lnTo>
                  <a:lnTo>
                    <a:pt x="22026" y="42442"/>
                  </a:lnTo>
                  <a:lnTo>
                    <a:pt x="22052" y="42337"/>
                  </a:lnTo>
                  <a:lnTo>
                    <a:pt x="22052" y="42311"/>
                  </a:lnTo>
                  <a:lnTo>
                    <a:pt x="22026" y="42179"/>
                  </a:lnTo>
                  <a:lnTo>
                    <a:pt x="21999" y="42074"/>
                  </a:lnTo>
                  <a:lnTo>
                    <a:pt x="21947" y="41968"/>
                  </a:lnTo>
                  <a:lnTo>
                    <a:pt x="21867" y="41889"/>
                  </a:lnTo>
                  <a:lnTo>
                    <a:pt x="21762" y="41810"/>
                  </a:lnTo>
                  <a:lnTo>
                    <a:pt x="21657" y="41757"/>
                  </a:lnTo>
                  <a:lnTo>
                    <a:pt x="21551" y="41731"/>
                  </a:lnTo>
                  <a:lnTo>
                    <a:pt x="21420" y="41705"/>
                  </a:lnTo>
                  <a:close/>
                  <a:moveTo>
                    <a:pt x="10091" y="43154"/>
                  </a:moveTo>
                  <a:lnTo>
                    <a:pt x="10197" y="43180"/>
                  </a:lnTo>
                  <a:lnTo>
                    <a:pt x="10276" y="43206"/>
                  </a:lnTo>
                  <a:lnTo>
                    <a:pt x="10355" y="43259"/>
                  </a:lnTo>
                  <a:lnTo>
                    <a:pt x="10434" y="43312"/>
                  </a:lnTo>
                  <a:lnTo>
                    <a:pt x="10486" y="43364"/>
                  </a:lnTo>
                  <a:lnTo>
                    <a:pt x="10539" y="43444"/>
                  </a:lnTo>
                  <a:lnTo>
                    <a:pt x="10565" y="43549"/>
                  </a:lnTo>
                  <a:lnTo>
                    <a:pt x="10565" y="43628"/>
                  </a:lnTo>
                  <a:lnTo>
                    <a:pt x="10565" y="43654"/>
                  </a:lnTo>
                  <a:lnTo>
                    <a:pt x="10565" y="43733"/>
                  </a:lnTo>
                  <a:lnTo>
                    <a:pt x="10539" y="43839"/>
                  </a:lnTo>
                  <a:lnTo>
                    <a:pt x="10486" y="43918"/>
                  </a:lnTo>
                  <a:lnTo>
                    <a:pt x="10434" y="43970"/>
                  </a:lnTo>
                  <a:lnTo>
                    <a:pt x="10355" y="44049"/>
                  </a:lnTo>
                  <a:lnTo>
                    <a:pt x="10276" y="44076"/>
                  </a:lnTo>
                  <a:lnTo>
                    <a:pt x="10197" y="44102"/>
                  </a:lnTo>
                  <a:lnTo>
                    <a:pt x="10091" y="44128"/>
                  </a:lnTo>
                  <a:lnTo>
                    <a:pt x="9986" y="44102"/>
                  </a:lnTo>
                  <a:lnTo>
                    <a:pt x="9907" y="44076"/>
                  </a:lnTo>
                  <a:lnTo>
                    <a:pt x="9828" y="44023"/>
                  </a:lnTo>
                  <a:lnTo>
                    <a:pt x="9749" y="43970"/>
                  </a:lnTo>
                  <a:lnTo>
                    <a:pt x="9696" y="43891"/>
                  </a:lnTo>
                  <a:lnTo>
                    <a:pt x="9643" y="43812"/>
                  </a:lnTo>
                  <a:lnTo>
                    <a:pt x="9617" y="43733"/>
                  </a:lnTo>
                  <a:lnTo>
                    <a:pt x="9617" y="43628"/>
                  </a:lnTo>
                  <a:lnTo>
                    <a:pt x="9643" y="43549"/>
                  </a:lnTo>
                  <a:lnTo>
                    <a:pt x="9670" y="43444"/>
                  </a:lnTo>
                  <a:lnTo>
                    <a:pt x="9696" y="43364"/>
                  </a:lnTo>
                  <a:lnTo>
                    <a:pt x="9775" y="43312"/>
                  </a:lnTo>
                  <a:lnTo>
                    <a:pt x="9828" y="43233"/>
                  </a:lnTo>
                  <a:lnTo>
                    <a:pt x="9907" y="43206"/>
                  </a:lnTo>
                  <a:lnTo>
                    <a:pt x="10012" y="43180"/>
                  </a:lnTo>
                  <a:lnTo>
                    <a:pt x="10091" y="43154"/>
                  </a:lnTo>
                  <a:close/>
                  <a:moveTo>
                    <a:pt x="9959" y="43048"/>
                  </a:moveTo>
                  <a:lnTo>
                    <a:pt x="9854" y="43075"/>
                  </a:lnTo>
                  <a:lnTo>
                    <a:pt x="9749" y="43154"/>
                  </a:lnTo>
                  <a:lnTo>
                    <a:pt x="9670" y="43206"/>
                  </a:lnTo>
                  <a:lnTo>
                    <a:pt x="9591" y="43312"/>
                  </a:lnTo>
                  <a:lnTo>
                    <a:pt x="9538" y="43417"/>
                  </a:lnTo>
                  <a:lnTo>
                    <a:pt x="9485" y="43523"/>
                  </a:lnTo>
                  <a:lnTo>
                    <a:pt x="9485" y="43654"/>
                  </a:lnTo>
                  <a:lnTo>
                    <a:pt x="9485" y="43786"/>
                  </a:lnTo>
                  <a:lnTo>
                    <a:pt x="9538" y="43891"/>
                  </a:lnTo>
                  <a:lnTo>
                    <a:pt x="9591" y="43997"/>
                  </a:lnTo>
                  <a:lnTo>
                    <a:pt x="9670" y="44076"/>
                  </a:lnTo>
                  <a:lnTo>
                    <a:pt x="9749" y="44155"/>
                  </a:lnTo>
                  <a:lnTo>
                    <a:pt x="9854" y="44208"/>
                  </a:lnTo>
                  <a:lnTo>
                    <a:pt x="9986" y="44260"/>
                  </a:lnTo>
                  <a:lnTo>
                    <a:pt x="10091" y="44260"/>
                  </a:lnTo>
                  <a:lnTo>
                    <a:pt x="10223" y="44234"/>
                  </a:lnTo>
                  <a:lnTo>
                    <a:pt x="10328" y="44208"/>
                  </a:lnTo>
                  <a:lnTo>
                    <a:pt x="10434" y="44155"/>
                  </a:lnTo>
                  <a:lnTo>
                    <a:pt x="10539" y="44076"/>
                  </a:lnTo>
                  <a:lnTo>
                    <a:pt x="10592" y="43997"/>
                  </a:lnTo>
                  <a:lnTo>
                    <a:pt x="10671" y="43891"/>
                  </a:lnTo>
                  <a:lnTo>
                    <a:pt x="10697" y="43760"/>
                  </a:lnTo>
                  <a:lnTo>
                    <a:pt x="10697" y="43654"/>
                  </a:lnTo>
                  <a:lnTo>
                    <a:pt x="10697" y="43523"/>
                  </a:lnTo>
                  <a:lnTo>
                    <a:pt x="10644" y="43391"/>
                  </a:lnTo>
                  <a:lnTo>
                    <a:pt x="10592" y="43312"/>
                  </a:lnTo>
                  <a:lnTo>
                    <a:pt x="10513" y="43206"/>
                  </a:lnTo>
                  <a:lnTo>
                    <a:pt x="10434" y="43127"/>
                  </a:lnTo>
                  <a:lnTo>
                    <a:pt x="10328" y="43075"/>
                  </a:lnTo>
                  <a:lnTo>
                    <a:pt x="10223" y="43048"/>
                  </a:lnTo>
                  <a:close/>
                  <a:moveTo>
                    <a:pt x="4216" y="43470"/>
                  </a:moveTo>
                  <a:lnTo>
                    <a:pt x="4322" y="43496"/>
                  </a:lnTo>
                  <a:lnTo>
                    <a:pt x="4401" y="43549"/>
                  </a:lnTo>
                  <a:lnTo>
                    <a:pt x="4453" y="43602"/>
                  </a:lnTo>
                  <a:lnTo>
                    <a:pt x="4532" y="43681"/>
                  </a:lnTo>
                  <a:lnTo>
                    <a:pt x="4559" y="43760"/>
                  </a:lnTo>
                  <a:lnTo>
                    <a:pt x="4585" y="43839"/>
                  </a:lnTo>
                  <a:lnTo>
                    <a:pt x="4611" y="43944"/>
                  </a:lnTo>
                  <a:lnTo>
                    <a:pt x="4585" y="44023"/>
                  </a:lnTo>
                  <a:lnTo>
                    <a:pt x="4559" y="44128"/>
                  </a:lnTo>
                  <a:lnTo>
                    <a:pt x="4532" y="44208"/>
                  </a:lnTo>
                  <a:lnTo>
                    <a:pt x="4480" y="44260"/>
                  </a:lnTo>
                  <a:lnTo>
                    <a:pt x="4401" y="44339"/>
                  </a:lnTo>
                  <a:lnTo>
                    <a:pt x="4322" y="44366"/>
                  </a:lnTo>
                  <a:lnTo>
                    <a:pt x="4216" y="44392"/>
                  </a:lnTo>
                  <a:lnTo>
                    <a:pt x="4137" y="44418"/>
                  </a:lnTo>
                  <a:lnTo>
                    <a:pt x="4032" y="44392"/>
                  </a:lnTo>
                  <a:lnTo>
                    <a:pt x="3953" y="44366"/>
                  </a:lnTo>
                  <a:lnTo>
                    <a:pt x="3874" y="44339"/>
                  </a:lnTo>
                  <a:lnTo>
                    <a:pt x="3795" y="44260"/>
                  </a:lnTo>
                  <a:lnTo>
                    <a:pt x="3742" y="44208"/>
                  </a:lnTo>
                  <a:lnTo>
                    <a:pt x="3689" y="44128"/>
                  </a:lnTo>
                  <a:lnTo>
                    <a:pt x="3663" y="44023"/>
                  </a:lnTo>
                  <a:lnTo>
                    <a:pt x="3663" y="43944"/>
                  </a:lnTo>
                  <a:lnTo>
                    <a:pt x="3663" y="43839"/>
                  </a:lnTo>
                  <a:lnTo>
                    <a:pt x="3689" y="43760"/>
                  </a:lnTo>
                  <a:lnTo>
                    <a:pt x="3742" y="43681"/>
                  </a:lnTo>
                  <a:lnTo>
                    <a:pt x="3795" y="43602"/>
                  </a:lnTo>
                  <a:lnTo>
                    <a:pt x="3874" y="43549"/>
                  </a:lnTo>
                  <a:lnTo>
                    <a:pt x="3953" y="43496"/>
                  </a:lnTo>
                  <a:lnTo>
                    <a:pt x="4032" y="43470"/>
                  </a:lnTo>
                  <a:close/>
                  <a:moveTo>
                    <a:pt x="4005" y="43338"/>
                  </a:moveTo>
                  <a:lnTo>
                    <a:pt x="3900" y="43391"/>
                  </a:lnTo>
                  <a:lnTo>
                    <a:pt x="3795" y="43444"/>
                  </a:lnTo>
                  <a:lnTo>
                    <a:pt x="3689" y="43523"/>
                  </a:lnTo>
                  <a:lnTo>
                    <a:pt x="3637" y="43602"/>
                  </a:lnTo>
                  <a:lnTo>
                    <a:pt x="3558" y="43707"/>
                  </a:lnTo>
                  <a:lnTo>
                    <a:pt x="3531" y="43812"/>
                  </a:lnTo>
                  <a:lnTo>
                    <a:pt x="3531" y="43944"/>
                  </a:lnTo>
                  <a:lnTo>
                    <a:pt x="3531" y="44076"/>
                  </a:lnTo>
                  <a:lnTo>
                    <a:pt x="3558" y="44181"/>
                  </a:lnTo>
                  <a:lnTo>
                    <a:pt x="3637" y="44287"/>
                  </a:lnTo>
                  <a:lnTo>
                    <a:pt x="3689" y="44366"/>
                  </a:lnTo>
                  <a:lnTo>
                    <a:pt x="3795" y="44445"/>
                  </a:lnTo>
                  <a:lnTo>
                    <a:pt x="3900" y="44497"/>
                  </a:lnTo>
                  <a:lnTo>
                    <a:pt x="4005" y="44550"/>
                  </a:lnTo>
                  <a:lnTo>
                    <a:pt x="4243" y="44550"/>
                  </a:lnTo>
                  <a:lnTo>
                    <a:pt x="4374" y="44497"/>
                  </a:lnTo>
                  <a:lnTo>
                    <a:pt x="4480" y="44445"/>
                  </a:lnTo>
                  <a:lnTo>
                    <a:pt x="4559" y="44366"/>
                  </a:lnTo>
                  <a:lnTo>
                    <a:pt x="4638" y="44287"/>
                  </a:lnTo>
                  <a:lnTo>
                    <a:pt x="4690" y="44181"/>
                  </a:lnTo>
                  <a:lnTo>
                    <a:pt x="4743" y="44076"/>
                  </a:lnTo>
                  <a:lnTo>
                    <a:pt x="4743" y="43944"/>
                  </a:lnTo>
                  <a:lnTo>
                    <a:pt x="4743" y="43812"/>
                  </a:lnTo>
                  <a:lnTo>
                    <a:pt x="4690" y="43707"/>
                  </a:lnTo>
                  <a:lnTo>
                    <a:pt x="4638" y="43602"/>
                  </a:lnTo>
                  <a:lnTo>
                    <a:pt x="4559" y="43523"/>
                  </a:lnTo>
                  <a:lnTo>
                    <a:pt x="4480" y="43444"/>
                  </a:lnTo>
                  <a:lnTo>
                    <a:pt x="4374" y="43391"/>
                  </a:lnTo>
                  <a:lnTo>
                    <a:pt x="4243" y="4333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02"/>
            <p:cNvSpPr/>
            <p:nvPr/>
          </p:nvSpPr>
          <p:spPr>
            <a:xfrm>
              <a:off x="1321090" y="1126223"/>
              <a:ext cx="532626" cy="832368"/>
            </a:xfrm>
            <a:custGeom>
              <a:avLst/>
              <a:gdLst/>
              <a:ahLst/>
              <a:cxnLst/>
              <a:rect l="l" t="t" r="r" b="b"/>
              <a:pathLst>
                <a:path w="28744" h="44920" extrusionOk="0">
                  <a:moveTo>
                    <a:pt x="17915" y="159"/>
                  </a:moveTo>
                  <a:lnTo>
                    <a:pt x="17863" y="185"/>
                  </a:lnTo>
                  <a:lnTo>
                    <a:pt x="17889" y="238"/>
                  </a:lnTo>
                  <a:lnTo>
                    <a:pt x="18153" y="738"/>
                  </a:lnTo>
                  <a:lnTo>
                    <a:pt x="18442" y="1213"/>
                  </a:lnTo>
                  <a:lnTo>
                    <a:pt x="18732" y="1687"/>
                  </a:lnTo>
                  <a:lnTo>
                    <a:pt x="19075" y="2161"/>
                  </a:lnTo>
                  <a:lnTo>
                    <a:pt x="19417" y="2609"/>
                  </a:lnTo>
                  <a:lnTo>
                    <a:pt x="19786" y="3057"/>
                  </a:lnTo>
                  <a:lnTo>
                    <a:pt x="20155" y="3478"/>
                  </a:lnTo>
                  <a:lnTo>
                    <a:pt x="20576" y="3874"/>
                  </a:lnTo>
                  <a:lnTo>
                    <a:pt x="20998" y="4269"/>
                  </a:lnTo>
                  <a:lnTo>
                    <a:pt x="21419" y="4638"/>
                  </a:lnTo>
                  <a:lnTo>
                    <a:pt x="21894" y="4954"/>
                  </a:lnTo>
                  <a:lnTo>
                    <a:pt x="22368" y="5270"/>
                  </a:lnTo>
                  <a:lnTo>
                    <a:pt x="22842" y="5533"/>
                  </a:lnTo>
                  <a:lnTo>
                    <a:pt x="23369" y="5797"/>
                  </a:lnTo>
                  <a:lnTo>
                    <a:pt x="23896" y="6007"/>
                  </a:lnTo>
                  <a:lnTo>
                    <a:pt x="24423" y="6166"/>
                  </a:lnTo>
                  <a:lnTo>
                    <a:pt x="24739" y="6245"/>
                  </a:lnTo>
                  <a:lnTo>
                    <a:pt x="25029" y="6297"/>
                  </a:lnTo>
                  <a:lnTo>
                    <a:pt x="25318" y="6324"/>
                  </a:lnTo>
                  <a:lnTo>
                    <a:pt x="25582" y="6350"/>
                  </a:lnTo>
                  <a:lnTo>
                    <a:pt x="25845" y="6324"/>
                  </a:lnTo>
                  <a:lnTo>
                    <a:pt x="26082" y="6324"/>
                  </a:lnTo>
                  <a:lnTo>
                    <a:pt x="26320" y="6271"/>
                  </a:lnTo>
                  <a:lnTo>
                    <a:pt x="26557" y="6218"/>
                  </a:lnTo>
                  <a:lnTo>
                    <a:pt x="26767" y="6139"/>
                  </a:lnTo>
                  <a:lnTo>
                    <a:pt x="26952" y="6060"/>
                  </a:lnTo>
                  <a:lnTo>
                    <a:pt x="27163" y="5955"/>
                  </a:lnTo>
                  <a:lnTo>
                    <a:pt x="27321" y="5823"/>
                  </a:lnTo>
                  <a:lnTo>
                    <a:pt x="27505" y="5691"/>
                  </a:lnTo>
                  <a:lnTo>
                    <a:pt x="27663" y="5533"/>
                  </a:lnTo>
                  <a:lnTo>
                    <a:pt x="27795" y="5375"/>
                  </a:lnTo>
                  <a:lnTo>
                    <a:pt x="27927" y="5217"/>
                  </a:lnTo>
                  <a:lnTo>
                    <a:pt x="28164" y="4822"/>
                  </a:lnTo>
                  <a:lnTo>
                    <a:pt x="28374" y="4427"/>
                  </a:lnTo>
                  <a:lnTo>
                    <a:pt x="28506" y="3953"/>
                  </a:lnTo>
                  <a:lnTo>
                    <a:pt x="28638" y="3478"/>
                  </a:lnTo>
                  <a:lnTo>
                    <a:pt x="28717" y="2951"/>
                  </a:lnTo>
                  <a:lnTo>
                    <a:pt x="28743" y="2398"/>
                  </a:lnTo>
                  <a:lnTo>
                    <a:pt x="28743" y="1845"/>
                  </a:lnTo>
                  <a:lnTo>
                    <a:pt x="28691" y="1265"/>
                  </a:lnTo>
                  <a:lnTo>
                    <a:pt x="28691" y="1213"/>
                  </a:lnTo>
                  <a:lnTo>
                    <a:pt x="28664" y="1160"/>
                  </a:lnTo>
                  <a:lnTo>
                    <a:pt x="28638" y="1186"/>
                  </a:lnTo>
                  <a:lnTo>
                    <a:pt x="28612" y="1265"/>
                  </a:lnTo>
                  <a:lnTo>
                    <a:pt x="28506" y="2398"/>
                  </a:lnTo>
                  <a:lnTo>
                    <a:pt x="28427" y="2978"/>
                  </a:lnTo>
                  <a:lnTo>
                    <a:pt x="28322" y="3531"/>
                  </a:lnTo>
                  <a:lnTo>
                    <a:pt x="28164" y="4058"/>
                  </a:lnTo>
                  <a:lnTo>
                    <a:pt x="28058" y="4321"/>
                  </a:lnTo>
                  <a:lnTo>
                    <a:pt x="27953" y="4558"/>
                  </a:lnTo>
                  <a:lnTo>
                    <a:pt x="27848" y="4796"/>
                  </a:lnTo>
                  <a:lnTo>
                    <a:pt x="27689" y="5033"/>
                  </a:lnTo>
                  <a:lnTo>
                    <a:pt x="27558" y="5217"/>
                  </a:lnTo>
                  <a:lnTo>
                    <a:pt x="27373" y="5402"/>
                  </a:lnTo>
                  <a:lnTo>
                    <a:pt x="27136" y="5612"/>
                  </a:lnTo>
                  <a:lnTo>
                    <a:pt x="26873" y="5770"/>
                  </a:lnTo>
                  <a:lnTo>
                    <a:pt x="26609" y="5876"/>
                  </a:lnTo>
                  <a:lnTo>
                    <a:pt x="26320" y="5981"/>
                  </a:lnTo>
                  <a:lnTo>
                    <a:pt x="26030" y="6007"/>
                  </a:lnTo>
                  <a:lnTo>
                    <a:pt x="25714" y="6034"/>
                  </a:lnTo>
                  <a:lnTo>
                    <a:pt x="25424" y="6007"/>
                  </a:lnTo>
                  <a:lnTo>
                    <a:pt x="25108" y="5981"/>
                  </a:lnTo>
                  <a:lnTo>
                    <a:pt x="24791" y="5902"/>
                  </a:lnTo>
                  <a:lnTo>
                    <a:pt x="24475" y="5823"/>
                  </a:lnTo>
                  <a:lnTo>
                    <a:pt x="23896" y="5612"/>
                  </a:lnTo>
                  <a:lnTo>
                    <a:pt x="23316" y="5375"/>
                  </a:lnTo>
                  <a:lnTo>
                    <a:pt x="22789" y="5085"/>
                  </a:lnTo>
                  <a:lnTo>
                    <a:pt x="22420" y="4875"/>
                  </a:lnTo>
                  <a:lnTo>
                    <a:pt x="22052" y="4664"/>
                  </a:lnTo>
                  <a:lnTo>
                    <a:pt x="21683" y="4400"/>
                  </a:lnTo>
                  <a:lnTo>
                    <a:pt x="21340" y="4137"/>
                  </a:lnTo>
                  <a:lnTo>
                    <a:pt x="20998" y="3874"/>
                  </a:lnTo>
                  <a:lnTo>
                    <a:pt x="20682" y="3584"/>
                  </a:lnTo>
                  <a:lnTo>
                    <a:pt x="20076" y="2951"/>
                  </a:lnTo>
                  <a:lnTo>
                    <a:pt x="19496" y="2319"/>
                  </a:lnTo>
                  <a:lnTo>
                    <a:pt x="18969" y="1608"/>
                  </a:lnTo>
                  <a:lnTo>
                    <a:pt x="18469" y="896"/>
                  </a:lnTo>
                  <a:lnTo>
                    <a:pt x="17994" y="185"/>
                  </a:lnTo>
                  <a:lnTo>
                    <a:pt x="17968" y="159"/>
                  </a:lnTo>
                  <a:close/>
                  <a:moveTo>
                    <a:pt x="17415" y="1"/>
                  </a:moveTo>
                  <a:lnTo>
                    <a:pt x="17125" y="185"/>
                  </a:lnTo>
                  <a:lnTo>
                    <a:pt x="16888" y="370"/>
                  </a:lnTo>
                  <a:lnTo>
                    <a:pt x="16651" y="554"/>
                  </a:lnTo>
                  <a:lnTo>
                    <a:pt x="16414" y="791"/>
                  </a:lnTo>
                  <a:lnTo>
                    <a:pt x="15887" y="1318"/>
                  </a:lnTo>
                  <a:lnTo>
                    <a:pt x="15228" y="1977"/>
                  </a:lnTo>
                  <a:lnTo>
                    <a:pt x="14912" y="2293"/>
                  </a:lnTo>
                  <a:lnTo>
                    <a:pt x="14596" y="2662"/>
                  </a:lnTo>
                  <a:lnTo>
                    <a:pt x="14253" y="3030"/>
                  </a:lnTo>
                  <a:lnTo>
                    <a:pt x="13911" y="3452"/>
                  </a:lnTo>
                  <a:lnTo>
                    <a:pt x="13542" y="3926"/>
                  </a:lnTo>
                  <a:lnTo>
                    <a:pt x="13200" y="4400"/>
                  </a:lnTo>
                  <a:lnTo>
                    <a:pt x="12831" y="4954"/>
                  </a:lnTo>
                  <a:lnTo>
                    <a:pt x="12436" y="5533"/>
                  </a:lnTo>
                  <a:lnTo>
                    <a:pt x="12040" y="6166"/>
                  </a:lnTo>
                  <a:lnTo>
                    <a:pt x="11645" y="6824"/>
                  </a:lnTo>
                  <a:lnTo>
                    <a:pt x="11224" y="7562"/>
                  </a:lnTo>
                  <a:lnTo>
                    <a:pt x="10802" y="8326"/>
                  </a:lnTo>
                  <a:lnTo>
                    <a:pt x="10381" y="9169"/>
                  </a:lnTo>
                  <a:lnTo>
                    <a:pt x="9933" y="10038"/>
                  </a:lnTo>
                  <a:lnTo>
                    <a:pt x="9485" y="10987"/>
                  </a:lnTo>
                  <a:lnTo>
                    <a:pt x="9011" y="12014"/>
                  </a:lnTo>
                  <a:lnTo>
                    <a:pt x="8642" y="12857"/>
                  </a:lnTo>
                  <a:lnTo>
                    <a:pt x="8273" y="13806"/>
                  </a:lnTo>
                  <a:lnTo>
                    <a:pt x="7878" y="14807"/>
                  </a:lnTo>
                  <a:lnTo>
                    <a:pt x="7483" y="15887"/>
                  </a:lnTo>
                  <a:lnTo>
                    <a:pt x="6692" y="18205"/>
                  </a:lnTo>
                  <a:lnTo>
                    <a:pt x="5876" y="20708"/>
                  </a:lnTo>
                  <a:lnTo>
                    <a:pt x="5085" y="23343"/>
                  </a:lnTo>
                  <a:lnTo>
                    <a:pt x="4321" y="26030"/>
                  </a:lnTo>
                  <a:lnTo>
                    <a:pt x="3584" y="28743"/>
                  </a:lnTo>
                  <a:lnTo>
                    <a:pt x="2872" y="31431"/>
                  </a:lnTo>
                  <a:lnTo>
                    <a:pt x="2214" y="33986"/>
                  </a:lnTo>
                  <a:lnTo>
                    <a:pt x="1634" y="36436"/>
                  </a:lnTo>
                  <a:lnTo>
                    <a:pt x="1107" y="38649"/>
                  </a:lnTo>
                  <a:lnTo>
                    <a:pt x="686" y="40599"/>
                  </a:lnTo>
                  <a:lnTo>
                    <a:pt x="343" y="42259"/>
                  </a:lnTo>
                  <a:lnTo>
                    <a:pt x="132" y="43523"/>
                  </a:lnTo>
                  <a:lnTo>
                    <a:pt x="53" y="44024"/>
                  </a:lnTo>
                  <a:lnTo>
                    <a:pt x="1" y="44392"/>
                  </a:lnTo>
                  <a:lnTo>
                    <a:pt x="1" y="44656"/>
                  </a:lnTo>
                  <a:lnTo>
                    <a:pt x="27" y="44761"/>
                  </a:lnTo>
                  <a:lnTo>
                    <a:pt x="106" y="44814"/>
                  </a:lnTo>
                  <a:lnTo>
                    <a:pt x="238" y="44840"/>
                  </a:lnTo>
                  <a:lnTo>
                    <a:pt x="659" y="44893"/>
                  </a:lnTo>
                  <a:lnTo>
                    <a:pt x="1344" y="44919"/>
                  </a:lnTo>
                  <a:lnTo>
                    <a:pt x="2266" y="44919"/>
                  </a:lnTo>
                  <a:lnTo>
                    <a:pt x="4848" y="44867"/>
                  </a:lnTo>
                  <a:lnTo>
                    <a:pt x="8326" y="44761"/>
                  </a:lnTo>
                  <a:lnTo>
                    <a:pt x="12857" y="44577"/>
                  </a:lnTo>
                  <a:lnTo>
                    <a:pt x="17678" y="44340"/>
                  </a:lnTo>
                  <a:lnTo>
                    <a:pt x="174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02"/>
            <p:cNvSpPr/>
            <p:nvPr/>
          </p:nvSpPr>
          <p:spPr>
            <a:xfrm>
              <a:off x="1945487" y="1480170"/>
              <a:ext cx="496493" cy="546283"/>
            </a:xfrm>
            <a:custGeom>
              <a:avLst/>
              <a:gdLst/>
              <a:ahLst/>
              <a:cxnLst/>
              <a:rect l="l" t="t" r="r" b="b"/>
              <a:pathLst>
                <a:path w="26794" h="29481" extrusionOk="0">
                  <a:moveTo>
                    <a:pt x="7561" y="0"/>
                  </a:moveTo>
                  <a:lnTo>
                    <a:pt x="0" y="26661"/>
                  </a:lnTo>
                  <a:lnTo>
                    <a:pt x="19206" y="29480"/>
                  </a:lnTo>
                  <a:lnTo>
                    <a:pt x="26793" y="2793"/>
                  </a:lnTo>
                  <a:lnTo>
                    <a:pt x="7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02"/>
            <p:cNvSpPr/>
            <p:nvPr/>
          </p:nvSpPr>
          <p:spPr>
            <a:xfrm>
              <a:off x="1962572" y="1482597"/>
              <a:ext cx="496975" cy="546301"/>
            </a:xfrm>
            <a:custGeom>
              <a:avLst/>
              <a:gdLst/>
              <a:ahLst/>
              <a:cxnLst/>
              <a:rect l="l" t="t" r="r" b="b"/>
              <a:pathLst>
                <a:path w="26820" h="29482" extrusionOk="0">
                  <a:moveTo>
                    <a:pt x="7588" y="1"/>
                  </a:moveTo>
                  <a:lnTo>
                    <a:pt x="0" y="26689"/>
                  </a:lnTo>
                  <a:lnTo>
                    <a:pt x="19232" y="29481"/>
                  </a:lnTo>
                  <a:lnTo>
                    <a:pt x="26820" y="2793"/>
                  </a:lnTo>
                  <a:lnTo>
                    <a:pt x="75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02"/>
            <p:cNvSpPr/>
            <p:nvPr/>
          </p:nvSpPr>
          <p:spPr>
            <a:xfrm>
              <a:off x="2191032" y="1700829"/>
              <a:ext cx="71303" cy="68839"/>
            </a:xfrm>
            <a:custGeom>
              <a:avLst/>
              <a:gdLst/>
              <a:ahLst/>
              <a:cxnLst/>
              <a:rect l="l" t="t" r="r" b="b"/>
              <a:pathLst>
                <a:path w="3848" h="3715" extrusionOk="0">
                  <a:moveTo>
                    <a:pt x="1950" y="0"/>
                  </a:moveTo>
                  <a:lnTo>
                    <a:pt x="1766" y="26"/>
                  </a:lnTo>
                  <a:lnTo>
                    <a:pt x="1582" y="53"/>
                  </a:lnTo>
                  <a:lnTo>
                    <a:pt x="1397" y="132"/>
                  </a:lnTo>
                  <a:lnTo>
                    <a:pt x="1213" y="185"/>
                  </a:lnTo>
                  <a:lnTo>
                    <a:pt x="1055" y="264"/>
                  </a:lnTo>
                  <a:lnTo>
                    <a:pt x="897" y="369"/>
                  </a:lnTo>
                  <a:lnTo>
                    <a:pt x="738" y="474"/>
                  </a:lnTo>
                  <a:lnTo>
                    <a:pt x="607" y="606"/>
                  </a:lnTo>
                  <a:lnTo>
                    <a:pt x="475" y="738"/>
                  </a:lnTo>
                  <a:lnTo>
                    <a:pt x="370" y="896"/>
                  </a:lnTo>
                  <a:lnTo>
                    <a:pt x="264" y="1054"/>
                  </a:lnTo>
                  <a:lnTo>
                    <a:pt x="185" y="1238"/>
                  </a:lnTo>
                  <a:lnTo>
                    <a:pt x="106" y="1396"/>
                  </a:lnTo>
                  <a:lnTo>
                    <a:pt x="53" y="1607"/>
                  </a:lnTo>
                  <a:lnTo>
                    <a:pt x="1" y="1818"/>
                  </a:lnTo>
                  <a:lnTo>
                    <a:pt x="1" y="2002"/>
                  </a:lnTo>
                  <a:lnTo>
                    <a:pt x="1" y="2160"/>
                  </a:lnTo>
                  <a:lnTo>
                    <a:pt x="27" y="2318"/>
                  </a:lnTo>
                  <a:lnTo>
                    <a:pt x="53" y="2503"/>
                  </a:lnTo>
                  <a:lnTo>
                    <a:pt x="106" y="2635"/>
                  </a:lnTo>
                  <a:lnTo>
                    <a:pt x="185" y="2793"/>
                  </a:lnTo>
                  <a:lnTo>
                    <a:pt x="343" y="3082"/>
                  </a:lnTo>
                  <a:lnTo>
                    <a:pt x="580" y="3320"/>
                  </a:lnTo>
                  <a:lnTo>
                    <a:pt x="712" y="3399"/>
                  </a:lnTo>
                  <a:lnTo>
                    <a:pt x="844" y="3504"/>
                  </a:lnTo>
                  <a:lnTo>
                    <a:pt x="1002" y="3583"/>
                  </a:lnTo>
                  <a:lnTo>
                    <a:pt x="1134" y="3636"/>
                  </a:lnTo>
                  <a:lnTo>
                    <a:pt x="1318" y="3688"/>
                  </a:lnTo>
                  <a:lnTo>
                    <a:pt x="1476" y="3715"/>
                  </a:lnTo>
                  <a:lnTo>
                    <a:pt x="2056" y="3715"/>
                  </a:lnTo>
                  <a:lnTo>
                    <a:pt x="2240" y="3662"/>
                  </a:lnTo>
                  <a:lnTo>
                    <a:pt x="2425" y="3609"/>
                  </a:lnTo>
                  <a:lnTo>
                    <a:pt x="2609" y="3557"/>
                  </a:lnTo>
                  <a:lnTo>
                    <a:pt x="2767" y="3451"/>
                  </a:lnTo>
                  <a:lnTo>
                    <a:pt x="2925" y="3372"/>
                  </a:lnTo>
                  <a:lnTo>
                    <a:pt x="3083" y="3241"/>
                  </a:lnTo>
                  <a:lnTo>
                    <a:pt x="3215" y="3135"/>
                  </a:lnTo>
                  <a:lnTo>
                    <a:pt x="3347" y="2977"/>
                  </a:lnTo>
                  <a:lnTo>
                    <a:pt x="3478" y="2845"/>
                  </a:lnTo>
                  <a:lnTo>
                    <a:pt x="3557" y="2687"/>
                  </a:lnTo>
                  <a:lnTo>
                    <a:pt x="3663" y="2503"/>
                  </a:lnTo>
                  <a:lnTo>
                    <a:pt x="3742" y="2318"/>
                  </a:lnTo>
                  <a:lnTo>
                    <a:pt x="3795" y="2134"/>
                  </a:lnTo>
                  <a:lnTo>
                    <a:pt x="3821" y="1923"/>
                  </a:lnTo>
                  <a:lnTo>
                    <a:pt x="3847" y="1765"/>
                  </a:lnTo>
                  <a:lnTo>
                    <a:pt x="3847" y="1581"/>
                  </a:lnTo>
                  <a:lnTo>
                    <a:pt x="3821" y="1423"/>
                  </a:lnTo>
                  <a:lnTo>
                    <a:pt x="3768" y="1265"/>
                  </a:lnTo>
                  <a:lnTo>
                    <a:pt x="3715" y="1107"/>
                  </a:lnTo>
                  <a:lnTo>
                    <a:pt x="3663" y="949"/>
                  </a:lnTo>
                  <a:lnTo>
                    <a:pt x="3478" y="659"/>
                  </a:lnTo>
                  <a:lnTo>
                    <a:pt x="3268" y="422"/>
                  </a:lnTo>
                  <a:lnTo>
                    <a:pt x="3136" y="316"/>
                  </a:lnTo>
                  <a:lnTo>
                    <a:pt x="3004" y="237"/>
                  </a:lnTo>
                  <a:lnTo>
                    <a:pt x="2846" y="158"/>
                  </a:lnTo>
                  <a:lnTo>
                    <a:pt x="2688" y="105"/>
                  </a:lnTo>
                  <a:lnTo>
                    <a:pt x="2530" y="53"/>
                  </a:lnTo>
                  <a:lnTo>
                    <a:pt x="2346" y="26"/>
                  </a:lnTo>
                  <a:lnTo>
                    <a:pt x="21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02"/>
            <p:cNvSpPr/>
            <p:nvPr/>
          </p:nvSpPr>
          <p:spPr>
            <a:xfrm>
              <a:off x="1316217" y="1151609"/>
              <a:ext cx="598037" cy="851398"/>
            </a:xfrm>
            <a:custGeom>
              <a:avLst/>
              <a:gdLst/>
              <a:ahLst/>
              <a:cxnLst/>
              <a:rect l="l" t="t" r="r" b="b"/>
              <a:pathLst>
                <a:path w="32274" h="45947" extrusionOk="0">
                  <a:moveTo>
                    <a:pt x="16545" y="1"/>
                  </a:moveTo>
                  <a:lnTo>
                    <a:pt x="16334" y="27"/>
                  </a:lnTo>
                  <a:lnTo>
                    <a:pt x="16123" y="80"/>
                  </a:lnTo>
                  <a:lnTo>
                    <a:pt x="15913" y="185"/>
                  </a:lnTo>
                  <a:lnTo>
                    <a:pt x="15702" y="291"/>
                  </a:lnTo>
                  <a:lnTo>
                    <a:pt x="15491" y="422"/>
                  </a:lnTo>
                  <a:lnTo>
                    <a:pt x="15280" y="580"/>
                  </a:lnTo>
                  <a:lnTo>
                    <a:pt x="15096" y="765"/>
                  </a:lnTo>
                  <a:lnTo>
                    <a:pt x="14912" y="1002"/>
                  </a:lnTo>
                  <a:lnTo>
                    <a:pt x="14727" y="1213"/>
                  </a:lnTo>
                  <a:lnTo>
                    <a:pt x="13594" y="2793"/>
                  </a:lnTo>
                  <a:lnTo>
                    <a:pt x="12356" y="4611"/>
                  </a:lnTo>
                  <a:lnTo>
                    <a:pt x="11039" y="6640"/>
                  </a:lnTo>
                  <a:lnTo>
                    <a:pt x="9643" y="8800"/>
                  </a:lnTo>
                  <a:lnTo>
                    <a:pt x="8246" y="11118"/>
                  </a:lnTo>
                  <a:lnTo>
                    <a:pt x="6850" y="13489"/>
                  </a:lnTo>
                  <a:lnTo>
                    <a:pt x="5506" y="15913"/>
                  </a:lnTo>
                  <a:lnTo>
                    <a:pt x="4848" y="17099"/>
                  </a:lnTo>
                  <a:lnTo>
                    <a:pt x="4242" y="18311"/>
                  </a:lnTo>
                  <a:lnTo>
                    <a:pt x="3636" y="19496"/>
                  </a:lnTo>
                  <a:lnTo>
                    <a:pt x="3083" y="20682"/>
                  </a:lnTo>
                  <a:lnTo>
                    <a:pt x="2529" y="21841"/>
                  </a:lnTo>
                  <a:lnTo>
                    <a:pt x="2055" y="22974"/>
                  </a:lnTo>
                  <a:lnTo>
                    <a:pt x="1607" y="24080"/>
                  </a:lnTo>
                  <a:lnTo>
                    <a:pt x="1186" y="25134"/>
                  </a:lnTo>
                  <a:lnTo>
                    <a:pt x="843" y="26162"/>
                  </a:lnTo>
                  <a:lnTo>
                    <a:pt x="553" y="27136"/>
                  </a:lnTo>
                  <a:lnTo>
                    <a:pt x="316" y="28058"/>
                  </a:lnTo>
                  <a:lnTo>
                    <a:pt x="132" y="28928"/>
                  </a:lnTo>
                  <a:lnTo>
                    <a:pt x="53" y="29718"/>
                  </a:lnTo>
                  <a:lnTo>
                    <a:pt x="27" y="30087"/>
                  </a:lnTo>
                  <a:lnTo>
                    <a:pt x="0" y="30456"/>
                  </a:lnTo>
                  <a:lnTo>
                    <a:pt x="27" y="30798"/>
                  </a:lnTo>
                  <a:lnTo>
                    <a:pt x="53" y="31114"/>
                  </a:lnTo>
                  <a:lnTo>
                    <a:pt x="106" y="31431"/>
                  </a:lnTo>
                  <a:lnTo>
                    <a:pt x="185" y="31720"/>
                  </a:lnTo>
                  <a:lnTo>
                    <a:pt x="264" y="31984"/>
                  </a:lnTo>
                  <a:lnTo>
                    <a:pt x="369" y="32221"/>
                  </a:lnTo>
                  <a:lnTo>
                    <a:pt x="527" y="32432"/>
                  </a:lnTo>
                  <a:lnTo>
                    <a:pt x="685" y="32642"/>
                  </a:lnTo>
                  <a:lnTo>
                    <a:pt x="1265" y="33248"/>
                  </a:lnTo>
                  <a:lnTo>
                    <a:pt x="1871" y="33854"/>
                  </a:lnTo>
                  <a:lnTo>
                    <a:pt x="2556" y="34460"/>
                  </a:lnTo>
                  <a:lnTo>
                    <a:pt x="3267" y="35040"/>
                  </a:lnTo>
                  <a:lnTo>
                    <a:pt x="4005" y="35619"/>
                  </a:lnTo>
                  <a:lnTo>
                    <a:pt x="4795" y="36199"/>
                  </a:lnTo>
                  <a:lnTo>
                    <a:pt x="5585" y="36752"/>
                  </a:lnTo>
                  <a:lnTo>
                    <a:pt x="6428" y="37306"/>
                  </a:lnTo>
                  <a:lnTo>
                    <a:pt x="7271" y="37859"/>
                  </a:lnTo>
                  <a:lnTo>
                    <a:pt x="8141" y="38386"/>
                  </a:lnTo>
                  <a:lnTo>
                    <a:pt x="9037" y="38913"/>
                  </a:lnTo>
                  <a:lnTo>
                    <a:pt x="9932" y="39413"/>
                  </a:lnTo>
                  <a:lnTo>
                    <a:pt x="11750" y="40388"/>
                  </a:lnTo>
                  <a:lnTo>
                    <a:pt x="13594" y="41284"/>
                  </a:lnTo>
                  <a:lnTo>
                    <a:pt x="15412" y="42153"/>
                  </a:lnTo>
                  <a:lnTo>
                    <a:pt x="17177" y="42917"/>
                  </a:lnTo>
                  <a:lnTo>
                    <a:pt x="18890" y="43628"/>
                  </a:lnTo>
                  <a:lnTo>
                    <a:pt x="20497" y="44261"/>
                  </a:lnTo>
                  <a:lnTo>
                    <a:pt x="21972" y="44814"/>
                  </a:lnTo>
                  <a:lnTo>
                    <a:pt x="23289" y="45288"/>
                  </a:lnTo>
                  <a:lnTo>
                    <a:pt x="24449" y="45657"/>
                  </a:lnTo>
                  <a:lnTo>
                    <a:pt x="25397" y="45947"/>
                  </a:lnTo>
                  <a:lnTo>
                    <a:pt x="25581" y="45947"/>
                  </a:lnTo>
                  <a:lnTo>
                    <a:pt x="25687" y="45920"/>
                  </a:lnTo>
                  <a:lnTo>
                    <a:pt x="25819" y="45868"/>
                  </a:lnTo>
                  <a:lnTo>
                    <a:pt x="26056" y="45736"/>
                  </a:lnTo>
                  <a:lnTo>
                    <a:pt x="26293" y="45525"/>
                  </a:lnTo>
                  <a:lnTo>
                    <a:pt x="26583" y="45235"/>
                  </a:lnTo>
                  <a:lnTo>
                    <a:pt x="26872" y="44893"/>
                  </a:lnTo>
                  <a:lnTo>
                    <a:pt x="27162" y="44498"/>
                  </a:lnTo>
                  <a:lnTo>
                    <a:pt x="27478" y="44050"/>
                  </a:lnTo>
                  <a:lnTo>
                    <a:pt x="27794" y="43549"/>
                  </a:lnTo>
                  <a:lnTo>
                    <a:pt x="28137" y="42996"/>
                  </a:lnTo>
                  <a:lnTo>
                    <a:pt x="28796" y="41837"/>
                  </a:lnTo>
                  <a:lnTo>
                    <a:pt x="29454" y="40572"/>
                  </a:lnTo>
                  <a:lnTo>
                    <a:pt x="30060" y="39229"/>
                  </a:lnTo>
                  <a:lnTo>
                    <a:pt x="30666" y="37885"/>
                  </a:lnTo>
                  <a:lnTo>
                    <a:pt x="31167" y="36568"/>
                  </a:lnTo>
                  <a:lnTo>
                    <a:pt x="31614" y="35303"/>
                  </a:lnTo>
                  <a:lnTo>
                    <a:pt x="31799" y="34697"/>
                  </a:lnTo>
                  <a:lnTo>
                    <a:pt x="31957" y="34118"/>
                  </a:lnTo>
                  <a:lnTo>
                    <a:pt x="32089" y="33591"/>
                  </a:lnTo>
                  <a:lnTo>
                    <a:pt x="32194" y="33090"/>
                  </a:lnTo>
                  <a:lnTo>
                    <a:pt x="32247" y="32669"/>
                  </a:lnTo>
                  <a:lnTo>
                    <a:pt x="32273" y="32274"/>
                  </a:lnTo>
                  <a:lnTo>
                    <a:pt x="32247" y="31931"/>
                  </a:lnTo>
                  <a:lnTo>
                    <a:pt x="32194" y="31641"/>
                  </a:lnTo>
                  <a:lnTo>
                    <a:pt x="32141" y="31536"/>
                  </a:lnTo>
                  <a:lnTo>
                    <a:pt x="32089" y="31431"/>
                  </a:lnTo>
                  <a:lnTo>
                    <a:pt x="32036" y="31352"/>
                  </a:lnTo>
                  <a:lnTo>
                    <a:pt x="31957" y="31299"/>
                  </a:lnTo>
                  <a:lnTo>
                    <a:pt x="31720" y="31167"/>
                  </a:lnTo>
                  <a:lnTo>
                    <a:pt x="31404" y="31009"/>
                  </a:lnTo>
                  <a:lnTo>
                    <a:pt x="30613" y="30667"/>
                  </a:lnTo>
                  <a:lnTo>
                    <a:pt x="29612" y="30271"/>
                  </a:lnTo>
                  <a:lnTo>
                    <a:pt x="28427" y="29850"/>
                  </a:lnTo>
                  <a:lnTo>
                    <a:pt x="25739" y="28875"/>
                  </a:lnTo>
                  <a:lnTo>
                    <a:pt x="22842" y="27848"/>
                  </a:lnTo>
                  <a:lnTo>
                    <a:pt x="21419" y="27321"/>
                  </a:lnTo>
                  <a:lnTo>
                    <a:pt x="20049" y="26820"/>
                  </a:lnTo>
                  <a:lnTo>
                    <a:pt x="18811" y="26320"/>
                  </a:lnTo>
                  <a:lnTo>
                    <a:pt x="17678" y="25845"/>
                  </a:lnTo>
                  <a:lnTo>
                    <a:pt x="16756" y="25424"/>
                  </a:lnTo>
                  <a:lnTo>
                    <a:pt x="16361" y="25213"/>
                  </a:lnTo>
                  <a:lnTo>
                    <a:pt x="16044" y="25029"/>
                  </a:lnTo>
                  <a:lnTo>
                    <a:pt x="15781" y="24844"/>
                  </a:lnTo>
                  <a:lnTo>
                    <a:pt x="15570" y="24686"/>
                  </a:lnTo>
                  <a:lnTo>
                    <a:pt x="15465" y="24528"/>
                  </a:lnTo>
                  <a:lnTo>
                    <a:pt x="15439" y="24475"/>
                  </a:lnTo>
                  <a:lnTo>
                    <a:pt x="15412" y="24396"/>
                  </a:lnTo>
                  <a:lnTo>
                    <a:pt x="15439" y="24186"/>
                  </a:lnTo>
                  <a:lnTo>
                    <a:pt x="15518" y="23869"/>
                  </a:lnTo>
                  <a:lnTo>
                    <a:pt x="15755" y="22816"/>
                  </a:lnTo>
                  <a:lnTo>
                    <a:pt x="16519" y="19417"/>
                  </a:lnTo>
                  <a:lnTo>
                    <a:pt x="17019" y="17178"/>
                  </a:lnTo>
                  <a:lnTo>
                    <a:pt x="17546" y="14675"/>
                  </a:lnTo>
                  <a:lnTo>
                    <a:pt x="18073" y="11935"/>
                  </a:lnTo>
                  <a:lnTo>
                    <a:pt x="18600" y="9011"/>
                  </a:lnTo>
                  <a:lnTo>
                    <a:pt x="18705" y="8168"/>
                  </a:lnTo>
                  <a:lnTo>
                    <a:pt x="18811" y="7377"/>
                  </a:lnTo>
                  <a:lnTo>
                    <a:pt x="18890" y="6613"/>
                  </a:lnTo>
                  <a:lnTo>
                    <a:pt x="18942" y="5928"/>
                  </a:lnTo>
                  <a:lnTo>
                    <a:pt x="18942" y="5243"/>
                  </a:lnTo>
                  <a:lnTo>
                    <a:pt x="18942" y="4637"/>
                  </a:lnTo>
                  <a:lnTo>
                    <a:pt x="18916" y="4058"/>
                  </a:lnTo>
                  <a:lnTo>
                    <a:pt x="18890" y="3531"/>
                  </a:lnTo>
                  <a:lnTo>
                    <a:pt x="18811" y="3030"/>
                  </a:lnTo>
                  <a:lnTo>
                    <a:pt x="18732" y="2583"/>
                  </a:lnTo>
                  <a:lnTo>
                    <a:pt x="18626" y="2161"/>
                  </a:lnTo>
                  <a:lnTo>
                    <a:pt x="18521" y="1792"/>
                  </a:lnTo>
                  <a:lnTo>
                    <a:pt x="18389" y="1450"/>
                  </a:lnTo>
                  <a:lnTo>
                    <a:pt x="18257" y="1160"/>
                  </a:lnTo>
                  <a:lnTo>
                    <a:pt x="18099" y="896"/>
                  </a:lnTo>
                  <a:lnTo>
                    <a:pt x="17915" y="659"/>
                  </a:lnTo>
                  <a:lnTo>
                    <a:pt x="17757" y="475"/>
                  </a:lnTo>
                  <a:lnTo>
                    <a:pt x="17572" y="317"/>
                  </a:lnTo>
                  <a:lnTo>
                    <a:pt x="17362" y="185"/>
                  </a:lnTo>
                  <a:lnTo>
                    <a:pt x="17177" y="106"/>
                  </a:lnTo>
                  <a:lnTo>
                    <a:pt x="16967" y="27"/>
                  </a:lnTo>
                  <a:lnTo>
                    <a:pt x="16756"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02"/>
            <p:cNvSpPr/>
            <p:nvPr/>
          </p:nvSpPr>
          <p:spPr>
            <a:xfrm>
              <a:off x="1777065" y="1644682"/>
              <a:ext cx="555066" cy="357851"/>
            </a:xfrm>
            <a:custGeom>
              <a:avLst/>
              <a:gdLst/>
              <a:ahLst/>
              <a:cxnLst/>
              <a:rect l="l" t="t" r="r" b="b"/>
              <a:pathLst>
                <a:path w="29955" h="19312" extrusionOk="0">
                  <a:moveTo>
                    <a:pt x="15675" y="0"/>
                  </a:moveTo>
                  <a:lnTo>
                    <a:pt x="14701" y="79"/>
                  </a:lnTo>
                  <a:lnTo>
                    <a:pt x="13647" y="211"/>
                  </a:lnTo>
                  <a:lnTo>
                    <a:pt x="12567" y="369"/>
                  </a:lnTo>
                  <a:lnTo>
                    <a:pt x="11513" y="580"/>
                  </a:lnTo>
                  <a:lnTo>
                    <a:pt x="10538" y="791"/>
                  </a:lnTo>
                  <a:lnTo>
                    <a:pt x="9669" y="1002"/>
                  </a:lnTo>
                  <a:lnTo>
                    <a:pt x="8141" y="1423"/>
                  </a:lnTo>
                  <a:lnTo>
                    <a:pt x="6560" y="1897"/>
                  </a:lnTo>
                  <a:lnTo>
                    <a:pt x="3425" y="2846"/>
                  </a:lnTo>
                  <a:lnTo>
                    <a:pt x="53" y="3899"/>
                  </a:lnTo>
                  <a:lnTo>
                    <a:pt x="26" y="6297"/>
                  </a:lnTo>
                  <a:lnTo>
                    <a:pt x="0" y="8747"/>
                  </a:lnTo>
                  <a:lnTo>
                    <a:pt x="0" y="11592"/>
                  </a:lnTo>
                  <a:lnTo>
                    <a:pt x="26" y="14411"/>
                  </a:lnTo>
                  <a:lnTo>
                    <a:pt x="53" y="15729"/>
                  </a:lnTo>
                  <a:lnTo>
                    <a:pt x="105" y="16888"/>
                  </a:lnTo>
                  <a:lnTo>
                    <a:pt x="158" y="17862"/>
                  </a:lnTo>
                  <a:lnTo>
                    <a:pt x="237" y="18626"/>
                  </a:lnTo>
                  <a:lnTo>
                    <a:pt x="264" y="18916"/>
                  </a:lnTo>
                  <a:lnTo>
                    <a:pt x="316" y="19127"/>
                  </a:lnTo>
                  <a:lnTo>
                    <a:pt x="369" y="19259"/>
                  </a:lnTo>
                  <a:lnTo>
                    <a:pt x="395" y="19285"/>
                  </a:lnTo>
                  <a:lnTo>
                    <a:pt x="448" y="19311"/>
                  </a:lnTo>
                  <a:lnTo>
                    <a:pt x="1001" y="19311"/>
                  </a:lnTo>
                  <a:lnTo>
                    <a:pt x="1554" y="19285"/>
                  </a:lnTo>
                  <a:lnTo>
                    <a:pt x="2160" y="19259"/>
                  </a:lnTo>
                  <a:lnTo>
                    <a:pt x="2793" y="19206"/>
                  </a:lnTo>
                  <a:lnTo>
                    <a:pt x="3425" y="19101"/>
                  </a:lnTo>
                  <a:lnTo>
                    <a:pt x="4110" y="18969"/>
                  </a:lnTo>
                  <a:lnTo>
                    <a:pt x="4795" y="18785"/>
                  </a:lnTo>
                  <a:lnTo>
                    <a:pt x="5480" y="18574"/>
                  </a:lnTo>
                  <a:lnTo>
                    <a:pt x="6218" y="18284"/>
                  </a:lnTo>
                  <a:lnTo>
                    <a:pt x="6955" y="17942"/>
                  </a:lnTo>
                  <a:lnTo>
                    <a:pt x="7693" y="17520"/>
                  </a:lnTo>
                  <a:lnTo>
                    <a:pt x="8483" y="17046"/>
                  </a:lnTo>
                  <a:lnTo>
                    <a:pt x="9247" y="16493"/>
                  </a:lnTo>
                  <a:lnTo>
                    <a:pt x="10038" y="15860"/>
                  </a:lnTo>
                  <a:lnTo>
                    <a:pt x="10854" y="15123"/>
                  </a:lnTo>
                  <a:lnTo>
                    <a:pt x="11671" y="14306"/>
                  </a:lnTo>
                  <a:lnTo>
                    <a:pt x="12040" y="14490"/>
                  </a:lnTo>
                  <a:lnTo>
                    <a:pt x="13015" y="14938"/>
                  </a:lnTo>
                  <a:lnTo>
                    <a:pt x="13673" y="15202"/>
                  </a:lnTo>
                  <a:lnTo>
                    <a:pt x="14411" y="15518"/>
                  </a:lnTo>
                  <a:lnTo>
                    <a:pt x="15228" y="15808"/>
                  </a:lnTo>
                  <a:lnTo>
                    <a:pt x="16071" y="16097"/>
                  </a:lnTo>
                  <a:lnTo>
                    <a:pt x="16940" y="16361"/>
                  </a:lnTo>
                  <a:lnTo>
                    <a:pt x="17783" y="16598"/>
                  </a:lnTo>
                  <a:lnTo>
                    <a:pt x="18626" y="16756"/>
                  </a:lnTo>
                  <a:lnTo>
                    <a:pt x="19021" y="16809"/>
                  </a:lnTo>
                  <a:lnTo>
                    <a:pt x="19416" y="16861"/>
                  </a:lnTo>
                  <a:lnTo>
                    <a:pt x="20128" y="16861"/>
                  </a:lnTo>
                  <a:lnTo>
                    <a:pt x="20444" y="16809"/>
                  </a:lnTo>
                  <a:lnTo>
                    <a:pt x="20734" y="16756"/>
                  </a:lnTo>
                  <a:lnTo>
                    <a:pt x="20997" y="16651"/>
                  </a:lnTo>
                  <a:lnTo>
                    <a:pt x="21234" y="16545"/>
                  </a:lnTo>
                  <a:lnTo>
                    <a:pt x="21445" y="16387"/>
                  </a:lnTo>
                  <a:lnTo>
                    <a:pt x="21603" y="16176"/>
                  </a:lnTo>
                  <a:lnTo>
                    <a:pt x="21709" y="15992"/>
                  </a:lnTo>
                  <a:lnTo>
                    <a:pt x="21761" y="15781"/>
                  </a:lnTo>
                  <a:lnTo>
                    <a:pt x="21761" y="15570"/>
                  </a:lnTo>
                  <a:lnTo>
                    <a:pt x="21709" y="15360"/>
                  </a:lnTo>
                  <a:lnTo>
                    <a:pt x="21629" y="15149"/>
                  </a:lnTo>
                  <a:lnTo>
                    <a:pt x="21498" y="14912"/>
                  </a:lnTo>
                  <a:lnTo>
                    <a:pt x="21340" y="14701"/>
                  </a:lnTo>
                  <a:lnTo>
                    <a:pt x="21129" y="14464"/>
                  </a:lnTo>
                  <a:lnTo>
                    <a:pt x="20892" y="14253"/>
                  </a:lnTo>
                  <a:lnTo>
                    <a:pt x="20655" y="14016"/>
                  </a:lnTo>
                  <a:lnTo>
                    <a:pt x="20075" y="13595"/>
                  </a:lnTo>
                  <a:lnTo>
                    <a:pt x="19416" y="13147"/>
                  </a:lnTo>
                  <a:lnTo>
                    <a:pt x="19253" y="13046"/>
                  </a:lnTo>
                  <a:lnTo>
                    <a:pt x="19416" y="13120"/>
                  </a:lnTo>
                  <a:lnTo>
                    <a:pt x="20312" y="13489"/>
                  </a:lnTo>
                  <a:lnTo>
                    <a:pt x="21208" y="13805"/>
                  </a:lnTo>
                  <a:lnTo>
                    <a:pt x="22077" y="14069"/>
                  </a:lnTo>
                  <a:lnTo>
                    <a:pt x="22473" y="14174"/>
                  </a:lnTo>
                  <a:lnTo>
                    <a:pt x="22868" y="14280"/>
                  </a:lnTo>
                  <a:lnTo>
                    <a:pt x="23237" y="14332"/>
                  </a:lnTo>
                  <a:lnTo>
                    <a:pt x="23605" y="14359"/>
                  </a:lnTo>
                  <a:lnTo>
                    <a:pt x="23922" y="14385"/>
                  </a:lnTo>
                  <a:lnTo>
                    <a:pt x="24238" y="14359"/>
                  </a:lnTo>
                  <a:lnTo>
                    <a:pt x="24501" y="14306"/>
                  </a:lnTo>
                  <a:lnTo>
                    <a:pt x="24712" y="14227"/>
                  </a:lnTo>
                  <a:lnTo>
                    <a:pt x="24923" y="14095"/>
                  </a:lnTo>
                  <a:lnTo>
                    <a:pt x="25081" y="13937"/>
                  </a:lnTo>
                  <a:lnTo>
                    <a:pt x="25212" y="13700"/>
                  </a:lnTo>
                  <a:lnTo>
                    <a:pt x="25291" y="13436"/>
                  </a:lnTo>
                  <a:lnTo>
                    <a:pt x="25318" y="13199"/>
                  </a:lnTo>
                  <a:lnTo>
                    <a:pt x="25291" y="12936"/>
                  </a:lnTo>
                  <a:lnTo>
                    <a:pt x="25212" y="12672"/>
                  </a:lnTo>
                  <a:lnTo>
                    <a:pt x="25081" y="12409"/>
                  </a:lnTo>
                  <a:lnTo>
                    <a:pt x="24896" y="12146"/>
                  </a:lnTo>
                  <a:lnTo>
                    <a:pt x="24686" y="11882"/>
                  </a:lnTo>
                  <a:lnTo>
                    <a:pt x="24422" y="11619"/>
                  </a:lnTo>
                  <a:lnTo>
                    <a:pt x="24132" y="11329"/>
                  </a:lnTo>
                  <a:lnTo>
                    <a:pt x="23842" y="11065"/>
                  </a:lnTo>
                  <a:lnTo>
                    <a:pt x="23586" y="10868"/>
                  </a:lnTo>
                  <a:lnTo>
                    <a:pt x="23586" y="10868"/>
                  </a:lnTo>
                  <a:lnTo>
                    <a:pt x="24211" y="11118"/>
                  </a:lnTo>
                  <a:lnTo>
                    <a:pt x="24686" y="11276"/>
                  </a:lnTo>
                  <a:lnTo>
                    <a:pt x="25133" y="11408"/>
                  </a:lnTo>
                  <a:lnTo>
                    <a:pt x="25555" y="11513"/>
                  </a:lnTo>
                  <a:lnTo>
                    <a:pt x="25976" y="11619"/>
                  </a:lnTo>
                  <a:lnTo>
                    <a:pt x="26372" y="11671"/>
                  </a:lnTo>
                  <a:lnTo>
                    <a:pt x="26740" y="11698"/>
                  </a:lnTo>
                  <a:lnTo>
                    <a:pt x="27083" y="11671"/>
                  </a:lnTo>
                  <a:lnTo>
                    <a:pt x="27373" y="11619"/>
                  </a:lnTo>
                  <a:lnTo>
                    <a:pt x="27663" y="11540"/>
                  </a:lnTo>
                  <a:lnTo>
                    <a:pt x="27900" y="11408"/>
                  </a:lnTo>
                  <a:lnTo>
                    <a:pt x="28005" y="11329"/>
                  </a:lnTo>
                  <a:lnTo>
                    <a:pt x="28084" y="11223"/>
                  </a:lnTo>
                  <a:lnTo>
                    <a:pt x="28163" y="11118"/>
                  </a:lnTo>
                  <a:lnTo>
                    <a:pt x="28242" y="11013"/>
                  </a:lnTo>
                  <a:lnTo>
                    <a:pt x="28348" y="10749"/>
                  </a:lnTo>
                  <a:lnTo>
                    <a:pt x="28374" y="10486"/>
                  </a:lnTo>
                  <a:lnTo>
                    <a:pt x="28374" y="10222"/>
                  </a:lnTo>
                  <a:lnTo>
                    <a:pt x="28295" y="9959"/>
                  </a:lnTo>
                  <a:lnTo>
                    <a:pt x="28189" y="9695"/>
                  </a:lnTo>
                  <a:lnTo>
                    <a:pt x="28031" y="9432"/>
                  </a:lnTo>
                  <a:lnTo>
                    <a:pt x="27821" y="9169"/>
                  </a:lnTo>
                  <a:lnTo>
                    <a:pt x="27610" y="8905"/>
                  </a:lnTo>
                  <a:lnTo>
                    <a:pt x="27320" y="8642"/>
                  </a:lnTo>
                  <a:lnTo>
                    <a:pt x="27030" y="8378"/>
                  </a:lnTo>
                  <a:lnTo>
                    <a:pt x="26714" y="8115"/>
                  </a:lnTo>
                  <a:lnTo>
                    <a:pt x="26345" y="7851"/>
                  </a:lnTo>
                  <a:lnTo>
                    <a:pt x="25608" y="7377"/>
                  </a:lnTo>
                  <a:lnTo>
                    <a:pt x="24817" y="6903"/>
                  </a:lnTo>
                  <a:lnTo>
                    <a:pt x="24001" y="6481"/>
                  </a:lnTo>
                  <a:lnTo>
                    <a:pt x="23210" y="6086"/>
                  </a:lnTo>
                  <a:lnTo>
                    <a:pt x="22828" y="5902"/>
                  </a:lnTo>
                  <a:lnTo>
                    <a:pt x="23158" y="6033"/>
                  </a:lnTo>
                  <a:lnTo>
                    <a:pt x="24001" y="6350"/>
                  </a:lnTo>
                  <a:lnTo>
                    <a:pt x="24844" y="6639"/>
                  </a:lnTo>
                  <a:lnTo>
                    <a:pt x="25713" y="6903"/>
                  </a:lnTo>
                  <a:lnTo>
                    <a:pt x="26556" y="7140"/>
                  </a:lnTo>
                  <a:lnTo>
                    <a:pt x="27373" y="7298"/>
                  </a:lnTo>
                  <a:lnTo>
                    <a:pt x="27742" y="7351"/>
                  </a:lnTo>
                  <a:lnTo>
                    <a:pt x="28110" y="7377"/>
                  </a:lnTo>
                  <a:lnTo>
                    <a:pt x="28453" y="7403"/>
                  </a:lnTo>
                  <a:lnTo>
                    <a:pt x="28769" y="7377"/>
                  </a:lnTo>
                  <a:lnTo>
                    <a:pt x="29032" y="7351"/>
                  </a:lnTo>
                  <a:lnTo>
                    <a:pt x="29296" y="7272"/>
                  </a:lnTo>
                  <a:lnTo>
                    <a:pt x="29507" y="7166"/>
                  </a:lnTo>
                  <a:lnTo>
                    <a:pt x="29691" y="7035"/>
                  </a:lnTo>
                  <a:lnTo>
                    <a:pt x="29823" y="6877"/>
                  </a:lnTo>
                  <a:lnTo>
                    <a:pt x="29902" y="6666"/>
                  </a:lnTo>
                  <a:lnTo>
                    <a:pt x="29928" y="6534"/>
                  </a:lnTo>
                  <a:lnTo>
                    <a:pt x="29955" y="6429"/>
                  </a:lnTo>
                  <a:lnTo>
                    <a:pt x="29928" y="6165"/>
                  </a:lnTo>
                  <a:lnTo>
                    <a:pt x="29849" y="5902"/>
                  </a:lnTo>
                  <a:lnTo>
                    <a:pt x="29717" y="5638"/>
                  </a:lnTo>
                  <a:lnTo>
                    <a:pt x="29507" y="5375"/>
                  </a:lnTo>
                  <a:lnTo>
                    <a:pt x="29270" y="5111"/>
                  </a:lnTo>
                  <a:lnTo>
                    <a:pt x="28980" y="4848"/>
                  </a:lnTo>
                  <a:lnTo>
                    <a:pt x="28664" y="4584"/>
                  </a:lnTo>
                  <a:lnTo>
                    <a:pt x="28268" y="4321"/>
                  </a:lnTo>
                  <a:lnTo>
                    <a:pt x="27873" y="4058"/>
                  </a:lnTo>
                  <a:lnTo>
                    <a:pt x="27425" y="3794"/>
                  </a:lnTo>
                  <a:lnTo>
                    <a:pt x="26978" y="3531"/>
                  </a:lnTo>
                  <a:lnTo>
                    <a:pt x="25976" y="3030"/>
                  </a:lnTo>
                  <a:lnTo>
                    <a:pt x="24896" y="2556"/>
                  </a:lnTo>
                  <a:lnTo>
                    <a:pt x="23790" y="2082"/>
                  </a:lnTo>
                  <a:lnTo>
                    <a:pt x="22657" y="1660"/>
                  </a:lnTo>
                  <a:lnTo>
                    <a:pt x="21577" y="1265"/>
                  </a:lnTo>
                  <a:lnTo>
                    <a:pt x="20497" y="922"/>
                  </a:lnTo>
                  <a:lnTo>
                    <a:pt x="19522" y="606"/>
                  </a:lnTo>
                  <a:lnTo>
                    <a:pt x="18652" y="369"/>
                  </a:lnTo>
                  <a:lnTo>
                    <a:pt x="17888" y="185"/>
                  </a:lnTo>
                  <a:lnTo>
                    <a:pt x="17309" y="79"/>
                  </a:lnTo>
                  <a:lnTo>
                    <a:pt x="16966" y="27"/>
                  </a:lnTo>
                  <a:lnTo>
                    <a:pt x="16571"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02"/>
            <p:cNvSpPr/>
            <p:nvPr/>
          </p:nvSpPr>
          <p:spPr>
            <a:xfrm>
              <a:off x="2094860" y="1708148"/>
              <a:ext cx="190414" cy="98135"/>
            </a:xfrm>
            <a:custGeom>
              <a:avLst/>
              <a:gdLst/>
              <a:ahLst/>
              <a:cxnLst/>
              <a:rect l="l" t="t" r="r" b="b"/>
              <a:pathLst>
                <a:path w="10276" h="5296" extrusionOk="0">
                  <a:moveTo>
                    <a:pt x="53" y="0"/>
                  </a:moveTo>
                  <a:lnTo>
                    <a:pt x="1" y="27"/>
                  </a:lnTo>
                  <a:lnTo>
                    <a:pt x="27" y="53"/>
                  </a:lnTo>
                  <a:lnTo>
                    <a:pt x="1634" y="764"/>
                  </a:lnTo>
                  <a:lnTo>
                    <a:pt x="3215" y="1476"/>
                  </a:lnTo>
                  <a:lnTo>
                    <a:pt x="4453" y="2055"/>
                  </a:lnTo>
                  <a:lnTo>
                    <a:pt x="5349" y="2477"/>
                  </a:lnTo>
                  <a:lnTo>
                    <a:pt x="6324" y="2951"/>
                  </a:lnTo>
                  <a:lnTo>
                    <a:pt x="7377" y="3504"/>
                  </a:lnTo>
                  <a:lnTo>
                    <a:pt x="8405" y="4084"/>
                  </a:lnTo>
                  <a:lnTo>
                    <a:pt x="9406" y="4690"/>
                  </a:lnTo>
                  <a:lnTo>
                    <a:pt x="9854" y="5006"/>
                  </a:lnTo>
                  <a:lnTo>
                    <a:pt x="10275" y="5296"/>
                  </a:lnTo>
                  <a:lnTo>
                    <a:pt x="9854" y="4927"/>
                  </a:lnTo>
                  <a:lnTo>
                    <a:pt x="9406" y="4584"/>
                  </a:lnTo>
                  <a:lnTo>
                    <a:pt x="8932" y="4242"/>
                  </a:lnTo>
                  <a:lnTo>
                    <a:pt x="8484" y="3899"/>
                  </a:lnTo>
                  <a:lnTo>
                    <a:pt x="7983" y="3583"/>
                  </a:lnTo>
                  <a:lnTo>
                    <a:pt x="7509" y="3293"/>
                  </a:lnTo>
                  <a:lnTo>
                    <a:pt x="7009" y="3004"/>
                  </a:lnTo>
                  <a:lnTo>
                    <a:pt x="6508" y="2740"/>
                  </a:lnTo>
                  <a:lnTo>
                    <a:pt x="5744" y="2319"/>
                  </a:lnTo>
                  <a:lnTo>
                    <a:pt x="4954" y="1923"/>
                  </a:lnTo>
                  <a:lnTo>
                    <a:pt x="4163" y="1555"/>
                  </a:lnTo>
                  <a:lnTo>
                    <a:pt x="3347" y="1212"/>
                  </a:lnTo>
                  <a:lnTo>
                    <a:pt x="2530" y="870"/>
                  </a:lnTo>
                  <a:lnTo>
                    <a:pt x="1713" y="580"/>
                  </a:lnTo>
                  <a:lnTo>
                    <a:pt x="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02"/>
            <p:cNvSpPr/>
            <p:nvPr/>
          </p:nvSpPr>
          <p:spPr>
            <a:xfrm>
              <a:off x="2063136" y="1779416"/>
              <a:ext cx="151353" cy="66412"/>
            </a:xfrm>
            <a:custGeom>
              <a:avLst/>
              <a:gdLst/>
              <a:ahLst/>
              <a:cxnLst/>
              <a:rect l="l" t="t" r="r" b="b"/>
              <a:pathLst>
                <a:path w="8168" h="3584" extrusionOk="0">
                  <a:moveTo>
                    <a:pt x="27" y="1"/>
                  </a:moveTo>
                  <a:lnTo>
                    <a:pt x="0" y="27"/>
                  </a:lnTo>
                  <a:lnTo>
                    <a:pt x="1028" y="449"/>
                  </a:lnTo>
                  <a:lnTo>
                    <a:pt x="2029" y="923"/>
                  </a:lnTo>
                  <a:lnTo>
                    <a:pt x="4058" y="1845"/>
                  </a:lnTo>
                  <a:lnTo>
                    <a:pt x="5059" y="2293"/>
                  </a:lnTo>
                  <a:lnTo>
                    <a:pt x="6060" y="2714"/>
                  </a:lnTo>
                  <a:lnTo>
                    <a:pt x="7061" y="3136"/>
                  </a:lnTo>
                  <a:lnTo>
                    <a:pt x="8062" y="3584"/>
                  </a:lnTo>
                  <a:lnTo>
                    <a:pt x="8167" y="3584"/>
                  </a:lnTo>
                  <a:lnTo>
                    <a:pt x="8167" y="3557"/>
                  </a:lnTo>
                  <a:lnTo>
                    <a:pt x="8115" y="3531"/>
                  </a:lnTo>
                  <a:lnTo>
                    <a:pt x="6165" y="2530"/>
                  </a:lnTo>
                  <a:lnTo>
                    <a:pt x="5190" y="2029"/>
                  </a:lnTo>
                  <a:lnTo>
                    <a:pt x="4189" y="1581"/>
                  </a:lnTo>
                  <a:lnTo>
                    <a:pt x="3162" y="1160"/>
                  </a:lnTo>
                  <a:lnTo>
                    <a:pt x="2108" y="765"/>
                  </a:lnTo>
                  <a:lnTo>
                    <a:pt x="1054" y="396"/>
                  </a:lnTo>
                  <a:lnTo>
                    <a:pt x="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02"/>
            <p:cNvSpPr/>
            <p:nvPr/>
          </p:nvSpPr>
          <p:spPr>
            <a:xfrm>
              <a:off x="2024074" y="1835563"/>
              <a:ext cx="116202" cy="55664"/>
            </a:xfrm>
            <a:custGeom>
              <a:avLst/>
              <a:gdLst/>
              <a:ahLst/>
              <a:cxnLst/>
              <a:rect l="l" t="t" r="r" b="b"/>
              <a:pathLst>
                <a:path w="6271" h="3004" extrusionOk="0">
                  <a:moveTo>
                    <a:pt x="27" y="0"/>
                  </a:moveTo>
                  <a:lnTo>
                    <a:pt x="1" y="27"/>
                  </a:lnTo>
                  <a:lnTo>
                    <a:pt x="1" y="53"/>
                  </a:lnTo>
                  <a:lnTo>
                    <a:pt x="1" y="79"/>
                  </a:lnTo>
                  <a:lnTo>
                    <a:pt x="1740" y="843"/>
                  </a:lnTo>
                  <a:lnTo>
                    <a:pt x="3241" y="1555"/>
                  </a:lnTo>
                  <a:lnTo>
                    <a:pt x="4664" y="2240"/>
                  </a:lnTo>
                  <a:lnTo>
                    <a:pt x="6139" y="2977"/>
                  </a:lnTo>
                  <a:lnTo>
                    <a:pt x="6192" y="3004"/>
                  </a:lnTo>
                  <a:lnTo>
                    <a:pt x="6245" y="3004"/>
                  </a:lnTo>
                  <a:lnTo>
                    <a:pt x="6271" y="2977"/>
                  </a:lnTo>
                  <a:lnTo>
                    <a:pt x="6218" y="2925"/>
                  </a:lnTo>
                  <a:lnTo>
                    <a:pt x="5481" y="2503"/>
                  </a:lnTo>
                  <a:lnTo>
                    <a:pt x="4743" y="2082"/>
                  </a:lnTo>
                  <a:lnTo>
                    <a:pt x="3979" y="1686"/>
                  </a:lnTo>
                  <a:lnTo>
                    <a:pt x="3215" y="1318"/>
                  </a:lnTo>
                  <a:lnTo>
                    <a:pt x="2425" y="949"/>
                  </a:lnTo>
                  <a:lnTo>
                    <a:pt x="1634" y="606"/>
                  </a:lnTo>
                  <a:lnTo>
                    <a:pt x="844" y="290"/>
                  </a:lnTo>
                  <a:lnTo>
                    <a:pt x="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02"/>
            <p:cNvSpPr/>
            <p:nvPr/>
          </p:nvSpPr>
          <p:spPr>
            <a:xfrm>
              <a:off x="1304988" y="1126223"/>
              <a:ext cx="443275" cy="835777"/>
            </a:xfrm>
            <a:custGeom>
              <a:avLst/>
              <a:gdLst/>
              <a:ahLst/>
              <a:cxnLst/>
              <a:rect l="l" t="t" r="r" b="b"/>
              <a:pathLst>
                <a:path w="23922" h="45104" extrusionOk="0">
                  <a:moveTo>
                    <a:pt x="18495" y="1"/>
                  </a:moveTo>
                  <a:lnTo>
                    <a:pt x="18257" y="27"/>
                  </a:lnTo>
                  <a:lnTo>
                    <a:pt x="18020" y="132"/>
                  </a:lnTo>
                  <a:lnTo>
                    <a:pt x="17783" y="238"/>
                  </a:lnTo>
                  <a:lnTo>
                    <a:pt x="17520" y="396"/>
                  </a:lnTo>
                  <a:lnTo>
                    <a:pt x="17256" y="580"/>
                  </a:lnTo>
                  <a:lnTo>
                    <a:pt x="16703" y="1028"/>
                  </a:lnTo>
                  <a:lnTo>
                    <a:pt x="16176" y="1529"/>
                  </a:lnTo>
                  <a:lnTo>
                    <a:pt x="15702" y="2029"/>
                  </a:lnTo>
                  <a:lnTo>
                    <a:pt x="15280" y="2504"/>
                  </a:lnTo>
                  <a:lnTo>
                    <a:pt x="14938" y="2899"/>
                  </a:lnTo>
                  <a:lnTo>
                    <a:pt x="14332" y="3715"/>
                  </a:lnTo>
                  <a:lnTo>
                    <a:pt x="13515" y="4901"/>
                  </a:lnTo>
                  <a:lnTo>
                    <a:pt x="12514" y="6376"/>
                  </a:lnTo>
                  <a:lnTo>
                    <a:pt x="11355" y="8141"/>
                  </a:lnTo>
                  <a:lnTo>
                    <a:pt x="10090" y="10091"/>
                  </a:lnTo>
                  <a:lnTo>
                    <a:pt x="8773" y="12225"/>
                  </a:lnTo>
                  <a:lnTo>
                    <a:pt x="7430" y="14464"/>
                  </a:lnTo>
                  <a:lnTo>
                    <a:pt x="6060" y="16783"/>
                  </a:lnTo>
                  <a:lnTo>
                    <a:pt x="4769" y="19127"/>
                  </a:lnTo>
                  <a:lnTo>
                    <a:pt x="4136" y="20287"/>
                  </a:lnTo>
                  <a:lnTo>
                    <a:pt x="3557" y="21446"/>
                  </a:lnTo>
                  <a:lnTo>
                    <a:pt x="2977" y="22605"/>
                  </a:lnTo>
                  <a:lnTo>
                    <a:pt x="2450" y="23711"/>
                  </a:lnTo>
                  <a:lnTo>
                    <a:pt x="1950" y="24818"/>
                  </a:lnTo>
                  <a:lnTo>
                    <a:pt x="1502" y="25872"/>
                  </a:lnTo>
                  <a:lnTo>
                    <a:pt x="1107" y="26873"/>
                  </a:lnTo>
                  <a:lnTo>
                    <a:pt x="764" y="27848"/>
                  </a:lnTo>
                  <a:lnTo>
                    <a:pt x="474" y="28770"/>
                  </a:lnTo>
                  <a:lnTo>
                    <a:pt x="237" y="29639"/>
                  </a:lnTo>
                  <a:lnTo>
                    <a:pt x="106" y="30430"/>
                  </a:lnTo>
                  <a:lnTo>
                    <a:pt x="53" y="30798"/>
                  </a:lnTo>
                  <a:lnTo>
                    <a:pt x="0" y="31167"/>
                  </a:lnTo>
                  <a:lnTo>
                    <a:pt x="0" y="31510"/>
                  </a:lnTo>
                  <a:lnTo>
                    <a:pt x="0" y="31826"/>
                  </a:lnTo>
                  <a:lnTo>
                    <a:pt x="27" y="32116"/>
                  </a:lnTo>
                  <a:lnTo>
                    <a:pt x="79" y="32405"/>
                  </a:lnTo>
                  <a:lnTo>
                    <a:pt x="132" y="32669"/>
                  </a:lnTo>
                  <a:lnTo>
                    <a:pt x="237" y="32932"/>
                  </a:lnTo>
                  <a:lnTo>
                    <a:pt x="343" y="33196"/>
                  </a:lnTo>
                  <a:lnTo>
                    <a:pt x="474" y="33459"/>
                  </a:lnTo>
                  <a:lnTo>
                    <a:pt x="791" y="34012"/>
                  </a:lnTo>
                  <a:lnTo>
                    <a:pt x="1159" y="34566"/>
                  </a:lnTo>
                  <a:lnTo>
                    <a:pt x="1607" y="35119"/>
                  </a:lnTo>
                  <a:lnTo>
                    <a:pt x="2108" y="35672"/>
                  </a:lnTo>
                  <a:lnTo>
                    <a:pt x="2635" y="36225"/>
                  </a:lnTo>
                  <a:lnTo>
                    <a:pt x="3241" y="36779"/>
                  </a:lnTo>
                  <a:lnTo>
                    <a:pt x="3873" y="37306"/>
                  </a:lnTo>
                  <a:lnTo>
                    <a:pt x="4558" y="37859"/>
                  </a:lnTo>
                  <a:lnTo>
                    <a:pt x="5243" y="38386"/>
                  </a:lnTo>
                  <a:lnTo>
                    <a:pt x="5981" y="38913"/>
                  </a:lnTo>
                  <a:lnTo>
                    <a:pt x="6718" y="39413"/>
                  </a:lnTo>
                  <a:lnTo>
                    <a:pt x="7482" y="39914"/>
                  </a:lnTo>
                  <a:lnTo>
                    <a:pt x="9010" y="40889"/>
                  </a:lnTo>
                  <a:lnTo>
                    <a:pt x="10512" y="41758"/>
                  </a:lnTo>
                  <a:lnTo>
                    <a:pt x="11961" y="42575"/>
                  </a:lnTo>
                  <a:lnTo>
                    <a:pt x="13331" y="43286"/>
                  </a:lnTo>
                  <a:lnTo>
                    <a:pt x="14543" y="43918"/>
                  </a:lnTo>
                  <a:lnTo>
                    <a:pt x="16334" y="44788"/>
                  </a:lnTo>
                  <a:lnTo>
                    <a:pt x="16993" y="45104"/>
                  </a:lnTo>
                  <a:lnTo>
                    <a:pt x="23922" y="29007"/>
                  </a:lnTo>
                  <a:lnTo>
                    <a:pt x="22815" y="28559"/>
                  </a:lnTo>
                  <a:lnTo>
                    <a:pt x="20339" y="27558"/>
                  </a:lnTo>
                  <a:lnTo>
                    <a:pt x="18995" y="26978"/>
                  </a:lnTo>
                  <a:lnTo>
                    <a:pt x="17810" y="26425"/>
                  </a:lnTo>
                  <a:lnTo>
                    <a:pt x="17309" y="26188"/>
                  </a:lnTo>
                  <a:lnTo>
                    <a:pt x="16914" y="25977"/>
                  </a:lnTo>
                  <a:lnTo>
                    <a:pt x="16650" y="25793"/>
                  </a:lnTo>
                  <a:lnTo>
                    <a:pt x="16571" y="25740"/>
                  </a:lnTo>
                  <a:lnTo>
                    <a:pt x="16519" y="25661"/>
                  </a:lnTo>
                  <a:lnTo>
                    <a:pt x="16492" y="25582"/>
                  </a:lnTo>
                  <a:lnTo>
                    <a:pt x="16492" y="25424"/>
                  </a:lnTo>
                  <a:lnTo>
                    <a:pt x="16571" y="24871"/>
                  </a:lnTo>
                  <a:lnTo>
                    <a:pt x="16703" y="24054"/>
                  </a:lnTo>
                  <a:lnTo>
                    <a:pt x="16888" y="23053"/>
                  </a:lnTo>
                  <a:lnTo>
                    <a:pt x="18047" y="17441"/>
                  </a:lnTo>
                  <a:lnTo>
                    <a:pt x="18679" y="14174"/>
                  </a:lnTo>
                  <a:lnTo>
                    <a:pt x="18995" y="12541"/>
                  </a:lnTo>
                  <a:lnTo>
                    <a:pt x="19259" y="10960"/>
                  </a:lnTo>
                  <a:lnTo>
                    <a:pt x="19469" y="9459"/>
                  </a:lnTo>
                  <a:lnTo>
                    <a:pt x="19654" y="8089"/>
                  </a:lnTo>
                  <a:lnTo>
                    <a:pt x="19759" y="6851"/>
                  </a:lnTo>
                  <a:lnTo>
                    <a:pt x="19786" y="6297"/>
                  </a:lnTo>
                  <a:lnTo>
                    <a:pt x="19786" y="5770"/>
                  </a:lnTo>
                  <a:lnTo>
                    <a:pt x="19786" y="4427"/>
                  </a:lnTo>
                  <a:lnTo>
                    <a:pt x="19786" y="3294"/>
                  </a:lnTo>
                  <a:lnTo>
                    <a:pt x="19733" y="2319"/>
                  </a:lnTo>
                  <a:lnTo>
                    <a:pt x="19706" y="1924"/>
                  </a:lnTo>
                  <a:lnTo>
                    <a:pt x="19654" y="1555"/>
                  </a:lnTo>
                  <a:lnTo>
                    <a:pt x="19601" y="1213"/>
                  </a:lnTo>
                  <a:lnTo>
                    <a:pt x="19548" y="923"/>
                  </a:lnTo>
                  <a:lnTo>
                    <a:pt x="19443" y="686"/>
                  </a:lnTo>
                  <a:lnTo>
                    <a:pt x="19338" y="475"/>
                  </a:lnTo>
                  <a:lnTo>
                    <a:pt x="19206" y="317"/>
                  </a:lnTo>
                  <a:lnTo>
                    <a:pt x="19074" y="185"/>
                  </a:lnTo>
                  <a:lnTo>
                    <a:pt x="18890" y="80"/>
                  </a:lnTo>
                  <a:lnTo>
                    <a:pt x="18705" y="27"/>
                  </a:lnTo>
                  <a:lnTo>
                    <a:pt x="184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02"/>
            <p:cNvSpPr/>
            <p:nvPr/>
          </p:nvSpPr>
          <p:spPr>
            <a:xfrm>
              <a:off x="1313289" y="1141362"/>
              <a:ext cx="357851" cy="781595"/>
            </a:xfrm>
            <a:custGeom>
              <a:avLst/>
              <a:gdLst/>
              <a:ahLst/>
              <a:cxnLst/>
              <a:rect l="l" t="t" r="r" b="b"/>
              <a:pathLst>
                <a:path w="19312" h="42180" extrusionOk="0">
                  <a:moveTo>
                    <a:pt x="16835" y="132"/>
                  </a:moveTo>
                  <a:lnTo>
                    <a:pt x="16808" y="422"/>
                  </a:lnTo>
                  <a:lnTo>
                    <a:pt x="16966" y="396"/>
                  </a:lnTo>
                  <a:lnTo>
                    <a:pt x="17098" y="448"/>
                  </a:lnTo>
                  <a:lnTo>
                    <a:pt x="17204" y="501"/>
                  </a:lnTo>
                  <a:lnTo>
                    <a:pt x="17309" y="606"/>
                  </a:lnTo>
                  <a:lnTo>
                    <a:pt x="17309" y="712"/>
                  </a:lnTo>
                  <a:lnTo>
                    <a:pt x="17256" y="791"/>
                  </a:lnTo>
                  <a:lnTo>
                    <a:pt x="17230" y="896"/>
                  </a:lnTo>
                  <a:lnTo>
                    <a:pt x="17177" y="949"/>
                  </a:lnTo>
                  <a:lnTo>
                    <a:pt x="17098" y="1002"/>
                  </a:lnTo>
                  <a:lnTo>
                    <a:pt x="17019" y="1054"/>
                  </a:lnTo>
                  <a:lnTo>
                    <a:pt x="16914" y="1081"/>
                  </a:lnTo>
                  <a:lnTo>
                    <a:pt x="16729" y="1081"/>
                  </a:lnTo>
                  <a:lnTo>
                    <a:pt x="16650" y="1054"/>
                  </a:lnTo>
                  <a:lnTo>
                    <a:pt x="16571" y="1002"/>
                  </a:lnTo>
                  <a:lnTo>
                    <a:pt x="16492" y="949"/>
                  </a:lnTo>
                  <a:lnTo>
                    <a:pt x="16440" y="870"/>
                  </a:lnTo>
                  <a:lnTo>
                    <a:pt x="16387" y="791"/>
                  </a:lnTo>
                  <a:lnTo>
                    <a:pt x="16361" y="712"/>
                  </a:lnTo>
                  <a:lnTo>
                    <a:pt x="16361" y="606"/>
                  </a:lnTo>
                  <a:lnTo>
                    <a:pt x="16361" y="501"/>
                  </a:lnTo>
                  <a:lnTo>
                    <a:pt x="16387" y="422"/>
                  </a:lnTo>
                  <a:lnTo>
                    <a:pt x="16440" y="343"/>
                  </a:lnTo>
                  <a:lnTo>
                    <a:pt x="16492" y="264"/>
                  </a:lnTo>
                  <a:lnTo>
                    <a:pt x="16571" y="211"/>
                  </a:lnTo>
                  <a:lnTo>
                    <a:pt x="16650" y="185"/>
                  </a:lnTo>
                  <a:lnTo>
                    <a:pt x="16729" y="159"/>
                  </a:lnTo>
                  <a:lnTo>
                    <a:pt x="16835" y="132"/>
                  </a:lnTo>
                  <a:close/>
                  <a:moveTo>
                    <a:pt x="16835" y="0"/>
                  </a:moveTo>
                  <a:lnTo>
                    <a:pt x="16703" y="27"/>
                  </a:lnTo>
                  <a:lnTo>
                    <a:pt x="16598" y="53"/>
                  </a:lnTo>
                  <a:lnTo>
                    <a:pt x="16492" y="106"/>
                  </a:lnTo>
                  <a:lnTo>
                    <a:pt x="16387" y="185"/>
                  </a:lnTo>
                  <a:lnTo>
                    <a:pt x="16334" y="290"/>
                  </a:lnTo>
                  <a:lnTo>
                    <a:pt x="16255" y="396"/>
                  </a:lnTo>
                  <a:lnTo>
                    <a:pt x="16229" y="501"/>
                  </a:lnTo>
                  <a:lnTo>
                    <a:pt x="16229" y="633"/>
                  </a:lnTo>
                  <a:lnTo>
                    <a:pt x="16229" y="738"/>
                  </a:lnTo>
                  <a:lnTo>
                    <a:pt x="16281" y="870"/>
                  </a:lnTo>
                  <a:lnTo>
                    <a:pt x="16334" y="975"/>
                  </a:lnTo>
                  <a:lnTo>
                    <a:pt x="16413" y="1054"/>
                  </a:lnTo>
                  <a:lnTo>
                    <a:pt x="16492" y="1133"/>
                  </a:lnTo>
                  <a:lnTo>
                    <a:pt x="16598" y="1186"/>
                  </a:lnTo>
                  <a:lnTo>
                    <a:pt x="16703" y="1212"/>
                  </a:lnTo>
                  <a:lnTo>
                    <a:pt x="16835" y="1239"/>
                  </a:lnTo>
                  <a:lnTo>
                    <a:pt x="16808" y="1502"/>
                  </a:lnTo>
                  <a:lnTo>
                    <a:pt x="16993" y="1502"/>
                  </a:lnTo>
                  <a:lnTo>
                    <a:pt x="17151" y="1449"/>
                  </a:lnTo>
                  <a:lnTo>
                    <a:pt x="17256" y="1370"/>
                  </a:lnTo>
                  <a:lnTo>
                    <a:pt x="17335" y="1291"/>
                  </a:lnTo>
                  <a:lnTo>
                    <a:pt x="17414" y="1186"/>
                  </a:lnTo>
                  <a:lnTo>
                    <a:pt x="17467" y="1081"/>
                  </a:lnTo>
                  <a:lnTo>
                    <a:pt x="17493" y="975"/>
                  </a:lnTo>
                  <a:lnTo>
                    <a:pt x="17493" y="870"/>
                  </a:lnTo>
                  <a:lnTo>
                    <a:pt x="17493" y="738"/>
                  </a:lnTo>
                  <a:lnTo>
                    <a:pt x="17441" y="633"/>
                  </a:lnTo>
                  <a:lnTo>
                    <a:pt x="17441" y="606"/>
                  </a:lnTo>
                  <a:lnTo>
                    <a:pt x="17441" y="501"/>
                  </a:lnTo>
                  <a:lnTo>
                    <a:pt x="17388" y="369"/>
                  </a:lnTo>
                  <a:lnTo>
                    <a:pt x="17335" y="264"/>
                  </a:lnTo>
                  <a:lnTo>
                    <a:pt x="17256" y="185"/>
                  </a:lnTo>
                  <a:lnTo>
                    <a:pt x="17177" y="106"/>
                  </a:lnTo>
                  <a:lnTo>
                    <a:pt x="17072" y="53"/>
                  </a:lnTo>
                  <a:lnTo>
                    <a:pt x="16940" y="27"/>
                  </a:lnTo>
                  <a:lnTo>
                    <a:pt x="16835" y="0"/>
                  </a:lnTo>
                  <a:close/>
                  <a:moveTo>
                    <a:pt x="13963" y="3188"/>
                  </a:moveTo>
                  <a:lnTo>
                    <a:pt x="13937" y="3452"/>
                  </a:lnTo>
                  <a:lnTo>
                    <a:pt x="14095" y="3452"/>
                  </a:lnTo>
                  <a:lnTo>
                    <a:pt x="14227" y="3478"/>
                  </a:lnTo>
                  <a:lnTo>
                    <a:pt x="14358" y="3557"/>
                  </a:lnTo>
                  <a:lnTo>
                    <a:pt x="14437" y="3662"/>
                  </a:lnTo>
                  <a:lnTo>
                    <a:pt x="14437" y="3741"/>
                  </a:lnTo>
                  <a:lnTo>
                    <a:pt x="14411" y="3847"/>
                  </a:lnTo>
                  <a:lnTo>
                    <a:pt x="14358" y="3926"/>
                  </a:lnTo>
                  <a:lnTo>
                    <a:pt x="14306" y="3979"/>
                  </a:lnTo>
                  <a:lnTo>
                    <a:pt x="14227" y="4031"/>
                  </a:lnTo>
                  <a:lnTo>
                    <a:pt x="14148" y="4084"/>
                  </a:lnTo>
                  <a:lnTo>
                    <a:pt x="14068" y="4110"/>
                  </a:lnTo>
                  <a:lnTo>
                    <a:pt x="13989" y="4137"/>
                  </a:lnTo>
                  <a:lnTo>
                    <a:pt x="13884" y="4110"/>
                  </a:lnTo>
                  <a:lnTo>
                    <a:pt x="13805" y="4084"/>
                  </a:lnTo>
                  <a:lnTo>
                    <a:pt x="13700" y="4058"/>
                  </a:lnTo>
                  <a:lnTo>
                    <a:pt x="13647" y="3979"/>
                  </a:lnTo>
                  <a:lnTo>
                    <a:pt x="13594" y="3926"/>
                  </a:lnTo>
                  <a:lnTo>
                    <a:pt x="13542" y="3847"/>
                  </a:lnTo>
                  <a:lnTo>
                    <a:pt x="13515" y="3768"/>
                  </a:lnTo>
                  <a:lnTo>
                    <a:pt x="13489" y="3662"/>
                  </a:lnTo>
                  <a:lnTo>
                    <a:pt x="13515" y="3557"/>
                  </a:lnTo>
                  <a:lnTo>
                    <a:pt x="13542" y="3478"/>
                  </a:lnTo>
                  <a:lnTo>
                    <a:pt x="13568" y="3399"/>
                  </a:lnTo>
                  <a:lnTo>
                    <a:pt x="13647" y="3320"/>
                  </a:lnTo>
                  <a:lnTo>
                    <a:pt x="13700" y="3267"/>
                  </a:lnTo>
                  <a:lnTo>
                    <a:pt x="13779" y="3215"/>
                  </a:lnTo>
                  <a:lnTo>
                    <a:pt x="13858" y="3188"/>
                  </a:lnTo>
                  <a:close/>
                  <a:moveTo>
                    <a:pt x="13989" y="3057"/>
                  </a:moveTo>
                  <a:lnTo>
                    <a:pt x="13858" y="3083"/>
                  </a:lnTo>
                  <a:lnTo>
                    <a:pt x="13752" y="3109"/>
                  </a:lnTo>
                  <a:lnTo>
                    <a:pt x="13647" y="3162"/>
                  </a:lnTo>
                  <a:lnTo>
                    <a:pt x="13542" y="3241"/>
                  </a:lnTo>
                  <a:lnTo>
                    <a:pt x="13463" y="3320"/>
                  </a:lnTo>
                  <a:lnTo>
                    <a:pt x="13410" y="3425"/>
                  </a:lnTo>
                  <a:lnTo>
                    <a:pt x="13384" y="3557"/>
                  </a:lnTo>
                  <a:lnTo>
                    <a:pt x="13357" y="3662"/>
                  </a:lnTo>
                  <a:lnTo>
                    <a:pt x="13384" y="3794"/>
                  </a:lnTo>
                  <a:lnTo>
                    <a:pt x="13410" y="3900"/>
                  </a:lnTo>
                  <a:lnTo>
                    <a:pt x="13463" y="4005"/>
                  </a:lnTo>
                  <a:lnTo>
                    <a:pt x="13542" y="4084"/>
                  </a:lnTo>
                  <a:lnTo>
                    <a:pt x="13621" y="4163"/>
                  </a:lnTo>
                  <a:lnTo>
                    <a:pt x="13726" y="4216"/>
                  </a:lnTo>
                  <a:lnTo>
                    <a:pt x="13831" y="4268"/>
                  </a:lnTo>
                  <a:lnTo>
                    <a:pt x="13963" y="4268"/>
                  </a:lnTo>
                  <a:lnTo>
                    <a:pt x="13937" y="4532"/>
                  </a:lnTo>
                  <a:lnTo>
                    <a:pt x="14121" y="4532"/>
                  </a:lnTo>
                  <a:lnTo>
                    <a:pt x="14279" y="4479"/>
                  </a:lnTo>
                  <a:lnTo>
                    <a:pt x="14385" y="4400"/>
                  </a:lnTo>
                  <a:lnTo>
                    <a:pt x="14464" y="4321"/>
                  </a:lnTo>
                  <a:lnTo>
                    <a:pt x="14543" y="4242"/>
                  </a:lnTo>
                  <a:lnTo>
                    <a:pt x="14595" y="4137"/>
                  </a:lnTo>
                  <a:lnTo>
                    <a:pt x="14622" y="4031"/>
                  </a:lnTo>
                  <a:lnTo>
                    <a:pt x="14622" y="3900"/>
                  </a:lnTo>
                  <a:lnTo>
                    <a:pt x="14622" y="3794"/>
                  </a:lnTo>
                  <a:lnTo>
                    <a:pt x="14569" y="3662"/>
                  </a:lnTo>
                  <a:lnTo>
                    <a:pt x="14569" y="3557"/>
                  </a:lnTo>
                  <a:lnTo>
                    <a:pt x="14543" y="3425"/>
                  </a:lnTo>
                  <a:lnTo>
                    <a:pt x="14464" y="3346"/>
                  </a:lnTo>
                  <a:lnTo>
                    <a:pt x="14411" y="3241"/>
                  </a:lnTo>
                  <a:lnTo>
                    <a:pt x="14306" y="3162"/>
                  </a:lnTo>
                  <a:lnTo>
                    <a:pt x="14200" y="3109"/>
                  </a:lnTo>
                  <a:lnTo>
                    <a:pt x="14095" y="3083"/>
                  </a:lnTo>
                  <a:lnTo>
                    <a:pt x="13989" y="3057"/>
                  </a:lnTo>
                  <a:close/>
                  <a:moveTo>
                    <a:pt x="16835" y="4110"/>
                  </a:moveTo>
                  <a:lnTo>
                    <a:pt x="16808" y="4347"/>
                  </a:lnTo>
                  <a:lnTo>
                    <a:pt x="16966" y="4347"/>
                  </a:lnTo>
                  <a:lnTo>
                    <a:pt x="17098" y="4374"/>
                  </a:lnTo>
                  <a:lnTo>
                    <a:pt x="17204" y="4453"/>
                  </a:lnTo>
                  <a:lnTo>
                    <a:pt x="17309" y="4585"/>
                  </a:lnTo>
                  <a:lnTo>
                    <a:pt x="17309" y="4690"/>
                  </a:lnTo>
                  <a:lnTo>
                    <a:pt x="17256" y="4769"/>
                  </a:lnTo>
                  <a:lnTo>
                    <a:pt x="17230" y="4848"/>
                  </a:lnTo>
                  <a:lnTo>
                    <a:pt x="17177" y="4927"/>
                  </a:lnTo>
                  <a:lnTo>
                    <a:pt x="17098" y="4980"/>
                  </a:lnTo>
                  <a:lnTo>
                    <a:pt x="17019" y="5006"/>
                  </a:lnTo>
                  <a:lnTo>
                    <a:pt x="16914" y="5032"/>
                  </a:lnTo>
                  <a:lnTo>
                    <a:pt x="16835" y="5059"/>
                  </a:lnTo>
                  <a:lnTo>
                    <a:pt x="16729" y="5032"/>
                  </a:lnTo>
                  <a:lnTo>
                    <a:pt x="16650" y="5006"/>
                  </a:lnTo>
                  <a:lnTo>
                    <a:pt x="16571" y="4980"/>
                  </a:lnTo>
                  <a:lnTo>
                    <a:pt x="16492" y="4901"/>
                  </a:lnTo>
                  <a:lnTo>
                    <a:pt x="16440" y="4848"/>
                  </a:lnTo>
                  <a:lnTo>
                    <a:pt x="16387" y="4769"/>
                  </a:lnTo>
                  <a:lnTo>
                    <a:pt x="16361" y="4664"/>
                  </a:lnTo>
                  <a:lnTo>
                    <a:pt x="16361" y="4585"/>
                  </a:lnTo>
                  <a:lnTo>
                    <a:pt x="16361" y="4479"/>
                  </a:lnTo>
                  <a:lnTo>
                    <a:pt x="16387" y="4400"/>
                  </a:lnTo>
                  <a:lnTo>
                    <a:pt x="16440" y="4321"/>
                  </a:lnTo>
                  <a:lnTo>
                    <a:pt x="16492" y="4242"/>
                  </a:lnTo>
                  <a:lnTo>
                    <a:pt x="16571" y="4189"/>
                  </a:lnTo>
                  <a:lnTo>
                    <a:pt x="16650" y="4137"/>
                  </a:lnTo>
                  <a:lnTo>
                    <a:pt x="16729" y="4110"/>
                  </a:lnTo>
                  <a:close/>
                  <a:moveTo>
                    <a:pt x="16703" y="3979"/>
                  </a:moveTo>
                  <a:lnTo>
                    <a:pt x="16598" y="4031"/>
                  </a:lnTo>
                  <a:lnTo>
                    <a:pt x="16492" y="4084"/>
                  </a:lnTo>
                  <a:lnTo>
                    <a:pt x="16387" y="4163"/>
                  </a:lnTo>
                  <a:lnTo>
                    <a:pt x="16334" y="4242"/>
                  </a:lnTo>
                  <a:lnTo>
                    <a:pt x="16255" y="4347"/>
                  </a:lnTo>
                  <a:lnTo>
                    <a:pt x="16229" y="4479"/>
                  </a:lnTo>
                  <a:lnTo>
                    <a:pt x="16229" y="4585"/>
                  </a:lnTo>
                  <a:lnTo>
                    <a:pt x="16229" y="4716"/>
                  </a:lnTo>
                  <a:lnTo>
                    <a:pt x="16281" y="4822"/>
                  </a:lnTo>
                  <a:lnTo>
                    <a:pt x="16334" y="4927"/>
                  </a:lnTo>
                  <a:lnTo>
                    <a:pt x="16413" y="5032"/>
                  </a:lnTo>
                  <a:lnTo>
                    <a:pt x="16492" y="5085"/>
                  </a:lnTo>
                  <a:lnTo>
                    <a:pt x="16598" y="5138"/>
                  </a:lnTo>
                  <a:lnTo>
                    <a:pt x="16703" y="5190"/>
                  </a:lnTo>
                  <a:lnTo>
                    <a:pt x="16835" y="5190"/>
                  </a:lnTo>
                  <a:lnTo>
                    <a:pt x="16808" y="5428"/>
                  </a:lnTo>
                  <a:lnTo>
                    <a:pt x="16966" y="5428"/>
                  </a:lnTo>
                  <a:lnTo>
                    <a:pt x="17098" y="5375"/>
                  </a:lnTo>
                  <a:lnTo>
                    <a:pt x="17230" y="5322"/>
                  </a:lnTo>
                  <a:lnTo>
                    <a:pt x="17309" y="5243"/>
                  </a:lnTo>
                  <a:lnTo>
                    <a:pt x="17388" y="5164"/>
                  </a:lnTo>
                  <a:lnTo>
                    <a:pt x="17441" y="5059"/>
                  </a:lnTo>
                  <a:lnTo>
                    <a:pt x="17467" y="4953"/>
                  </a:lnTo>
                  <a:lnTo>
                    <a:pt x="17493" y="4822"/>
                  </a:lnTo>
                  <a:lnTo>
                    <a:pt x="17467" y="4716"/>
                  </a:lnTo>
                  <a:lnTo>
                    <a:pt x="17441" y="4585"/>
                  </a:lnTo>
                  <a:lnTo>
                    <a:pt x="17441" y="4453"/>
                  </a:lnTo>
                  <a:lnTo>
                    <a:pt x="17388" y="4347"/>
                  </a:lnTo>
                  <a:lnTo>
                    <a:pt x="17335" y="4242"/>
                  </a:lnTo>
                  <a:lnTo>
                    <a:pt x="17256" y="4137"/>
                  </a:lnTo>
                  <a:lnTo>
                    <a:pt x="17177" y="4084"/>
                  </a:lnTo>
                  <a:lnTo>
                    <a:pt x="17072" y="4031"/>
                  </a:lnTo>
                  <a:lnTo>
                    <a:pt x="16940" y="3979"/>
                  </a:lnTo>
                  <a:close/>
                  <a:moveTo>
                    <a:pt x="13963" y="7166"/>
                  </a:moveTo>
                  <a:lnTo>
                    <a:pt x="13937" y="7403"/>
                  </a:lnTo>
                  <a:lnTo>
                    <a:pt x="14095" y="7377"/>
                  </a:lnTo>
                  <a:lnTo>
                    <a:pt x="14227" y="7430"/>
                  </a:lnTo>
                  <a:lnTo>
                    <a:pt x="14358" y="7509"/>
                  </a:lnTo>
                  <a:lnTo>
                    <a:pt x="14437" y="7614"/>
                  </a:lnTo>
                  <a:lnTo>
                    <a:pt x="14437" y="7641"/>
                  </a:lnTo>
                  <a:lnTo>
                    <a:pt x="14437" y="7720"/>
                  </a:lnTo>
                  <a:lnTo>
                    <a:pt x="14411" y="7825"/>
                  </a:lnTo>
                  <a:lnTo>
                    <a:pt x="14358" y="7904"/>
                  </a:lnTo>
                  <a:lnTo>
                    <a:pt x="14306" y="7957"/>
                  </a:lnTo>
                  <a:lnTo>
                    <a:pt x="14227" y="8036"/>
                  </a:lnTo>
                  <a:lnTo>
                    <a:pt x="14148" y="8062"/>
                  </a:lnTo>
                  <a:lnTo>
                    <a:pt x="14068" y="8088"/>
                  </a:lnTo>
                  <a:lnTo>
                    <a:pt x="13963" y="8115"/>
                  </a:lnTo>
                  <a:lnTo>
                    <a:pt x="13858" y="8088"/>
                  </a:lnTo>
                  <a:lnTo>
                    <a:pt x="13779" y="8062"/>
                  </a:lnTo>
                  <a:lnTo>
                    <a:pt x="13700" y="8036"/>
                  </a:lnTo>
                  <a:lnTo>
                    <a:pt x="13621" y="7957"/>
                  </a:lnTo>
                  <a:lnTo>
                    <a:pt x="13568" y="7904"/>
                  </a:lnTo>
                  <a:lnTo>
                    <a:pt x="13515" y="7825"/>
                  </a:lnTo>
                  <a:lnTo>
                    <a:pt x="13489" y="7720"/>
                  </a:lnTo>
                  <a:lnTo>
                    <a:pt x="13489" y="7641"/>
                  </a:lnTo>
                  <a:lnTo>
                    <a:pt x="13489" y="7535"/>
                  </a:lnTo>
                  <a:lnTo>
                    <a:pt x="13515" y="7456"/>
                  </a:lnTo>
                  <a:lnTo>
                    <a:pt x="13568" y="7377"/>
                  </a:lnTo>
                  <a:lnTo>
                    <a:pt x="13621" y="7298"/>
                  </a:lnTo>
                  <a:lnTo>
                    <a:pt x="13700" y="7245"/>
                  </a:lnTo>
                  <a:lnTo>
                    <a:pt x="13779" y="7193"/>
                  </a:lnTo>
                  <a:lnTo>
                    <a:pt x="13858" y="7166"/>
                  </a:lnTo>
                  <a:close/>
                  <a:moveTo>
                    <a:pt x="11381" y="7324"/>
                  </a:moveTo>
                  <a:lnTo>
                    <a:pt x="11355" y="7562"/>
                  </a:lnTo>
                  <a:lnTo>
                    <a:pt x="11513" y="7562"/>
                  </a:lnTo>
                  <a:lnTo>
                    <a:pt x="11645" y="7588"/>
                  </a:lnTo>
                  <a:lnTo>
                    <a:pt x="11750" y="7693"/>
                  </a:lnTo>
                  <a:lnTo>
                    <a:pt x="11855" y="7799"/>
                  </a:lnTo>
                  <a:lnTo>
                    <a:pt x="11829" y="7904"/>
                  </a:lnTo>
                  <a:lnTo>
                    <a:pt x="11803" y="7983"/>
                  </a:lnTo>
                  <a:lnTo>
                    <a:pt x="11776" y="8062"/>
                  </a:lnTo>
                  <a:lnTo>
                    <a:pt x="11697" y="8141"/>
                  </a:lnTo>
                  <a:lnTo>
                    <a:pt x="11645" y="8194"/>
                  </a:lnTo>
                  <a:lnTo>
                    <a:pt x="11566" y="8220"/>
                  </a:lnTo>
                  <a:lnTo>
                    <a:pt x="11460" y="8273"/>
                  </a:lnTo>
                  <a:lnTo>
                    <a:pt x="11276" y="8273"/>
                  </a:lnTo>
                  <a:lnTo>
                    <a:pt x="11197" y="8220"/>
                  </a:lnTo>
                  <a:lnTo>
                    <a:pt x="11118" y="8194"/>
                  </a:lnTo>
                  <a:lnTo>
                    <a:pt x="11039" y="8141"/>
                  </a:lnTo>
                  <a:lnTo>
                    <a:pt x="10986" y="8062"/>
                  </a:lnTo>
                  <a:lnTo>
                    <a:pt x="10933" y="7983"/>
                  </a:lnTo>
                  <a:lnTo>
                    <a:pt x="10907" y="7904"/>
                  </a:lnTo>
                  <a:lnTo>
                    <a:pt x="10907" y="7799"/>
                  </a:lnTo>
                  <a:lnTo>
                    <a:pt x="10907" y="7693"/>
                  </a:lnTo>
                  <a:lnTo>
                    <a:pt x="10933" y="7614"/>
                  </a:lnTo>
                  <a:lnTo>
                    <a:pt x="10986" y="7535"/>
                  </a:lnTo>
                  <a:lnTo>
                    <a:pt x="11039" y="7456"/>
                  </a:lnTo>
                  <a:lnTo>
                    <a:pt x="11118" y="7403"/>
                  </a:lnTo>
                  <a:lnTo>
                    <a:pt x="11197" y="7377"/>
                  </a:lnTo>
                  <a:lnTo>
                    <a:pt x="11276" y="7351"/>
                  </a:lnTo>
                  <a:lnTo>
                    <a:pt x="11381" y="7324"/>
                  </a:lnTo>
                  <a:close/>
                  <a:moveTo>
                    <a:pt x="13831" y="7035"/>
                  </a:moveTo>
                  <a:lnTo>
                    <a:pt x="13726" y="7061"/>
                  </a:lnTo>
                  <a:lnTo>
                    <a:pt x="13621" y="7140"/>
                  </a:lnTo>
                  <a:lnTo>
                    <a:pt x="13542" y="7193"/>
                  </a:lnTo>
                  <a:lnTo>
                    <a:pt x="13463" y="7298"/>
                  </a:lnTo>
                  <a:lnTo>
                    <a:pt x="13410" y="7403"/>
                  </a:lnTo>
                  <a:lnTo>
                    <a:pt x="13357" y="7509"/>
                  </a:lnTo>
                  <a:lnTo>
                    <a:pt x="13357" y="7641"/>
                  </a:lnTo>
                  <a:lnTo>
                    <a:pt x="13357" y="7772"/>
                  </a:lnTo>
                  <a:lnTo>
                    <a:pt x="13410" y="7878"/>
                  </a:lnTo>
                  <a:lnTo>
                    <a:pt x="13463" y="7983"/>
                  </a:lnTo>
                  <a:lnTo>
                    <a:pt x="13542" y="8062"/>
                  </a:lnTo>
                  <a:lnTo>
                    <a:pt x="13621" y="8141"/>
                  </a:lnTo>
                  <a:lnTo>
                    <a:pt x="13726" y="8194"/>
                  </a:lnTo>
                  <a:lnTo>
                    <a:pt x="13831" y="8247"/>
                  </a:lnTo>
                  <a:lnTo>
                    <a:pt x="13963" y="8247"/>
                  </a:lnTo>
                  <a:lnTo>
                    <a:pt x="13937" y="8484"/>
                  </a:lnTo>
                  <a:lnTo>
                    <a:pt x="14095" y="8457"/>
                  </a:lnTo>
                  <a:lnTo>
                    <a:pt x="14227" y="8431"/>
                  </a:lnTo>
                  <a:lnTo>
                    <a:pt x="14358" y="8378"/>
                  </a:lnTo>
                  <a:lnTo>
                    <a:pt x="14437" y="8299"/>
                  </a:lnTo>
                  <a:lnTo>
                    <a:pt x="14516" y="8220"/>
                  </a:lnTo>
                  <a:lnTo>
                    <a:pt x="14569" y="8115"/>
                  </a:lnTo>
                  <a:lnTo>
                    <a:pt x="14595" y="7983"/>
                  </a:lnTo>
                  <a:lnTo>
                    <a:pt x="14622" y="7878"/>
                  </a:lnTo>
                  <a:lnTo>
                    <a:pt x="14622" y="7746"/>
                  </a:lnTo>
                  <a:lnTo>
                    <a:pt x="14569" y="7641"/>
                  </a:lnTo>
                  <a:lnTo>
                    <a:pt x="14569" y="7509"/>
                  </a:lnTo>
                  <a:lnTo>
                    <a:pt x="14516" y="7403"/>
                  </a:lnTo>
                  <a:lnTo>
                    <a:pt x="14464" y="7298"/>
                  </a:lnTo>
                  <a:lnTo>
                    <a:pt x="14411" y="7193"/>
                  </a:lnTo>
                  <a:lnTo>
                    <a:pt x="14306" y="7140"/>
                  </a:lnTo>
                  <a:lnTo>
                    <a:pt x="14200" y="7061"/>
                  </a:lnTo>
                  <a:lnTo>
                    <a:pt x="14095" y="7035"/>
                  </a:lnTo>
                  <a:close/>
                  <a:moveTo>
                    <a:pt x="11250" y="7219"/>
                  </a:moveTo>
                  <a:lnTo>
                    <a:pt x="11144" y="7245"/>
                  </a:lnTo>
                  <a:lnTo>
                    <a:pt x="11039" y="7324"/>
                  </a:lnTo>
                  <a:lnTo>
                    <a:pt x="10960" y="7377"/>
                  </a:lnTo>
                  <a:lnTo>
                    <a:pt x="10881" y="7483"/>
                  </a:lnTo>
                  <a:lnTo>
                    <a:pt x="10828" y="7588"/>
                  </a:lnTo>
                  <a:lnTo>
                    <a:pt x="10775" y="7693"/>
                  </a:lnTo>
                  <a:lnTo>
                    <a:pt x="10775" y="7825"/>
                  </a:lnTo>
                  <a:lnTo>
                    <a:pt x="10775" y="7930"/>
                  </a:lnTo>
                  <a:lnTo>
                    <a:pt x="10828" y="8062"/>
                  </a:lnTo>
                  <a:lnTo>
                    <a:pt x="10881" y="8167"/>
                  </a:lnTo>
                  <a:lnTo>
                    <a:pt x="10960" y="8247"/>
                  </a:lnTo>
                  <a:lnTo>
                    <a:pt x="11039" y="8326"/>
                  </a:lnTo>
                  <a:lnTo>
                    <a:pt x="11144" y="8378"/>
                  </a:lnTo>
                  <a:lnTo>
                    <a:pt x="11250" y="8405"/>
                  </a:lnTo>
                  <a:lnTo>
                    <a:pt x="11381" y="8431"/>
                  </a:lnTo>
                  <a:lnTo>
                    <a:pt x="11355" y="8642"/>
                  </a:lnTo>
                  <a:lnTo>
                    <a:pt x="11355" y="8642"/>
                  </a:lnTo>
                  <a:lnTo>
                    <a:pt x="11487" y="8615"/>
                  </a:lnTo>
                  <a:lnTo>
                    <a:pt x="11618" y="8589"/>
                  </a:lnTo>
                  <a:lnTo>
                    <a:pt x="11724" y="8536"/>
                  </a:lnTo>
                  <a:lnTo>
                    <a:pt x="11829" y="8484"/>
                  </a:lnTo>
                  <a:lnTo>
                    <a:pt x="11908" y="8378"/>
                  </a:lnTo>
                  <a:lnTo>
                    <a:pt x="11961" y="8273"/>
                  </a:lnTo>
                  <a:lnTo>
                    <a:pt x="11987" y="8167"/>
                  </a:lnTo>
                  <a:lnTo>
                    <a:pt x="12014" y="8062"/>
                  </a:lnTo>
                  <a:lnTo>
                    <a:pt x="12014" y="7930"/>
                  </a:lnTo>
                  <a:lnTo>
                    <a:pt x="11987" y="7825"/>
                  </a:lnTo>
                  <a:lnTo>
                    <a:pt x="11961" y="7693"/>
                  </a:lnTo>
                  <a:lnTo>
                    <a:pt x="11935" y="7588"/>
                  </a:lnTo>
                  <a:lnTo>
                    <a:pt x="11882" y="7483"/>
                  </a:lnTo>
                  <a:lnTo>
                    <a:pt x="11803" y="7377"/>
                  </a:lnTo>
                  <a:lnTo>
                    <a:pt x="11724" y="7324"/>
                  </a:lnTo>
                  <a:lnTo>
                    <a:pt x="11618" y="7245"/>
                  </a:lnTo>
                  <a:lnTo>
                    <a:pt x="11487" y="7219"/>
                  </a:lnTo>
                  <a:close/>
                  <a:moveTo>
                    <a:pt x="17388" y="9116"/>
                  </a:moveTo>
                  <a:lnTo>
                    <a:pt x="17362" y="9300"/>
                  </a:lnTo>
                  <a:lnTo>
                    <a:pt x="17520" y="9300"/>
                  </a:lnTo>
                  <a:lnTo>
                    <a:pt x="17651" y="9353"/>
                  </a:lnTo>
                  <a:lnTo>
                    <a:pt x="17757" y="9458"/>
                  </a:lnTo>
                  <a:lnTo>
                    <a:pt x="17862" y="9590"/>
                  </a:lnTo>
                  <a:lnTo>
                    <a:pt x="17836" y="9669"/>
                  </a:lnTo>
                  <a:lnTo>
                    <a:pt x="17809" y="9775"/>
                  </a:lnTo>
                  <a:lnTo>
                    <a:pt x="17757" y="9854"/>
                  </a:lnTo>
                  <a:lnTo>
                    <a:pt x="17704" y="9933"/>
                  </a:lnTo>
                  <a:lnTo>
                    <a:pt x="17651" y="9985"/>
                  </a:lnTo>
                  <a:lnTo>
                    <a:pt x="17546" y="10012"/>
                  </a:lnTo>
                  <a:lnTo>
                    <a:pt x="17467" y="10038"/>
                  </a:lnTo>
                  <a:lnTo>
                    <a:pt x="17362" y="10064"/>
                  </a:lnTo>
                  <a:lnTo>
                    <a:pt x="17283" y="10038"/>
                  </a:lnTo>
                  <a:lnTo>
                    <a:pt x="17177" y="10012"/>
                  </a:lnTo>
                  <a:lnTo>
                    <a:pt x="17098" y="9959"/>
                  </a:lnTo>
                  <a:lnTo>
                    <a:pt x="17045" y="9906"/>
                  </a:lnTo>
                  <a:lnTo>
                    <a:pt x="16993" y="9854"/>
                  </a:lnTo>
                  <a:lnTo>
                    <a:pt x="16940" y="9748"/>
                  </a:lnTo>
                  <a:lnTo>
                    <a:pt x="16914" y="9669"/>
                  </a:lnTo>
                  <a:lnTo>
                    <a:pt x="16914" y="9564"/>
                  </a:lnTo>
                  <a:lnTo>
                    <a:pt x="16914" y="9485"/>
                  </a:lnTo>
                  <a:lnTo>
                    <a:pt x="16940" y="9379"/>
                  </a:lnTo>
                  <a:lnTo>
                    <a:pt x="16993" y="9300"/>
                  </a:lnTo>
                  <a:lnTo>
                    <a:pt x="17045" y="9248"/>
                  </a:lnTo>
                  <a:lnTo>
                    <a:pt x="17125" y="9195"/>
                  </a:lnTo>
                  <a:lnTo>
                    <a:pt x="17204" y="9142"/>
                  </a:lnTo>
                  <a:lnTo>
                    <a:pt x="17283" y="9116"/>
                  </a:lnTo>
                  <a:close/>
                  <a:moveTo>
                    <a:pt x="17256" y="8984"/>
                  </a:moveTo>
                  <a:lnTo>
                    <a:pt x="17125" y="9037"/>
                  </a:lnTo>
                  <a:lnTo>
                    <a:pt x="17019" y="9090"/>
                  </a:lnTo>
                  <a:lnTo>
                    <a:pt x="16940" y="9169"/>
                  </a:lnTo>
                  <a:lnTo>
                    <a:pt x="16861" y="9248"/>
                  </a:lnTo>
                  <a:lnTo>
                    <a:pt x="16808" y="9353"/>
                  </a:lnTo>
                  <a:lnTo>
                    <a:pt x="16782" y="9458"/>
                  </a:lnTo>
                  <a:lnTo>
                    <a:pt x="16756" y="9590"/>
                  </a:lnTo>
                  <a:lnTo>
                    <a:pt x="16782" y="9722"/>
                  </a:lnTo>
                  <a:lnTo>
                    <a:pt x="16808" y="9827"/>
                  </a:lnTo>
                  <a:lnTo>
                    <a:pt x="16887" y="9933"/>
                  </a:lnTo>
                  <a:lnTo>
                    <a:pt x="16940" y="10012"/>
                  </a:lnTo>
                  <a:lnTo>
                    <a:pt x="17045" y="10091"/>
                  </a:lnTo>
                  <a:lnTo>
                    <a:pt x="17151" y="10143"/>
                  </a:lnTo>
                  <a:lnTo>
                    <a:pt x="17256" y="10196"/>
                  </a:lnTo>
                  <a:lnTo>
                    <a:pt x="17388" y="10196"/>
                  </a:lnTo>
                  <a:lnTo>
                    <a:pt x="17362" y="10407"/>
                  </a:lnTo>
                  <a:lnTo>
                    <a:pt x="17493" y="10380"/>
                  </a:lnTo>
                  <a:lnTo>
                    <a:pt x="17599" y="10354"/>
                  </a:lnTo>
                  <a:lnTo>
                    <a:pt x="17704" y="10301"/>
                  </a:lnTo>
                  <a:lnTo>
                    <a:pt x="17809" y="10249"/>
                  </a:lnTo>
                  <a:lnTo>
                    <a:pt x="17889" y="10170"/>
                  </a:lnTo>
                  <a:lnTo>
                    <a:pt x="17968" y="10064"/>
                  </a:lnTo>
                  <a:lnTo>
                    <a:pt x="17994" y="9959"/>
                  </a:lnTo>
                  <a:lnTo>
                    <a:pt x="18020" y="9827"/>
                  </a:lnTo>
                  <a:lnTo>
                    <a:pt x="18020" y="9722"/>
                  </a:lnTo>
                  <a:lnTo>
                    <a:pt x="17994" y="9590"/>
                  </a:lnTo>
                  <a:lnTo>
                    <a:pt x="17968" y="9458"/>
                  </a:lnTo>
                  <a:lnTo>
                    <a:pt x="17941" y="9353"/>
                  </a:lnTo>
                  <a:lnTo>
                    <a:pt x="17889" y="9248"/>
                  </a:lnTo>
                  <a:lnTo>
                    <a:pt x="17809" y="9142"/>
                  </a:lnTo>
                  <a:lnTo>
                    <a:pt x="17704" y="9063"/>
                  </a:lnTo>
                  <a:lnTo>
                    <a:pt x="17599" y="9011"/>
                  </a:lnTo>
                  <a:lnTo>
                    <a:pt x="17493" y="8984"/>
                  </a:lnTo>
                  <a:close/>
                  <a:moveTo>
                    <a:pt x="11408" y="10512"/>
                  </a:moveTo>
                  <a:lnTo>
                    <a:pt x="11381" y="10697"/>
                  </a:lnTo>
                  <a:lnTo>
                    <a:pt x="11539" y="10697"/>
                  </a:lnTo>
                  <a:lnTo>
                    <a:pt x="11671" y="10749"/>
                  </a:lnTo>
                  <a:lnTo>
                    <a:pt x="11803" y="10855"/>
                  </a:lnTo>
                  <a:lnTo>
                    <a:pt x="11882" y="10986"/>
                  </a:lnTo>
                  <a:lnTo>
                    <a:pt x="11882" y="11065"/>
                  </a:lnTo>
                  <a:lnTo>
                    <a:pt x="11829" y="11171"/>
                  </a:lnTo>
                  <a:lnTo>
                    <a:pt x="11803" y="11250"/>
                  </a:lnTo>
                  <a:lnTo>
                    <a:pt x="11750" y="11303"/>
                  </a:lnTo>
                  <a:lnTo>
                    <a:pt x="11671" y="11382"/>
                  </a:lnTo>
                  <a:lnTo>
                    <a:pt x="11592" y="11408"/>
                  </a:lnTo>
                  <a:lnTo>
                    <a:pt x="11513" y="11434"/>
                  </a:lnTo>
                  <a:lnTo>
                    <a:pt x="11408" y="11461"/>
                  </a:lnTo>
                  <a:lnTo>
                    <a:pt x="11302" y="11434"/>
                  </a:lnTo>
                  <a:lnTo>
                    <a:pt x="11223" y="11408"/>
                  </a:lnTo>
                  <a:lnTo>
                    <a:pt x="11144" y="11382"/>
                  </a:lnTo>
                  <a:lnTo>
                    <a:pt x="11065" y="11303"/>
                  </a:lnTo>
                  <a:lnTo>
                    <a:pt x="11012" y="11250"/>
                  </a:lnTo>
                  <a:lnTo>
                    <a:pt x="10960" y="11171"/>
                  </a:lnTo>
                  <a:lnTo>
                    <a:pt x="10933" y="11065"/>
                  </a:lnTo>
                  <a:lnTo>
                    <a:pt x="10933" y="10986"/>
                  </a:lnTo>
                  <a:lnTo>
                    <a:pt x="10933" y="10881"/>
                  </a:lnTo>
                  <a:lnTo>
                    <a:pt x="10960" y="10802"/>
                  </a:lnTo>
                  <a:lnTo>
                    <a:pt x="11012" y="10723"/>
                  </a:lnTo>
                  <a:lnTo>
                    <a:pt x="11065" y="10644"/>
                  </a:lnTo>
                  <a:lnTo>
                    <a:pt x="11144" y="10591"/>
                  </a:lnTo>
                  <a:lnTo>
                    <a:pt x="11223" y="10539"/>
                  </a:lnTo>
                  <a:lnTo>
                    <a:pt x="11302" y="10512"/>
                  </a:lnTo>
                  <a:close/>
                  <a:moveTo>
                    <a:pt x="11276" y="10380"/>
                  </a:moveTo>
                  <a:lnTo>
                    <a:pt x="11171" y="10433"/>
                  </a:lnTo>
                  <a:lnTo>
                    <a:pt x="11065" y="10486"/>
                  </a:lnTo>
                  <a:lnTo>
                    <a:pt x="10960" y="10539"/>
                  </a:lnTo>
                  <a:lnTo>
                    <a:pt x="10907" y="10644"/>
                  </a:lnTo>
                  <a:lnTo>
                    <a:pt x="10828" y="10749"/>
                  </a:lnTo>
                  <a:lnTo>
                    <a:pt x="10802" y="10855"/>
                  </a:lnTo>
                  <a:lnTo>
                    <a:pt x="10802" y="10986"/>
                  </a:lnTo>
                  <a:lnTo>
                    <a:pt x="10802" y="11118"/>
                  </a:lnTo>
                  <a:lnTo>
                    <a:pt x="10828" y="11224"/>
                  </a:lnTo>
                  <a:lnTo>
                    <a:pt x="10907" y="11329"/>
                  </a:lnTo>
                  <a:lnTo>
                    <a:pt x="10960" y="11408"/>
                  </a:lnTo>
                  <a:lnTo>
                    <a:pt x="11065" y="11487"/>
                  </a:lnTo>
                  <a:lnTo>
                    <a:pt x="11171" y="11540"/>
                  </a:lnTo>
                  <a:lnTo>
                    <a:pt x="11276" y="11592"/>
                  </a:lnTo>
                  <a:lnTo>
                    <a:pt x="11408" y="11592"/>
                  </a:lnTo>
                  <a:lnTo>
                    <a:pt x="11381" y="11777"/>
                  </a:lnTo>
                  <a:lnTo>
                    <a:pt x="11513" y="11777"/>
                  </a:lnTo>
                  <a:lnTo>
                    <a:pt x="11618" y="11750"/>
                  </a:lnTo>
                  <a:lnTo>
                    <a:pt x="11750" y="11698"/>
                  </a:lnTo>
                  <a:lnTo>
                    <a:pt x="11829" y="11645"/>
                  </a:lnTo>
                  <a:lnTo>
                    <a:pt x="11908" y="11540"/>
                  </a:lnTo>
                  <a:lnTo>
                    <a:pt x="11987" y="11461"/>
                  </a:lnTo>
                  <a:lnTo>
                    <a:pt x="12014" y="11355"/>
                  </a:lnTo>
                  <a:lnTo>
                    <a:pt x="12040" y="11224"/>
                  </a:lnTo>
                  <a:lnTo>
                    <a:pt x="12040" y="11118"/>
                  </a:lnTo>
                  <a:lnTo>
                    <a:pt x="12014" y="10986"/>
                  </a:lnTo>
                  <a:lnTo>
                    <a:pt x="12014" y="10855"/>
                  </a:lnTo>
                  <a:lnTo>
                    <a:pt x="11961" y="10749"/>
                  </a:lnTo>
                  <a:lnTo>
                    <a:pt x="11908" y="10644"/>
                  </a:lnTo>
                  <a:lnTo>
                    <a:pt x="11829" y="10565"/>
                  </a:lnTo>
                  <a:lnTo>
                    <a:pt x="11750" y="10486"/>
                  </a:lnTo>
                  <a:lnTo>
                    <a:pt x="11645" y="10433"/>
                  </a:lnTo>
                  <a:lnTo>
                    <a:pt x="11539" y="10380"/>
                  </a:lnTo>
                  <a:close/>
                  <a:moveTo>
                    <a:pt x="15043" y="12304"/>
                  </a:moveTo>
                  <a:lnTo>
                    <a:pt x="15017" y="12488"/>
                  </a:lnTo>
                  <a:lnTo>
                    <a:pt x="15175" y="12488"/>
                  </a:lnTo>
                  <a:lnTo>
                    <a:pt x="15333" y="12541"/>
                  </a:lnTo>
                  <a:lnTo>
                    <a:pt x="15438" y="12646"/>
                  </a:lnTo>
                  <a:lnTo>
                    <a:pt x="15517" y="12778"/>
                  </a:lnTo>
                  <a:lnTo>
                    <a:pt x="15517" y="12857"/>
                  </a:lnTo>
                  <a:lnTo>
                    <a:pt x="15491" y="12962"/>
                  </a:lnTo>
                  <a:lnTo>
                    <a:pt x="15438" y="13041"/>
                  </a:lnTo>
                  <a:lnTo>
                    <a:pt x="15386" y="13094"/>
                  </a:lnTo>
                  <a:lnTo>
                    <a:pt x="15307" y="13173"/>
                  </a:lnTo>
                  <a:lnTo>
                    <a:pt x="15228" y="13199"/>
                  </a:lnTo>
                  <a:lnTo>
                    <a:pt x="15149" y="13226"/>
                  </a:lnTo>
                  <a:lnTo>
                    <a:pt x="15043" y="13252"/>
                  </a:lnTo>
                  <a:lnTo>
                    <a:pt x="14964" y="13226"/>
                  </a:lnTo>
                  <a:lnTo>
                    <a:pt x="14859" y="13199"/>
                  </a:lnTo>
                  <a:lnTo>
                    <a:pt x="14780" y="13173"/>
                  </a:lnTo>
                  <a:lnTo>
                    <a:pt x="14727" y="13094"/>
                  </a:lnTo>
                  <a:lnTo>
                    <a:pt x="14648" y="13041"/>
                  </a:lnTo>
                  <a:lnTo>
                    <a:pt x="14622" y="12962"/>
                  </a:lnTo>
                  <a:lnTo>
                    <a:pt x="14595" y="12857"/>
                  </a:lnTo>
                  <a:lnTo>
                    <a:pt x="14569" y="12778"/>
                  </a:lnTo>
                  <a:lnTo>
                    <a:pt x="14595" y="12673"/>
                  </a:lnTo>
                  <a:lnTo>
                    <a:pt x="14622" y="12593"/>
                  </a:lnTo>
                  <a:lnTo>
                    <a:pt x="14648" y="12514"/>
                  </a:lnTo>
                  <a:lnTo>
                    <a:pt x="14727" y="12435"/>
                  </a:lnTo>
                  <a:lnTo>
                    <a:pt x="14780" y="12383"/>
                  </a:lnTo>
                  <a:lnTo>
                    <a:pt x="14859" y="12330"/>
                  </a:lnTo>
                  <a:lnTo>
                    <a:pt x="14964" y="12304"/>
                  </a:lnTo>
                  <a:close/>
                  <a:moveTo>
                    <a:pt x="14938" y="12172"/>
                  </a:moveTo>
                  <a:lnTo>
                    <a:pt x="14806" y="12225"/>
                  </a:lnTo>
                  <a:lnTo>
                    <a:pt x="14701" y="12277"/>
                  </a:lnTo>
                  <a:lnTo>
                    <a:pt x="14622" y="12330"/>
                  </a:lnTo>
                  <a:lnTo>
                    <a:pt x="14543" y="12435"/>
                  </a:lnTo>
                  <a:lnTo>
                    <a:pt x="14490" y="12541"/>
                  </a:lnTo>
                  <a:lnTo>
                    <a:pt x="14464" y="12646"/>
                  </a:lnTo>
                  <a:lnTo>
                    <a:pt x="14437" y="12778"/>
                  </a:lnTo>
                  <a:lnTo>
                    <a:pt x="14464" y="12910"/>
                  </a:lnTo>
                  <a:lnTo>
                    <a:pt x="14490" y="13015"/>
                  </a:lnTo>
                  <a:lnTo>
                    <a:pt x="14543" y="13120"/>
                  </a:lnTo>
                  <a:lnTo>
                    <a:pt x="14622" y="13199"/>
                  </a:lnTo>
                  <a:lnTo>
                    <a:pt x="14701" y="13278"/>
                  </a:lnTo>
                  <a:lnTo>
                    <a:pt x="14806" y="13331"/>
                  </a:lnTo>
                  <a:lnTo>
                    <a:pt x="14938" y="13384"/>
                  </a:lnTo>
                  <a:lnTo>
                    <a:pt x="15043" y="13384"/>
                  </a:lnTo>
                  <a:lnTo>
                    <a:pt x="15017" y="13568"/>
                  </a:lnTo>
                  <a:lnTo>
                    <a:pt x="15149" y="13568"/>
                  </a:lnTo>
                  <a:lnTo>
                    <a:pt x="15254" y="13542"/>
                  </a:lnTo>
                  <a:lnTo>
                    <a:pt x="15386" y="13489"/>
                  </a:lnTo>
                  <a:lnTo>
                    <a:pt x="15465" y="13410"/>
                  </a:lnTo>
                  <a:lnTo>
                    <a:pt x="15544" y="13331"/>
                  </a:lnTo>
                  <a:lnTo>
                    <a:pt x="15623" y="13252"/>
                  </a:lnTo>
                  <a:lnTo>
                    <a:pt x="15676" y="13147"/>
                  </a:lnTo>
                  <a:lnTo>
                    <a:pt x="15676" y="13015"/>
                  </a:lnTo>
                  <a:lnTo>
                    <a:pt x="15676" y="12910"/>
                  </a:lnTo>
                  <a:lnTo>
                    <a:pt x="15676" y="12778"/>
                  </a:lnTo>
                  <a:lnTo>
                    <a:pt x="15649" y="12646"/>
                  </a:lnTo>
                  <a:lnTo>
                    <a:pt x="15623" y="12541"/>
                  </a:lnTo>
                  <a:lnTo>
                    <a:pt x="15570" y="12435"/>
                  </a:lnTo>
                  <a:lnTo>
                    <a:pt x="15491" y="12330"/>
                  </a:lnTo>
                  <a:lnTo>
                    <a:pt x="15386" y="12277"/>
                  </a:lnTo>
                  <a:lnTo>
                    <a:pt x="15280" y="12225"/>
                  </a:lnTo>
                  <a:lnTo>
                    <a:pt x="15175" y="12172"/>
                  </a:lnTo>
                  <a:close/>
                  <a:moveTo>
                    <a:pt x="8404" y="13094"/>
                  </a:moveTo>
                  <a:lnTo>
                    <a:pt x="8378" y="13278"/>
                  </a:lnTo>
                  <a:lnTo>
                    <a:pt x="8536" y="13278"/>
                  </a:lnTo>
                  <a:lnTo>
                    <a:pt x="8694" y="13331"/>
                  </a:lnTo>
                  <a:lnTo>
                    <a:pt x="8799" y="13437"/>
                  </a:lnTo>
                  <a:lnTo>
                    <a:pt x="8878" y="13568"/>
                  </a:lnTo>
                  <a:lnTo>
                    <a:pt x="8878" y="13647"/>
                  </a:lnTo>
                  <a:lnTo>
                    <a:pt x="8852" y="13753"/>
                  </a:lnTo>
                  <a:lnTo>
                    <a:pt x="8799" y="13832"/>
                  </a:lnTo>
                  <a:lnTo>
                    <a:pt x="8747" y="13884"/>
                  </a:lnTo>
                  <a:lnTo>
                    <a:pt x="8694" y="13937"/>
                  </a:lnTo>
                  <a:lnTo>
                    <a:pt x="8615" y="13990"/>
                  </a:lnTo>
                  <a:lnTo>
                    <a:pt x="8510" y="14016"/>
                  </a:lnTo>
                  <a:lnTo>
                    <a:pt x="8431" y="14042"/>
                  </a:lnTo>
                  <a:lnTo>
                    <a:pt x="8325" y="14016"/>
                  </a:lnTo>
                  <a:lnTo>
                    <a:pt x="8246" y="13990"/>
                  </a:lnTo>
                  <a:lnTo>
                    <a:pt x="8167" y="13963"/>
                  </a:lnTo>
                  <a:lnTo>
                    <a:pt x="8088" y="13911"/>
                  </a:lnTo>
                  <a:lnTo>
                    <a:pt x="8035" y="13832"/>
                  </a:lnTo>
                  <a:lnTo>
                    <a:pt x="7983" y="13753"/>
                  </a:lnTo>
                  <a:lnTo>
                    <a:pt x="7956" y="13674"/>
                  </a:lnTo>
                  <a:lnTo>
                    <a:pt x="7956" y="13568"/>
                  </a:lnTo>
                  <a:lnTo>
                    <a:pt x="7956" y="13463"/>
                  </a:lnTo>
                  <a:lnTo>
                    <a:pt x="7983" y="13384"/>
                  </a:lnTo>
                  <a:lnTo>
                    <a:pt x="8035" y="13305"/>
                  </a:lnTo>
                  <a:lnTo>
                    <a:pt x="8088" y="13226"/>
                  </a:lnTo>
                  <a:lnTo>
                    <a:pt x="8141" y="13173"/>
                  </a:lnTo>
                  <a:lnTo>
                    <a:pt x="8220" y="13120"/>
                  </a:lnTo>
                  <a:lnTo>
                    <a:pt x="8325" y="13094"/>
                  </a:lnTo>
                  <a:close/>
                  <a:moveTo>
                    <a:pt x="8431" y="12962"/>
                  </a:moveTo>
                  <a:lnTo>
                    <a:pt x="8299" y="12989"/>
                  </a:lnTo>
                  <a:lnTo>
                    <a:pt x="8194" y="13015"/>
                  </a:lnTo>
                  <a:lnTo>
                    <a:pt x="8088" y="13068"/>
                  </a:lnTo>
                  <a:lnTo>
                    <a:pt x="7983" y="13147"/>
                  </a:lnTo>
                  <a:lnTo>
                    <a:pt x="7930" y="13226"/>
                  </a:lnTo>
                  <a:lnTo>
                    <a:pt x="7851" y="13331"/>
                  </a:lnTo>
                  <a:lnTo>
                    <a:pt x="7825" y="13463"/>
                  </a:lnTo>
                  <a:lnTo>
                    <a:pt x="7798" y="13568"/>
                  </a:lnTo>
                  <a:lnTo>
                    <a:pt x="7825" y="13700"/>
                  </a:lnTo>
                  <a:lnTo>
                    <a:pt x="7851" y="13805"/>
                  </a:lnTo>
                  <a:lnTo>
                    <a:pt x="7904" y="13911"/>
                  </a:lnTo>
                  <a:lnTo>
                    <a:pt x="7983" y="13990"/>
                  </a:lnTo>
                  <a:lnTo>
                    <a:pt x="8062" y="14069"/>
                  </a:lnTo>
                  <a:lnTo>
                    <a:pt x="8167" y="14122"/>
                  </a:lnTo>
                  <a:lnTo>
                    <a:pt x="8299" y="14174"/>
                  </a:lnTo>
                  <a:lnTo>
                    <a:pt x="8404" y="14174"/>
                  </a:lnTo>
                  <a:lnTo>
                    <a:pt x="8378" y="14332"/>
                  </a:lnTo>
                  <a:lnTo>
                    <a:pt x="8589" y="14332"/>
                  </a:lnTo>
                  <a:lnTo>
                    <a:pt x="8720" y="14280"/>
                  </a:lnTo>
                  <a:lnTo>
                    <a:pt x="8826" y="14227"/>
                  </a:lnTo>
                  <a:lnTo>
                    <a:pt x="8905" y="14122"/>
                  </a:lnTo>
                  <a:lnTo>
                    <a:pt x="8958" y="14042"/>
                  </a:lnTo>
                  <a:lnTo>
                    <a:pt x="9010" y="13937"/>
                  </a:lnTo>
                  <a:lnTo>
                    <a:pt x="9037" y="13805"/>
                  </a:lnTo>
                  <a:lnTo>
                    <a:pt x="9037" y="13700"/>
                  </a:lnTo>
                  <a:lnTo>
                    <a:pt x="9010" y="13568"/>
                  </a:lnTo>
                  <a:lnTo>
                    <a:pt x="9010" y="13463"/>
                  </a:lnTo>
                  <a:lnTo>
                    <a:pt x="8984" y="13331"/>
                  </a:lnTo>
                  <a:lnTo>
                    <a:pt x="8931" y="13252"/>
                  </a:lnTo>
                  <a:lnTo>
                    <a:pt x="8852" y="13147"/>
                  </a:lnTo>
                  <a:lnTo>
                    <a:pt x="8747" y="13068"/>
                  </a:lnTo>
                  <a:lnTo>
                    <a:pt x="8668" y="13015"/>
                  </a:lnTo>
                  <a:lnTo>
                    <a:pt x="8536" y="12989"/>
                  </a:lnTo>
                  <a:lnTo>
                    <a:pt x="8431" y="12962"/>
                  </a:lnTo>
                  <a:close/>
                  <a:moveTo>
                    <a:pt x="17915" y="14438"/>
                  </a:moveTo>
                  <a:lnTo>
                    <a:pt x="17889" y="14596"/>
                  </a:lnTo>
                  <a:lnTo>
                    <a:pt x="18047" y="14596"/>
                  </a:lnTo>
                  <a:lnTo>
                    <a:pt x="18205" y="14675"/>
                  </a:lnTo>
                  <a:lnTo>
                    <a:pt x="18310" y="14780"/>
                  </a:lnTo>
                  <a:lnTo>
                    <a:pt x="18389" y="14912"/>
                  </a:lnTo>
                  <a:lnTo>
                    <a:pt x="18389" y="15017"/>
                  </a:lnTo>
                  <a:lnTo>
                    <a:pt x="18363" y="15096"/>
                  </a:lnTo>
                  <a:lnTo>
                    <a:pt x="18310" y="15175"/>
                  </a:lnTo>
                  <a:lnTo>
                    <a:pt x="18257" y="15254"/>
                  </a:lnTo>
                  <a:lnTo>
                    <a:pt x="18178" y="15307"/>
                  </a:lnTo>
                  <a:lnTo>
                    <a:pt x="18099" y="15360"/>
                  </a:lnTo>
                  <a:lnTo>
                    <a:pt x="18020" y="15386"/>
                  </a:lnTo>
                  <a:lnTo>
                    <a:pt x="17836" y="15386"/>
                  </a:lnTo>
                  <a:lnTo>
                    <a:pt x="17730" y="15360"/>
                  </a:lnTo>
                  <a:lnTo>
                    <a:pt x="17651" y="15307"/>
                  </a:lnTo>
                  <a:lnTo>
                    <a:pt x="17572" y="15254"/>
                  </a:lnTo>
                  <a:lnTo>
                    <a:pt x="17520" y="15175"/>
                  </a:lnTo>
                  <a:lnTo>
                    <a:pt x="17493" y="15096"/>
                  </a:lnTo>
                  <a:lnTo>
                    <a:pt x="17441" y="15017"/>
                  </a:lnTo>
                  <a:lnTo>
                    <a:pt x="17441" y="14912"/>
                  </a:lnTo>
                  <a:lnTo>
                    <a:pt x="17441" y="14833"/>
                  </a:lnTo>
                  <a:lnTo>
                    <a:pt x="17493" y="14727"/>
                  </a:lnTo>
                  <a:lnTo>
                    <a:pt x="17520" y="14648"/>
                  </a:lnTo>
                  <a:lnTo>
                    <a:pt x="17572" y="14569"/>
                  </a:lnTo>
                  <a:lnTo>
                    <a:pt x="17651" y="14517"/>
                  </a:lnTo>
                  <a:lnTo>
                    <a:pt x="17730" y="14490"/>
                  </a:lnTo>
                  <a:lnTo>
                    <a:pt x="17836" y="14438"/>
                  </a:lnTo>
                  <a:close/>
                  <a:moveTo>
                    <a:pt x="11697" y="14675"/>
                  </a:moveTo>
                  <a:lnTo>
                    <a:pt x="11671" y="14806"/>
                  </a:lnTo>
                  <a:lnTo>
                    <a:pt x="11829" y="14833"/>
                  </a:lnTo>
                  <a:lnTo>
                    <a:pt x="11961" y="14886"/>
                  </a:lnTo>
                  <a:lnTo>
                    <a:pt x="12093" y="14991"/>
                  </a:lnTo>
                  <a:lnTo>
                    <a:pt x="12172" y="15123"/>
                  </a:lnTo>
                  <a:lnTo>
                    <a:pt x="12145" y="15228"/>
                  </a:lnTo>
                  <a:lnTo>
                    <a:pt x="12119" y="15307"/>
                  </a:lnTo>
                  <a:lnTo>
                    <a:pt x="12093" y="15386"/>
                  </a:lnTo>
                  <a:lnTo>
                    <a:pt x="12040" y="15465"/>
                  </a:lnTo>
                  <a:lnTo>
                    <a:pt x="11961" y="15518"/>
                  </a:lnTo>
                  <a:lnTo>
                    <a:pt x="11882" y="15570"/>
                  </a:lnTo>
                  <a:lnTo>
                    <a:pt x="11803" y="15597"/>
                  </a:lnTo>
                  <a:lnTo>
                    <a:pt x="11592" y="15597"/>
                  </a:lnTo>
                  <a:lnTo>
                    <a:pt x="11513" y="15570"/>
                  </a:lnTo>
                  <a:lnTo>
                    <a:pt x="11434" y="15518"/>
                  </a:lnTo>
                  <a:lnTo>
                    <a:pt x="11355" y="15465"/>
                  </a:lnTo>
                  <a:lnTo>
                    <a:pt x="11302" y="15412"/>
                  </a:lnTo>
                  <a:lnTo>
                    <a:pt x="11276" y="15333"/>
                  </a:lnTo>
                  <a:lnTo>
                    <a:pt x="11223" y="15228"/>
                  </a:lnTo>
                  <a:lnTo>
                    <a:pt x="11223" y="15149"/>
                  </a:lnTo>
                  <a:lnTo>
                    <a:pt x="11223" y="15044"/>
                  </a:lnTo>
                  <a:lnTo>
                    <a:pt x="11250" y="14965"/>
                  </a:lnTo>
                  <a:lnTo>
                    <a:pt x="11302" y="14886"/>
                  </a:lnTo>
                  <a:lnTo>
                    <a:pt x="11355" y="14806"/>
                  </a:lnTo>
                  <a:lnTo>
                    <a:pt x="11434" y="14754"/>
                  </a:lnTo>
                  <a:lnTo>
                    <a:pt x="11513" y="14701"/>
                  </a:lnTo>
                  <a:lnTo>
                    <a:pt x="11592" y="14675"/>
                  </a:lnTo>
                  <a:close/>
                  <a:moveTo>
                    <a:pt x="17915" y="14306"/>
                  </a:moveTo>
                  <a:lnTo>
                    <a:pt x="17783" y="14332"/>
                  </a:lnTo>
                  <a:lnTo>
                    <a:pt x="17678" y="14359"/>
                  </a:lnTo>
                  <a:lnTo>
                    <a:pt x="17572" y="14411"/>
                  </a:lnTo>
                  <a:lnTo>
                    <a:pt x="17493" y="14490"/>
                  </a:lnTo>
                  <a:lnTo>
                    <a:pt x="17414" y="14569"/>
                  </a:lnTo>
                  <a:lnTo>
                    <a:pt x="17362" y="14675"/>
                  </a:lnTo>
                  <a:lnTo>
                    <a:pt x="17309" y="14806"/>
                  </a:lnTo>
                  <a:lnTo>
                    <a:pt x="17309" y="14912"/>
                  </a:lnTo>
                  <a:lnTo>
                    <a:pt x="17309" y="15044"/>
                  </a:lnTo>
                  <a:lnTo>
                    <a:pt x="17362" y="15149"/>
                  </a:lnTo>
                  <a:lnTo>
                    <a:pt x="17414" y="15254"/>
                  </a:lnTo>
                  <a:lnTo>
                    <a:pt x="17493" y="15360"/>
                  </a:lnTo>
                  <a:lnTo>
                    <a:pt x="17572" y="15439"/>
                  </a:lnTo>
                  <a:lnTo>
                    <a:pt x="17678" y="15491"/>
                  </a:lnTo>
                  <a:lnTo>
                    <a:pt x="17783" y="15518"/>
                  </a:lnTo>
                  <a:lnTo>
                    <a:pt x="17915" y="15544"/>
                  </a:lnTo>
                  <a:lnTo>
                    <a:pt x="17889" y="15676"/>
                  </a:lnTo>
                  <a:lnTo>
                    <a:pt x="18099" y="15676"/>
                  </a:lnTo>
                  <a:lnTo>
                    <a:pt x="18205" y="15623"/>
                  </a:lnTo>
                  <a:lnTo>
                    <a:pt x="18310" y="15570"/>
                  </a:lnTo>
                  <a:lnTo>
                    <a:pt x="18389" y="15491"/>
                  </a:lnTo>
                  <a:lnTo>
                    <a:pt x="18468" y="15386"/>
                  </a:lnTo>
                  <a:lnTo>
                    <a:pt x="18521" y="15281"/>
                  </a:lnTo>
                  <a:lnTo>
                    <a:pt x="18547" y="15175"/>
                  </a:lnTo>
                  <a:lnTo>
                    <a:pt x="18547" y="15044"/>
                  </a:lnTo>
                  <a:lnTo>
                    <a:pt x="18521" y="14912"/>
                  </a:lnTo>
                  <a:lnTo>
                    <a:pt x="18521" y="14806"/>
                  </a:lnTo>
                  <a:lnTo>
                    <a:pt x="18494" y="14675"/>
                  </a:lnTo>
                  <a:lnTo>
                    <a:pt x="18415" y="14569"/>
                  </a:lnTo>
                  <a:lnTo>
                    <a:pt x="18363" y="14490"/>
                  </a:lnTo>
                  <a:lnTo>
                    <a:pt x="18257" y="14411"/>
                  </a:lnTo>
                  <a:lnTo>
                    <a:pt x="18152" y="14359"/>
                  </a:lnTo>
                  <a:lnTo>
                    <a:pt x="18047" y="14332"/>
                  </a:lnTo>
                  <a:lnTo>
                    <a:pt x="17915" y="14306"/>
                  </a:lnTo>
                  <a:close/>
                  <a:moveTo>
                    <a:pt x="11566" y="14543"/>
                  </a:moveTo>
                  <a:lnTo>
                    <a:pt x="11460" y="14596"/>
                  </a:lnTo>
                  <a:lnTo>
                    <a:pt x="11355" y="14648"/>
                  </a:lnTo>
                  <a:lnTo>
                    <a:pt x="11276" y="14727"/>
                  </a:lnTo>
                  <a:lnTo>
                    <a:pt x="11197" y="14806"/>
                  </a:lnTo>
                  <a:lnTo>
                    <a:pt x="11144" y="14912"/>
                  </a:lnTo>
                  <a:lnTo>
                    <a:pt x="11091" y="15017"/>
                  </a:lnTo>
                  <a:lnTo>
                    <a:pt x="11091" y="15149"/>
                  </a:lnTo>
                  <a:lnTo>
                    <a:pt x="11091" y="15281"/>
                  </a:lnTo>
                  <a:lnTo>
                    <a:pt x="11144" y="15386"/>
                  </a:lnTo>
                  <a:lnTo>
                    <a:pt x="11197" y="15491"/>
                  </a:lnTo>
                  <a:lnTo>
                    <a:pt x="11250" y="15570"/>
                  </a:lnTo>
                  <a:lnTo>
                    <a:pt x="11355" y="15650"/>
                  </a:lnTo>
                  <a:lnTo>
                    <a:pt x="11460" y="15702"/>
                  </a:lnTo>
                  <a:lnTo>
                    <a:pt x="11566" y="15755"/>
                  </a:lnTo>
                  <a:lnTo>
                    <a:pt x="11697" y="15755"/>
                  </a:lnTo>
                  <a:lnTo>
                    <a:pt x="11671" y="15887"/>
                  </a:lnTo>
                  <a:lnTo>
                    <a:pt x="11829" y="15887"/>
                  </a:lnTo>
                  <a:lnTo>
                    <a:pt x="11961" y="15834"/>
                  </a:lnTo>
                  <a:lnTo>
                    <a:pt x="12066" y="15781"/>
                  </a:lnTo>
                  <a:lnTo>
                    <a:pt x="12145" y="15702"/>
                  </a:lnTo>
                  <a:lnTo>
                    <a:pt x="12224" y="15597"/>
                  </a:lnTo>
                  <a:lnTo>
                    <a:pt x="12277" y="15491"/>
                  </a:lnTo>
                  <a:lnTo>
                    <a:pt x="12303" y="15386"/>
                  </a:lnTo>
                  <a:lnTo>
                    <a:pt x="12303" y="15281"/>
                  </a:lnTo>
                  <a:lnTo>
                    <a:pt x="12303" y="15149"/>
                  </a:lnTo>
                  <a:lnTo>
                    <a:pt x="12277" y="15017"/>
                  </a:lnTo>
                  <a:lnTo>
                    <a:pt x="12251" y="14912"/>
                  </a:lnTo>
                  <a:lnTo>
                    <a:pt x="12198" y="14806"/>
                  </a:lnTo>
                  <a:lnTo>
                    <a:pt x="12119" y="14727"/>
                  </a:lnTo>
                  <a:lnTo>
                    <a:pt x="12040" y="14648"/>
                  </a:lnTo>
                  <a:lnTo>
                    <a:pt x="11935" y="14596"/>
                  </a:lnTo>
                  <a:lnTo>
                    <a:pt x="11829" y="14569"/>
                  </a:lnTo>
                  <a:lnTo>
                    <a:pt x="11697" y="14543"/>
                  </a:lnTo>
                  <a:close/>
                  <a:moveTo>
                    <a:pt x="5849" y="16335"/>
                  </a:moveTo>
                  <a:lnTo>
                    <a:pt x="5822" y="16466"/>
                  </a:lnTo>
                  <a:lnTo>
                    <a:pt x="5981" y="16493"/>
                  </a:lnTo>
                  <a:lnTo>
                    <a:pt x="6112" y="16545"/>
                  </a:lnTo>
                  <a:lnTo>
                    <a:pt x="6244" y="16651"/>
                  </a:lnTo>
                  <a:lnTo>
                    <a:pt x="6323" y="16809"/>
                  </a:lnTo>
                  <a:lnTo>
                    <a:pt x="6297" y="16914"/>
                  </a:lnTo>
                  <a:lnTo>
                    <a:pt x="6270" y="16993"/>
                  </a:lnTo>
                  <a:lnTo>
                    <a:pt x="6244" y="17072"/>
                  </a:lnTo>
                  <a:lnTo>
                    <a:pt x="6165" y="17151"/>
                  </a:lnTo>
                  <a:lnTo>
                    <a:pt x="6112" y="17204"/>
                  </a:lnTo>
                  <a:lnTo>
                    <a:pt x="6033" y="17257"/>
                  </a:lnTo>
                  <a:lnTo>
                    <a:pt x="5928" y="17283"/>
                  </a:lnTo>
                  <a:lnTo>
                    <a:pt x="5743" y="17283"/>
                  </a:lnTo>
                  <a:lnTo>
                    <a:pt x="5664" y="17257"/>
                  </a:lnTo>
                  <a:lnTo>
                    <a:pt x="5585" y="17204"/>
                  </a:lnTo>
                  <a:lnTo>
                    <a:pt x="5506" y="17151"/>
                  </a:lnTo>
                  <a:lnTo>
                    <a:pt x="5454" y="17072"/>
                  </a:lnTo>
                  <a:lnTo>
                    <a:pt x="5401" y="16993"/>
                  </a:lnTo>
                  <a:lnTo>
                    <a:pt x="5375" y="16914"/>
                  </a:lnTo>
                  <a:lnTo>
                    <a:pt x="5375" y="16809"/>
                  </a:lnTo>
                  <a:lnTo>
                    <a:pt x="5375" y="16730"/>
                  </a:lnTo>
                  <a:lnTo>
                    <a:pt x="5401" y="16624"/>
                  </a:lnTo>
                  <a:lnTo>
                    <a:pt x="5454" y="16545"/>
                  </a:lnTo>
                  <a:lnTo>
                    <a:pt x="5506" y="16493"/>
                  </a:lnTo>
                  <a:lnTo>
                    <a:pt x="5585" y="16414"/>
                  </a:lnTo>
                  <a:lnTo>
                    <a:pt x="5664" y="16387"/>
                  </a:lnTo>
                  <a:lnTo>
                    <a:pt x="5743" y="16361"/>
                  </a:lnTo>
                  <a:lnTo>
                    <a:pt x="5849" y="16335"/>
                  </a:lnTo>
                  <a:close/>
                  <a:moveTo>
                    <a:pt x="5849" y="16203"/>
                  </a:moveTo>
                  <a:lnTo>
                    <a:pt x="5717" y="16229"/>
                  </a:lnTo>
                  <a:lnTo>
                    <a:pt x="5612" y="16255"/>
                  </a:lnTo>
                  <a:lnTo>
                    <a:pt x="5506" y="16308"/>
                  </a:lnTo>
                  <a:lnTo>
                    <a:pt x="5401" y="16387"/>
                  </a:lnTo>
                  <a:lnTo>
                    <a:pt x="5322" y="16493"/>
                  </a:lnTo>
                  <a:lnTo>
                    <a:pt x="5269" y="16572"/>
                  </a:lnTo>
                  <a:lnTo>
                    <a:pt x="5243" y="16703"/>
                  </a:lnTo>
                  <a:lnTo>
                    <a:pt x="5216" y="16809"/>
                  </a:lnTo>
                  <a:lnTo>
                    <a:pt x="5243" y="16940"/>
                  </a:lnTo>
                  <a:lnTo>
                    <a:pt x="5269" y="17072"/>
                  </a:lnTo>
                  <a:lnTo>
                    <a:pt x="5322" y="17151"/>
                  </a:lnTo>
                  <a:lnTo>
                    <a:pt x="5401" y="17257"/>
                  </a:lnTo>
                  <a:lnTo>
                    <a:pt x="5506" y="17336"/>
                  </a:lnTo>
                  <a:lnTo>
                    <a:pt x="5612" y="17388"/>
                  </a:lnTo>
                  <a:lnTo>
                    <a:pt x="5717" y="17415"/>
                  </a:lnTo>
                  <a:lnTo>
                    <a:pt x="5849" y="17441"/>
                  </a:lnTo>
                  <a:lnTo>
                    <a:pt x="5822" y="17546"/>
                  </a:lnTo>
                  <a:lnTo>
                    <a:pt x="5981" y="17546"/>
                  </a:lnTo>
                  <a:lnTo>
                    <a:pt x="6086" y="17494"/>
                  </a:lnTo>
                  <a:lnTo>
                    <a:pt x="6191" y="17441"/>
                  </a:lnTo>
                  <a:lnTo>
                    <a:pt x="6297" y="17362"/>
                  </a:lnTo>
                  <a:lnTo>
                    <a:pt x="6349" y="17283"/>
                  </a:lnTo>
                  <a:lnTo>
                    <a:pt x="6428" y="17178"/>
                  </a:lnTo>
                  <a:lnTo>
                    <a:pt x="6455" y="17072"/>
                  </a:lnTo>
                  <a:lnTo>
                    <a:pt x="6455" y="16940"/>
                  </a:lnTo>
                  <a:lnTo>
                    <a:pt x="6455" y="16809"/>
                  </a:lnTo>
                  <a:lnTo>
                    <a:pt x="6428" y="16703"/>
                  </a:lnTo>
                  <a:lnTo>
                    <a:pt x="6402" y="16572"/>
                  </a:lnTo>
                  <a:lnTo>
                    <a:pt x="6349" y="16493"/>
                  </a:lnTo>
                  <a:lnTo>
                    <a:pt x="6270" y="16387"/>
                  </a:lnTo>
                  <a:lnTo>
                    <a:pt x="6191" y="16308"/>
                  </a:lnTo>
                  <a:lnTo>
                    <a:pt x="6086" y="16255"/>
                  </a:lnTo>
                  <a:lnTo>
                    <a:pt x="5954" y="16229"/>
                  </a:lnTo>
                  <a:lnTo>
                    <a:pt x="5849" y="16203"/>
                  </a:lnTo>
                  <a:close/>
                  <a:moveTo>
                    <a:pt x="14753" y="17046"/>
                  </a:moveTo>
                  <a:lnTo>
                    <a:pt x="14701" y="17151"/>
                  </a:lnTo>
                  <a:lnTo>
                    <a:pt x="14885" y="17178"/>
                  </a:lnTo>
                  <a:lnTo>
                    <a:pt x="15017" y="17257"/>
                  </a:lnTo>
                  <a:lnTo>
                    <a:pt x="15149" y="17362"/>
                  </a:lnTo>
                  <a:lnTo>
                    <a:pt x="15201" y="17520"/>
                  </a:lnTo>
                  <a:lnTo>
                    <a:pt x="15201" y="17599"/>
                  </a:lnTo>
                  <a:lnTo>
                    <a:pt x="15175" y="17704"/>
                  </a:lnTo>
                  <a:lnTo>
                    <a:pt x="15122" y="17783"/>
                  </a:lnTo>
                  <a:lnTo>
                    <a:pt x="15070" y="17836"/>
                  </a:lnTo>
                  <a:lnTo>
                    <a:pt x="14991" y="17889"/>
                  </a:lnTo>
                  <a:lnTo>
                    <a:pt x="14912" y="17942"/>
                  </a:lnTo>
                  <a:lnTo>
                    <a:pt x="14832" y="17968"/>
                  </a:lnTo>
                  <a:lnTo>
                    <a:pt x="14648" y="17968"/>
                  </a:lnTo>
                  <a:lnTo>
                    <a:pt x="14569" y="17942"/>
                  </a:lnTo>
                  <a:lnTo>
                    <a:pt x="14490" y="17889"/>
                  </a:lnTo>
                  <a:lnTo>
                    <a:pt x="14411" y="17836"/>
                  </a:lnTo>
                  <a:lnTo>
                    <a:pt x="14358" y="17783"/>
                  </a:lnTo>
                  <a:lnTo>
                    <a:pt x="14306" y="17704"/>
                  </a:lnTo>
                  <a:lnTo>
                    <a:pt x="14279" y="17599"/>
                  </a:lnTo>
                  <a:lnTo>
                    <a:pt x="14279" y="17520"/>
                  </a:lnTo>
                  <a:lnTo>
                    <a:pt x="14279" y="17415"/>
                  </a:lnTo>
                  <a:lnTo>
                    <a:pt x="14306" y="17336"/>
                  </a:lnTo>
                  <a:lnTo>
                    <a:pt x="14358" y="17257"/>
                  </a:lnTo>
                  <a:lnTo>
                    <a:pt x="14411" y="17178"/>
                  </a:lnTo>
                  <a:lnTo>
                    <a:pt x="14490" y="17125"/>
                  </a:lnTo>
                  <a:lnTo>
                    <a:pt x="14569" y="17072"/>
                  </a:lnTo>
                  <a:lnTo>
                    <a:pt x="14648" y="17046"/>
                  </a:lnTo>
                  <a:close/>
                  <a:moveTo>
                    <a:pt x="14753" y="16914"/>
                  </a:moveTo>
                  <a:lnTo>
                    <a:pt x="14622" y="16940"/>
                  </a:lnTo>
                  <a:lnTo>
                    <a:pt x="14516" y="16967"/>
                  </a:lnTo>
                  <a:lnTo>
                    <a:pt x="14411" y="17019"/>
                  </a:lnTo>
                  <a:lnTo>
                    <a:pt x="14306" y="17099"/>
                  </a:lnTo>
                  <a:lnTo>
                    <a:pt x="14227" y="17178"/>
                  </a:lnTo>
                  <a:lnTo>
                    <a:pt x="14174" y="17283"/>
                  </a:lnTo>
                  <a:lnTo>
                    <a:pt x="14148" y="17415"/>
                  </a:lnTo>
                  <a:lnTo>
                    <a:pt x="14148" y="17520"/>
                  </a:lnTo>
                  <a:lnTo>
                    <a:pt x="14148" y="17652"/>
                  </a:lnTo>
                  <a:lnTo>
                    <a:pt x="14174" y="17757"/>
                  </a:lnTo>
                  <a:lnTo>
                    <a:pt x="14227" y="17863"/>
                  </a:lnTo>
                  <a:lnTo>
                    <a:pt x="14306" y="17968"/>
                  </a:lnTo>
                  <a:lnTo>
                    <a:pt x="14411" y="18021"/>
                  </a:lnTo>
                  <a:lnTo>
                    <a:pt x="14516" y="18073"/>
                  </a:lnTo>
                  <a:lnTo>
                    <a:pt x="14622" y="18126"/>
                  </a:lnTo>
                  <a:lnTo>
                    <a:pt x="14753" y="18126"/>
                  </a:lnTo>
                  <a:lnTo>
                    <a:pt x="14701" y="18231"/>
                  </a:lnTo>
                  <a:lnTo>
                    <a:pt x="14859" y="18231"/>
                  </a:lnTo>
                  <a:lnTo>
                    <a:pt x="14964" y="18205"/>
                  </a:lnTo>
                  <a:lnTo>
                    <a:pt x="15070" y="18152"/>
                  </a:lnTo>
                  <a:lnTo>
                    <a:pt x="15175" y="18073"/>
                  </a:lnTo>
                  <a:lnTo>
                    <a:pt x="15254" y="17968"/>
                  </a:lnTo>
                  <a:lnTo>
                    <a:pt x="15307" y="17889"/>
                  </a:lnTo>
                  <a:lnTo>
                    <a:pt x="15333" y="17757"/>
                  </a:lnTo>
                  <a:lnTo>
                    <a:pt x="15359" y="17652"/>
                  </a:lnTo>
                  <a:lnTo>
                    <a:pt x="15359" y="17520"/>
                  </a:lnTo>
                  <a:lnTo>
                    <a:pt x="15333" y="17415"/>
                  </a:lnTo>
                  <a:lnTo>
                    <a:pt x="15307" y="17283"/>
                  </a:lnTo>
                  <a:lnTo>
                    <a:pt x="15254" y="17178"/>
                  </a:lnTo>
                  <a:lnTo>
                    <a:pt x="15175" y="17099"/>
                  </a:lnTo>
                  <a:lnTo>
                    <a:pt x="15070" y="17019"/>
                  </a:lnTo>
                  <a:lnTo>
                    <a:pt x="14964" y="16967"/>
                  </a:lnTo>
                  <a:lnTo>
                    <a:pt x="14859" y="16940"/>
                  </a:lnTo>
                  <a:lnTo>
                    <a:pt x="14753" y="16914"/>
                  </a:lnTo>
                  <a:close/>
                  <a:moveTo>
                    <a:pt x="9274" y="17915"/>
                  </a:moveTo>
                  <a:lnTo>
                    <a:pt x="9274" y="18047"/>
                  </a:lnTo>
                  <a:lnTo>
                    <a:pt x="9432" y="18073"/>
                  </a:lnTo>
                  <a:lnTo>
                    <a:pt x="9563" y="18126"/>
                  </a:lnTo>
                  <a:lnTo>
                    <a:pt x="9695" y="18258"/>
                  </a:lnTo>
                  <a:lnTo>
                    <a:pt x="9748" y="18389"/>
                  </a:lnTo>
                  <a:lnTo>
                    <a:pt x="9748" y="18416"/>
                  </a:lnTo>
                  <a:lnTo>
                    <a:pt x="9748" y="18495"/>
                  </a:lnTo>
                  <a:lnTo>
                    <a:pt x="9722" y="18600"/>
                  </a:lnTo>
                  <a:lnTo>
                    <a:pt x="9669" y="18679"/>
                  </a:lnTo>
                  <a:lnTo>
                    <a:pt x="9616" y="18732"/>
                  </a:lnTo>
                  <a:lnTo>
                    <a:pt x="9537" y="18785"/>
                  </a:lnTo>
                  <a:lnTo>
                    <a:pt x="9458" y="18837"/>
                  </a:lnTo>
                  <a:lnTo>
                    <a:pt x="9353" y="18864"/>
                  </a:lnTo>
                  <a:lnTo>
                    <a:pt x="9168" y="18864"/>
                  </a:lnTo>
                  <a:lnTo>
                    <a:pt x="9089" y="18837"/>
                  </a:lnTo>
                  <a:lnTo>
                    <a:pt x="9010" y="18785"/>
                  </a:lnTo>
                  <a:lnTo>
                    <a:pt x="8931" y="18732"/>
                  </a:lnTo>
                  <a:lnTo>
                    <a:pt x="8878" y="18653"/>
                  </a:lnTo>
                  <a:lnTo>
                    <a:pt x="8826" y="18574"/>
                  </a:lnTo>
                  <a:lnTo>
                    <a:pt x="8799" y="18495"/>
                  </a:lnTo>
                  <a:lnTo>
                    <a:pt x="8799" y="18389"/>
                  </a:lnTo>
                  <a:lnTo>
                    <a:pt x="8799" y="18310"/>
                  </a:lnTo>
                  <a:lnTo>
                    <a:pt x="8826" y="18205"/>
                  </a:lnTo>
                  <a:lnTo>
                    <a:pt x="8878" y="18126"/>
                  </a:lnTo>
                  <a:lnTo>
                    <a:pt x="8931" y="18073"/>
                  </a:lnTo>
                  <a:lnTo>
                    <a:pt x="9010" y="17994"/>
                  </a:lnTo>
                  <a:lnTo>
                    <a:pt x="9089" y="17968"/>
                  </a:lnTo>
                  <a:lnTo>
                    <a:pt x="9195" y="17942"/>
                  </a:lnTo>
                  <a:lnTo>
                    <a:pt x="9274" y="17915"/>
                  </a:lnTo>
                  <a:close/>
                  <a:moveTo>
                    <a:pt x="9274" y="17783"/>
                  </a:moveTo>
                  <a:lnTo>
                    <a:pt x="9142" y="17810"/>
                  </a:lnTo>
                  <a:lnTo>
                    <a:pt x="9037" y="17836"/>
                  </a:lnTo>
                  <a:lnTo>
                    <a:pt x="8931" y="17889"/>
                  </a:lnTo>
                  <a:lnTo>
                    <a:pt x="8826" y="17968"/>
                  </a:lnTo>
                  <a:lnTo>
                    <a:pt x="8773" y="18073"/>
                  </a:lnTo>
                  <a:lnTo>
                    <a:pt x="8720" y="18179"/>
                  </a:lnTo>
                  <a:lnTo>
                    <a:pt x="8668" y="18284"/>
                  </a:lnTo>
                  <a:lnTo>
                    <a:pt x="8668" y="18416"/>
                  </a:lnTo>
                  <a:lnTo>
                    <a:pt x="8668" y="18521"/>
                  </a:lnTo>
                  <a:lnTo>
                    <a:pt x="8720" y="18653"/>
                  </a:lnTo>
                  <a:lnTo>
                    <a:pt x="8773" y="18758"/>
                  </a:lnTo>
                  <a:lnTo>
                    <a:pt x="8852" y="18837"/>
                  </a:lnTo>
                  <a:lnTo>
                    <a:pt x="8931" y="18916"/>
                  </a:lnTo>
                  <a:lnTo>
                    <a:pt x="9037" y="18969"/>
                  </a:lnTo>
                  <a:lnTo>
                    <a:pt x="9168" y="18995"/>
                  </a:lnTo>
                  <a:lnTo>
                    <a:pt x="9274" y="19022"/>
                  </a:lnTo>
                  <a:lnTo>
                    <a:pt x="9274" y="19127"/>
                  </a:lnTo>
                  <a:lnTo>
                    <a:pt x="9405" y="19127"/>
                  </a:lnTo>
                  <a:lnTo>
                    <a:pt x="9511" y="19074"/>
                  </a:lnTo>
                  <a:lnTo>
                    <a:pt x="9616" y="19022"/>
                  </a:lnTo>
                  <a:lnTo>
                    <a:pt x="9722" y="18943"/>
                  </a:lnTo>
                  <a:lnTo>
                    <a:pt x="9801" y="18864"/>
                  </a:lnTo>
                  <a:lnTo>
                    <a:pt x="9853" y="18758"/>
                  </a:lnTo>
                  <a:lnTo>
                    <a:pt x="9880" y="18653"/>
                  </a:lnTo>
                  <a:lnTo>
                    <a:pt x="9906" y="18521"/>
                  </a:lnTo>
                  <a:lnTo>
                    <a:pt x="9880" y="18416"/>
                  </a:lnTo>
                  <a:lnTo>
                    <a:pt x="9880" y="18389"/>
                  </a:lnTo>
                  <a:lnTo>
                    <a:pt x="9880" y="18284"/>
                  </a:lnTo>
                  <a:lnTo>
                    <a:pt x="9827" y="18152"/>
                  </a:lnTo>
                  <a:lnTo>
                    <a:pt x="9774" y="18047"/>
                  </a:lnTo>
                  <a:lnTo>
                    <a:pt x="9695" y="17968"/>
                  </a:lnTo>
                  <a:lnTo>
                    <a:pt x="9616" y="17889"/>
                  </a:lnTo>
                  <a:lnTo>
                    <a:pt x="9511" y="17836"/>
                  </a:lnTo>
                  <a:lnTo>
                    <a:pt x="9405" y="17810"/>
                  </a:lnTo>
                  <a:lnTo>
                    <a:pt x="9274" y="17783"/>
                  </a:lnTo>
                  <a:close/>
                  <a:moveTo>
                    <a:pt x="11935" y="19575"/>
                  </a:moveTo>
                  <a:lnTo>
                    <a:pt x="11908" y="19680"/>
                  </a:lnTo>
                  <a:lnTo>
                    <a:pt x="12093" y="19707"/>
                  </a:lnTo>
                  <a:lnTo>
                    <a:pt x="12224" y="19759"/>
                  </a:lnTo>
                  <a:lnTo>
                    <a:pt x="12330" y="19891"/>
                  </a:lnTo>
                  <a:lnTo>
                    <a:pt x="12409" y="20023"/>
                  </a:lnTo>
                  <a:lnTo>
                    <a:pt x="12382" y="20128"/>
                  </a:lnTo>
                  <a:lnTo>
                    <a:pt x="12356" y="20207"/>
                  </a:lnTo>
                  <a:lnTo>
                    <a:pt x="12330" y="20286"/>
                  </a:lnTo>
                  <a:lnTo>
                    <a:pt x="12251" y="20365"/>
                  </a:lnTo>
                  <a:lnTo>
                    <a:pt x="12198" y="20418"/>
                  </a:lnTo>
                  <a:lnTo>
                    <a:pt x="12119" y="20471"/>
                  </a:lnTo>
                  <a:lnTo>
                    <a:pt x="12014" y="20497"/>
                  </a:lnTo>
                  <a:lnTo>
                    <a:pt x="11829" y="20497"/>
                  </a:lnTo>
                  <a:lnTo>
                    <a:pt x="11750" y="20471"/>
                  </a:lnTo>
                  <a:lnTo>
                    <a:pt x="11671" y="20418"/>
                  </a:lnTo>
                  <a:lnTo>
                    <a:pt x="11592" y="20365"/>
                  </a:lnTo>
                  <a:lnTo>
                    <a:pt x="11539" y="20286"/>
                  </a:lnTo>
                  <a:lnTo>
                    <a:pt x="11487" y="20207"/>
                  </a:lnTo>
                  <a:lnTo>
                    <a:pt x="11460" y="20128"/>
                  </a:lnTo>
                  <a:lnTo>
                    <a:pt x="11460" y="20023"/>
                  </a:lnTo>
                  <a:lnTo>
                    <a:pt x="11460" y="19944"/>
                  </a:lnTo>
                  <a:lnTo>
                    <a:pt x="11487" y="19838"/>
                  </a:lnTo>
                  <a:lnTo>
                    <a:pt x="11539" y="19759"/>
                  </a:lnTo>
                  <a:lnTo>
                    <a:pt x="11592" y="19707"/>
                  </a:lnTo>
                  <a:lnTo>
                    <a:pt x="11671" y="19654"/>
                  </a:lnTo>
                  <a:lnTo>
                    <a:pt x="11750" y="19601"/>
                  </a:lnTo>
                  <a:lnTo>
                    <a:pt x="11829" y="19575"/>
                  </a:lnTo>
                  <a:close/>
                  <a:moveTo>
                    <a:pt x="11803" y="19443"/>
                  </a:moveTo>
                  <a:lnTo>
                    <a:pt x="11697" y="19496"/>
                  </a:lnTo>
                  <a:lnTo>
                    <a:pt x="11592" y="19549"/>
                  </a:lnTo>
                  <a:lnTo>
                    <a:pt x="11513" y="19628"/>
                  </a:lnTo>
                  <a:lnTo>
                    <a:pt x="11434" y="19707"/>
                  </a:lnTo>
                  <a:lnTo>
                    <a:pt x="11381" y="19812"/>
                  </a:lnTo>
                  <a:lnTo>
                    <a:pt x="11329" y="19917"/>
                  </a:lnTo>
                  <a:lnTo>
                    <a:pt x="11329" y="20049"/>
                  </a:lnTo>
                  <a:lnTo>
                    <a:pt x="11329" y="20181"/>
                  </a:lnTo>
                  <a:lnTo>
                    <a:pt x="11381" y="20286"/>
                  </a:lnTo>
                  <a:lnTo>
                    <a:pt x="11434" y="20392"/>
                  </a:lnTo>
                  <a:lnTo>
                    <a:pt x="11513" y="20471"/>
                  </a:lnTo>
                  <a:lnTo>
                    <a:pt x="11592" y="20550"/>
                  </a:lnTo>
                  <a:lnTo>
                    <a:pt x="11697" y="20602"/>
                  </a:lnTo>
                  <a:lnTo>
                    <a:pt x="11803" y="20655"/>
                  </a:lnTo>
                  <a:lnTo>
                    <a:pt x="11935" y="20655"/>
                  </a:lnTo>
                  <a:lnTo>
                    <a:pt x="11908" y="20761"/>
                  </a:lnTo>
                  <a:lnTo>
                    <a:pt x="12066" y="20761"/>
                  </a:lnTo>
                  <a:lnTo>
                    <a:pt x="12172" y="20734"/>
                  </a:lnTo>
                  <a:lnTo>
                    <a:pt x="12277" y="20655"/>
                  </a:lnTo>
                  <a:lnTo>
                    <a:pt x="12356" y="20602"/>
                  </a:lnTo>
                  <a:lnTo>
                    <a:pt x="12435" y="20497"/>
                  </a:lnTo>
                  <a:lnTo>
                    <a:pt x="12488" y="20392"/>
                  </a:lnTo>
                  <a:lnTo>
                    <a:pt x="12540" y="20286"/>
                  </a:lnTo>
                  <a:lnTo>
                    <a:pt x="12540" y="20181"/>
                  </a:lnTo>
                  <a:lnTo>
                    <a:pt x="12540" y="20049"/>
                  </a:lnTo>
                  <a:lnTo>
                    <a:pt x="12514" y="19917"/>
                  </a:lnTo>
                  <a:lnTo>
                    <a:pt x="12488" y="19812"/>
                  </a:lnTo>
                  <a:lnTo>
                    <a:pt x="12435" y="19707"/>
                  </a:lnTo>
                  <a:lnTo>
                    <a:pt x="12356" y="19628"/>
                  </a:lnTo>
                  <a:lnTo>
                    <a:pt x="12277" y="19549"/>
                  </a:lnTo>
                  <a:lnTo>
                    <a:pt x="12172" y="19496"/>
                  </a:lnTo>
                  <a:lnTo>
                    <a:pt x="12040" y="19443"/>
                  </a:lnTo>
                  <a:close/>
                  <a:moveTo>
                    <a:pt x="5954" y="20102"/>
                  </a:moveTo>
                  <a:lnTo>
                    <a:pt x="5954" y="20234"/>
                  </a:lnTo>
                  <a:lnTo>
                    <a:pt x="6112" y="20234"/>
                  </a:lnTo>
                  <a:lnTo>
                    <a:pt x="6244" y="20313"/>
                  </a:lnTo>
                  <a:lnTo>
                    <a:pt x="6376" y="20444"/>
                  </a:lnTo>
                  <a:lnTo>
                    <a:pt x="6428" y="20576"/>
                  </a:lnTo>
                  <a:lnTo>
                    <a:pt x="6428" y="20681"/>
                  </a:lnTo>
                  <a:lnTo>
                    <a:pt x="6402" y="20761"/>
                  </a:lnTo>
                  <a:lnTo>
                    <a:pt x="6349" y="20840"/>
                  </a:lnTo>
                  <a:lnTo>
                    <a:pt x="6297" y="20919"/>
                  </a:lnTo>
                  <a:lnTo>
                    <a:pt x="6218" y="20971"/>
                  </a:lnTo>
                  <a:lnTo>
                    <a:pt x="6139" y="21024"/>
                  </a:lnTo>
                  <a:lnTo>
                    <a:pt x="6060" y="21050"/>
                  </a:lnTo>
                  <a:lnTo>
                    <a:pt x="5875" y="21050"/>
                  </a:lnTo>
                  <a:lnTo>
                    <a:pt x="5770" y="21024"/>
                  </a:lnTo>
                  <a:lnTo>
                    <a:pt x="5691" y="20971"/>
                  </a:lnTo>
                  <a:lnTo>
                    <a:pt x="5612" y="20919"/>
                  </a:lnTo>
                  <a:lnTo>
                    <a:pt x="5559" y="20840"/>
                  </a:lnTo>
                  <a:lnTo>
                    <a:pt x="5533" y="20761"/>
                  </a:lnTo>
                  <a:lnTo>
                    <a:pt x="5506" y="20681"/>
                  </a:lnTo>
                  <a:lnTo>
                    <a:pt x="5480" y="20576"/>
                  </a:lnTo>
                  <a:lnTo>
                    <a:pt x="5506" y="20497"/>
                  </a:lnTo>
                  <a:lnTo>
                    <a:pt x="5533" y="20392"/>
                  </a:lnTo>
                  <a:lnTo>
                    <a:pt x="5559" y="20313"/>
                  </a:lnTo>
                  <a:lnTo>
                    <a:pt x="5612" y="20260"/>
                  </a:lnTo>
                  <a:lnTo>
                    <a:pt x="5691" y="20181"/>
                  </a:lnTo>
                  <a:lnTo>
                    <a:pt x="5770" y="20155"/>
                  </a:lnTo>
                  <a:lnTo>
                    <a:pt x="5875" y="20128"/>
                  </a:lnTo>
                  <a:lnTo>
                    <a:pt x="5954" y="20102"/>
                  </a:lnTo>
                  <a:close/>
                  <a:moveTo>
                    <a:pt x="5954" y="19970"/>
                  </a:moveTo>
                  <a:lnTo>
                    <a:pt x="5849" y="19996"/>
                  </a:lnTo>
                  <a:lnTo>
                    <a:pt x="5717" y="20023"/>
                  </a:lnTo>
                  <a:lnTo>
                    <a:pt x="5612" y="20076"/>
                  </a:lnTo>
                  <a:lnTo>
                    <a:pt x="5533" y="20155"/>
                  </a:lnTo>
                  <a:lnTo>
                    <a:pt x="5454" y="20260"/>
                  </a:lnTo>
                  <a:lnTo>
                    <a:pt x="5401" y="20339"/>
                  </a:lnTo>
                  <a:lnTo>
                    <a:pt x="5348" y="20471"/>
                  </a:lnTo>
                  <a:lnTo>
                    <a:pt x="5348" y="20602"/>
                  </a:lnTo>
                  <a:lnTo>
                    <a:pt x="5348" y="20708"/>
                  </a:lnTo>
                  <a:lnTo>
                    <a:pt x="5401" y="20840"/>
                  </a:lnTo>
                  <a:lnTo>
                    <a:pt x="5454" y="20945"/>
                  </a:lnTo>
                  <a:lnTo>
                    <a:pt x="5533" y="21024"/>
                  </a:lnTo>
                  <a:lnTo>
                    <a:pt x="5612" y="21103"/>
                  </a:lnTo>
                  <a:lnTo>
                    <a:pt x="5717" y="21156"/>
                  </a:lnTo>
                  <a:lnTo>
                    <a:pt x="5849" y="21182"/>
                  </a:lnTo>
                  <a:lnTo>
                    <a:pt x="5954" y="21208"/>
                  </a:lnTo>
                  <a:lnTo>
                    <a:pt x="5954" y="21314"/>
                  </a:lnTo>
                  <a:lnTo>
                    <a:pt x="6086" y="21314"/>
                  </a:lnTo>
                  <a:lnTo>
                    <a:pt x="6218" y="21261"/>
                  </a:lnTo>
                  <a:lnTo>
                    <a:pt x="6323" y="21208"/>
                  </a:lnTo>
                  <a:lnTo>
                    <a:pt x="6402" y="21129"/>
                  </a:lnTo>
                  <a:lnTo>
                    <a:pt x="6481" y="21050"/>
                  </a:lnTo>
                  <a:lnTo>
                    <a:pt x="6534" y="20945"/>
                  </a:lnTo>
                  <a:lnTo>
                    <a:pt x="6560" y="20840"/>
                  </a:lnTo>
                  <a:lnTo>
                    <a:pt x="6586" y="20708"/>
                  </a:lnTo>
                  <a:lnTo>
                    <a:pt x="6560" y="20602"/>
                  </a:lnTo>
                  <a:lnTo>
                    <a:pt x="6560" y="20471"/>
                  </a:lnTo>
                  <a:lnTo>
                    <a:pt x="6534" y="20339"/>
                  </a:lnTo>
                  <a:lnTo>
                    <a:pt x="6455" y="20260"/>
                  </a:lnTo>
                  <a:lnTo>
                    <a:pt x="6402" y="20155"/>
                  </a:lnTo>
                  <a:lnTo>
                    <a:pt x="6297" y="20076"/>
                  </a:lnTo>
                  <a:lnTo>
                    <a:pt x="6191" y="20023"/>
                  </a:lnTo>
                  <a:lnTo>
                    <a:pt x="6086" y="19996"/>
                  </a:lnTo>
                  <a:lnTo>
                    <a:pt x="5954" y="19970"/>
                  </a:lnTo>
                  <a:close/>
                  <a:moveTo>
                    <a:pt x="3003" y="22368"/>
                  </a:moveTo>
                  <a:lnTo>
                    <a:pt x="2977" y="22473"/>
                  </a:lnTo>
                  <a:lnTo>
                    <a:pt x="3162" y="22499"/>
                  </a:lnTo>
                  <a:lnTo>
                    <a:pt x="3293" y="22578"/>
                  </a:lnTo>
                  <a:lnTo>
                    <a:pt x="3399" y="22684"/>
                  </a:lnTo>
                  <a:lnTo>
                    <a:pt x="3478" y="22842"/>
                  </a:lnTo>
                  <a:lnTo>
                    <a:pt x="3478" y="22868"/>
                  </a:lnTo>
                  <a:lnTo>
                    <a:pt x="3451" y="22947"/>
                  </a:lnTo>
                  <a:lnTo>
                    <a:pt x="3425" y="23053"/>
                  </a:lnTo>
                  <a:lnTo>
                    <a:pt x="3372" y="23132"/>
                  </a:lnTo>
                  <a:lnTo>
                    <a:pt x="3320" y="23184"/>
                  </a:lnTo>
                  <a:lnTo>
                    <a:pt x="3267" y="23237"/>
                  </a:lnTo>
                  <a:lnTo>
                    <a:pt x="3162" y="23290"/>
                  </a:lnTo>
                  <a:lnTo>
                    <a:pt x="3083" y="23316"/>
                  </a:lnTo>
                  <a:lnTo>
                    <a:pt x="2898" y="23316"/>
                  </a:lnTo>
                  <a:lnTo>
                    <a:pt x="2793" y="23290"/>
                  </a:lnTo>
                  <a:lnTo>
                    <a:pt x="2714" y="23237"/>
                  </a:lnTo>
                  <a:lnTo>
                    <a:pt x="2661" y="23184"/>
                  </a:lnTo>
                  <a:lnTo>
                    <a:pt x="2608" y="23105"/>
                  </a:lnTo>
                  <a:lnTo>
                    <a:pt x="2556" y="23026"/>
                  </a:lnTo>
                  <a:lnTo>
                    <a:pt x="2529" y="22947"/>
                  </a:lnTo>
                  <a:lnTo>
                    <a:pt x="2529" y="22842"/>
                  </a:lnTo>
                  <a:lnTo>
                    <a:pt x="2529" y="22736"/>
                  </a:lnTo>
                  <a:lnTo>
                    <a:pt x="2556" y="22657"/>
                  </a:lnTo>
                  <a:lnTo>
                    <a:pt x="2608" y="22578"/>
                  </a:lnTo>
                  <a:lnTo>
                    <a:pt x="2661" y="22499"/>
                  </a:lnTo>
                  <a:lnTo>
                    <a:pt x="2740" y="22447"/>
                  </a:lnTo>
                  <a:lnTo>
                    <a:pt x="2819" y="22420"/>
                  </a:lnTo>
                  <a:lnTo>
                    <a:pt x="2898" y="22394"/>
                  </a:lnTo>
                  <a:lnTo>
                    <a:pt x="3003" y="22368"/>
                  </a:lnTo>
                  <a:close/>
                  <a:moveTo>
                    <a:pt x="8931" y="22368"/>
                  </a:moveTo>
                  <a:lnTo>
                    <a:pt x="8931" y="22473"/>
                  </a:lnTo>
                  <a:lnTo>
                    <a:pt x="9089" y="22499"/>
                  </a:lnTo>
                  <a:lnTo>
                    <a:pt x="9247" y="22552"/>
                  </a:lnTo>
                  <a:lnTo>
                    <a:pt x="9353" y="22684"/>
                  </a:lnTo>
                  <a:lnTo>
                    <a:pt x="9405" y="22842"/>
                  </a:lnTo>
                  <a:lnTo>
                    <a:pt x="9405" y="22947"/>
                  </a:lnTo>
                  <a:lnTo>
                    <a:pt x="9379" y="23026"/>
                  </a:lnTo>
                  <a:lnTo>
                    <a:pt x="9326" y="23105"/>
                  </a:lnTo>
                  <a:lnTo>
                    <a:pt x="9274" y="23184"/>
                  </a:lnTo>
                  <a:lnTo>
                    <a:pt x="9195" y="23237"/>
                  </a:lnTo>
                  <a:lnTo>
                    <a:pt x="9116" y="23290"/>
                  </a:lnTo>
                  <a:lnTo>
                    <a:pt x="9037" y="23316"/>
                  </a:lnTo>
                  <a:lnTo>
                    <a:pt x="8852" y="23316"/>
                  </a:lnTo>
                  <a:lnTo>
                    <a:pt x="8747" y="23290"/>
                  </a:lnTo>
                  <a:lnTo>
                    <a:pt x="8668" y="23237"/>
                  </a:lnTo>
                  <a:lnTo>
                    <a:pt x="8589" y="23184"/>
                  </a:lnTo>
                  <a:lnTo>
                    <a:pt x="8536" y="23105"/>
                  </a:lnTo>
                  <a:lnTo>
                    <a:pt x="8510" y="23026"/>
                  </a:lnTo>
                  <a:lnTo>
                    <a:pt x="8483" y="22947"/>
                  </a:lnTo>
                  <a:lnTo>
                    <a:pt x="8457" y="22842"/>
                  </a:lnTo>
                  <a:lnTo>
                    <a:pt x="8483" y="22763"/>
                  </a:lnTo>
                  <a:lnTo>
                    <a:pt x="8510" y="22657"/>
                  </a:lnTo>
                  <a:lnTo>
                    <a:pt x="8536" y="22578"/>
                  </a:lnTo>
                  <a:lnTo>
                    <a:pt x="8589" y="22526"/>
                  </a:lnTo>
                  <a:lnTo>
                    <a:pt x="8668" y="22447"/>
                  </a:lnTo>
                  <a:lnTo>
                    <a:pt x="8747" y="22420"/>
                  </a:lnTo>
                  <a:lnTo>
                    <a:pt x="8852" y="22394"/>
                  </a:lnTo>
                  <a:lnTo>
                    <a:pt x="8931" y="22368"/>
                  </a:lnTo>
                  <a:close/>
                  <a:moveTo>
                    <a:pt x="14727" y="22368"/>
                  </a:moveTo>
                  <a:lnTo>
                    <a:pt x="14701" y="22473"/>
                  </a:lnTo>
                  <a:lnTo>
                    <a:pt x="14885" y="22499"/>
                  </a:lnTo>
                  <a:lnTo>
                    <a:pt x="15017" y="22578"/>
                  </a:lnTo>
                  <a:lnTo>
                    <a:pt x="15122" y="22684"/>
                  </a:lnTo>
                  <a:lnTo>
                    <a:pt x="15201" y="22842"/>
                  </a:lnTo>
                  <a:lnTo>
                    <a:pt x="15201" y="22868"/>
                  </a:lnTo>
                  <a:lnTo>
                    <a:pt x="15175" y="22947"/>
                  </a:lnTo>
                  <a:lnTo>
                    <a:pt x="15149" y="23053"/>
                  </a:lnTo>
                  <a:lnTo>
                    <a:pt x="15122" y="23132"/>
                  </a:lnTo>
                  <a:lnTo>
                    <a:pt x="15043" y="23184"/>
                  </a:lnTo>
                  <a:lnTo>
                    <a:pt x="14991" y="23237"/>
                  </a:lnTo>
                  <a:lnTo>
                    <a:pt x="14912" y="23290"/>
                  </a:lnTo>
                  <a:lnTo>
                    <a:pt x="14806" y="23316"/>
                  </a:lnTo>
                  <a:lnTo>
                    <a:pt x="14622" y="23316"/>
                  </a:lnTo>
                  <a:lnTo>
                    <a:pt x="14516" y="23290"/>
                  </a:lnTo>
                  <a:lnTo>
                    <a:pt x="14437" y="23237"/>
                  </a:lnTo>
                  <a:lnTo>
                    <a:pt x="14385" y="23184"/>
                  </a:lnTo>
                  <a:lnTo>
                    <a:pt x="14332" y="23105"/>
                  </a:lnTo>
                  <a:lnTo>
                    <a:pt x="14279" y="23026"/>
                  </a:lnTo>
                  <a:lnTo>
                    <a:pt x="14253" y="22947"/>
                  </a:lnTo>
                  <a:lnTo>
                    <a:pt x="14253" y="22842"/>
                  </a:lnTo>
                  <a:lnTo>
                    <a:pt x="14253" y="22736"/>
                  </a:lnTo>
                  <a:lnTo>
                    <a:pt x="14279" y="22657"/>
                  </a:lnTo>
                  <a:lnTo>
                    <a:pt x="14332" y="22578"/>
                  </a:lnTo>
                  <a:lnTo>
                    <a:pt x="14385" y="22499"/>
                  </a:lnTo>
                  <a:lnTo>
                    <a:pt x="14464" y="22447"/>
                  </a:lnTo>
                  <a:lnTo>
                    <a:pt x="14543" y="22420"/>
                  </a:lnTo>
                  <a:lnTo>
                    <a:pt x="14622" y="22394"/>
                  </a:lnTo>
                  <a:lnTo>
                    <a:pt x="14727" y="22368"/>
                  </a:lnTo>
                  <a:close/>
                  <a:moveTo>
                    <a:pt x="2977" y="22236"/>
                  </a:moveTo>
                  <a:lnTo>
                    <a:pt x="2872" y="22262"/>
                  </a:lnTo>
                  <a:lnTo>
                    <a:pt x="2740" y="22289"/>
                  </a:lnTo>
                  <a:lnTo>
                    <a:pt x="2661" y="22341"/>
                  </a:lnTo>
                  <a:lnTo>
                    <a:pt x="2556" y="22420"/>
                  </a:lnTo>
                  <a:lnTo>
                    <a:pt x="2477" y="22526"/>
                  </a:lnTo>
                  <a:lnTo>
                    <a:pt x="2424" y="22631"/>
                  </a:lnTo>
                  <a:lnTo>
                    <a:pt x="2398" y="22736"/>
                  </a:lnTo>
                  <a:lnTo>
                    <a:pt x="2371" y="22868"/>
                  </a:lnTo>
                  <a:lnTo>
                    <a:pt x="2398" y="22974"/>
                  </a:lnTo>
                  <a:lnTo>
                    <a:pt x="2424" y="23105"/>
                  </a:lnTo>
                  <a:lnTo>
                    <a:pt x="2503" y="23211"/>
                  </a:lnTo>
                  <a:lnTo>
                    <a:pt x="2556" y="23290"/>
                  </a:lnTo>
                  <a:lnTo>
                    <a:pt x="2661" y="23369"/>
                  </a:lnTo>
                  <a:lnTo>
                    <a:pt x="2766" y="23421"/>
                  </a:lnTo>
                  <a:lnTo>
                    <a:pt x="2872" y="23448"/>
                  </a:lnTo>
                  <a:lnTo>
                    <a:pt x="3003" y="23474"/>
                  </a:lnTo>
                  <a:lnTo>
                    <a:pt x="2977" y="23553"/>
                  </a:lnTo>
                  <a:lnTo>
                    <a:pt x="3083" y="23527"/>
                  </a:lnTo>
                  <a:lnTo>
                    <a:pt x="3188" y="23500"/>
                  </a:lnTo>
                  <a:lnTo>
                    <a:pt x="3293" y="23474"/>
                  </a:lnTo>
                  <a:lnTo>
                    <a:pt x="3399" y="23395"/>
                  </a:lnTo>
                  <a:lnTo>
                    <a:pt x="3478" y="23316"/>
                  </a:lnTo>
                  <a:lnTo>
                    <a:pt x="3557" y="23211"/>
                  </a:lnTo>
                  <a:lnTo>
                    <a:pt x="3583" y="23105"/>
                  </a:lnTo>
                  <a:lnTo>
                    <a:pt x="3609" y="22974"/>
                  </a:lnTo>
                  <a:lnTo>
                    <a:pt x="3609" y="22868"/>
                  </a:lnTo>
                  <a:lnTo>
                    <a:pt x="3609" y="22842"/>
                  </a:lnTo>
                  <a:lnTo>
                    <a:pt x="3583" y="22736"/>
                  </a:lnTo>
                  <a:lnTo>
                    <a:pt x="3557" y="22605"/>
                  </a:lnTo>
                  <a:lnTo>
                    <a:pt x="3504" y="22499"/>
                  </a:lnTo>
                  <a:lnTo>
                    <a:pt x="3425" y="22420"/>
                  </a:lnTo>
                  <a:lnTo>
                    <a:pt x="3320" y="22341"/>
                  </a:lnTo>
                  <a:lnTo>
                    <a:pt x="3241" y="22289"/>
                  </a:lnTo>
                  <a:lnTo>
                    <a:pt x="3109" y="22262"/>
                  </a:lnTo>
                  <a:lnTo>
                    <a:pt x="2977" y="22236"/>
                  </a:lnTo>
                  <a:close/>
                  <a:moveTo>
                    <a:pt x="8931" y="22236"/>
                  </a:moveTo>
                  <a:lnTo>
                    <a:pt x="8826" y="22262"/>
                  </a:lnTo>
                  <a:lnTo>
                    <a:pt x="8694" y="22289"/>
                  </a:lnTo>
                  <a:lnTo>
                    <a:pt x="8589" y="22341"/>
                  </a:lnTo>
                  <a:lnTo>
                    <a:pt x="8510" y="22420"/>
                  </a:lnTo>
                  <a:lnTo>
                    <a:pt x="8431" y="22526"/>
                  </a:lnTo>
                  <a:lnTo>
                    <a:pt x="8378" y="22631"/>
                  </a:lnTo>
                  <a:lnTo>
                    <a:pt x="8325" y="22736"/>
                  </a:lnTo>
                  <a:lnTo>
                    <a:pt x="8325" y="22868"/>
                  </a:lnTo>
                  <a:lnTo>
                    <a:pt x="8325" y="22974"/>
                  </a:lnTo>
                  <a:lnTo>
                    <a:pt x="8378" y="23105"/>
                  </a:lnTo>
                  <a:lnTo>
                    <a:pt x="8431" y="23211"/>
                  </a:lnTo>
                  <a:lnTo>
                    <a:pt x="8510" y="23290"/>
                  </a:lnTo>
                  <a:lnTo>
                    <a:pt x="8589" y="23369"/>
                  </a:lnTo>
                  <a:lnTo>
                    <a:pt x="8694" y="23421"/>
                  </a:lnTo>
                  <a:lnTo>
                    <a:pt x="8826" y="23448"/>
                  </a:lnTo>
                  <a:lnTo>
                    <a:pt x="8931" y="23474"/>
                  </a:lnTo>
                  <a:lnTo>
                    <a:pt x="8931" y="23553"/>
                  </a:lnTo>
                  <a:lnTo>
                    <a:pt x="9010" y="23527"/>
                  </a:lnTo>
                  <a:lnTo>
                    <a:pt x="9142" y="23500"/>
                  </a:lnTo>
                  <a:lnTo>
                    <a:pt x="9247" y="23474"/>
                  </a:lnTo>
                  <a:lnTo>
                    <a:pt x="9353" y="23395"/>
                  </a:lnTo>
                  <a:lnTo>
                    <a:pt x="9432" y="23316"/>
                  </a:lnTo>
                  <a:lnTo>
                    <a:pt x="9484" y="23211"/>
                  </a:lnTo>
                  <a:lnTo>
                    <a:pt x="9537" y="23105"/>
                  </a:lnTo>
                  <a:lnTo>
                    <a:pt x="9563" y="22974"/>
                  </a:lnTo>
                  <a:lnTo>
                    <a:pt x="9537" y="22868"/>
                  </a:lnTo>
                  <a:lnTo>
                    <a:pt x="9537" y="22736"/>
                  </a:lnTo>
                  <a:lnTo>
                    <a:pt x="9511" y="22631"/>
                  </a:lnTo>
                  <a:lnTo>
                    <a:pt x="9432" y="22526"/>
                  </a:lnTo>
                  <a:lnTo>
                    <a:pt x="9379" y="22420"/>
                  </a:lnTo>
                  <a:lnTo>
                    <a:pt x="9274" y="22341"/>
                  </a:lnTo>
                  <a:lnTo>
                    <a:pt x="9168" y="22289"/>
                  </a:lnTo>
                  <a:lnTo>
                    <a:pt x="9063" y="22262"/>
                  </a:lnTo>
                  <a:lnTo>
                    <a:pt x="8931" y="22236"/>
                  </a:lnTo>
                  <a:close/>
                  <a:moveTo>
                    <a:pt x="14701" y="22236"/>
                  </a:moveTo>
                  <a:lnTo>
                    <a:pt x="14595" y="22262"/>
                  </a:lnTo>
                  <a:lnTo>
                    <a:pt x="14464" y="22289"/>
                  </a:lnTo>
                  <a:lnTo>
                    <a:pt x="14385" y="22341"/>
                  </a:lnTo>
                  <a:lnTo>
                    <a:pt x="14279" y="22420"/>
                  </a:lnTo>
                  <a:lnTo>
                    <a:pt x="14200" y="22526"/>
                  </a:lnTo>
                  <a:lnTo>
                    <a:pt x="14148" y="22631"/>
                  </a:lnTo>
                  <a:lnTo>
                    <a:pt x="14121" y="22736"/>
                  </a:lnTo>
                  <a:lnTo>
                    <a:pt x="14095" y="22868"/>
                  </a:lnTo>
                  <a:lnTo>
                    <a:pt x="14121" y="22974"/>
                  </a:lnTo>
                  <a:lnTo>
                    <a:pt x="14148" y="23105"/>
                  </a:lnTo>
                  <a:lnTo>
                    <a:pt x="14227" y="23211"/>
                  </a:lnTo>
                  <a:lnTo>
                    <a:pt x="14279" y="23290"/>
                  </a:lnTo>
                  <a:lnTo>
                    <a:pt x="14385" y="23369"/>
                  </a:lnTo>
                  <a:lnTo>
                    <a:pt x="14490" y="23421"/>
                  </a:lnTo>
                  <a:lnTo>
                    <a:pt x="14595" y="23448"/>
                  </a:lnTo>
                  <a:lnTo>
                    <a:pt x="14727" y="23474"/>
                  </a:lnTo>
                  <a:lnTo>
                    <a:pt x="14701" y="23553"/>
                  </a:lnTo>
                  <a:lnTo>
                    <a:pt x="14806" y="23527"/>
                  </a:lnTo>
                  <a:lnTo>
                    <a:pt x="14912" y="23500"/>
                  </a:lnTo>
                  <a:lnTo>
                    <a:pt x="15043" y="23474"/>
                  </a:lnTo>
                  <a:lnTo>
                    <a:pt x="15122" y="23395"/>
                  </a:lnTo>
                  <a:lnTo>
                    <a:pt x="15201" y="23316"/>
                  </a:lnTo>
                  <a:lnTo>
                    <a:pt x="15280" y="23211"/>
                  </a:lnTo>
                  <a:lnTo>
                    <a:pt x="15307" y="23105"/>
                  </a:lnTo>
                  <a:lnTo>
                    <a:pt x="15333" y="22974"/>
                  </a:lnTo>
                  <a:lnTo>
                    <a:pt x="15333" y="22868"/>
                  </a:lnTo>
                  <a:lnTo>
                    <a:pt x="15333" y="22842"/>
                  </a:lnTo>
                  <a:lnTo>
                    <a:pt x="15307" y="22736"/>
                  </a:lnTo>
                  <a:lnTo>
                    <a:pt x="15280" y="22605"/>
                  </a:lnTo>
                  <a:lnTo>
                    <a:pt x="15228" y="22499"/>
                  </a:lnTo>
                  <a:lnTo>
                    <a:pt x="15149" y="22420"/>
                  </a:lnTo>
                  <a:lnTo>
                    <a:pt x="15043" y="22341"/>
                  </a:lnTo>
                  <a:lnTo>
                    <a:pt x="14964" y="22289"/>
                  </a:lnTo>
                  <a:lnTo>
                    <a:pt x="14832" y="22262"/>
                  </a:lnTo>
                  <a:lnTo>
                    <a:pt x="14701" y="22236"/>
                  </a:lnTo>
                  <a:close/>
                  <a:moveTo>
                    <a:pt x="11935" y="24554"/>
                  </a:moveTo>
                  <a:lnTo>
                    <a:pt x="11908" y="24660"/>
                  </a:lnTo>
                  <a:lnTo>
                    <a:pt x="12093" y="24686"/>
                  </a:lnTo>
                  <a:lnTo>
                    <a:pt x="12224" y="24765"/>
                  </a:lnTo>
                  <a:lnTo>
                    <a:pt x="12330" y="24870"/>
                  </a:lnTo>
                  <a:lnTo>
                    <a:pt x="12409" y="25028"/>
                  </a:lnTo>
                  <a:lnTo>
                    <a:pt x="12382" y="25134"/>
                  </a:lnTo>
                  <a:lnTo>
                    <a:pt x="12356" y="25213"/>
                  </a:lnTo>
                  <a:lnTo>
                    <a:pt x="12303" y="25292"/>
                  </a:lnTo>
                  <a:lnTo>
                    <a:pt x="12251" y="25371"/>
                  </a:lnTo>
                  <a:lnTo>
                    <a:pt x="12172" y="25424"/>
                  </a:lnTo>
                  <a:lnTo>
                    <a:pt x="12093" y="25476"/>
                  </a:lnTo>
                  <a:lnTo>
                    <a:pt x="12014" y="25503"/>
                  </a:lnTo>
                  <a:lnTo>
                    <a:pt x="11829" y="25503"/>
                  </a:lnTo>
                  <a:lnTo>
                    <a:pt x="11724" y="25476"/>
                  </a:lnTo>
                  <a:lnTo>
                    <a:pt x="11645" y="25424"/>
                  </a:lnTo>
                  <a:lnTo>
                    <a:pt x="11592" y="25371"/>
                  </a:lnTo>
                  <a:lnTo>
                    <a:pt x="11513" y="25292"/>
                  </a:lnTo>
                  <a:lnTo>
                    <a:pt x="11487" y="25213"/>
                  </a:lnTo>
                  <a:lnTo>
                    <a:pt x="11460" y="25134"/>
                  </a:lnTo>
                  <a:lnTo>
                    <a:pt x="11460" y="25028"/>
                  </a:lnTo>
                  <a:lnTo>
                    <a:pt x="11460" y="24923"/>
                  </a:lnTo>
                  <a:lnTo>
                    <a:pt x="11487" y="24844"/>
                  </a:lnTo>
                  <a:lnTo>
                    <a:pt x="11539" y="24765"/>
                  </a:lnTo>
                  <a:lnTo>
                    <a:pt x="11592" y="24686"/>
                  </a:lnTo>
                  <a:lnTo>
                    <a:pt x="11671" y="24633"/>
                  </a:lnTo>
                  <a:lnTo>
                    <a:pt x="11750" y="24607"/>
                  </a:lnTo>
                  <a:lnTo>
                    <a:pt x="11829" y="24581"/>
                  </a:lnTo>
                  <a:lnTo>
                    <a:pt x="11935" y="24554"/>
                  </a:lnTo>
                  <a:close/>
                  <a:moveTo>
                    <a:pt x="5691" y="24739"/>
                  </a:moveTo>
                  <a:lnTo>
                    <a:pt x="5691" y="24818"/>
                  </a:lnTo>
                  <a:lnTo>
                    <a:pt x="5849" y="24844"/>
                  </a:lnTo>
                  <a:lnTo>
                    <a:pt x="5981" y="24923"/>
                  </a:lnTo>
                  <a:lnTo>
                    <a:pt x="6112" y="25055"/>
                  </a:lnTo>
                  <a:lnTo>
                    <a:pt x="6165" y="25213"/>
                  </a:lnTo>
                  <a:lnTo>
                    <a:pt x="6139" y="25318"/>
                  </a:lnTo>
                  <a:lnTo>
                    <a:pt x="6112" y="25397"/>
                  </a:lnTo>
                  <a:lnTo>
                    <a:pt x="6086" y="25476"/>
                  </a:lnTo>
                  <a:lnTo>
                    <a:pt x="6007" y="25555"/>
                  </a:lnTo>
                  <a:lnTo>
                    <a:pt x="5954" y="25608"/>
                  </a:lnTo>
                  <a:lnTo>
                    <a:pt x="5875" y="25661"/>
                  </a:lnTo>
                  <a:lnTo>
                    <a:pt x="5770" y="25687"/>
                  </a:lnTo>
                  <a:lnTo>
                    <a:pt x="5585" y="25687"/>
                  </a:lnTo>
                  <a:lnTo>
                    <a:pt x="5506" y="25634"/>
                  </a:lnTo>
                  <a:lnTo>
                    <a:pt x="5427" y="25608"/>
                  </a:lnTo>
                  <a:lnTo>
                    <a:pt x="5348" y="25529"/>
                  </a:lnTo>
                  <a:lnTo>
                    <a:pt x="5296" y="25476"/>
                  </a:lnTo>
                  <a:lnTo>
                    <a:pt x="5243" y="25397"/>
                  </a:lnTo>
                  <a:lnTo>
                    <a:pt x="5216" y="25292"/>
                  </a:lnTo>
                  <a:lnTo>
                    <a:pt x="5216" y="25213"/>
                  </a:lnTo>
                  <a:lnTo>
                    <a:pt x="5216" y="25107"/>
                  </a:lnTo>
                  <a:lnTo>
                    <a:pt x="5243" y="25028"/>
                  </a:lnTo>
                  <a:lnTo>
                    <a:pt x="5296" y="24949"/>
                  </a:lnTo>
                  <a:lnTo>
                    <a:pt x="5348" y="24870"/>
                  </a:lnTo>
                  <a:lnTo>
                    <a:pt x="5427" y="24818"/>
                  </a:lnTo>
                  <a:lnTo>
                    <a:pt x="5506" y="24765"/>
                  </a:lnTo>
                  <a:lnTo>
                    <a:pt x="5585" y="24739"/>
                  </a:lnTo>
                  <a:close/>
                  <a:moveTo>
                    <a:pt x="11908" y="24422"/>
                  </a:moveTo>
                  <a:lnTo>
                    <a:pt x="11803" y="24449"/>
                  </a:lnTo>
                  <a:lnTo>
                    <a:pt x="11671" y="24475"/>
                  </a:lnTo>
                  <a:lnTo>
                    <a:pt x="11566" y="24528"/>
                  </a:lnTo>
                  <a:lnTo>
                    <a:pt x="11487" y="24607"/>
                  </a:lnTo>
                  <a:lnTo>
                    <a:pt x="11408" y="24712"/>
                  </a:lnTo>
                  <a:lnTo>
                    <a:pt x="11355" y="24818"/>
                  </a:lnTo>
                  <a:lnTo>
                    <a:pt x="11329" y="24923"/>
                  </a:lnTo>
                  <a:lnTo>
                    <a:pt x="11302" y="25055"/>
                  </a:lnTo>
                  <a:lnTo>
                    <a:pt x="11329" y="25160"/>
                  </a:lnTo>
                  <a:lnTo>
                    <a:pt x="11355" y="25292"/>
                  </a:lnTo>
                  <a:lnTo>
                    <a:pt x="11408" y="25397"/>
                  </a:lnTo>
                  <a:lnTo>
                    <a:pt x="11487" y="25476"/>
                  </a:lnTo>
                  <a:lnTo>
                    <a:pt x="11592" y="25555"/>
                  </a:lnTo>
                  <a:lnTo>
                    <a:pt x="11697" y="25608"/>
                  </a:lnTo>
                  <a:lnTo>
                    <a:pt x="11803" y="25634"/>
                  </a:lnTo>
                  <a:lnTo>
                    <a:pt x="11935" y="25661"/>
                  </a:lnTo>
                  <a:lnTo>
                    <a:pt x="11908" y="25740"/>
                  </a:lnTo>
                  <a:lnTo>
                    <a:pt x="12014" y="25740"/>
                  </a:lnTo>
                  <a:lnTo>
                    <a:pt x="12145" y="25713"/>
                  </a:lnTo>
                  <a:lnTo>
                    <a:pt x="12251" y="25661"/>
                  </a:lnTo>
                  <a:lnTo>
                    <a:pt x="12330" y="25582"/>
                  </a:lnTo>
                  <a:lnTo>
                    <a:pt x="12409" y="25503"/>
                  </a:lnTo>
                  <a:lnTo>
                    <a:pt x="12488" y="25397"/>
                  </a:lnTo>
                  <a:lnTo>
                    <a:pt x="12514" y="25292"/>
                  </a:lnTo>
                  <a:lnTo>
                    <a:pt x="12540" y="25160"/>
                  </a:lnTo>
                  <a:lnTo>
                    <a:pt x="12540" y="25028"/>
                  </a:lnTo>
                  <a:lnTo>
                    <a:pt x="12514" y="24923"/>
                  </a:lnTo>
                  <a:lnTo>
                    <a:pt x="12488" y="24791"/>
                  </a:lnTo>
                  <a:lnTo>
                    <a:pt x="12435" y="24686"/>
                  </a:lnTo>
                  <a:lnTo>
                    <a:pt x="12356" y="24607"/>
                  </a:lnTo>
                  <a:lnTo>
                    <a:pt x="12251" y="24528"/>
                  </a:lnTo>
                  <a:lnTo>
                    <a:pt x="12145" y="24475"/>
                  </a:lnTo>
                  <a:lnTo>
                    <a:pt x="12040" y="24449"/>
                  </a:lnTo>
                  <a:lnTo>
                    <a:pt x="11908" y="24422"/>
                  </a:lnTo>
                  <a:close/>
                  <a:moveTo>
                    <a:pt x="5559" y="24607"/>
                  </a:moveTo>
                  <a:lnTo>
                    <a:pt x="5454" y="24660"/>
                  </a:lnTo>
                  <a:lnTo>
                    <a:pt x="5348" y="24712"/>
                  </a:lnTo>
                  <a:lnTo>
                    <a:pt x="5243" y="24791"/>
                  </a:lnTo>
                  <a:lnTo>
                    <a:pt x="5164" y="24870"/>
                  </a:lnTo>
                  <a:lnTo>
                    <a:pt x="5111" y="24976"/>
                  </a:lnTo>
                  <a:lnTo>
                    <a:pt x="5085" y="25107"/>
                  </a:lnTo>
                  <a:lnTo>
                    <a:pt x="5085" y="25213"/>
                  </a:lnTo>
                  <a:lnTo>
                    <a:pt x="5085" y="25345"/>
                  </a:lnTo>
                  <a:lnTo>
                    <a:pt x="5137" y="25450"/>
                  </a:lnTo>
                  <a:lnTo>
                    <a:pt x="5190" y="25555"/>
                  </a:lnTo>
                  <a:lnTo>
                    <a:pt x="5269" y="25661"/>
                  </a:lnTo>
                  <a:lnTo>
                    <a:pt x="5348" y="25713"/>
                  </a:lnTo>
                  <a:lnTo>
                    <a:pt x="5454" y="25792"/>
                  </a:lnTo>
                  <a:lnTo>
                    <a:pt x="5559" y="25819"/>
                  </a:lnTo>
                  <a:lnTo>
                    <a:pt x="5691" y="25819"/>
                  </a:lnTo>
                  <a:lnTo>
                    <a:pt x="5691" y="25898"/>
                  </a:lnTo>
                  <a:lnTo>
                    <a:pt x="5770" y="25898"/>
                  </a:lnTo>
                  <a:lnTo>
                    <a:pt x="5901" y="25871"/>
                  </a:lnTo>
                  <a:lnTo>
                    <a:pt x="6007" y="25819"/>
                  </a:lnTo>
                  <a:lnTo>
                    <a:pt x="6086" y="25740"/>
                  </a:lnTo>
                  <a:lnTo>
                    <a:pt x="6165" y="25661"/>
                  </a:lnTo>
                  <a:lnTo>
                    <a:pt x="6244" y="25555"/>
                  </a:lnTo>
                  <a:lnTo>
                    <a:pt x="6270" y="25450"/>
                  </a:lnTo>
                  <a:lnTo>
                    <a:pt x="6297" y="25345"/>
                  </a:lnTo>
                  <a:lnTo>
                    <a:pt x="6297" y="25213"/>
                  </a:lnTo>
                  <a:lnTo>
                    <a:pt x="6297" y="25081"/>
                  </a:lnTo>
                  <a:lnTo>
                    <a:pt x="6244" y="24976"/>
                  </a:lnTo>
                  <a:lnTo>
                    <a:pt x="6191" y="24870"/>
                  </a:lnTo>
                  <a:lnTo>
                    <a:pt x="6112" y="24791"/>
                  </a:lnTo>
                  <a:lnTo>
                    <a:pt x="6033" y="24712"/>
                  </a:lnTo>
                  <a:lnTo>
                    <a:pt x="5928" y="24660"/>
                  </a:lnTo>
                  <a:lnTo>
                    <a:pt x="5796" y="24607"/>
                  </a:lnTo>
                  <a:close/>
                  <a:moveTo>
                    <a:pt x="1396" y="25661"/>
                  </a:moveTo>
                  <a:lnTo>
                    <a:pt x="1370" y="25740"/>
                  </a:lnTo>
                  <a:lnTo>
                    <a:pt x="1475" y="25740"/>
                  </a:lnTo>
                  <a:lnTo>
                    <a:pt x="1555" y="25766"/>
                  </a:lnTo>
                  <a:lnTo>
                    <a:pt x="1686" y="25845"/>
                  </a:lnTo>
                  <a:lnTo>
                    <a:pt x="1792" y="25977"/>
                  </a:lnTo>
                  <a:lnTo>
                    <a:pt x="1844" y="26056"/>
                  </a:lnTo>
                  <a:lnTo>
                    <a:pt x="1871" y="26135"/>
                  </a:lnTo>
                  <a:lnTo>
                    <a:pt x="1844" y="26240"/>
                  </a:lnTo>
                  <a:lnTo>
                    <a:pt x="1818" y="26319"/>
                  </a:lnTo>
                  <a:lnTo>
                    <a:pt x="1792" y="26398"/>
                  </a:lnTo>
                  <a:lnTo>
                    <a:pt x="1713" y="26477"/>
                  </a:lnTo>
                  <a:lnTo>
                    <a:pt x="1660" y="26530"/>
                  </a:lnTo>
                  <a:lnTo>
                    <a:pt x="1581" y="26556"/>
                  </a:lnTo>
                  <a:lnTo>
                    <a:pt x="1475" y="26583"/>
                  </a:lnTo>
                  <a:lnTo>
                    <a:pt x="1396" y="26609"/>
                  </a:lnTo>
                  <a:lnTo>
                    <a:pt x="1291" y="26583"/>
                  </a:lnTo>
                  <a:lnTo>
                    <a:pt x="1212" y="26556"/>
                  </a:lnTo>
                  <a:lnTo>
                    <a:pt x="1133" y="26530"/>
                  </a:lnTo>
                  <a:lnTo>
                    <a:pt x="1054" y="26477"/>
                  </a:lnTo>
                  <a:lnTo>
                    <a:pt x="1001" y="26398"/>
                  </a:lnTo>
                  <a:lnTo>
                    <a:pt x="949" y="26319"/>
                  </a:lnTo>
                  <a:lnTo>
                    <a:pt x="922" y="26240"/>
                  </a:lnTo>
                  <a:lnTo>
                    <a:pt x="922" y="26135"/>
                  </a:lnTo>
                  <a:lnTo>
                    <a:pt x="922" y="26030"/>
                  </a:lnTo>
                  <a:lnTo>
                    <a:pt x="949" y="25951"/>
                  </a:lnTo>
                  <a:lnTo>
                    <a:pt x="1001" y="25871"/>
                  </a:lnTo>
                  <a:lnTo>
                    <a:pt x="1054" y="25792"/>
                  </a:lnTo>
                  <a:lnTo>
                    <a:pt x="1133" y="25740"/>
                  </a:lnTo>
                  <a:lnTo>
                    <a:pt x="1212" y="25687"/>
                  </a:lnTo>
                  <a:lnTo>
                    <a:pt x="1291" y="25661"/>
                  </a:lnTo>
                  <a:close/>
                  <a:moveTo>
                    <a:pt x="1265" y="25555"/>
                  </a:moveTo>
                  <a:lnTo>
                    <a:pt x="1159" y="25582"/>
                  </a:lnTo>
                  <a:lnTo>
                    <a:pt x="1054" y="25634"/>
                  </a:lnTo>
                  <a:lnTo>
                    <a:pt x="949" y="25713"/>
                  </a:lnTo>
                  <a:lnTo>
                    <a:pt x="896" y="25819"/>
                  </a:lnTo>
                  <a:lnTo>
                    <a:pt x="843" y="25924"/>
                  </a:lnTo>
                  <a:lnTo>
                    <a:pt x="791" y="26030"/>
                  </a:lnTo>
                  <a:lnTo>
                    <a:pt x="791" y="26161"/>
                  </a:lnTo>
                  <a:lnTo>
                    <a:pt x="791" y="26267"/>
                  </a:lnTo>
                  <a:lnTo>
                    <a:pt x="843" y="26372"/>
                  </a:lnTo>
                  <a:lnTo>
                    <a:pt x="896" y="26477"/>
                  </a:lnTo>
                  <a:lnTo>
                    <a:pt x="949" y="26583"/>
                  </a:lnTo>
                  <a:lnTo>
                    <a:pt x="1054" y="26662"/>
                  </a:lnTo>
                  <a:lnTo>
                    <a:pt x="1159" y="26715"/>
                  </a:lnTo>
                  <a:lnTo>
                    <a:pt x="1265" y="26741"/>
                  </a:lnTo>
                  <a:lnTo>
                    <a:pt x="1396" y="26767"/>
                  </a:lnTo>
                  <a:lnTo>
                    <a:pt x="1370" y="26820"/>
                  </a:lnTo>
                  <a:lnTo>
                    <a:pt x="1449" y="26820"/>
                  </a:lnTo>
                  <a:lnTo>
                    <a:pt x="1581" y="26794"/>
                  </a:lnTo>
                  <a:lnTo>
                    <a:pt x="1686" y="26741"/>
                  </a:lnTo>
                  <a:lnTo>
                    <a:pt x="1792" y="26688"/>
                  </a:lnTo>
                  <a:lnTo>
                    <a:pt x="1871" y="26583"/>
                  </a:lnTo>
                  <a:lnTo>
                    <a:pt x="1923" y="26504"/>
                  </a:lnTo>
                  <a:lnTo>
                    <a:pt x="1976" y="26398"/>
                  </a:lnTo>
                  <a:lnTo>
                    <a:pt x="2002" y="26267"/>
                  </a:lnTo>
                  <a:lnTo>
                    <a:pt x="2002" y="26161"/>
                  </a:lnTo>
                  <a:lnTo>
                    <a:pt x="1976" y="26030"/>
                  </a:lnTo>
                  <a:lnTo>
                    <a:pt x="1950" y="25924"/>
                  </a:lnTo>
                  <a:lnTo>
                    <a:pt x="1897" y="25819"/>
                  </a:lnTo>
                  <a:lnTo>
                    <a:pt x="1818" y="25713"/>
                  </a:lnTo>
                  <a:lnTo>
                    <a:pt x="1739" y="25634"/>
                  </a:lnTo>
                  <a:lnTo>
                    <a:pt x="1634" y="25582"/>
                  </a:lnTo>
                  <a:lnTo>
                    <a:pt x="1502" y="25555"/>
                  </a:lnTo>
                  <a:close/>
                  <a:moveTo>
                    <a:pt x="15597" y="27110"/>
                  </a:moveTo>
                  <a:lnTo>
                    <a:pt x="15570" y="27162"/>
                  </a:lnTo>
                  <a:lnTo>
                    <a:pt x="15649" y="27162"/>
                  </a:lnTo>
                  <a:lnTo>
                    <a:pt x="15755" y="27189"/>
                  </a:lnTo>
                  <a:lnTo>
                    <a:pt x="15834" y="27241"/>
                  </a:lnTo>
                  <a:lnTo>
                    <a:pt x="15886" y="27268"/>
                  </a:lnTo>
                  <a:lnTo>
                    <a:pt x="15965" y="27347"/>
                  </a:lnTo>
                  <a:lnTo>
                    <a:pt x="15992" y="27400"/>
                  </a:lnTo>
                  <a:lnTo>
                    <a:pt x="16044" y="27479"/>
                  </a:lnTo>
                  <a:lnTo>
                    <a:pt x="16044" y="27584"/>
                  </a:lnTo>
                  <a:lnTo>
                    <a:pt x="16044" y="27689"/>
                  </a:lnTo>
                  <a:lnTo>
                    <a:pt x="16018" y="27768"/>
                  </a:lnTo>
                  <a:lnTo>
                    <a:pt x="15965" y="27847"/>
                  </a:lnTo>
                  <a:lnTo>
                    <a:pt x="15913" y="27926"/>
                  </a:lnTo>
                  <a:lnTo>
                    <a:pt x="15834" y="27979"/>
                  </a:lnTo>
                  <a:lnTo>
                    <a:pt x="15755" y="28032"/>
                  </a:lnTo>
                  <a:lnTo>
                    <a:pt x="15676" y="28058"/>
                  </a:lnTo>
                  <a:lnTo>
                    <a:pt x="15491" y="28058"/>
                  </a:lnTo>
                  <a:lnTo>
                    <a:pt x="15386" y="28032"/>
                  </a:lnTo>
                  <a:lnTo>
                    <a:pt x="15307" y="27979"/>
                  </a:lnTo>
                  <a:lnTo>
                    <a:pt x="15254" y="27926"/>
                  </a:lnTo>
                  <a:lnTo>
                    <a:pt x="15175" y="27847"/>
                  </a:lnTo>
                  <a:lnTo>
                    <a:pt x="15149" y="27768"/>
                  </a:lnTo>
                  <a:lnTo>
                    <a:pt x="15122" y="27663"/>
                  </a:lnTo>
                  <a:lnTo>
                    <a:pt x="15096" y="27584"/>
                  </a:lnTo>
                  <a:lnTo>
                    <a:pt x="15122" y="27479"/>
                  </a:lnTo>
                  <a:lnTo>
                    <a:pt x="15149" y="27400"/>
                  </a:lnTo>
                  <a:lnTo>
                    <a:pt x="15201" y="27320"/>
                  </a:lnTo>
                  <a:lnTo>
                    <a:pt x="15254" y="27241"/>
                  </a:lnTo>
                  <a:lnTo>
                    <a:pt x="15333" y="27189"/>
                  </a:lnTo>
                  <a:lnTo>
                    <a:pt x="15412" y="27136"/>
                  </a:lnTo>
                  <a:lnTo>
                    <a:pt x="15491" y="27110"/>
                  </a:lnTo>
                  <a:close/>
                  <a:moveTo>
                    <a:pt x="15570" y="26978"/>
                  </a:moveTo>
                  <a:lnTo>
                    <a:pt x="15465" y="27004"/>
                  </a:lnTo>
                  <a:lnTo>
                    <a:pt x="15333" y="27031"/>
                  </a:lnTo>
                  <a:lnTo>
                    <a:pt x="15228" y="27083"/>
                  </a:lnTo>
                  <a:lnTo>
                    <a:pt x="15149" y="27162"/>
                  </a:lnTo>
                  <a:lnTo>
                    <a:pt x="15070" y="27241"/>
                  </a:lnTo>
                  <a:lnTo>
                    <a:pt x="15017" y="27347"/>
                  </a:lnTo>
                  <a:lnTo>
                    <a:pt x="14991" y="27479"/>
                  </a:lnTo>
                  <a:lnTo>
                    <a:pt x="14964" y="27584"/>
                  </a:lnTo>
                  <a:lnTo>
                    <a:pt x="14991" y="27716"/>
                  </a:lnTo>
                  <a:lnTo>
                    <a:pt x="15017" y="27821"/>
                  </a:lnTo>
                  <a:lnTo>
                    <a:pt x="15070" y="27926"/>
                  </a:lnTo>
                  <a:lnTo>
                    <a:pt x="15149" y="28032"/>
                  </a:lnTo>
                  <a:lnTo>
                    <a:pt x="15254" y="28111"/>
                  </a:lnTo>
                  <a:lnTo>
                    <a:pt x="15359" y="28164"/>
                  </a:lnTo>
                  <a:lnTo>
                    <a:pt x="15465" y="28190"/>
                  </a:lnTo>
                  <a:lnTo>
                    <a:pt x="15597" y="28190"/>
                  </a:lnTo>
                  <a:lnTo>
                    <a:pt x="15570" y="28243"/>
                  </a:lnTo>
                  <a:lnTo>
                    <a:pt x="15623" y="28243"/>
                  </a:lnTo>
                  <a:lnTo>
                    <a:pt x="15755" y="28216"/>
                  </a:lnTo>
                  <a:lnTo>
                    <a:pt x="15860" y="28190"/>
                  </a:lnTo>
                  <a:lnTo>
                    <a:pt x="15965" y="28111"/>
                  </a:lnTo>
                  <a:lnTo>
                    <a:pt x="16044" y="28032"/>
                  </a:lnTo>
                  <a:lnTo>
                    <a:pt x="16123" y="27953"/>
                  </a:lnTo>
                  <a:lnTo>
                    <a:pt x="16176" y="27821"/>
                  </a:lnTo>
                  <a:lnTo>
                    <a:pt x="16202" y="27716"/>
                  </a:lnTo>
                  <a:lnTo>
                    <a:pt x="16202" y="27584"/>
                  </a:lnTo>
                  <a:lnTo>
                    <a:pt x="16176" y="27452"/>
                  </a:lnTo>
                  <a:lnTo>
                    <a:pt x="16150" y="27347"/>
                  </a:lnTo>
                  <a:lnTo>
                    <a:pt x="16097" y="27241"/>
                  </a:lnTo>
                  <a:lnTo>
                    <a:pt x="16018" y="27162"/>
                  </a:lnTo>
                  <a:lnTo>
                    <a:pt x="15913" y="27083"/>
                  </a:lnTo>
                  <a:lnTo>
                    <a:pt x="15807" y="27031"/>
                  </a:lnTo>
                  <a:lnTo>
                    <a:pt x="15702" y="26978"/>
                  </a:lnTo>
                  <a:close/>
                  <a:moveTo>
                    <a:pt x="8799" y="27400"/>
                  </a:moveTo>
                  <a:lnTo>
                    <a:pt x="8773" y="27426"/>
                  </a:lnTo>
                  <a:lnTo>
                    <a:pt x="8852" y="27452"/>
                  </a:lnTo>
                  <a:lnTo>
                    <a:pt x="8958" y="27452"/>
                  </a:lnTo>
                  <a:lnTo>
                    <a:pt x="9037" y="27505"/>
                  </a:lnTo>
                  <a:lnTo>
                    <a:pt x="9089" y="27558"/>
                  </a:lnTo>
                  <a:lnTo>
                    <a:pt x="9168" y="27610"/>
                  </a:lnTo>
                  <a:lnTo>
                    <a:pt x="9221" y="27689"/>
                  </a:lnTo>
                  <a:lnTo>
                    <a:pt x="9247" y="27768"/>
                  </a:lnTo>
                  <a:lnTo>
                    <a:pt x="9274" y="27847"/>
                  </a:lnTo>
                  <a:lnTo>
                    <a:pt x="9247" y="27953"/>
                  </a:lnTo>
                  <a:lnTo>
                    <a:pt x="9221" y="28032"/>
                  </a:lnTo>
                  <a:lnTo>
                    <a:pt x="9195" y="28111"/>
                  </a:lnTo>
                  <a:lnTo>
                    <a:pt x="9116" y="28190"/>
                  </a:lnTo>
                  <a:lnTo>
                    <a:pt x="9063" y="28243"/>
                  </a:lnTo>
                  <a:lnTo>
                    <a:pt x="8984" y="28295"/>
                  </a:lnTo>
                  <a:lnTo>
                    <a:pt x="8878" y="28322"/>
                  </a:lnTo>
                  <a:lnTo>
                    <a:pt x="8694" y="28322"/>
                  </a:lnTo>
                  <a:lnTo>
                    <a:pt x="8615" y="28295"/>
                  </a:lnTo>
                  <a:lnTo>
                    <a:pt x="8536" y="28243"/>
                  </a:lnTo>
                  <a:lnTo>
                    <a:pt x="8457" y="28190"/>
                  </a:lnTo>
                  <a:lnTo>
                    <a:pt x="8404" y="28111"/>
                  </a:lnTo>
                  <a:lnTo>
                    <a:pt x="8352" y="28032"/>
                  </a:lnTo>
                  <a:lnTo>
                    <a:pt x="8325" y="27953"/>
                  </a:lnTo>
                  <a:lnTo>
                    <a:pt x="8325" y="27847"/>
                  </a:lnTo>
                  <a:lnTo>
                    <a:pt x="8325" y="27768"/>
                  </a:lnTo>
                  <a:lnTo>
                    <a:pt x="8352" y="27663"/>
                  </a:lnTo>
                  <a:lnTo>
                    <a:pt x="8404" y="27584"/>
                  </a:lnTo>
                  <a:lnTo>
                    <a:pt x="8457" y="27531"/>
                  </a:lnTo>
                  <a:lnTo>
                    <a:pt x="8536" y="27479"/>
                  </a:lnTo>
                  <a:lnTo>
                    <a:pt x="8615" y="27426"/>
                  </a:lnTo>
                  <a:lnTo>
                    <a:pt x="8694" y="27400"/>
                  </a:lnTo>
                  <a:close/>
                  <a:moveTo>
                    <a:pt x="8668" y="27268"/>
                  </a:moveTo>
                  <a:lnTo>
                    <a:pt x="8562" y="27320"/>
                  </a:lnTo>
                  <a:lnTo>
                    <a:pt x="8457" y="27373"/>
                  </a:lnTo>
                  <a:lnTo>
                    <a:pt x="8378" y="27452"/>
                  </a:lnTo>
                  <a:lnTo>
                    <a:pt x="8299" y="27531"/>
                  </a:lnTo>
                  <a:lnTo>
                    <a:pt x="8246" y="27637"/>
                  </a:lnTo>
                  <a:lnTo>
                    <a:pt x="8194" y="27742"/>
                  </a:lnTo>
                  <a:lnTo>
                    <a:pt x="8194" y="27874"/>
                  </a:lnTo>
                  <a:lnTo>
                    <a:pt x="8194" y="28005"/>
                  </a:lnTo>
                  <a:lnTo>
                    <a:pt x="8246" y="28111"/>
                  </a:lnTo>
                  <a:lnTo>
                    <a:pt x="8299" y="28216"/>
                  </a:lnTo>
                  <a:lnTo>
                    <a:pt x="8378" y="28295"/>
                  </a:lnTo>
                  <a:lnTo>
                    <a:pt x="8457" y="28374"/>
                  </a:lnTo>
                  <a:lnTo>
                    <a:pt x="8562" y="28427"/>
                  </a:lnTo>
                  <a:lnTo>
                    <a:pt x="8668" y="28480"/>
                  </a:lnTo>
                  <a:lnTo>
                    <a:pt x="8799" y="28480"/>
                  </a:lnTo>
                  <a:lnTo>
                    <a:pt x="8773" y="28506"/>
                  </a:lnTo>
                  <a:lnTo>
                    <a:pt x="8931" y="28506"/>
                  </a:lnTo>
                  <a:lnTo>
                    <a:pt x="9063" y="28453"/>
                  </a:lnTo>
                  <a:lnTo>
                    <a:pt x="9142" y="28401"/>
                  </a:lnTo>
                  <a:lnTo>
                    <a:pt x="9247" y="28322"/>
                  </a:lnTo>
                  <a:lnTo>
                    <a:pt x="9300" y="28216"/>
                  </a:lnTo>
                  <a:lnTo>
                    <a:pt x="9353" y="28111"/>
                  </a:lnTo>
                  <a:lnTo>
                    <a:pt x="9405" y="28005"/>
                  </a:lnTo>
                  <a:lnTo>
                    <a:pt x="9405" y="27874"/>
                  </a:lnTo>
                  <a:lnTo>
                    <a:pt x="9379" y="27742"/>
                  </a:lnTo>
                  <a:lnTo>
                    <a:pt x="9353" y="27637"/>
                  </a:lnTo>
                  <a:lnTo>
                    <a:pt x="9300" y="27531"/>
                  </a:lnTo>
                  <a:lnTo>
                    <a:pt x="9221" y="27452"/>
                  </a:lnTo>
                  <a:lnTo>
                    <a:pt x="9142" y="27373"/>
                  </a:lnTo>
                  <a:lnTo>
                    <a:pt x="9037" y="27320"/>
                  </a:lnTo>
                  <a:lnTo>
                    <a:pt x="8905" y="27268"/>
                  </a:lnTo>
                  <a:close/>
                  <a:moveTo>
                    <a:pt x="3425" y="27689"/>
                  </a:moveTo>
                  <a:lnTo>
                    <a:pt x="3399" y="27716"/>
                  </a:lnTo>
                  <a:lnTo>
                    <a:pt x="3504" y="27716"/>
                  </a:lnTo>
                  <a:lnTo>
                    <a:pt x="3583" y="27742"/>
                  </a:lnTo>
                  <a:lnTo>
                    <a:pt x="3662" y="27768"/>
                  </a:lnTo>
                  <a:lnTo>
                    <a:pt x="3741" y="27821"/>
                  </a:lnTo>
                  <a:lnTo>
                    <a:pt x="3794" y="27900"/>
                  </a:lnTo>
                  <a:lnTo>
                    <a:pt x="3847" y="27979"/>
                  </a:lnTo>
                  <a:lnTo>
                    <a:pt x="3873" y="28058"/>
                  </a:lnTo>
                  <a:lnTo>
                    <a:pt x="3899" y="28137"/>
                  </a:lnTo>
                  <a:lnTo>
                    <a:pt x="3899" y="28164"/>
                  </a:lnTo>
                  <a:lnTo>
                    <a:pt x="3899" y="28243"/>
                  </a:lnTo>
                  <a:lnTo>
                    <a:pt x="3873" y="28348"/>
                  </a:lnTo>
                  <a:lnTo>
                    <a:pt x="3820" y="28427"/>
                  </a:lnTo>
                  <a:lnTo>
                    <a:pt x="3768" y="28480"/>
                  </a:lnTo>
                  <a:lnTo>
                    <a:pt x="3688" y="28559"/>
                  </a:lnTo>
                  <a:lnTo>
                    <a:pt x="3609" y="28585"/>
                  </a:lnTo>
                  <a:lnTo>
                    <a:pt x="3504" y="28611"/>
                  </a:lnTo>
                  <a:lnTo>
                    <a:pt x="3425" y="28638"/>
                  </a:lnTo>
                  <a:lnTo>
                    <a:pt x="3320" y="28611"/>
                  </a:lnTo>
                  <a:lnTo>
                    <a:pt x="3241" y="28585"/>
                  </a:lnTo>
                  <a:lnTo>
                    <a:pt x="3162" y="28532"/>
                  </a:lnTo>
                  <a:lnTo>
                    <a:pt x="3083" y="28480"/>
                  </a:lnTo>
                  <a:lnTo>
                    <a:pt x="3030" y="28427"/>
                  </a:lnTo>
                  <a:lnTo>
                    <a:pt x="2977" y="28322"/>
                  </a:lnTo>
                  <a:lnTo>
                    <a:pt x="2951" y="28243"/>
                  </a:lnTo>
                  <a:lnTo>
                    <a:pt x="2951" y="28137"/>
                  </a:lnTo>
                  <a:lnTo>
                    <a:pt x="2951" y="28058"/>
                  </a:lnTo>
                  <a:lnTo>
                    <a:pt x="3003" y="27953"/>
                  </a:lnTo>
                  <a:lnTo>
                    <a:pt x="3030" y="27874"/>
                  </a:lnTo>
                  <a:lnTo>
                    <a:pt x="3083" y="27821"/>
                  </a:lnTo>
                  <a:lnTo>
                    <a:pt x="3162" y="27768"/>
                  </a:lnTo>
                  <a:lnTo>
                    <a:pt x="3241" y="27716"/>
                  </a:lnTo>
                  <a:lnTo>
                    <a:pt x="3346" y="27689"/>
                  </a:lnTo>
                  <a:close/>
                  <a:moveTo>
                    <a:pt x="3293" y="27558"/>
                  </a:moveTo>
                  <a:lnTo>
                    <a:pt x="3188" y="27610"/>
                  </a:lnTo>
                  <a:lnTo>
                    <a:pt x="3083" y="27663"/>
                  </a:lnTo>
                  <a:lnTo>
                    <a:pt x="2977" y="27742"/>
                  </a:lnTo>
                  <a:lnTo>
                    <a:pt x="2924" y="27821"/>
                  </a:lnTo>
                  <a:lnTo>
                    <a:pt x="2872" y="27926"/>
                  </a:lnTo>
                  <a:lnTo>
                    <a:pt x="2819" y="28032"/>
                  </a:lnTo>
                  <a:lnTo>
                    <a:pt x="2819" y="28164"/>
                  </a:lnTo>
                  <a:lnTo>
                    <a:pt x="2819" y="28295"/>
                  </a:lnTo>
                  <a:lnTo>
                    <a:pt x="2872" y="28401"/>
                  </a:lnTo>
                  <a:lnTo>
                    <a:pt x="2924" y="28506"/>
                  </a:lnTo>
                  <a:lnTo>
                    <a:pt x="3003" y="28585"/>
                  </a:lnTo>
                  <a:lnTo>
                    <a:pt x="3083" y="28664"/>
                  </a:lnTo>
                  <a:lnTo>
                    <a:pt x="3188" y="28717"/>
                  </a:lnTo>
                  <a:lnTo>
                    <a:pt x="3320" y="28769"/>
                  </a:lnTo>
                  <a:lnTo>
                    <a:pt x="3425" y="28769"/>
                  </a:lnTo>
                  <a:lnTo>
                    <a:pt x="3399" y="28796"/>
                  </a:lnTo>
                  <a:lnTo>
                    <a:pt x="3451" y="28796"/>
                  </a:lnTo>
                  <a:lnTo>
                    <a:pt x="3583" y="28769"/>
                  </a:lnTo>
                  <a:lnTo>
                    <a:pt x="3688" y="28743"/>
                  </a:lnTo>
                  <a:lnTo>
                    <a:pt x="3794" y="28664"/>
                  </a:lnTo>
                  <a:lnTo>
                    <a:pt x="3873" y="28585"/>
                  </a:lnTo>
                  <a:lnTo>
                    <a:pt x="3952" y="28506"/>
                  </a:lnTo>
                  <a:lnTo>
                    <a:pt x="4005" y="28401"/>
                  </a:lnTo>
                  <a:lnTo>
                    <a:pt x="4031" y="28295"/>
                  </a:lnTo>
                  <a:lnTo>
                    <a:pt x="4031" y="28164"/>
                  </a:lnTo>
                  <a:lnTo>
                    <a:pt x="4031" y="28032"/>
                  </a:lnTo>
                  <a:lnTo>
                    <a:pt x="3978" y="27926"/>
                  </a:lnTo>
                  <a:lnTo>
                    <a:pt x="3926" y="27821"/>
                  </a:lnTo>
                  <a:lnTo>
                    <a:pt x="3847" y="27716"/>
                  </a:lnTo>
                  <a:lnTo>
                    <a:pt x="3768" y="27637"/>
                  </a:lnTo>
                  <a:lnTo>
                    <a:pt x="3662" y="27584"/>
                  </a:lnTo>
                  <a:lnTo>
                    <a:pt x="3557" y="27558"/>
                  </a:lnTo>
                  <a:close/>
                  <a:moveTo>
                    <a:pt x="632" y="29454"/>
                  </a:moveTo>
                  <a:lnTo>
                    <a:pt x="606" y="29481"/>
                  </a:lnTo>
                  <a:lnTo>
                    <a:pt x="711" y="29481"/>
                  </a:lnTo>
                  <a:lnTo>
                    <a:pt x="791" y="29507"/>
                  </a:lnTo>
                  <a:lnTo>
                    <a:pt x="870" y="29533"/>
                  </a:lnTo>
                  <a:lnTo>
                    <a:pt x="949" y="29586"/>
                  </a:lnTo>
                  <a:lnTo>
                    <a:pt x="1001" y="29665"/>
                  </a:lnTo>
                  <a:lnTo>
                    <a:pt x="1054" y="29744"/>
                  </a:lnTo>
                  <a:lnTo>
                    <a:pt x="1080" y="29823"/>
                  </a:lnTo>
                  <a:lnTo>
                    <a:pt x="1107" y="29929"/>
                  </a:lnTo>
                  <a:lnTo>
                    <a:pt x="1080" y="30034"/>
                  </a:lnTo>
                  <a:lnTo>
                    <a:pt x="1054" y="30113"/>
                  </a:lnTo>
                  <a:lnTo>
                    <a:pt x="1028" y="30192"/>
                  </a:lnTo>
                  <a:lnTo>
                    <a:pt x="949" y="30271"/>
                  </a:lnTo>
                  <a:lnTo>
                    <a:pt x="896" y="30324"/>
                  </a:lnTo>
                  <a:lnTo>
                    <a:pt x="817" y="30377"/>
                  </a:lnTo>
                  <a:lnTo>
                    <a:pt x="711" y="30403"/>
                  </a:lnTo>
                  <a:lnTo>
                    <a:pt x="527" y="30403"/>
                  </a:lnTo>
                  <a:lnTo>
                    <a:pt x="422" y="30377"/>
                  </a:lnTo>
                  <a:lnTo>
                    <a:pt x="343" y="30324"/>
                  </a:lnTo>
                  <a:lnTo>
                    <a:pt x="290" y="30271"/>
                  </a:lnTo>
                  <a:lnTo>
                    <a:pt x="237" y="30192"/>
                  </a:lnTo>
                  <a:lnTo>
                    <a:pt x="185" y="30113"/>
                  </a:lnTo>
                  <a:lnTo>
                    <a:pt x="158" y="30008"/>
                  </a:lnTo>
                  <a:lnTo>
                    <a:pt x="158" y="29929"/>
                  </a:lnTo>
                  <a:lnTo>
                    <a:pt x="158" y="29823"/>
                  </a:lnTo>
                  <a:lnTo>
                    <a:pt x="185" y="29744"/>
                  </a:lnTo>
                  <a:lnTo>
                    <a:pt x="237" y="29665"/>
                  </a:lnTo>
                  <a:lnTo>
                    <a:pt x="290" y="29586"/>
                  </a:lnTo>
                  <a:lnTo>
                    <a:pt x="369" y="29533"/>
                  </a:lnTo>
                  <a:lnTo>
                    <a:pt x="448" y="29481"/>
                  </a:lnTo>
                  <a:lnTo>
                    <a:pt x="527" y="29454"/>
                  </a:lnTo>
                  <a:close/>
                  <a:moveTo>
                    <a:pt x="5691" y="29586"/>
                  </a:moveTo>
                  <a:lnTo>
                    <a:pt x="5691" y="29613"/>
                  </a:lnTo>
                  <a:lnTo>
                    <a:pt x="5796" y="29613"/>
                  </a:lnTo>
                  <a:lnTo>
                    <a:pt x="5875" y="29639"/>
                  </a:lnTo>
                  <a:lnTo>
                    <a:pt x="5954" y="29692"/>
                  </a:lnTo>
                  <a:lnTo>
                    <a:pt x="6033" y="29744"/>
                  </a:lnTo>
                  <a:lnTo>
                    <a:pt x="6086" y="29797"/>
                  </a:lnTo>
                  <a:lnTo>
                    <a:pt x="6139" y="29876"/>
                  </a:lnTo>
                  <a:lnTo>
                    <a:pt x="6165" y="29981"/>
                  </a:lnTo>
                  <a:lnTo>
                    <a:pt x="6165" y="30060"/>
                  </a:lnTo>
                  <a:lnTo>
                    <a:pt x="6165" y="30087"/>
                  </a:lnTo>
                  <a:lnTo>
                    <a:pt x="6165" y="30166"/>
                  </a:lnTo>
                  <a:lnTo>
                    <a:pt x="6139" y="30271"/>
                  </a:lnTo>
                  <a:lnTo>
                    <a:pt x="6086" y="30350"/>
                  </a:lnTo>
                  <a:lnTo>
                    <a:pt x="6033" y="30403"/>
                  </a:lnTo>
                  <a:lnTo>
                    <a:pt x="5954" y="30456"/>
                  </a:lnTo>
                  <a:lnTo>
                    <a:pt x="5875" y="30508"/>
                  </a:lnTo>
                  <a:lnTo>
                    <a:pt x="5796" y="30535"/>
                  </a:lnTo>
                  <a:lnTo>
                    <a:pt x="5585" y="30535"/>
                  </a:lnTo>
                  <a:lnTo>
                    <a:pt x="5506" y="30508"/>
                  </a:lnTo>
                  <a:lnTo>
                    <a:pt x="5427" y="30456"/>
                  </a:lnTo>
                  <a:lnTo>
                    <a:pt x="5348" y="30403"/>
                  </a:lnTo>
                  <a:lnTo>
                    <a:pt x="5296" y="30324"/>
                  </a:lnTo>
                  <a:lnTo>
                    <a:pt x="5269" y="30245"/>
                  </a:lnTo>
                  <a:lnTo>
                    <a:pt x="5243" y="30166"/>
                  </a:lnTo>
                  <a:lnTo>
                    <a:pt x="5216" y="30060"/>
                  </a:lnTo>
                  <a:lnTo>
                    <a:pt x="5243" y="29981"/>
                  </a:lnTo>
                  <a:lnTo>
                    <a:pt x="5269" y="29876"/>
                  </a:lnTo>
                  <a:lnTo>
                    <a:pt x="5296" y="29797"/>
                  </a:lnTo>
                  <a:lnTo>
                    <a:pt x="5375" y="29718"/>
                  </a:lnTo>
                  <a:lnTo>
                    <a:pt x="5427" y="29665"/>
                  </a:lnTo>
                  <a:lnTo>
                    <a:pt x="5506" y="29639"/>
                  </a:lnTo>
                  <a:lnTo>
                    <a:pt x="5612" y="29613"/>
                  </a:lnTo>
                  <a:lnTo>
                    <a:pt x="5691" y="29586"/>
                  </a:lnTo>
                  <a:close/>
                  <a:moveTo>
                    <a:pt x="12224" y="29586"/>
                  </a:moveTo>
                  <a:lnTo>
                    <a:pt x="12198" y="29613"/>
                  </a:lnTo>
                  <a:lnTo>
                    <a:pt x="12303" y="29613"/>
                  </a:lnTo>
                  <a:lnTo>
                    <a:pt x="12409" y="29639"/>
                  </a:lnTo>
                  <a:lnTo>
                    <a:pt x="12488" y="29692"/>
                  </a:lnTo>
                  <a:lnTo>
                    <a:pt x="12540" y="29744"/>
                  </a:lnTo>
                  <a:lnTo>
                    <a:pt x="12619" y="29797"/>
                  </a:lnTo>
                  <a:lnTo>
                    <a:pt x="12646" y="29876"/>
                  </a:lnTo>
                  <a:lnTo>
                    <a:pt x="12672" y="29981"/>
                  </a:lnTo>
                  <a:lnTo>
                    <a:pt x="12699" y="30060"/>
                  </a:lnTo>
                  <a:lnTo>
                    <a:pt x="12699" y="30087"/>
                  </a:lnTo>
                  <a:lnTo>
                    <a:pt x="12672" y="30166"/>
                  </a:lnTo>
                  <a:lnTo>
                    <a:pt x="12646" y="30271"/>
                  </a:lnTo>
                  <a:lnTo>
                    <a:pt x="12619" y="30350"/>
                  </a:lnTo>
                  <a:lnTo>
                    <a:pt x="12540" y="30403"/>
                  </a:lnTo>
                  <a:lnTo>
                    <a:pt x="12488" y="30456"/>
                  </a:lnTo>
                  <a:lnTo>
                    <a:pt x="12409" y="30508"/>
                  </a:lnTo>
                  <a:lnTo>
                    <a:pt x="12303" y="30535"/>
                  </a:lnTo>
                  <a:lnTo>
                    <a:pt x="12119" y="30535"/>
                  </a:lnTo>
                  <a:lnTo>
                    <a:pt x="12040" y="30508"/>
                  </a:lnTo>
                  <a:lnTo>
                    <a:pt x="11961" y="30456"/>
                  </a:lnTo>
                  <a:lnTo>
                    <a:pt x="11882" y="30403"/>
                  </a:lnTo>
                  <a:lnTo>
                    <a:pt x="11829" y="30324"/>
                  </a:lnTo>
                  <a:lnTo>
                    <a:pt x="11776" y="30245"/>
                  </a:lnTo>
                  <a:lnTo>
                    <a:pt x="11750" y="30166"/>
                  </a:lnTo>
                  <a:lnTo>
                    <a:pt x="11750" y="30060"/>
                  </a:lnTo>
                  <a:lnTo>
                    <a:pt x="11750" y="29981"/>
                  </a:lnTo>
                  <a:lnTo>
                    <a:pt x="11776" y="29876"/>
                  </a:lnTo>
                  <a:lnTo>
                    <a:pt x="11829" y="29797"/>
                  </a:lnTo>
                  <a:lnTo>
                    <a:pt x="11882" y="29718"/>
                  </a:lnTo>
                  <a:lnTo>
                    <a:pt x="11961" y="29665"/>
                  </a:lnTo>
                  <a:lnTo>
                    <a:pt x="12040" y="29639"/>
                  </a:lnTo>
                  <a:lnTo>
                    <a:pt x="12119" y="29613"/>
                  </a:lnTo>
                  <a:lnTo>
                    <a:pt x="12224" y="29586"/>
                  </a:lnTo>
                  <a:close/>
                  <a:moveTo>
                    <a:pt x="18705" y="29586"/>
                  </a:moveTo>
                  <a:lnTo>
                    <a:pt x="18705" y="29613"/>
                  </a:lnTo>
                  <a:lnTo>
                    <a:pt x="18784" y="29613"/>
                  </a:lnTo>
                  <a:lnTo>
                    <a:pt x="18890" y="29639"/>
                  </a:lnTo>
                  <a:lnTo>
                    <a:pt x="18969" y="29692"/>
                  </a:lnTo>
                  <a:lnTo>
                    <a:pt x="19021" y="29744"/>
                  </a:lnTo>
                  <a:lnTo>
                    <a:pt x="19100" y="29797"/>
                  </a:lnTo>
                  <a:lnTo>
                    <a:pt x="19127" y="29876"/>
                  </a:lnTo>
                  <a:lnTo>
                    <a:pt x="19153" y="29981"/>
                  </a:lnTo>
                  <a:lnTo>
                    <a:pt x="19179" y="30060"/>
                  </a:lnTo>
                  <a:lnTo>
                    <a:pt x="19153" y="30166"/>
                  </a:lnTo>
                  <a:lnTo>
                    <a:pt x="19127" y="30245"/>
                  </a:lnTo>
                  <a:lnTo>
                    <a:pt x="19100" y="30324"/>
                  </a:lnTo>
                  <a:lnTo>
                    <a:pt x="19048" y="30403"/>
                  </a:lnTo>
                  <a:lnTo>
                    <a:pt x="18969" y="30456"/>
                  </a:lnTo>
                  <a:lnTo>
                    <a:pt x="18890" y="30508"/>
                  </a:lnTo>
                  <a:lnTo>
                    <a:pt x="18784" y="30535"/>
                  </a:lnTo>
                  <a:lnTo>
                    <a:pt x="18600" y="30535"/>
                  </a:lnTo>
                  <a:lnTo>
                    <a:pt x="18521" y="30508"/>
                  </a:lnTo>
                  <a:lnTo>
                    <a:pt x="18442" y="30456"/>
                  </a:lnTo>
                  <a:lnTo>
                    <a:pt x="18363" y="30403"/>
                  </a:lnTo>
                  <a:lnTo>
                    <a:pt x="18310" y="30324"/>
                  </a:lnTo>
                  <a:lnTo>
                    <a:pt x="18257" y="30245"/>
                  </a:lnTo>
                  <a:lnTo>
                    <a:pt x="18231" y="30166"/>
                  </a:lnTo>
                  <a:lnTo>
                    <a:pt x="18231" y="30060"/>
                  </a:lnTo>
                  <a:lnTo>
                    <a:pt x="18231" y="29981"/>
                  </a:lnTo>
                  <a:lnTo>
                    <a:pt x="18257" y="29876"/>
                  </a:lnTo>
                  <a:lnTo>
                    <a:pt x="18310" y="29797"/>
                  </a:lnTo>
                  <a:lnTo>
                    <a:pt x="18363" y="29744"/>
                  </a:lnTo>
                  <a:lnTo>
                    <a:pt x="18442" y="29665"/>
                  </a:lnTo>
                  <a:lnTo>
                    <a:pt x="18521" y="29639"/>
                  </a:lnTo>
                  <a:lnTo>
                    <a:pt x="18600" y="29613"/>
                  </a:lnTo>
                  <a:lnTo>
                    <a:pt x="18705" y="29586"/>
                  </a:lnTo>
                  <a:close/>
                  <a:moveTo>
                    <a:pt x="606" y="29323"/>
                  </a:moveTo>
                  <a:lnTo>
                    <a:pt x="474" y="29349"/>
                  </a:lnTo>
                  <a:lnTo>
                    <a:pt x="369" y="29375"/>
                  </a:lnTo>
                  <a:lnTo>
                    <a:pt x="264" y="29428"/>
                  </a:lnTo>
                  <a:lnTo>
                    <a:pt x="158" y="29507"/>
                  </a:lnTo>
                  <a:lnTo>
                    <a:pt x="106" y="29613"/>
                  </a:lnTo>
                  <a:lnTo>
                    <a:pt x="53" y="29718"/>
                  </a:lnTo>
                  <a:lnTo>
                    <a:pt x="0" y="29823"/>
                  </a:lnTo>
                  <a:lnTo>
                    <a:pt x="0" y="29955"/>
                  </a:lnTo>
                  <a:lnTo>
                    <a:pt x="26" y="30060"/>
                  </a:lnTo>
                  <a:lnTo>
                    <a:pt x="53" y="30192"/>
                  </a:lnTo>
                  <a:lnTo>
                    <a:pt x="106" y="30297"/>
                  </a:lnTo>
                  <a:lnTo>
                    <a:pt x="185" y="30377"/>
                  </a:lnTo>
                  <a:lnTo>
                    <a:pt x="290" y="30456"/>
                  </a:lnTo>
                  <a:lnTo>
                    <a:pt x="395" y="30508"/>
                  </a:lnTo>
                  <a:lnTo>
                    <a:pt x="501" y="30535"/>
                  </a:lnTo>
                  <a:lnTo>
                    <a:pt x="632" y="30535"/>
                  </a:lnTo>
                  <a:lnTo>
                    <a:pt x="606" y="30561"/>
                  </a:lnTo>
                  <a:lnTo>
                    <a:pt x="738" y="30535"/>
                  </a:lnTo>
                  <a:lnTo>
                    <a:pt x="843" y="30508"/>
                  </a:lnTo>
                  <a:lnTo>
                    <a:pt x="949" y="30456"/>
                  </a:lnTo>
                  <a:lnTo>
                    <a:pt x="1054" y="30377"/>
                  </a:lnTo>
                  <a:lnTo>
                    <a:pt x="1133" y="30297"/>
                  </a:lnTo>
                  <a:lnTo>
                    <a:pt x="1186" y="30192"/>
                  </a:lnTo>
                  <a:lnTo>
                    <a:pt x="1212" y="30060"/>
                  </a:lnTo>
                  <a:lnTo>
                    <a:pt x="1238" y="29955"/>
                  </a:lnTo>
                  <a:lnTo>
                    <a:pt x="1212" y="29929"/>
                  </a:lnTo>
                  <a:lnTo>
                    <a:pt x="1212" y="29797"/>
                  </a:lnTo>
                  <a:lnTo>
                    <a:pt x="1159" y="29692"/>
                  </a:lnTo>
                  <a:lnTo>
                    <a:pt x="1107" y="29586"/>
                  </a:lnTo>
                  <a:lnTo>
                    <a:pt x="1028" y="29481"/>
                  </a:lnTo>
                  <a:lnTo>
                    <a:pt x="949" y="29428"/>
                  </a:lnTo>
                  <a:lnTo>
                    <a:pt x="843" y="29375"/>
                  </a:lnTo>
                  <a:lnTo>
                    <a:pt x="711" y="29323"/>
                  </a:lnTo>
                  <a:close/>
                  <a:moveTo>
                    <a:pt x="5691" y="29454"/>
                  </a:moveTo>
                  <a:lnTo>
                    <a:pt x="5559" y="29481"/>
                  </a:lnTo>
                  <a:lnTo>
                    <a:pt x="5454" y="29507"/>
                  </a:lnTo>
                  <a:lnTo>
                    <a:pt x="5348" y="29560"/>
                  </a:lnTo>
                  <a:lnTo>
                    <a:pt x="5269" y="29639"/>
                  </a:lnTo>
                  <a:lnTo>
                    <a:pt x="5190" y="29744"/>
                  </a:lnTo>
                  <a:lnTo>
                    <a:pt x="5137" y="29850"/>
                  </a:lnTo>
                  <a:lnTo>
                    <a:pt x="5085" y="29955"/>
                  </a:lnTo>
                  <a:lnTo>
                    <a:pt x="5085" y="30087"/>
                  </a:lnTo>
                  <a:lnTo>
                    <a:pt x="5111" y="30192"/>
                  </a:lnTo>
                  <a:lnTo>
                    <a:pt x="5137" y="30324"/>
                  </a:lnTo>
                  <a:lnTo>
                    <a:pt x="5190" y="30429"/>
                  </a:lnTo>
                  <a:lnTo>
                    <a:pt x="5269" y="30508"/>
                  </a:lnTo>
                  <a:lnTo>
                    <a:pt x="5348" y="30587"/>
                  </a:lnTo>
                  <a:lnTo>
                    <a:pt x="5454" y="30640"/>
                  </a:lnTo>
                  <a:lnTo>
                    <a:pt x="5585" y="30666"/>
                  </a:lnTo>
                  <a:lnTo>
                    <a:pt x="5691" y="30693"/>
                  </a:lnTo>
                  <a:lnTo>
                    <a:pt x="5822" y="30666"/>
                  </a:lnTo>
                  <a:lnTo>
                    <a:pt x="5928" y="30640"/>
                  </a:lnTo>
                  <a:lnTo>
                    <a:pt x="6033" y="30587"/>
                  </a:lnTo>
                  <a:lnTo>
                    <a:pt x="6139" y="30508"/>
                  </a:lnTo>
                  <a:lnTo>
                    <a:pt x="6191" y="30429"/>
                  </a:lnTo>
                  <a:lnTo>
                    <a:pt x="6270" y="30324"/>
                  </a:lnTo>
                  <a:lnTo>
                    <a:pt x="6297" y="30192"/>
                  </a:lnTo>
                  <a:lnTo>
                    <a:pt x="6297" y="30087"/>
                  </a:lnTo>
                  <a:lnTo>
                    <a:pt x="6297" y="30060"/>
                  </a:lnTo>
                  <a:lnTo>
                    <a:pt x="6297" y="29955"/>
                  </a:lnTo>
                  <a:lnTo>
                    <a:pt x="6270" y="29823"/>
                  </a:lnTo>
                  <a:lnTo>
                    <a:pt x="6191" y="29718"/>
                  </a:lnTo>
                  <a:lnTo>
                    <a:pt x="6139" y="29639"/>
                  </a:lnTo>
                  <a:lnTo>
                    <a:pt x="6033" y="29560"/>
                  </a:lnTo>
                  <a:lnTo>
                    <a:pt x="5928" y="29507"/>
                  </a:lnTo>
                  <a:lnTo>
                    <a:pt x="5822" y="29481"/>
                  </a:lnTo>
                  <a:lnTo>
                    <a:pt x="5691" y="29454"/>
                  </a:lnTo>
                  <a:close/>
                  <a:moveTo>
                    <a:pt x="12224" y="29454"/>
                  </a:moveTo>
                  <a:lnTo>
                    <a:pt x="12093" y="29481"/>
                  </a:lnTo>
                  <a:lnTo>
                    <a:pt x="11987" y="29507"/>
                  </a:lnTo>
                  <a:lnTo>
                    <a:pt x="11882" y="29560"/>
                  </a:lnTo>
                  <a:lnTo>
                    <a:pt x="11776" y="29639"/>
                  </a:lnTo>
                  <a:lnTo>
                    <a:pt x="11697" y="29744"/>
                  </a:lnTo>
                  <a:lnTo>
                    <a:pt x="11645" y="29850"/>
                  </a:lnTo>
                  <a:lnTo>
                    <a:pt x="11618" y="29955"/>
                  </a:lnTo>
                  <a:lnTo>
                    <a:pt x="11618" y="30087"/>
                  </a:lnTo>
                  <a:lnTo>
                    <a:pt x="11618" y="30192"/>
                  </a:lnTo>
                  <a:lnTo>
                    <a:pt x="11645" y="30324"/>
                  </a:lnTo>
                  <a:lnTo>
                    <a:pt x="11724" y="30429"/>
                  </a:lnTo>
                  <a:lnTo>
                    <a:pt x="11776" y="30508"/>
                  </a:lnTo>
                  <a:lnTo>
                    <a:pt x="11882" y="30587"/>
                  </a:lnTo>
                  <a:lnTo>
                    <a:pt x="11987" y="30640"/>
                  </a:lnTo>
                  <a:lnTo>
                    <a:pt x="12093" y="30666"/>
                  </a:lnTo>
                  <a:lnTo>
                    <a:pt x="12224" y="30693"/>
                  </a:lnTo>
                  <a:lnTo>
                    <a:pt x="12356" y="30666"/>
                  </a:lnTo>
                  <a:lnTo>
                    <a:pt x="12461" y="30640"/>
                  </a:lnTo>
                  <a:lnTo>
                    <a:pt x="12567" y="30587"/>
                  </a:lnTo>
                  <a:lnTo>
                    <a:pt x="12646" y="30508"/>
                  </a:lnTo>
                  <a:lnTo>
                    <a:pt x="12725" y="30429"/>
                  </a:lnTo>
                  <a:lnTo>
                    <a:pt x="12778" y="30324"/>
                  </a:lnTo>
                  <a:lnTo>
                    <a:pt x="12830" y="30192"/>
                  </a:lnTo>
                  <a:lnTo>
                    <a:pt x="12830" y="30087"/>
                  </a:lnTo>
                  <a:lnTo>
                    <a:pt x="12830" y="30060"/>
                  </a:lnTo>
                  <a:lnTo>
                    <a:pt x="12804" y="29955"/>
                  </a:lnTo>
                  <a:lnTo>
                    <a:pt x="12778" y="29823"/>
                  </a:lnTo>
                  <a:lnTo>
                    <a:pt x="12725" y="29718"/>
                  </a:lnTo>
                  <a:lnTo>
                    <a:pt x="12646" y="29639"/>
                  </a:lnTo>
                  <a:lnTo>
                    <a:pt x="12567" y="29560"/>
                  </a:lnTo>
                  <a:lnTo>
                    <a:pt x="12461" y="29507"/>
                  </a:lnTo>
                  <a:lnTo>
                    <a:pt x="12330" y="29481"/>
                  </a:lnTo>
                  <a:lnTo>
                    <a:pt x="12224" y="29454"/>
                  </a:lnTo>
                  <a:close/>
                  <a:moveTo>
                    <a:pt x="18705" y="29454"/>
                  </a:moveTo>
                  <a:lnTo>
                    <a:pt x="18574" y="29481"/>
                  </a:lnTo>
                  <a:lnTo>
                    <a:pt x="18468" y="29507"/>
                  </a:lnTo>
                  <a:lnTo>
                    <a:pt x="18363" y="29560"/>
                  </a:lnTo>
                  <a:lnTo>
                    <a:pt x="18257" y="29639"/>
                  </a:lnTo>
                  <a:lnTo>
                    <a:pt x="18205" y="29744"/>
                  </a:lnTo>
                  <a:lnTo>
                    <a:pt x="18126" y="29850"/>
                  </a:lnTo>
                  <a:lnTo>
                    <a:pt x="18099" y="29955"/>
                  </a:lnTo>
                  <a:lnTo>
                    <a:pt x="18099" y="30087"/>
                  </a:lnTo>
                  <a:lnTo>
                    <a:pt x="18099" y="30192"/>
                  </a:lnTo>
                  <a:lnTo>
                    <a:pt x="18126" y="30324"/>
                  </a:lnTo>
                  <a:lnTo>
                    <a:pt x="18205" y="30429"/>
                  </a:lnTo>
                  <a:lnTo>
                    <a:pt x="18257" y="30508"/>
                  </a:lnTo>
                  <a:lnTo>
                    <a:pt x="18363" y="30587"/>
                  </a:lnTo>
                  <a:lnTo>
                    <a:pt x="18468" y="30640"/>
                  </a:lnTo>
                  <a:lnTo>
                    <a:pt x="18574" y="30666"/>
                  </a:lnTo>
                  <a:lnTo>
                    <a:pt x="18705" y="30693"/>
                  </a:lnTo>
                  <a:lnTo>
                    <a:pt x="18837" y="30666"/>
                  </a:lnTo>
                  <a:lnTo>
                    <a:pt x="18942" y="30640"/>
                  </a:lnTo>
                  <a:lnTo>
                    <a:pt x="19048" y="30587"/>
                  </a:lnTo>
                  <a:lnTo>
                    <a:pt x="19127" y="30508"/>
                  </a:lnTo>
                  <a:lnTo>
                    <a:pt x="19206" y="30429"/>
                  </a:lnTo>
                  <a:lnTo>
                    <a:pt x="19258" y="30324"/>
                  </a:lnTo>
                  <a:lnTo>
                    <a:pt x="19311" y="30192"/>
                  </a:lnTo>
                  <a:lnTo>
                    <a:pt x="19311" y="30087"/>
                  </a:lnTo>
                  <a:lnTo>
                    <a:pt x="19311" y="29955"/>
                  </a:lnTo>
                  <a:lnTo>
                    <a:pt x="19258" y="29850"/>
                  </a:lnTo>
                  <a:lnTo>
                    <a:pt x="19206" y="29744"/>
                  </a:lnTo>
                  <a:lnTo>
                    <a:pt x="19127" y="29639"/>
                  </a:lnTo>
                  <a:lnTo>
                    <a:pt x="19048" y="29560"/>
                  </a:lnTo>
                  <a:lnTo>
                    <a:pt x="18942" y="29507"/>
                  </a:lnTo>
                  <a:lnTo>
                    <a:pt x="18811" y="29481"/>
                  </a:lnTo>
                  <a:lnTo>
                    <a:pt x="18705" y="29454"/>
                  </a:lnTo>
                  <a:close/>
                  <a:moveTo>
                    <a:pt x="2687" y="31799"/>
                  </a:moveTo>
                  <a:lnTo>
                    <a:pt x="2635" y="31852"/>
                  </a:lnTo>
                  <a:lnTo>
                    <a:pt x="2740" y="31852"/>
                  </a:lnTo>
                  <a:lnTo>
                    <a:pt x="2819" y="31878"/>
                  </a:lnTo>
                  <a:lnTo>
                    <a:pt x="2924" y="31905"/>
                  </a:lnTo>
                  <a:lnTo>
                    <a:pt x="3003" y="31957"/>
                  </a:lnTo>
                  <a:lnTo>
                    <a:pt x="3056" y="32036"/>
                  </a:lnTo>
                  <a:lnTo>
                    <a:pt x="3109" y="32089"/>
                  </a:lnTo>
                  <a:lnTo>
                    <a:pt x="3135" y="32194"/>
                  </a:lnTo>
                  <a:lnTo>
                    <a:pt x="3162" y="32273"/>
                  </a:lnTo>
                  <a:lnTo>
                    <a:pt x="3162" y="32300"/>
                  </a:lnTo>
                  <a:lnTo>
                    <a:pt x="3162" y="32379"/>
                  </a:lnTo>
                  <a:lnTo>
                    <a:pt x="3135" y="32484"/>
                  </a:lnTo>
                  <a:lnTo>
                    <a:pt x="3083" y="32563"/>
                  </a:lnTo>
                  <a:lnTo>
                    <a:pt x="3030" y="32616"/>
                  </a:lnTo>
                  <a:lnTo>
                    <a:pt x="2951" y="32669"/>
                  </a:lnTo>
                  <a:lnTo>
                    <a:pt x="2872" y="32721"/>
                  </a:lnTo>
                  <a:lnTo>
                    <a:pt x="2766" y="32748"/>
                  </a:lnTo>
                  <a:lnTo>
                    <a:pt x="2582" y="32748"/>
                  </a:lnTo>
                  <a:lnTo>
                    <a:pt x="2503" y="32721"/>
                  </a:lnTo>
                  <a:lnTo>
                    <a:pt x="2424" y="32669"/>
                  </a:lnTo>
                  <a:lnTo>
                    <a:pt x="2345" y="32616"/>
                  </a:lnTo>
                  <a:lnTo>
                    <a:pt x="2292" y="32537"/>
                  </a:lnTo>
                  <a:lnTo>
                    <a:pt x="2239" y="32458"/>
                  </a:lnTo>
                  <a:lnTo>
                    <a:pt x="2213" y="32379"/>
                  </a:lnTo>
                  <a:lnTo>
                    <a:pt x="2213" y="32273"/>
                  </a:lnTo>
                  <a:lnTo>
                    <a:pt x="2213" y="32168"/>
                  </a:lnTo>
                  <a:lnTo>
                    <a:pt x="2266" y="32089"/>
                  </a:lnTo>
                  <a:lnTo>
                    <a:pt x="2292" y="32010"/>
                  </a:lnTo>
                  <a:lnTo>
                    <a:pt x="2345" y="31931"/>
                  </a:lnTo>
                  <a:lnTo>
                    <a:pt x="2424" y="31878"/>
                  </a:lnTo>
                  <a:lnTo>
                    <a:pt x="2503" y="31852"/>
                  </a:lnTo>
                  <a:lnTo>
                    <a:pt x="2608" y="31826"/>
                  </a:lnTo>
                  <a:lnTo>
                    <a:pt x="2687" y="31799"/>
                  </a:lnTo>
                  <a:close/>
                  <a:moveTo>
                    <a:pt x="2687" y="31667"/>
                  </a:moveTo>
                  <a:lnTo>
                    <a:pt x="2556" y="31694"/>
                  </a:lnTo>
                  <a:lnTo>
                    <a:pt x="2450" y="31720"/>
                  </a:lnTo>
                  <a:lnTo>
                    <a:pt x="2345" y="31773"/>
                  </a:lnTo>
                  <a:lnTo>
                    <a:pt x="2239" y="31852"/>
                  </a:lnTo>
                  <a:lnTo>
                    <a:pt x="2187" y="31957"/>
                  </a:lnTo>
                  <a:lnTo>
                    <a:pt x="2134" y="32063"/>
                  </a:lnTo>
                  <a:lnTo>
                    <a:pt x="2081" y="32168"/>
                  </a:lnTo>
                  <a:lnTo>
                    <a:pt x="2081" y="32300"/>
                  </a:lnTo>
                  <a:lnTo>
                    <a:pt x="2081" y="32405"/>
                  </a:lnTo>
                  <a:lnTo>
                    <a:pt x="2134" y="32537"/>
                  </a:lnTo>
                  <a:lnTo>
                    <a:pt x="2187" y="32642"/>
                  </a:lnTo>
                  <a:lnTo>
                    <a:pt x="2266" y="32721"/>
                  </a:lnTo>
                  <a:lnTo>
                    <a:pt x="2345" y="32800"/>
                  </a:lnTo>
                  <a:lnTo>
                    <a:pt x="2450" y="32853"/>
                  </a:lnTo>
                  <a:lnTo>
                    <a:pt x="2582" y="32879"/>
                  </a:lnTo>
                  <a:lnTo>
                    <a:pt x="2687" y="32906"/>
                  </a:lnTo>
                  <a:lnTo>
                    <a:pt x="2635" y="32932"/>
                  </a:lnTo>
                  <a:lnTo>
                    <a:pt x="2845" y="32932"/>
                  </a:lnTo>
                  <a:lnTo>
                    <a:pt x="2977" y="32879"/>
                  </a:lnTo>
                  <a:lnTo>
                    <a:pt x="3056" y="32800"/>
                  </a:lnTo>
                  <a:lnTo>
                    <a:pt x="3162" y="32721"/>
                  </a:lnTo>
                  <a:lnTo>
                    <a:pt x="3214" y="32642"/>
                  </a:lnTo>
                  <a:lnTo>
                    <a:pt x="3267" y="32537"/>
                  </a:lnTo>
                  <a:lnTo>
                    <a:pt x="3293" y="32405"/>
                  </a:lnTo>
                  <a:lnTo>
                    <a:pt x="3293" y="32300"/>
                  </a:lnTo>
                  <a:lnTo>
                    <a:pt x="3293" y="32273"/>
                  </a:lnTo>
                  <a:lnTo>
                    <a:pt x="3293" y="32168"/>
                  </a:lnTo>
                  <a:lnTo>
                    <a:pt x="3241" y="32036"/>
                  </a:lnTo>
                  <a:lnTo>
                    <a:pt x="3188" y="31931"/>
                  </a:lnTo>
                  <a:lnTo>
                    <a:pt x="3109" y="31852"/>
                  </a:lnTo>
                  <a:lnTo>
                    <a:pt x="3030" y="31773"/>
                  </a:lnTo>
                  <a:lnTo>
                    <a:pt x="2924" y="31720"/>
                  </a:lnTo>
                  <a:lnTo>
                    <a:pt x="2819" y="31694"/>
                  </a:lnTo>
                  <a:lnTo>
                    <a:pt x="2687" y="31667"/>
                  </a:lnTo>
                  <a:close/>
                  <a:moveTo>
                    <a:pt x="8826" y="32089"/>
                  </a:moveTo>
                  <a:lnTo>
                    <a:pt x="8773" y="32115"/>
                  </a:lnTo>
                  <a:lnTo>
                    <a:pt x="8878" y="32115"/>
                  </a:lnTo>
                  <a:lnTo>
                    <a:pt x="8958" y="32142"/>
                  </a:lnTo>
                  <a:lnTo>
                    <a:pt x="9037" y="32168"/>
                  </a:lnTo>
                  <a:lnTo>
                    <a:pt x="9116" y="32221"/>
                  </a:lnTo>
                  <a:lnTo>
                    <a:pt x="9195" y="32300"/>
                  </a:lnTo>
                  <a:lnTo>
                    <a:pt x="9247" y="32379"/>
                  </a:lnTo>
                  <a:lnTo>
                    <a:pt x="9274" y="32458"/>
                  </a:lnTo>
                  <a:lnTo>
                    <a:pt x="9300" y="32563"/>
                  </a:lnTo>
                  <a:lnTo>
                    <a:pt x="9274" y="32669"/>
                  </a:lnTo>
                  <a:lnTo>
                    <a:pt x="9247" y="32748"/>
                  </a:lnTo>
                  <a:lnTo>
                    <a:pt x="9195" y="32827"/>
                  </a:lnTo>
                  <a:lnTo>
                    <a:pt x="9142" y="32906"/>
                  </a:lnTo>
                  <a:lnTo>
                    <a:pt x="9089" y="32958"/>
                  </a:lnTo>
                  <a:lnTo>
                    <a:pt x="8984" y="32985"/>
                  </a:lnTo>
                  <a:lnTo>
                    <a:pt x="8905" y="33011"/>
                  </a:lnTo>
                  <a:lnTo>
                    <a:pt x="8799" y="33037"/>
                  </a:lnTo>
                  <a:lnTo>
                    <a:pt x="8720" y="33011"/>
                  </a:lnTo>
                  <a:lnTo>
                    <a:pt x="8615" y="32985"/>
                  </a:lnTo>
                  <a:lnTo>
                    <a:pt x="8536" y="32958"/>
                  </a:lnTo>
                  <a:lnTo>
                    <a:pt x="8483" y="32879"/>
                  </a:lnTo>
                  <a:lnTo>
                    <a:pt x="8431" y="32827"/>
                  </a:lnTo>
                  <a:lnTo>
                    <a:pt x="8378" y="32721"/>
                  </a:lnTo>
                  <a:lnTo>
                    <a:pt x="8352" y="32642"/>
                  </a:lnTo>
                  <a:lnTo>
                    <a:pt x="8352" y="32537"/>
                  </a:lnTo>
                  <a:lnTo>
                    <a:pt x="8352" y="32458"/>
                  </a:lnTo>
                  <a:lnTo>
                    <a:pt x="8378" y="32352"/>
                  </a:lnTo>
                  <a:lnTo>
                    <a:pt x="8431" y="32273"/>
                  </a:lnTo>
                  <a:lnTo>
                    <a:pt x="8483" y="32221"/>
                  </a:lnTo>
                  <a:lnTo>
                    <a:pt x="8562" y="32168"/>
                  </a:lnTo>
                  <a:lnTo>
                    <a:pt x="8641" y="32115"/>
                  </a:lnTo>
                  <a:lnTo>
                    <a:pt x="8720" y="32089"/>
                  </a:lnTo>
                  <a:close/>
                  <a:moveTo>
                    <a:pt x="15386" y="32168"/>
                  </a:moveTo>
                  <a:lnTo>
                    <a:pt x="15333" y="32194"/>
                  </a:lnTo>
                  <a:lnTo>
                    <a:pt x="15438" y="32194"/>
                  </a:lnTo>
                  <a:lnTo>
                    <a:pt x="15544" y="32221"/>
                  </a:lnTo>
                  <a:lnTo>
                    <a:pt x="15623" y="32247"/>
                  </a:lnTo>
                  <a:lnTo>
                    <a:pt x="15676" y="32300"/>
                  </a:lnTo>
                  <a:lnTo>
                    <a:pt x="15755" y="32379"/>
                  </a:lnTo>
                  <a:lnTo>
                    <a:pt x="15807" y="32458"/>
                  </a:lnTo>
                  <a:lnTo>
                    <a:pt x="15834" y="32537"/>
                  </a:lnTo>
                  <a:lnTo>
                    <a:pt x="15834" y="32642"/>
                  </a:lnTo>
                  <a:lnTo>
                    <a:pt x="15834" y="32748"/>
                  </a:lnTo>
                  <a:lnTo>
                    <a:pt x="15807" y="32827"/>
                  </a:lnTo>
                  <a:lnTo>
                    <a:pt x="15755" y="32906"/>
                  </a:lnTo>
                  <a:lnTo>
                    <a:pt x="15702" y="32985"/>
                  </a:lnTo>
                  <a:lnTo>
                    <a:pt x="15623" y="33037"/>
                  </a:lnTo>
                  <a:lnTo>
                    <a:pt x="15544" y="33064"/>
                  </a:lnTo>
                  <a:lnTo>
                    <a:pt x="15465" y="33090"/>
                  </a:lnTo>
                  <a:lnTo>
                    <a:pt x="15359" y="33116"/>
                  </a:lnTo>
                  <a:lnTo>
                    <a:pt x="15280" y="33090"/>
                  </a:lnTo>
                  <a:lnTo>
                    <a:pt x="15175" y="33064"/>
                  </a:lnTo>
                  <a:lnTo>
                    <a:pt x="15096" y="33037"/>
                  </a:lnTo>
                  <a:lnTo>
                    <a:pt x="15017" y="32958"/>
                  </a:lnTo>
                  <a:lnTo>
                    <a:pt x="14964" y="32906"/>
                  </a:lnTo>
                  <a:lnTo>
                    <a:pt x="14938" y="32827"/>
                  </a:lnTo>
                  <a:lnTo>
                    <a:pt x="14912" y="32721"/>
                  </a:lnTo>
                  <a:lnTo>
                    <a:pt x="14885" y="32642"/>
                  </a:lnTo>
                  <a:lnTo>
                    <a:pt x="14912" y="32537"/>
                  </a:lnTo>
                  <a:lnTo>
                    <a:pt x="14938" y="32458"/>
                  </a:lnTo>
                  <a:lnTo>
                    <a:pt x="14991" y="32379"/>
                  </a:lnTo>
                  <a:lnTo>
                    <a:pt x="15043" y="32300"/>
                  </a:lnTo>
                  <a:lnTo>
                    <a:pt x="15096" y="32247"/>
                  </a:lnTo>
                  <a:lnTo>
                    <a:pt x="15201" y="32194"/>
                  </a:lnTo>
                  <a:lnTo>
                    <a:pt x="15280" y="32168"/>
                  </a:lnTo>
                  <a:close/>
                  <a:moveTo>
                    <a:pt x="8694" y="31957"/>
                  </a:moveTo>
                  <a:lnTo>
                    <a:pt x="8562" y="32010"/>
                  </a:lnTo>
                  <a:lnTo>
                    <a:pt x="8457" y="32063"/>
                  </a:lnTo>
                  <a:lnTo>
                    <a:pt x="8378" y="32142"/>
                  </a:lnTo>
                  <a:lnTo>
                    <a:pt x="8299" y="32221"/>
                  </a:lnTo>
                  <a:lnTo>
                    <a:pt x="8246" y="32326"/>
                  </a:lnTo>
                  <a:lnTo>
                    <a:pt x="8220" y="32431"/>
                  </a:lnTo>
                  <a:lnTo>
                    <a:pt x="8194" y="32563"/>
                  </a:lnTo>
                  <a:lnTo>
                    <a:pt x="8220" y="32695"/>
                  </a:lnTo>
                  <a:lnTo>
                    <a:pt x="8246" y="32800"/>
                  </a:lnTo>
                  <a:lnTo>
                    <a:pt x="8299" y="32906"/>
                  </a:lnTo>
                  <a:lnTo>
                    <a:pt x="8378" y="32985"/>
                  </a:lnTo>
                  <a:lnTo>
                    <a:pt x="8483" y="33064"/>
                  </a:lnTo>
                  <a:lnTo>
                    <a:pt x="8589" y="33116"/>
                  </a:lnTo>
                  <a:lnTo>
                    <a:pt x="8694" y="33169"/>
                  </a:lnTo>
                  <a:lnTo>
                    <a:pt x="8826" y="33169"/>
                  </a:lnTo>
                  <a:lnTo>
                    <a:pt x="8773" y="33195"/>
                  </a:lnTo>
                  <a:lnTo>
                    <a:pt x="8958" y="33195"/>
                  </a:lnTo>
                  <a:lnTo>
                    <a:pt x="9089" y="33143"/>
                  </a:lnTo>
                  <a:lnTo>
                    <a:pt x="9195" y="33090"/>
                  </a:lnTo>
                  <a:lnTo>
                    <a:pt x="9274" y="33011"/>
                  </a:lnTo>
                  <a:lnTo>
                    <a:pt x="9326" y="32906"/>
                  </a:lnTo>
                  <a:lnTo>
                    <a:pt x="9379" y="32800"/>
                  </a:lnTo>
                  <a:lnTo>
                    <a:pt x="9432" y="32695"/>
                  </a:lnTo>
                  <a:lnTo>
                    <a:pt x="9432" y="32563"/>
                  </a:lnTo>
                  <a:lnTo>
                    <a:pt x="9405" y="32431"/>
                  </a:lnTo>
                  <a:lnTo>
                    <a:pt x="9379" y="32326"/>
                  </a:lnTo>
                  <a:lnTo>
                    <a:pt x="9326" y="32221"/>
                  </a:lnTo>
                  <a:lnTo>
                    <a:pt x="9247" y="32115"/>
                  </a:lnTo>
                  <a:lnTo>
                    <a:pt x="9142" y="32063"/>
                  </a:lnTo>
                  <a:lnTo>
                    <a:pt x="9037" y="31984"/>
                  </a:lnTo>
                  <a:lnTo>
                    <a:pt x="8931" y="31957"/>
                  </a:lnTo>
                  <a:close/>
                  <a:moveTo>
                    <a:pt x="15228" y="32036"/>
                  </a:moveTo>
                  <a:lnTo>
                    <a:pt x="15122" y="32089"/>
                  </a:lnTo>
                  <a:lnTo>
                    <a:pt x="15017" y="32142"/>
                  </a:lnTo>
                  <a:lnTo>
                    <a:pt x="14938" y="32221"/>
                  </a:lnTo>
                  <a:lnTo>
                    <a:pt x="14859" y="32300"/>
                  </a:lnTo>
                  <a:lnTo>
                    <a:pt x="14806" y="32405"/>
                  </a:lnTo>
                  <a:lnTo>
                    <a:pt x="14780" y="32537"/>
                  </a:lnTo>
                  <a:lnTo>
                    <a:pt x="14753" y="32642"/>
                  </a:lnTo>
                  <a:lnTo>
                    <a:pt x="14780" y="32774"/>
                  </a:lnTo>
                  <a:lnTo>
                    <a:pt x="14806" y="32879"/>
                  </a:lnTo>
                  <a:lnTo>
                    <a:pt x="14859" y="32985"/>
                  </a:lnTo>
                  <a:lnTo>
                    <a:pt x="14938" y="33090"/>
                  </a:lnTo>
                  <a:lnTo>
                    <a:pt x="15043" y="33143"/>
                  </a:lnTo>
                  <a:lnTo>
                    <a:pt x="15149" y="33195"/>
                  </a:lnTo>
                  <a:lnTo>
                    <a:pt x="15254" y="33248"/>
                  </a:lnTo>
                  <a:lnTo>
                    <a:pt x="15386" y="33248"/>
                  </a:lnTo>
                  <a:lnTo>
                    <a:pt x="15333" y="33274"/>
                  </a:lnTo>
                  <a:lnTo>
                    <a:pt x="15386" y="33274"/>
                  </a:lnTo>
                  <a:lnTo>
                    <a:pt x="15517" y="33248"/>
                  </a:lnTo>
                  <a:lnTo>
                    <a:pt x="15623" y="33222"/>
                  </a:lnTo>
                  <a:lnTo>
                    <a:pt x="15728" y="33169"/>
                  </a:lnTo>
                  <a:lnTo>
                    <a:pt x="15807" y="33090"/>
                  </a:lnTo>
                  <a:lnTo>
                    <a:pt x="15886" y="32985"/>
                  </a:lnTo>
                  <a:lnTo>
                    <a:pt x="15939" y="32879"/>
                  </a:lnTo>
                  <a:lnTo>
                    <a:pt x="15965" y="32774"/>
                  </a:lnTo>
                  <a:lnTo>
                    <a:pt x="15992" y="32642"/>
                  </a:lnTo>
                  <a:lnTo>
                    <a:pt x="15965" y="32510"/>
                  </a:lnTo>
                  <a:lnTo>
                    <a:pt x="15939" y="32405"/>
                  </a:lnTo>
                  <a:lnTo>
                    <a:pt x="15860" y="32300"/>
                  </a:lnTo>
                  <a:lnTo>
                    <a:pt x="15807" y="32194"/>
                  </a:lnTo>
                  <a:lnTo>
                    <a:pt x="15702" y="32142"/>
                  </a:lnTo>
                  <a:lnTo>
                    <a:pt x="15597" y="32089"/>
                  </a:lnTo>
                  <a:lnTo>
                    <a:pt x="15491" y="32036"/>
                  </a:lnTo>
                  <a:close/>
                  <a:moveTo>
                    <a:pt x="5454" y="34223"/>
                  </a:moveTo>
                  <a:lnTo>
                    <a:pt x="5443" y="34228"/>
                  </a:lnTo>
                  <a:lnTo>
                    <a:pt x="5443" y="34228"/>
                  </a:lnTo>
                  <a:lnTo>
                    <a:pt x="5506" y="34249"/>
                  </a:lnTo>
                  <a:lnTo>
                    <a:pt x="5612" y="34276"/>
                  </a:lnTo>
                  <a:lnTo>
                    <a:pt x="5691" y="34302"/>
                  </a:lnTo>
                  <a:lnTo>
                    <a:pt x="5770" y="34355"/>
                  </a:lnTo>
                  <a:lnTo>
                    <a:pt x="5822" y="34434"/>
                  </a:lnTo>
                  <a:lnTo>
                    <a:pt x="5875" y="34513"/>
                  </a:lnTo>
                  <a:lnTo>
                    <a:pt x="5901" y="34592"/>
                  </a:lnTo>
                  <a:lnTo>
                    <a:pt x="5928" y="34697"/>
                  </a:lnTo>
                  <a:lnTo>
                    <a:pt x="5901" y="34776"/>
                  </a:lnTo>
                  <a:lnTo>
                    <a:pt x="5875" y="34882"/>
                  </a:lnTo>
                  <a:lnTo>
                    <a:pt x="5849" y="34961"/>
                  </a:lnTo>
                  <a:lnTo>
                    <a:pt x="5770" y="35013"/>
                  </a:lnTo>
                  <a:lnTo>
                    <a:pt x="5717" y="35092"/>
                  </a:lnTo>
                  <a:lnTo>
                    <a:pt x="5638" y="35119"/>
                  </a:lnTo>
                  <a:lnTo>
                    <a:pt x="5533" y="35145"/>
                  </a:lnTo>
                  <a:lnTo>
                    <a:pt x="5454" y="35171"/>
                  </a:lnTo>
                  <a:lnTo>
                    <a:pt x="5348" y="35145"/>
                  </a:lnTo>
                  <a:lnTo>
                    <a:pt x="5269" y="35119"/>
                  </a:lnTo>
                  <a:lnTo>
                    <a:pt x="5190" y="35092"/>
                  </a:lnTo>
                  <a:lnTo>
                    <a:pt x="5111" y="35013"/>
                  </a:lnTo>
                  <a:lnTo>
                    <a:pt x="5058" y="34961"/>
                  </a:lnTo>
                  <a:lnTo>
                    <a:pt x="5006" y="34882"/>
                  </a:lnTo>
                  <a:lnTo>
                    <a:pt x="4979" y="34776"/>
                  </a:lnTo>
                  <a:lnTo>
                    <a:pt x="4979" y="34697"/>
                  </a:lnTo>
                  <a:lnTo>
                    <a:pt x="4979" y="34592"/>
                  </a:lnTo>
                  <a:lnTo>
                    <a:pt x="5006" y="34513"/>
                  </a:lnTo>
                  <a:lnTo>
                    <a:pt x="5058" y="34434"/>
                  </a:lnTo>
                  <a:lnTo>
                    <a:pt x="5111" y="34355"/>
                  </a:lnTo>
                  <a:lnTo>
                    <a:pt x="5190" y="34302"/>
                  </a:lnTo>
                  <a:lnTo>
                    <a:pt x="5269" y="34249"/>
                  </a:lnTo>
                  <a:lnTo>
                    <a:pt x="5348" y="34223"/>
                  </a:lnTo>
                  <a:lnTo>
                    <a:pt x="5427" y="34223"/>
                  </a:lnTo>
                  <a:lnTo>
                    <a:pt x="5401" y="34249"/>
                  </a:lnTo>
                  <a:lnTo>
                    <a:pt x="5443" y="34228"/>
                  </a:lnTo>
                  <a:lnTo>
                    <a:pt x="5443" y="34228"/>
                  </a:lnTo>
                  <a:lnTo>
                    <a:pt x="5427" y="34223"/>
                  </a:lnTo>
                  <a:close/>
                  <a:moveTo>
                    <a:pt x="5322" y="34091"/>
                  </a:moveTo>
                  <a:lnTo>
                    <a:pt x="5216" y="34144"/>
                  </a:lnTo>
                  <a:lnTo>
                    <a:pt x="5111" y="34197"/>
                  </a:lnTo>
                  <a:lnTo>
                    <a:pt x="5006" y="34276"/>
                  </a:lnTo>
                  <a:lnTo>
                    <a:pt x="4927" y="34355"/>
                  </a:lnTo>
                  <a:lnTo>
                    <a:pt x="4874" y="34460"/>
                  </a:lnTo>
                  <a:lnTo>
                    <a:pt x="4848" y="34565"/>
                  </a:lnTo>
                  <a:lnTo>
                    <a:pt x="4848" y="34697"/>
                  </a:lnTo>
                  <a:lnTo>
                    <a:pt x="4848" y="34829"/>
                  </a:lnTo>
                  <a:lnTo>
                    <a:pt x="4874" y="34934"/>
                  </a:lnTo>
                  <a:lnTo>
                    <a:pt x="4927" y="35040"/>
                  </a:lnTo>
                  <a:lnTo>
                    <a:pt x="5006" y="35119"/>
                  </a:lnTo>
                  <a:lnTo>
                    <a:pt x="5111" y="35198"/>
                  </a:lnTo>
                  <a:lnTo>
                    <a:pt x="5216" y="35250"/>
                  </a:lnTo>
                  <a:lnTo>
                    <a:pt x="5322" y="35303"/>
                  </a:lnTo>
                  <a:lnTo>
                    <a:pt x="5454" y="35303"/>
                  </a:lnTo>
                  <a:lnTo>
                    <a:pt x="5401" y="35329"/>
                  </a:lnTo>
                  <a:lnTo>
                    <a:pt x="5454" y="35329"/>
                  </a:lnTo>
                  <a:lnTo>
                    <a:pt x="5585" y="35303"/>
                  </a:lnTo>
                  <a:lnTo>
                    <a:pt x="5691" y="35277"/>
                  </a:lnTo>
                  <a:lnTo>
                    <a:pt x="5796" y="35198"/>
                  </a:lnTo>
                  <a:lnTo>
                    <a:pt x="5875" y="35119"/>
                  </a:lnTo>
                  <a:lnTo>
                    <a:pt x="5954" y="35040"/>
                  </a:lnTo>
                  <a:lnTo>
                    <a:pt x="6007" y="34934"/>
                  </a:lnTo>
                  <a:lnTo>
                    <a:pt x="6060" y="34829"/>
                  </a:lnTo>
                  <a:lnTo>
                    <a:pt x="6060" y="34697"/>
                  </a:lnTo>
                  <a:lnTo>
                    <a:pt x="6033" y="34565"/>
                  </a:lnTo>
                  <a:lnTo>
                    <a:pt x="6007" y="34460"/>
                  </a:lnTo>
                  <a:lnTo>
                    <a:pt x="5954" y="34355"/>
                  </a:lnTo>
                  <a:lnTo>
                    <a:pt x="5875" y="34276"/>
                  </a:lnTo>
                  <a:lnTo>
                    <a:pt x="5796" y="34197"/>
                  </a:lnTo>
                  <a:lnTo>
                    <a:pt x="5691" y="34144"/>
                  </a:lnTo>
                  <a:lnTo>
                    <a:pt x="5559" y="34091"/>
                  </a:lnTo>
                  <a:close/>
                  <a:moveTo>
                    <a:pt x="12145" y="34381"/>
                  </a:moveTo>
                  <a:lnTo>
                    <a:pt x="12224" y="34407"/>
                  </a:lnTo>
                  <a:lnTo>
                    <a:pt x="12330" y="34434"/>
                  </a:lnTo>
                  <a:lnTo>
                    <a:pt x="12409" y="34460"/>
                  </a:lnTo>
                  <a:lnTo>
                    <a:pt x="12488" y="34513"/>
                  </a:lnTo>
                  <a:lnTo>
                    <a:pt x="12540" y="34592"/>
                  </a:lnTo>
                  <a:lnTo>
                    <a:pt x="12593" y="34671"/>
                  </a:lnTo>
                  <a:lnTo>
                    <a:pt x="12619" y="34750"/>
                  </a:lnTo>
                  <a:lnTo>
                    <a:pt x="12619" y="34855"/>
                  </a:lnTo>
                  <a:lnTo>
                    <a:pt x="12619" y="34961"/>
                  </a:lnTo>
                  <a:lnTo>
                    <a:pt x="12593" y="35040"/>
                  </a:lnTo>
                  <a:lnTo>
                    <a:pt x="12540" y="35119"/>
                  </a:lnTo>
                  <a:lnTo>
                    <a:pt x="12488" y="35198"/>
                  </a:lnTo>
                  <a:lnTo>
                    <a:pt x="12409" y="35250"/>
                  </a:lnTo>
                  <a:lnTo>
                    <a:pt x="12330" y="35303"/>
                  </a:lnTo>
                  <a:lnTo>
                    <a:pt x="12251" y="35329"/>
                  </a:lnTo>
                  <a:lnTo>
                    <a:pt x="12040" y="35329"/>
                  </a:lnTo>
                  <a:lnTo>
                    <a:pt x="11961" y="35303"/>
                  </a:lnTo>
                  <a:lnTo>
                    <a:pt x="11882" y="35250"/>
                  </a:lnTo>
                  <a:lnTo>
                    <a:pt x="11803" y="35198"/>
                  </a:lnTo>
                  <a:lnTo>
                    <a:pt x="11750" y="35119"/>
                  </a:lnTo>
                  <a:lnTo>
                    <a:pt x="11697" y="35040"/>
                  </a:lnTo>
                  <a:lnTo>
                    <a:pt x="11671" y="34961"/>
                  </a:lnTo>
                  <a:lnTo>
                    <a:pt x="11671" y="34855"/>
                  </a:lnTo>
                  <a:lnTo>
                    <a:pt x="11671" y="34750"/>
                  </a:lnTo>
                  <a:lnTo>
                    <a:pt x="11697" y="34671"/>
                  </a:lnTo>
                  <a:lnTo>
                    <a:pt x="11750" y="34592"/>
                  </a:lnTo>
                  <a:lnTo>
                    <a:pt x="11803" y="34513"/>
                  </a:lnTo>
                  <a:lnTo>
                    <a:pt x="11882" y="34460"/>
                  </a:lnTo>
                  <a:lnTo>
                    <a:pt x="11961" y="34407"/>
                  </a:lnTo>
                  <a:lnTo>
                    <a:pt x="12040" y="34381"/>
                  </a:lnTo>
                  <a:close/>
                  <a:moveTo>
                    <a:pt x="18705" y="34381"/>
                  </a:moveTo>
                  <a:lnTo>
                    <a:pt x="18784" y="34407"/>
                  </a:lnTo>
                  <a:lnTo>
                    <a:pt x="18890" y="34434"/>
                  </a:lnTo>
                  <a:lnTo>
                    <a:pt x="18969" y="34460"/>
                  </a:lnTo>
                  <a:lnTo>
                    <a:pt x="19021" y="34513"/>
                  </a:lnTo>
                  <a:lnTo>
                    <a:pt x="19100" y="34592"/>
                  </a:lnTo>
                  <a:lnTo>
                    <a:pt x="19127" y="34671"/>
                  </a:lnTo>
                  <a:lnTo>
                    <a:pt x="19153" y="34750"/>
                  </a:lnTo>
                  <a:lnTo>
                    <a:pt x="19179" y="34855"/>
                  </a:lnTo>
                  <a:lnTo>
                    <a:pt x="19153" y="34961"/>
                  </a:lnTo>
                  <a:lnTo>
                    <a:pt x="19127" y="35040"/>
                  </a:lnTo>
                  <a:lnTo>
                    <a:pt x="19100" y="35119"/>
                  </a:lnTo>
                  <a:lnTo>
                    <a:pt x="19048" y="35198"/>
                  </a:lnTo>
                  <a:lnTo>
                    <a:pt x="18969" y="35250"/>
                  </a:lnTo>
                  <a:lnTo>
                    <a:pt x="18890" y="35303"/>
                  </a:lnTo>
                  <a:lnTo>
                    <a:pt x="18784" y="35329"/>
                  </a:lnTo>
                  <a:lnTo>
                    <a:pt x="18600" y="35329"/>
                  </a:lnTo>
                  <a:lnTo>
                    <a:pt x="18521" y="35303"/>
                  </a:lnTo>
                  <a:lnTo>
                    <a:pt x="18442" y="35250"/>
                  </a:lnTo>
                  <a:lnTo>
                    <a:pt x="18363" y="35198"/>
                  </a:lnTo>
                  <a:lnTo>
                    <a:pt x="18310" y="35119"/>
                  </a:lnTo>
                  <a:lnTo>
                    <a:pt x="18257" y="35040"/>
                  </a:lnTo>
                  <a:lnTo>
                    <a:pt x="18231" y="34961"/>
                  </a:lnTo>
                  <a:lnTo>
                    <a:pt x="18231" y="34855"/>
                  </a:lnTo>
                  <a:lnTo>
                    <a:pt x="18231" y="34750"/>
                  </a:lnTo>
                  <a:lnTo>
                    <a:pt x="18257" y="34671"/>
                  </a:lnTo>
                  <a:lnTo>
                    <a:pt x="18310" y="34592"/>
                  </a:lnTo>
                  <a:lnTo>
                    <a:pt x="18363" y="34513"/>
                  </a:lnTo>
                  <a:lnTo>
                    <a:pt x="18442" y="34460"/>
                  </a:lnTo>
                  <a:lnTo>
                    <a:pt x="18521" y="34407"/>
                  </a:lnTo>
                  <a:lnTo>
                    <a:pt x="18600" y="34381"/>
                  </a:lnTo>
                  <a:close/>
                  <a:moveTo>
                    <a:pt x="12014" y="34249"/>
                  </a:moveTo>
                  <a:lnTo>
                    <a:pt x="11908" y="34302"/>
                  </a:lnTo>
                  <a:lnTo>
                    <a:pt x="11803" y="34355"/>
                  </a:lnTo>
                  <a:lnTo>
                    <a:pt x="11724" y="34434"/>
                  </a:lnTo>
                  <a:lnTo>
                    <a:pt x="11645" y="34513"/>
                  </a:lnTo>
                  <a:lnTo>
                    <a:pt x="11592" y="34618"/>
                  </a:lnTo>
                  <a:lnTo>
                    <a:pt x="11539" y="34723"/>
                  </a:lnTo>
                  <a:lnTo>
                    <a:pt x="11539" y="34855"/>
                  </a:lnTo>
                  <a:lnTo>
                    <a:pt x="11539" y="34987"/>
                  </a:lnTo>
                  <a:lnTo>
                    <a:pt x="11592" y="35092"/>
                  </a:lnTo>
                  <a:lnTo>
                    <a:pt x="11645" y="35198"/>
                  </a:lnTo>
                  <a:lnTo>
                    <a:pt x="11724" y="35303"/>
                  </a:lnTo>
                  <a:lnTo>
                    <a:pt x="11803" y="35356"/>
                  </a:lnTo>
                  <a:lnTo>
                    <a:pt x="11908" y="35435"/>
                  </a:lnTo>
                  <a:lnTo>
                    <a:pt x="12014" y="35461"/>
                  </a:lnTo>
                  <a:lnTo>
                    <a:pt x="12277" y="35461"/>
                  </a:lnTo>
                  <a:lnTo>
                    <a:pt x="12382" y="35435"/>
                  </a:lnTo>
                  <a:lnTo>
                    <a:pt x="12488" y="35356"/>
                  </a:lnTo>
                  <a:lnTo>
                    <a:pt x="12593" y="35303"/>
                  </a:lnTo>
                  <a:lnTo>
                    <a:pt x="12646" y="35198"/>
                  </a:lnTo>
                  <a:lnTo>
                    <a:pt x="12699" y="35092"/>
                  </a:lnTo>
                  <a:lnTo>
                    <a:pt x="12751" y="34987"/>
                  </a:lnTo>
                  <a:lnTo>
                    <a:pt x="12751" y="34855"/>
                  </a:lnTo>
                  <a:lnTo>
                    <a:pt x="12751" y="34723"/>
                  </a:lnTo>
                  <a:lnTo>
                    <a:pt x="12699" y="34618"/>
                  </a:lnTo>
                  <a:lnTo>
                    <a:pt x="12646" y="34513"/>
                  </a:lnTo>
                  <a:lnTo>
                    <a:pt x="12567" y="34434"/>
                  </a:lnTo>
                  <a:lnTo>
                    <a:pt x="12488" y="34355"/>
                  </a:lnTo>
                  <a:lnTo>
                    <a:pt x="12382" y="34302"/>
                  </a:lnTo>
                  <a:lnTo>
                    <a:pt x="12277" y="34249"/>
                  </a:lnTo>
                  <a:close/>
                  <a:moveTo>
                    <a:pt x="18574" y="34249"/>
                  </a:moveTo>
                  <a:lnTo>
                    <a:pt x="18468" y="34302"/>
                  </a:lnTo>
                  <a:lnTo>
                    <a:pt x="18363" y="34355"/>
                  </a:lnTo>
                  <a:lnTo>
                    <a:pt x="18257" y="34434"/>
                  </a:lnTo>
                  <a:lnTo>
                    <a:pt x="18205" y="34513"/>
                  </a:lnTo>
                  <a:lnTo>
                    <a:pt x="18126" y="34618"/>
                  </a:lnTo>
                  <a:lnTo>
                    <a:pt x="18099" y="34723"/>
                  </a:lnTo>
                  <a:lnTo>
                    <a:pt x="18099" y="34855"/>
                  </a:lnTo>
                  <a:lnTo>
                    <a:pt x="18099" y="34987"/>
                  </a:lnTo>
                  <a:lnTo>
                    <a:pt x="18126" y="35092"/>
                  </a:lnTo>
                  <a:lnTo>
                    <a:pt x="18205" y="35198"/>
                  </a:lnTo>
                  <a:lnTo>
                    <a:pt x="18257" y="35303"/>
                  </a:lnTo>
                  <a:lnTo>
                    <a:pt x="18363" y="35356"/>
                  </a:lnTo>
                  <a:lnTo>
                    <a:pt x="18468" y="35435"/>
                  </a:lnTo>
                  <a:lnTo>
                    <a:pt x="18574" y="35461"/>
                  </a:lnTo>
                  <a:lnTo>
                    <a:pt x="18837" y="35461"/>
                  </a:lnTo>
                  <a:lnTo>
                    <a:pt x="18942" y="35435"/>
                  </a:lnTo>
                  <a:lnTo>
                    <a:pt x="19048" y="35356"/>
                  </a:lnTo>
                  <a:lnTo>
                    <a:pt x="19127" y="35303"/>
                  </a:lnTo>
                  <a:lnTo>
                    <a:pt x="19206" y="35198"/>
                  </a:lnTo>
                  <a:lnTo>
                    <a:pt x="19258" y="35092"/>
                  </a:lnTo>
                  <a:lnTo>
                    <a:pt x="19311" y="34987"/>
                  </a:lnTo>
                  <a:lnTo>
                    <a:pt x="19311" y="34855"/>
                  </a:lnTo>
                  <a:lnTo>
                    <a:pt x="19311" y="34723"/>
                  </a:lnTo>
                  <a:lnTo>
                    <a:pt x="19258" y="34618"/>
                  </a:lnTo>
                  <a:lnTo>
                    <a:pt x="19206" y="34513"/>
                  </a:lnTo>
                  <a:lnTo>
                    <a:pt x="19127" y="34434"/>
                  </a:lnTo>
                  <a:lnTo>
                    <a:pt x="19048" y="34355"/>
                  </a:lnTo>
                  <a:lnTo>
                    <a:pt x="18942" y="34302"/>
                  </a:lnTo>
                  <a:lnTo>
                    <a:pt x="18811" y="34249"/>
                  </a:lnTo>
                  <a:close/>
                  <a:moveTo>
                    <a:pt x="8536" y="36304"/>
                  </a:moveTo>
                  <a:lnTo>
                    <a:pt x="8536" y="36331"/>
                  </a:lnTo>
                  <a:lnTo>
                    <a:pt x="8641" y="36357"/>
                  </a:lnTo>
                  <a:lnTo>
                    <a:pt x="8720" y="36383"/>
                  </a:lnTo>
                  <a:lnTo>
                    <a:pt x="8852" y="36462"/>
                  </a:lnTo>
                  <a:lnTo>
                    <a:pt x="8958" y="36594"/>
                  </a:lnTo>
                  <a:lnTo>
                    <a:pt x="8984" y="36673"/>
                  </a:lnTo>
                  <a:lnTo>
                    <a:pt x="9010" y="36752"/>
                  </a:lnTo>
                  <a:lnTo>
                    <a:pt x="9010" y="36778"/>
                  </a:lnTo>
                  <a:lnTo>
                    <a:pt x="9010" y="36884"/>
                  </a:lnTo>
                  <a:lnTo>
                    <a:pt x="8984" y="36963"/>
                  </a:lnTo>
                  <a:lnTo>
                    <a:pt x="8931" y="37042"/>
                  </a:lnTo>
                  <a:lnTo>
                    <a:pt x="8878" y="37121"/>
                  </a:lnTo>
                  <a:lnTo>
                    <a:pt x="8799" y="37174"/>
                  </a:lnTo>
                  <a:lnTo>
                    <a:pt x="8720" y="37200"/>
                  </a:lnTo>
                  <a:lnTo>
                    <a:pt x="8615" y="37226"/>
                  </a:lnTo>
                  <a:lnTo>
                    <a:pt x="8536" y="37253"/>
                  </a:lnTo>
                  <a:lnTo>
                    <a:pt x="8431" y="37226"/>
                  </a:lnTo>
                  <a:lnTo>
                    <a:pt x="8352" y="37200"/>
                  </a:lnTo>
                  <a:lnTo>
                    <a:pt x="8273" y="37174"/>
                  </a:lnTo>
                  <a:lnTo>
                    <a:pt x="8194" y="37095"/>
                  </a:lnTo>
                  <a:lnTo>
                    <a:pt x="8141" y="37042"/>
                  </a:lnTo>
                  <a:lnTo>
                    <a:pt x="8088" y="36963"/>
                  </a:lnTo>
                  <a:lnTo>
                    <a:pt x="8062" y="36857"/>
                  </a:lnTo>
                  <a:lnTo>
                    <a:pt x="8062" y="36752"/>
                  </a:lnTo>
                  <a:lnTo>
                    <a:pt x="8062" y="36673"/>
                  </a:lnTo>
                  <a:lnTo>
                    <a:pt x="8114" y="36568"/>
                  </a:lnTo>
                  <a:lnTo>
                    <a:pt x="8141" y="36489"/>
                  </a:lnTo>
                  <a:lnTo>
                    <a:pt x="8194" y="36436"/>
                  </a:lnTo>
                  <a:lnTo>
                    <a:pt x="8273" y="36383"/>
                  </a:lnTo>
                  <a:lnTo>
                    <a:pt x="8352" y="36331"/>
                  </a:lnTo>
                  <a:lnTo>
                    <a:pt x="8457" y="36304"/>
                  </a:lnTo>
                  <a:close/>
                  <a:moveTo>
                    <a:pt x="8404" y="36172"/>
                  </a:moveTo>
                  <a:lnTo>
                    <a:pt x="8299" y="36225"/>
                  </a:lnTo>
                  <a:lnTo>
                    <a:pt x="8194" y="36278"/>
                  </a:lnTo>
                  <a:lnTo>
                    <a:pt x="8088" y="36357"/>
                  </a:lnTo>
                  <a:lnTo>
                    <a:pt x="8035" y="36436"/>
                  </a:lnTo>
                  <a:lnTo>
                    <a:pt x="7983" y="36541"/>
                  </a:lnTo>
                  <a:lnTo>
                    <a:pt x="7930" y="36647"/>
                  </a:lnTo>
                  <a:lnTo>
                    <a:pt x="7930" y="36778"/>
                  </a:lnTo>
                  <a:lnTo>
                    <a:pt x="7930" y="36910"/>
                  </a:lnTo>
                  <a:lnTo>
                    <a:pt x="7983" y="37016"/>
                  </a:lnTo>
                  <a:lnTo>
                    <a:pt x="8035" y="37121"/>
                  </a:lnTo>
                  <a:lnTo>
                    <a:pt x="8114" y="37200"/>
                  </a:lnTo>
                  <a:lnTo>
                    <a:pt x="8194" y="37279"/>
                  </a:lnTo>
                  <a:lnTo>
                    <a:pt x="8299" y="37332"/>
                  </a:lnTo>
                  <a:lnTo>
                    <a:pt x="8431" y="37384"/>
                  </a:lnTo>
                  <a:lnTo>
                    <a:pt x="8536" y="37384"/>
                  </a:lnTo>
                  <a:lnTo>
                    <a:pt x="8536" y="37411"/>
                  </a:lnTo>
                  <a:lnTo>
                    <a:pt x="8694" y="37411"/>
                  </a:lnTo>
                  <a:lnTo>
                    <a:pt x="8799" y="37358"/>
                  </a:lnTo>
                  <a:lnTo>
                    <a:pt x="8905" y="37305"/>
                  </a:lnTo>
                  <a:lnTo>
                    <a:pt x="8984" y="37226"/>
                  </a:lnTo>
                  <a:lnTo>
                    <a:pt x="9063" y="37121"/>
                  </a:lnTo>
                  <a:lnTo>
                    <a:pt x="9116" y="37016"/>
                  </a:lnTo>
                  <a:lnTo>
                    <a:pt x="9142" y="36910"/>
                  </a:lnTo>
                  <a:lnTo>
                    <a:pt x="9142" y="36778"/>
                  </a:lnTo>
                  <a:lnTo>
                    <a:pt x="9142" y="36647"/>
                  </a:lnTo>
                  <a:lnTo>
                    <a:pt x="9089" y="36541"/>
                  </a:lnTo>
                  <a:lnTo>
                    <a:pt x="9037" y="36436"/>
                  </a:lnTo>
                  <a:lnTo>
                    <a:pt x="8958" y="36331"/>
                  </a:lnTo>
                  <a:lnTo>
                    <a:pt x="8878" y="36278"/>
                  </a:lnTo>
                  <a:lnTo>
                    <a:pt x="8773" y="36199"/>
                  </a:lnTo>
                  <a:lnTo>
                    <a:pt x="8668" y="36172"/>
                  </a:lnTo>
                  <a:close/>
                  <a:moveTo>
                    <a:pt x="15886" y="36541"/>
                  </a:moveTo>
                  <a:lnTo>
                    <a:pt x="15886" y="36594"/>
                  </a:lnTo>
                  <a:lnTo>
                    <a:pt x="15965" y="36620"/>
                  </a:lnTo>
                  <a:lnTo>
                    <a:pt x="16044" y="36647"/>
                  </a:lnTo>
                  <a:lnTo>
                    <a:pt x="16202" y="36726"/>
                  </a:lnTo>
                  <a:lnTo>
                    <a:pt x="16281" y="36857"/>
                  </a:lnTo>
                  <a:lnTo>
                    <a:pt x="16334" y="36936"/>
                  </a:lnTo>
                  <a:lnTo>
                    <a:pt x="16334" y="37016"/>
                  </a:lnTo>
                  <a:lnTo>
                    <a:pt x="16334" y="37042"/>
                  </a:lnTo>
                  <a:lnTo>
                    <a:pt x="16334" y="37121"/>
                  </a:lnTo>
                  <a:lnTo>
                    <a:pt x="16308" y="37226"/>
                  </a:lnTo>
                  <a:lnTo>
                    <a:pt x="16255" y="37305"/>
                  </a:lnTo>
                  <a:lnTo>
                    <a:pt x="16202" y="37358"/>
                  </a:lnTo>
                  <a:lnTo>
                    <a:pt x="16123" y="37437"/>
                  </a:lnTo>
                  <a:lnTo>
                    <a:pt x="16044" y="37463"/>
                  </a:lnTo>
                  <a:lnTo>
                    <a:pt x="15965" y="37490"/>
                  </a:lnTo>
                  <a:lnTo>
                    <a:pt x="15781" y="37490"/>
                  </a:lnTo>
                  <a:lnTo>
                    <a:pt x="15676" y="37463"/>
                  </a:lnTo>
                  <a:lnTo>
                    <a:pt x="15597" y="37411"/>
                  </a:lnTo>
                  <a:lnTo>
                    <a:pt x="15544" y="37358"/>
                  </a:lnTo>
                  <a:lnTo>
                    <a:pt x="15465" y="37279"/>
                  </a:lnTo>
                  <a:lnTo>
                    <a:pt x="15438" y="37200"/>
                  </a:lnTo>
                  <a:lnTo>
                    <a:pt x="15412" y="37121"/>
                  </a:lnTo>
                  <a:lnTo>
                    <a:pt x="15386" y="37016"/>
                  </a:lnTo>
                  <a:lnTo>
                    <a:pt x="15412" y="36936"/>
                  </a:lnTo>
                  <a:lnTo>
                    <a:pt x="15438" y="36831"/>
                  </a:lnTo>
                  <a:lnTo>
                    <a:pt x="15491" y="36752"/>
                  </a:lnTo>
                  <a:lnTo>
                    <a:pt x="15544" y="36699"/>
                  </a:lnTo>
                  <a:lnTo>
                    <a:pt x="15623" y="36620"/>
                  </a:lnTo>
                  <a:lnTo>
                    <a:pt x="15702" y="36594"/>
                  </a:lnTo>
                  <a:lnTo>
                    <a:pt x="15781" y="36568"/>
                  </a:lnTo>
                  <a:lnTo>
                    <a:pt x="15886" y="36541"/>
                  </a:lnTo>
                  <a:close/>
                  <a:moveTo>
                    <a:pt x="15860" y="36410"/>
                  </a:moveTo>
                  <a:lnTo>
                    <a:pt x="15755" y="36436"/>
                  </a:lnTo>
                  <a:lnTo>
                    <a:pt x="15623" y="36462"/>
                  </a:lnTo>
                  <a:lnTo>
                    <a:pt x="15517" y="36541"/>
                  </a:lnTo>
                  <a:lnTo>
                    <a:pt x="15438" y="36594"/>
                  </a:lnTo>
                  <a:lnTo>
                    <a:pt x="15359" y="36699"/>
                  </a:lnTo>
                  <a:lnTo>
                    <a:pt x="15307" y="36805"/>
                  </a:lnTo>
                  <a:lnTo>
                    <a:pt x="15280" y="36910"/>
                  </a:lnTo>
                  <a:lnTo>
                    <a:pt x="15254" y="37042"/>
                  </a:lnTo>
                  <a:lnTo>
                    <a:pt x="15280" y="37174"/>
                  </a:lnTo>
                  <a:lnTo>
                    <a:pt x="15307" y="37279"/>
                  </a:lnTo>
                  <a:lnTo>
                    <a:pt x="15359" y="37384"/>
                  </a:lnTo>
                  <a:lnTo>
                    <a:pt x="15438" y="37463"/>
                  </a:lnTo>
                  <a:lnTo>
                    <a:pt x="15544" y="37542"/>
                  </a:lnTo>
                  <a:lnTo>
                    <a:pt x="15649" y="37595"/>
                  </a:lnTo>
                  <a:lnTo>
                    <a:pt x="15755" y="37621"/>
                  </a:lnTo>
                  <a:lnTo>
                    <a:pt x="15886" y="37648"/>
                  </a:lnTo>
                  <a:lnTo>
                    <a:pt x="15886" y="37674"/>
                  </a:lnTo>
                  <a:lnTo>
                    <a:pt x="16018" y="37648"/>
                  </a:lnTo>
                  <a:lnTo>
                    <a:pt x="16123" y="37621"/>
                  </a:lnTo>
                  <a:lnTo>
                    <a:pt x="16229" y="37542"/>
                  </a:lnTo>
                  <a:lnTo>
                    <a:pt x="16308" y="37463"/>
                  </a:lnTo>
                  <a:lnTo>
                    <a:pt x="16387" y="37384"/>
                  </a:lnTo>
                  <a:lnTo>
                    <a:pt x="16440" y="37279"/>
                  </a:lnTo>
                  <a:lnTo>
                    <a:pt x="16466" y="37147"/>
                  </a:lnTo>
                  <a:lnTo>
                    <a:pt x="16492" y="37042"/>
                  </a:lnTo>
                  <a:lnTo>
                    <a:pt x="16492" y="37016"/>
                  </a:lnTo>
                  <a:lnTo>
                    <a:pt x="16466" y="36910"/>
                  </a:lnTo>
                  <a:lnTo>
                    <a:pt x="16440" y="36778"/>
                  </a:lnTo>
                  <a:lnTo>
                    <a:pt x="16387" y="36673"/>
                  </a:lnTo>
                  <a:lnTo>
                    <a:pt x="16308" y="36594"/>
                  </a:lnTo>
                  <a:lnTo>
                    <a:pt x="16202" y="36515"/>
                  </a:lnTo>
                  <a:lnTo>
                    <a:pt x="16097" y="36462"/>
                  </a:lnTo>
                  <a:lnTo>
                    <a:pt x="15992" y="36436"/>
                  </a:lnTo>
                  <a:lnTo>
                    <a:pt x="15860" y="36410"/>
                  </a:lnTo>
                  <a:close/>
                  <a:moveTo>
                    <a:pt x="11908" y="38675"/>
                  </a:moveTo>
                  <a:lnTo>
                    <a:pt x="11908" y="38702"/>
                  </a:lnTo>
                  <a:lnTo>
                    <a:pt x="12014" y="38702"/>
                  </a:lnTo>
                  <a:lnTo>
                    <a:pt x="12093" y="38728"/>
                  </a:lnTo>
                  <a:lnTo>
                    <a:pt x="12172" y="38781"/>
                  </a:lnTo>
                  <a:lnTo>
                    <a:pt x="12251" y="38833"/>
                  </a:lnTo>
                  <a:lnTo>
                    <a:pt x="12303" y="38886"/>
                  </a:lnTo>
                  <a:lnTo>
                    <a:pt x="12356" y="38965"/>
                  </a:lnTo>
                  <a:lnTo>
                    <a:pt x="12382" y="39044"/>
                  </a:lnTo>
                  <a:lnTo>
                    <a:pt x="12382" y="39149"/>
                  </a:lnTo>
                  <a:lnTo>
                    <a:pt x="12382" y="39255"/>
                  </a:lnTo>
                  <a:lnTo>
                    <a:pt x="12356" y="39334"/>
                  </a:lnTo>
                  <a:lnTo>
                    <a:pt x="12303" y="39413"/>
                  </a:lnTo>
                  <a:lnTo>
                    <a:pt x="12251" y="39492"/>
                  </a:lnTo>
                  <a:lnTo>
                    <a:pt x="12172" y="39545"/>
                  </a:lnTo>
                  <a:lnTo>
                    <a:pt x="12093" y="39597"/>
                  </a:lnTo>
                  <a:lnTo>
                    <a:pt x="12014" y="39624"/>
                  </a:lnTo>
                  <a:lnTo>
                    <a:pt x="11908" y="39624"/>
                  </a:lnTo>
                  <a:lnTo>
                    <a:pt x="11803" y="39597"/>
                  </a:lnTo>
                  <a:lnTo>
                    <a:pt x="11724" y="39571"/>
                  </a:lnTo>
                  <a:lnTo>
                    <a:pt x="11645" y="39545"/>
                  </a:lnTo>
                  <a:lnTo>
                    <a:pt x="11566" y="39466"/>
                  </a:lnTo>
                  <a:lnTo>
                    <a:pt x="11513" y="39413"/>
                  </a:lnTo>
                  <a:lnTo>
                    <a:pt x="11460" y="39334"/>
                  </a:lnTo>
                  <a:lnTo>
                    <a:pt x="11434" y="39229"/>
                  </a:lnTo>
                  <a:lnTo>
                    <a:pt x="11434" y="39149"/>
                  </a:lnTo>
                  <a:lnTo>
                    <a:pt x="11460" y="39044"/>
                  </a:lnTo>
                  <a:lnTo>
                    <a:pt x="11487" y="38965"/>
                  </a:lnTo>
                  <a:lnTo>
                    <a:pt x="11513" y="38886"/>
                  </a:lnTo>
                  <a:lnTo>
                    <a:pt x="11592" y="38807"/>
                  </a:lnTo>
                  <a:lnTo>
                    <a:pt x="11645" y="38754"/>
                  </a:lnTo>
                  <a:lnTo>
                    <a:pt x="11724" y="38702"/>
                  </a:lnTo>
                  <a:lnTo>
                    <a:pt x="11829" y="38675"/>
                  </a:lnTo>
                  <a:close/>
                  <a:moveTo>
                    <a:pt x="11776" y="38544"/>
                  </a:moveTo>
                  <a:lnTo>
                    <a:pt x="11671" y="38596"/>
                  </a:lnTo>
                  <a:lnTo>
                    <a:pt x="11566" y="38649"/>
                  </a:lnTo>
                  <a:lnTo>
                    <a:pt x="11487" y="38728"/>
                  </a:lnTo>
                  <a:lnTo>
                    <a:pt x="11408" y="38807"/>
                  </a:lnTo>
                  <a:lnTo>
                    <a:pt x="11355" y="38912"/>
                  </a:lnTo>
                  <a:lnTo>
                    <a:pt x="11302" y="39044"/>
                  </a:lnTo>
                  <a:lnTo>
                    <a:pt x="11302" y="39149"/>
                  </a:lnTo>
                  <a:lnTo>
                    <a:pt x="11302" y="39281"/>
                  </a:lnTo>
                  <a:lnTo>
                    <a:pt x="11355" y="39387"/>
                  </a:lnTo>
                  <a:lnTo>
                    <a:pt x="11408" y="39492"/>
                  </a:lnTo>
                  <a:lnTo>
                    <a:pt x="11487" y="39597"/>
                  </a:lnTo>
                  <a:lnTo>
                    <a:pt x="11566" y="39650"/>
                  </a:lnTo>
                  <a:lnTo>
                    <a:pt x="11671" y="39729"/>
                  </a:lnTo>
                  <a:lnTo>
                    <a:pt x="11803" y="39755"/>
                  </a:lnTo>
                  <a:lnTo>
                    <a:pt x="11908" y="39755"/>
                  </a:lnTo>
                  <a:lnTo>
                    <a:pt x="11908" y="39782"/>
                  </a:lnTo>
                  <a:lnTo>
                    <a:pt x="11935" y="39782"/>
                  </a:lnTo>
                  <a:lnTo>
                    <a:pt x="12040" y="39755"/>
                  </a:lnTo>
                  <a:lnTo>
                    <a:pt x="12172" y="39729"/>
                  </a:lnTo>
                  <a:lnTo>
                    <a:pt x="12277" y="39676"/>
                  </a:lnTo>
                  <a:lnTo>
                    <a:pt x="12356" y="39597"/>
                  </a:lnTo>
                  <a:lnTo>
                    <a:pt x="12435" y="39492"/>
                  </a:lnTo>
                  <a:lnTo>
                    <a:pt x="12488" y="39387"/>
                  </a:lnTo>
                  <a:lnTo>
                    <a:pt x="12514" y="39281"/>
                  </a:lnTo>
                  <a:lnTo>
                    <a:pt x="12514" y="39149"/>
                  </a:lnTo>
                  <a:lnTo>
                    <a:pt x="12514" y="39018"/>
                  </a:lnTo>
                  <a:lnTo>
                    <a:pt x="12461" y="38912"/>
                  </a:lnTo>
                  <a:lnTo>
                    <a:pt x="12409" y="38807"/>
                  </a:lnTo>
                  <a:lnTo>
                    <a:pt x="12330" y="38728"/>
                  </a:lnTo>
                  <a:lnTo>
                    <a:pt x="12251" y="38649"/>
                  </a:lnTo>
                  <a:lnTo>
                    <a:pt x="12145" y="38596"/>
                  </a:lnTo>
                  <a:lnTo>
                    <a:pt x="12040" y="38544"/>
                  </a:lnTo>
                  <a:close/>
                  <a:moveTo>
                    <a:pt x="15886" y="41073"/>
                  </a:moveTo>
                  <a:lnTo>
                    <a:pt x="15886" y="41099"/>
                  </a:lnTo>
                  <a:lnTo>
                    <a:pt x="15965" y="41099"/>
                  </a:lnTo>
                  <a:lnTo>
                    <a:pt x="16044" y="41125"/>
                  </a:lnTo>
                  <a:lnTo>
                    <a:pt x="16123" y="41178"/>
                  </a:lnTo>
                  <a:lnTo>
                    <a:pt x="16202" y="41231"/>
                  </a:lnTo>
                  <a:lnTo>
                    <a:pt x="16255" y="41283"/>
                  </a:lnTo>
                  <a:lnTo>
                    <a:pt x="16308" y="41362"/>
                  </a:lnTo>
                  <a:lnTo>
                    <a:pt x="16334" y="41468"/>
                  </a:lnTo>
                  <a:lnTo>
                    <a:pt x="16334" y="41547"/>
                  </a:lnTo>
                  <a:lnTo>
                    <a:pt x="16334" y="41652"/>
                  </a:lnTo>
                  <a:lnTo>
                    <a:pt x="16308" y="41731"/>
                  </a:lnTo>
                  <a:lnTo>
                    <a:pt x="16255" y="41837"/>
                  </a:lnTo>
                  <a:lnTo>
                    <a:pt x="16202" y="41889"/>
                  </a:lnTo>
                  <a:lnTo>
                    <a:pt x="16123" y="41942"/>
                  </a:lnTo>
                  <a:lnTo>
                    <a:pt x="16044" y="41995"/>
                  </a:lnTo>
                  <a:lnTo>
                    <a:pt x="15965" y="42021"/>
                  </a:lnTo>
                  <a:lnTo>
                    <a:pt x="15781" y="42021"/>
                  </a:lnTo>
                  <a:lnTo>
                    <a:pt x="15676" y="41995"/>
                  </a:lnTo>
                  <a:lnTo>
                    <a:pt x="15597" y="41942"/>
                  </a:lnTo>
                  <a:lnTo>
                    <a:pt x="15544" y="41889"/>
                  </a:lnTo>
                  <a:lnTo>
                    <a:pt x="15465" y="41810"/>
                  </a:lnTo>
                  <a:lnTo>
                    <a:pt x="15438" y="41731"/>
                  </a:lnTo>
                  <a:lnTo>
                    <a:pt x="15412" y="41652"/>
                  </a:lnTo>
                  <a:lnTo>
                    <a:pt x="15386" y="41547"/>
                  </a:lnTo>
                  <a:lnTo>
                    <a:pt x="15412" y="41442"/>
                  </a:lnTo>
                  <a:lnTo>
                    <a:pt x="15438" y="41362"/>
                  </a:lnTo>
                  <a:lnTo>
                    <a:pt x="15491" y="41283"/>
                  </a:lnTo>
                  <a:lnTo>
                    <a:pt x="15544" y="41204"/>
                  </a:lnTo>
                  <a:lnTo>
                    <a:pt x="15623" y="41152"/>
                  </a:lnTo>
                  <a:lnTo>
                    <a:pt x="15702" y="41125"/>
                  </a:lnTo>
                  <a:lnTo>
                    <a:pt x="15781" y="41099"/>
                  </a:lnTo>
                  <a:lnTo>
                    <a:pt x="15886" y="41073"/>
                  </a:lnTo>
                  <a:close/>
                  <a:moveTo>
                    <a:pt x="15860" y="40941"/>
                  </a:moveTo>
                  <a:lnTo>
                    <a:pt x="15755" y="40967"/>
                  </a:lnTo>
                  <a:lnTo>
                    <a:pt x="15623" y="40994"/>
                  </a:lnTo>
                  <a:lnTo>
                    <a:pt x="15517" y="41046"/>
                  </a:lnTo>
                  <a:lnTo>
                    <a:pt x="15438" y="41125"/>
                  </a:lnTo>
                  <a:lnTo>
                    <a:pt x="15359" y="41231"/>
                  </a:lnTo>
                  <a:lnTo>
                    <a:pt x="15307" y="41336"/>
                  </a:lnTo>
                  <a:lnTo>
                    <a:pt x="15280" y="41442"/>
                  </a:lnTo>
                  <a:lnTo>
                    <a:pt x="15254" y="41573"/>
                  </a:lnTo>
                  <a:lnTo>
                    <a:pt x="15280" y="41679"/>
                  </a:lnTo>
                  <a:lnTo>
                    <a:pt x="15307" y="41810"/>
                  </a:lnTo>
                  <a:lnTo>
                    <a:pt x="15359" y="41916"/>
                  </a:lnTo>
                  <a:lnTo>
                    <a:pt x="15438" y="41995"/>
                  </a:lnTo>
                  <a:lnTo>
                    <a:pt x="15544" y="42074"/>
                  </a:lnTo>
                  <a:lnTo>
                    <a:pt x="15649" y="42126"/>
                  </a:lnTo>
                  <a:lnTo>
                    <a:pt x="15755" y="42153"/>
                  </a:lnTo>
                  <a:lnTo>
                    <a:pt x="15886" y="42179"/>
                  </a:lnTo>
                  <a:lnTo>
                    <a:pt x="15992" y="42153"/>
                  </a:lnTo>
                  <a:lnTo>
                    <a:pt x="16123" y="42126"/>
                  </a:lnTo>
                  <a:lnTo>
                    <a:pt x="16229" y="42074"/>
                  </a:lnTo>
                  <a:lnTo>
                    <a:pt x="16308" y="41995"/>
                  </a:lnTo>
                  <a:lnTo>
                    <a:pt x="16387" y="41889"/>
                  </a:lnTo>
                  <a:lnTo>
                    <a:pt x="16440" y="41784"/>
                  </a:lnTo>
                  <a:lnTo>
                    <a:pt x="16466" y="41679"/>
                  </a:lnTo>
                  <a:lnTo>
                    <a:pt x="16492" y="41547"/>
                  </a:lnTo>
                  <a:lnTo>
                    <a:pt x="16466" y="41442"/>
                  </a:lnTo>
                  <a:lnTo>
                    <a:pt x="16440" y="41310"/>
                  </a:lnTo>
                  <a:lnTo>
                    <a:pt x="16387" y="41204"/>
                  </a:lnTo>
                  <a:lnTo>
                    <a:pt x="16308" y="41125"/>
                  </a:lnTo>
                  <a:lnTo>
                    <a:pt x="16202" y="41046"/>
                  </a:lnTo>
                  <a:lnTo>
                    <a:pt x="16097" y="40994"/>
                  </a:lnTo>
                  <a:lnTo>
                    <a:pt x="15992" y="40967"/>
                  </a:lnTo>
                  <a:lnTo>
                    <a:pt x="15860" y="409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02"/>
            <p:cNvSpPr/>
            <p:nvPr/>
          </p:nvSpPr>
          <p:spPr>
            <a:xfrm>
              <a:off x="1586666" y="1602692"/>
              <a:ext cx="161118" cy="302206"/>
            </a:xfrm>
            <a:custGeom>
              <a:avLst/>
              <a:gdLst/>
              <a:ahLst/>
              <a:cxnLst/>
              <a:rect l="l" t="t" r="r" b="b"/>
              <a:pathLst>
                <a:path w="8695" h="16309" extrusionOk="0">
                  <a:moveTo>
                    <a:pt x="1449" y="1"/>
                  </a:moveTo>
                  <a:lnTo>
                    <a:pt x="1423" y="27"/>
                  </a:lnTo>
                  <a:lnTo>
                    <a:pt x="1397" y="27"/>
                  </a:lnTo>
                  <a:lnTo>
                    <a:pt x="1397" y="53"/>
                  </a:lnTo>
                  <a:lnTo>
                    <a:pt x="1423" y="80"/>
                  </a:lnTo>
                  <a:lnTo>
                    <a:pt x="1792" y="317"/>
                  </a:lnTo>
                  <a:lnTo>
                    <a:pt x="2213" y="580"/>
                  </a:lnTo>
                  <a:lnTo>
                    <a:pt x="3215" y="1107"/>
                  </a:lnTo>
                  <a:lnTo>
                    <a:pt x="4321" y="1634"/>
                  </a:lnTo>
                  <a:lnTo>
                    <a:pt x="5480" y="2135"/>
                  </a:lnTo>
                  <a:lnTo>
                    <a:pt x="6560" y="2583"/>
                  </a:lnTo>
                  <a:lnTo>
                    <a:pt x="7509" y="2951"/>
                  </a:lnTo>
                  <a:lnTo>
                    <a:pt x="8247" y="3241"/>
                  </a:lnTo>
                  <a:lnTo>
                    <a:pt x="8642" y="3373"/>
                  </a:lnTo>
                  <a:lnTo>
                    <a:pt x="8668" y="3347"/>
                  </a:lnTo>
                  <a:lnTo>
                    <a:pt x="8694" y="3347"/>
                  </a:lnTo>
                  <a:lnTo>
                    <a:pt x="8694" y="3320"/>
                  </a:lnTo>
                  <a:lnTo>
                    <a:pt x="8668" y="3294"/>
                  </a:lnTo>
                  <a:lnTo>
                    <a:pt x="7562" y="2714"/>
                  </a:lnTo>
                  <a:lnTo>
                    <a:pt x="6639" y="2240"/>
                  </a:lnTo>
                  <a:lnTo>
                    <a:pt x="5559" y="1687"/>
                  </a:lnTo>
                  <a:lnTo>
                    <a:pt x="4400" y="1160"/>
                  </a:lnTo>
                  <a:lnTo>
                    <a:pt x="3294" y="659"/>
                  </a:lnTo>
                  <a:lnTo>
                    <a:pt x="2266" y="264"/>
                  </a:lnTo>
                  <a:lnTo>
                    <a:pt x="1845" y="106"/>
                  </a:lnTo>
                  <a:lnTo>
                    <a:pt x="1449" y="1"/>
                  </a:lnTo>
                  <a:close/>
                  <a:moveTo>
                    <a:pt x="5849" y="3030"/>
                  </a:moveTo>
                  <a:lnTo>
                    <a:pt x="5823" y="3057"/>
                  </a:lnTo>
                  <a:lnTo>
                    <a:pt x="5401" y="3873"/>
                  </a:lnTo>
                  <a:lnTo>
                    <a:pt x="5006" y="4717"/>
                  </a:lnTo>
                  <a:lnTo>
                    <a:pt x="4242" y="6403"/>
                  </a:lnTo>
                  <a:lnTo>
                    <a:pt x="2767" y="9669"/>
                  </a:lnTo>
                  <a:lnTo>
                    <a:pt x="2029" y="11303"/>
                  </a:lnTo>
                  <a:lnTo>
                    <a:pt x="1291" y="12936"/>
                  </a:lnTo>
                  <a:lnTo>
                    <a:pt x="949" y="13753"/>
                  </a:lnTo>
                  <a:lnTo>
                    <a:pt x="633" y="14596"/>
                  </a:lnTo>
                  <a:lnTo>
                    <a:pt x="290" y="15413"/>
                  </a:lnTo>
                  <a:lnTo>
                    <a:pt x="132" y="15834"/>
                  </a:lnTo>
                  <a:lnTo>
                    <a:pt x="0" y="16256"/>
                  </a:lnTo>
                  <a:lnTo>
                    <a:pt x="0" y="16282"/>
                  </a:lnTo>
                  <a:lnTo>
                    <a:pt x="27" y="16308"/>
                  </a:lnTo>
                  <a:lnTo>
                    <a:pt x="53" y="16308"/>
                  </a:lnTo>
                  <a:lnTo>
                    <a:pt x="290" y="15913"/>
                  </a:lnTo>
                  <a:lnTo>
                    <a:pt x="501" y="15492"/>
                  </a:lnTo>
                  <a:lnTo>
                    <a:pt x="896" y="14649"/>
                  </a:lnTo>
                  <a:lnTo>
                    <a:pt x="1291" y="13832"/>
                  </a:lnTo>
                  <a:lnTo>
                    <a:pt x="1687" y="13015"/>
                  </a:lnTo>
                  <a:lnTo>
                    <a:pt x="2398" y="11408"/>
                  </a:lnTo>
                  <a:lnTo>
                    <a:pt x="3109" y="9775"/>
                  </a:lnTo>
                  <a:lnTo>
                    <a:pt x="4505" y="6508"/>
                  </a:lnTo>
                  <a:lnTo>
                    <a:pt x="5217" y="4822"/>
                  </a:lnTo>
                  <a:lnTo>
                    <a:pt x="5586" y="3979"/>
                  </a:lnTo>
                  <a:lnTo>
                    <a:pt x="5902" y="3109"/>
                  </a:lnTo>
                  <a:lnTo>
                    <a:pt x="5902" y="3057"/>
                  </a:lnTo>
                  <a:lnTo>
                    <a:pt x="5875" y="3057"/>
                  </a:lnTo>
                  <a:lnTo>
                    <a:pt x="5849" y="303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02"/>
            <p:cNvSpPr/>
            <p:nvPr/>
          </p:nvSpPr>
          <p:spPr>
            <a:xfrm>
              <a:off x="1674537" y="960729"/>
              <a:ext cx="163064" cy="243614"/>
            </a:xfrm>
            <a:custGeom>
              <a:avLst/>
              <a:gdLst/>
              <a:ahLst/>
              <a:cxnLst/>
              <a:rect l="l" t="t" r="r" b="b"/>
              <a:pathLst>
                <a:path w="8800" h="13147" extrusionOk="0">
                  <a:moveTo>
                    <a:pt x="211" y="1"/>
                  </a:moveTo>
                  <a:lnTo>
                    <a:pt x="159" y="53"/>
                  </a:lnTo>
                  <a:lnTo>
                    <a:pt x="159" y="80"/>
                  </a:lnTo>
                  <a:lnTo>
                    <a:pt x="185" y="1134"/>
                  </a:lnTo>
                  <a:lnTo>
                    <a:pt x="211" y="2187"/>
                  </a:lnTo>
                  <a:lnTo>
                    <a:pt x="185" y="3241"/>
                  </a:lnTo>
                  <a:lnTo>
                    <a:pt x="159" y="4269"/>
                  </a:lnTo>
                  <a:lnTo>
                    <a:pt x="80" y="5823"/>
                  </a:lnTo>
                  <a:lnTo>
                    <a:pt x="27" y="7114"/>
                  </a:lnTo>
                  <a:lnTo>
                    <a:pt x="1" y="8010"/>
                  </a:lnTo>
                  <a:lnTo>
                    <a:pt x="1" y="8299"/>
                  </a:lnTo>
                  <a:lnTo>
                    <a:pt x="27" y="8431"/>
                  </a:lnTo>
                  <a:lnTo>
                    <a:pt x="317" y="8879"/>
                  </a:lnTo>
                  <a:lnTo>
                    <a:pt x="686" y="9327"/>
                  </a:lnTo>
                  <a:lnTo>
                    <a:pt x="1054" y="9801"/>
                  </a:lnTo>
                  <a:lnTo>
                    <a:pt x="1476" y="10249"/>
                  </a:lnTo>
                  <a:lnTo>
                    <a:pt x="1924" y="10671"/>
                  </a:lnTo>
                  <a:lnTo>
                    <a:pt x="2398" y="11092"/>
                  </a:lnTo>
                  <a:lnTo>
                    <a:pt x="2872" y="11487"/>
                  </a:lnTo>
                  <a:lnTo>
                    <a:pt x="3373" y="11856"/>
                  </a:lnTo>
                  <a:lnTo>
                    <a:pt x="3873" y="12199"/>
                  </a:lnTo>
                  <a:lnTo>
                    <a:pt x="4374" y="12488"/>
                  </a:lnTo>
                  <a:lnTo>
                    <a:pt x="4874" y="12752"/>
                  </a:lnTo>
                  <a:lnTo>
                    <a:pt x="5375" y="12936"/>
                  </a:lnTo>
                  <a:lnTo>
                    <a:pt x="5849" y="13068"/>
                  </a:lnTo>
                  <a:lnTo>
                    <a:pt x="6297" y="13147"/>
                  </a:lnTo>
                  <a:lnTo>
                    <a:pt x="6719" y="13147"/>
                  </a:lnTo>
                  <a:lnTo>
                    <a:pt x="6903" y="13121"/>
                  </a:lnTo>
                  <a:lnTo>
                    <a:pt x="7087" y="13068"/>
                  </a:lnTo>
                  <a:lnTo>
                    <a:pt x="7272" y="13015"/>
                  </a:lnTo>
                  <a:lnTo>
                    <a:pt x="7430" y="12936"/>
                  </a:lnTo>
                  <a:lnTo>
                    <a:pt x="7562" y="12831"/>
                  </a:lnTo>
                  <a:lnTo>
                    <a:pt x="7693" y="12725"/>
                  </a:lnTo>
                  <a:lnTo>
                    <a:pt x="7825" y="12594"/>
                  </a:lnTo>
                  <a:lnTo>
                    <a:pt x="7930" y="12436"/>
                  </a:lnTo>
                  <a:lnTo>
                    <a:pt x="8141" y="12120"/>
                  </a:lnTo>
                  <a:lnTo>
                    <a:pt x="8273" y="11751"/>
                  </a:lnTo>
                  <a:lnTo>
                    <a:pt x="8405" y="11356"/>
                  </a:lnTo>
                  <a:lnTo>
                    <a:pt x="8484" y="10934"/>
                  </a:lnTo>
                  <a:lnTo>
                    <a:pt x="8536" y="10486"/>
                  </a:lnTo>
                  <a:lnTo>
                    <a:pt x="8563" y="10038"/>
                  </a:lnTo>
                  <a:lnTo>
                    <a:pt x="8563" y="9617"/>
                  </a:lnTo>
                  <a:lnTo>
                    <a:pt x="8563" y="9195"/>
                  </a:lnTo>
                  <a:lnTo>
                    <a:pt x="8536" y="8774"/>
                  </a:lnTo>
                  <a:lnTo>
                    <a:pt x="8457" y="8089"/>
                  </a:lnTo>
                  <a:lnTo>
                    <a:pt x="8378" y="7562"/>
                  </a:lnTo>
                  <a:lnTo>
                    <a:pt x="8378" y="7483"/>
                  </a:lnTo>
                  <a:lnTo>
                    <a:pt x="8299" y="7219"/>
                  </a:lnTo>
                  <a:lnTo>
                    <a:pt x="8273" y="6930"/>
                  </a:lnTo>
                  <a:lnTo>
                    <a:pt x="8273" y="6271"/>
                  </a:lnTo>
                  <a:lnTo>
                    <a:pt x="8273" y="5612"/>
                  </a:lnTo>
                  <a:lnTo>
                    <a:pt x="8326" y="4954"/>
                  </a:lnTo>
                  <a:lnTo>
                    <a:pt x="8378" y="4295"/>
                  </a:lnTo>
                  <a:lnTo>
                    <a:pt x="8457" y="3636"/>
                  </a:lnTo>
                  <a:lnTo>
                    <a:pt x="8536" y="2978"/>
                  </a:lnTo>
                  <a:lnTo>
                    <a:pt x="8668" y="2319"/>
                  </a:lnTo>
                  <a:lnTo>
                    <a:pt x="8800" y="1687"/>
                  </a:lnTo>
                  <a:lnTo>
                    <a:pt x="2899" y="580"/>
                  </a:lnTo>
                  <a:lnTo>
                    <a:pt x="1133" y="264"/>
                  </a:lnTo>
                  <a:lnTo>
                    <a:pt x="975" y="185"/>
                  </a:lnTo>
                  <a:lnTo>
                    <a:pt x="633" y="80"/>
                  </a:lnTo>
                  <a:lnTo>
                    <a:pt x="475" y="27"/>
                  </a:lnTo>
                  <a:lnTo>
                    <a:pt x="317"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02"/>
            <p:cNvSpPr/>
            <p:nvPr/>
          </p:nvSpPr>
          <p:spPr>
            <a:xfrm>
              <a:off x="1685766" y="971476"/>
              <a:ext cx="151353" cy="130840"/>
            </a:xfrm>
            <a:custGeom>
              <a:avLst/>
              <a:gdLst/>
              <a:ahLst/>
              <a:cxnLst/>
              <a:rect l="l" t="t" r="r" b="b"/>
              <a:pathLst>
                <a:path w="8168" h="7061" extrusionOk="0">
                  <a:moveTo>
                    <a:pt x="2266" y="0"/>
                  </a:moveTo>
                  <a:lnTo>
                    <a:pt x="1" y="53"/>
                  </a:lnTo>
                  <a:lnTo>
                    <a:pt x="53" y="343"/>
                  </a:lnTo>
                  <a:lnTo>
                    <a:pt x="132" y="712"/>
                  </a:lnTo>
                  <a:lnTo>
                    <a:pt x="264" y="1160"/>
                  </a:lnTo>
                  <a:lnTo>
                    <a:pt x="448" y="1713"/>
                  </a:lnTo>
                  <a:lnTo>
                    <a:pt x="659" y="2319"/>
                  </a:lnTo>
                  <a:lnTo>
                    <a:pt x="949" y="2977"/>
                  </a:lnTo>
                  <a:lnTo>
                    <a:pt x="1291" y="3636"/>
                  </a:lnTo>
                  <a:lnTo>
                    <a:pt x="1476" y="3978"/>
                  </a:lnTo>
                  <a:lnTo>
                    <a:pt x="1687" y="4295"/>
                  </a:lnTo>
                  <a:lnTo>
                    <a:pt x="1924" y="4637"/>
                  </a:lnTo>
                  <a:lnTo>
                    <a:pt x="2187" y="4953"/>
                  </a:lnTo>
                  <a:lnTo>
                    <a:pt x="2451" y="5243"/>
                  </a:lnTo>
                  <a:lnTo>
                    <a:pt x="2740" y="5533"/>
                  </a:lnTo>
                  <a:lnTo>
                    <a:pt x="3057" y="5823"/>
                  </a:lnTo>
                  <a:lnTo>
                    <a:pt x="3373" y="6060"/>
                  </a:lnTo>
                  <a:lnTo>
                    <a:pt x="3742" y="6297"/>
                  </a:lnTo>
                  <a:lnTo>
                    <a:pt x="4110" y="6508"/>
                  </a:lnTo>
                  <a:lnTo>
                    <a:pt x="4506" y="6692"/>
                  </a:lnTo>
                  <a:lnTo>
                    <a:pt x="4927" y="6824"/>
                  </a:lnTo>
                  <a:lnTo>
                    <a:pt x="5375" y="6955"/>
                  </a:lnTo>
                  <a:lnTo>
                    <a:pt x="5849" y="7034"/>
                  </a:lnTo>
                  <a:lnTo>
                    <a:pt x="6350" y="7061"/>
                  </a:lnTo>
                  <a:lnTo>
                    <a:pt x="6877" y="7061"/>
                  </a:lnTo>
                  <a:lnTo>
                    <a:pt x="7324" y="7034"/>
                  </a:lnTo>
                  <a:lnTo>
                    <a:pt x="7746" y="6982"/>
                  </a:lnTo>
                  <a:lnTo>
                    <a:pt x="7746" y="6876"/>
                  </a:lnTo>
                  <a:lnTo>
                    <a:pt x="7693" y="6613"/>
                  </a:lnTo>
                  <a:lnTo>
                    <a:pt x="7641" y="6350"/>
                  </a:lnTo>
                  <a:lnTo>
                    <a:pt x="7641" y="5691"/>
                  </a:lnTo>
                  <a:lnTo>
                    <a:pt x="7641" y="5032"/>
                  </a:lnTo>
                  <a:lnTo>
                    <a:pt x="7693" y="4374"/>
                  </a:lnTo>
                  <a:lnTo>
                    <a:pt x="7746" y="3715"/>
                  </a:lnTo>
                  <a:lnTo>
                    <a:pt x="7825" y="3056"/>
                  </a:lnTo>
                  <a:lnTo>
                    <a:pt x="7904" y="2398"/>
                  </a:lnTo>
                  <a:lnTo>
                    <a:pt x="8036" y="1739"/>
                  </a:lnTo>
                  <a:lnTo>
                    <a:pt x="8168" y="1107"/>
                  </a:lnTo>
                  <a:lnTo>
                    <a:pt x="22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02"/>
            <p:cNvSpPr/>
            <p:nvPr/>
          </p:nvSpPr>
          <p:spPr>
            <a:xfrm>
              <a:off x="1859080" y="684423"/>
              <a:ext cx="55182" cy="181613"/>
            </a:xfrm>
            <a:custGeom>
              <a:avLst/>
              <a:gdLst/>
              <a:ahLst/>
              <a:cxnLst/>
              <a:rect l="l" t="t" r="r" b="b"/>
              <a:pathLst>
                <a:path w="2978" h="9801" extrusionOk="0">
                  <a:moveTo>
                    <a:pt x="0" y="0"/>
                  </a:moveTo>
                  <a:lnTo>
                    <a:pt x="290" y="1555"/>
                  </a:lnTo>
                  <a:lnTo>
                    <a:pt x="949" y="4953"/>
                  </a:lnTo>
                  <a:lnTo>
                    <a:pt x="1344" y="6771"/>
                  </a:lnTo>
                  <a:lnTo>
                    <a:pt x="1686" y="8325"/>
                  </a:lnTo>
                  <a:lnTo>
                    <a:pt x="1950" y="9432"/>
                  </a:lnTo>
                  <a:lnTo>
                    <a:pt x="2055" y="9722"/>
                  </a:lnTo>
                  <a:lnTo>
                    <a:pt x="2081" y="9801"/>
                  </a:lnTo>
                  <a:lnTo>
                    <a:pt x="2108" y="9801"/>
                  </a:lnTo>
                  <a:lnTo>
                    <a:pt x="2160" y="9748"/>
                  </a:lnTo>
                  <a:lnTo>
                    <a:pt x="2239" y="9643"/>
                  </a:lnTo>
                  <a:lnTo>
                    <a:pt x="2371" y="9247"/>
                  </a:lnTo>
                  <a:lnTo>
                    <a:pt x="2556" y="8668"/>
                  </a:lnTo>
                  <a:lnTo>
                    <a:pt x="2714" y="7957"/>
                  </a:lnTo>
                  <a:lnTo>
                    <a:pt x="2845" y="7087"/>
                  </a:lnTo>
                  <a:lnTo>
                    <a:pt x="2898" y="6613"/>
                  </a:lnTo>
                  <a:lnTo>
                    <a:pt x="2951" y="6139"/>
                  </a:lnTo>
                  <a:lnTo>
                    <a:pt x="2951" y="5638"/>
                  </a:lnTo>
                  <a:lnTo>
                    <a:pt x="2977" y="5111"/>
                  </a:lnTo>
                  <a:lnTo>
                    <a:pt x="2951" y="4611"/>
                  </a:lnTo>
                  <a:lnTo>
                    <a:pt x="2898" y="4084"/>
                  </a:lnTo>
                  <a:lnTo>
                    <a:pt x="2819" y="3583"/>
                  </a:lnTo>
                  <a:lnTo>
                    <a:pt x="2687" y="3109"/>
                  </a:lnTo>
                  <a:lnTo>
                    <a:pt x="2529" y="2688"/>
                  </a:lnTo>
                  <a:lnTo>
                    <a:pt x="2318" y="2266"/>
                  </a:lnTo>
                  <a:lnTo>
                    <a:pt x="2108" y="1897"/>
                  </a:lnTo>
                  <a:lnTo>
                    <a:pt x="1844" y="1555"/>
                  </a:lnTo>
                  <a:lnTo>
                    <a:pt x="1607" y="1265"/>
                  </a:lnTo>
                  <a:lnTo>
                    <a:pt x="1344" y="1001"/>
                  </a:lnTo>
                  <a:lnTo>
                    <a:pt x="1080" y="764"/>
                  </a:lnTo>
                  <a:lnTo>
                    <a:pt x="843" y="554"/>
                  </a:lnTo>
                  <a:lnTo>
                    <a:pt x="395" y="237"/>
                  </a:lnTo>
                  <a:lnTo>
                    <a:pt x="105" y="53"/>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02"/>
            <p:cNvSpPr/>
            <p:nvPr/>
          </p:nvSpPr>
          <p:spPr>
            <a:xfrm>
              <a:off x="1643295" y="678067"/>
              <a:ext cx="275356" cy="383738"/>
            </a:xfrm>
            <a:custGeom>
              <a:avLst/>
              <a:gdLst/>
              <a:ahLst/>
              <a:cxnLst/>
              <a:rect l="l" t="t" r="r" b="b"/>
              <a:pathLst>
                <a:path w="14860" h="20709" extrusionOk="0">
                  <a:moveTo>
                    <a:pt x="7298" y="1"/>
                  </a:moveTo>
                  <a:lnTo>
                    <a:pt x="6877" y="27"/>
                  </a:lnTo>
                  <a:lnTo>
                    <a:pt x="6455" y="80"/>
                  </a:lnTo>
                  <a:lnTo>
                    <a:pt x="6034" y="133"/>
                  </a:lnTo>
                  <a:lnTo>
                    <a:pt x="5612" y="238"/>
                  </a:lnTo>
                  <a:lnTo>
                    <a:pt x="5217" y="343"/>
                  </a:lnTo>
                  <a:lnTo>
                    <a:pt x="4795" y="475"/>
                  </a:lnTo>
                  <a:lnTo>
                    <a:pt x="4400" y="633"/>
                  </a:lnTo>
                  <a:lnTo>
                    <a:pt x="4005" y="791"/>
                  </a:lnTo>
                  <a:lnTo>
                    <a:pt x="3636" y="976"/>
                  </a:lnTo>
                  <a:lnTo>
                    <a:pt x="3267" y="1186"/>
                  </a:lnTo>
                  <a:lnTo>
                    <a:pt x="2925" y="1423"/>
                  </a:lnTo>
                  <a:lnTo>
                    <a:pt x="2582" y="1687"/>
                  </a:lnTo>
                  <a:lnTo>
                    <a:pt x="2240" y="1950"/>
                  </a:lnTo>
                  <a:lnTo>
                    <a:pt x="1924" y="2214"/>
                  </a:lnTo>
                  <a:lnTo>
                    <a:pt x="1634" y="2530"/>
                  </a:lnTo>
                  <a:lnTo>
                    <a:pt x="1370" y="2846"/>
                  </a:lnTo>
                  <a:lnTo>
                    <a:pt x="1107" y="3189"/>
                  </a:lnTo>
                  <a:lnTo>
                    <a:pt x="896" y="3531"/>
                  </a:lnTo>
                  <a:lnTo>
                    <a:pt x="685" y="3900"/>
                  </a:lnTo>
                  <a:lnTo>
                    <a:pt x="501" y="4295"/>
                  </a:lnTo>
                  <a:lnTo>
                    <a:pt x="343" y="4690"/>
                  </a:lnTo>
                  <a:lnTo>
                    <a:pt x="211" y="5112"/>
                  </a:lnTo>
                  <a:lnTo>
                    <a:pt x="132" y="5402"/>
                  </a:lnTo>
                  <a:lnTo>
                    <a:pt x="80" y="5744"/>
                  </a:lnTo>
                  <a:lnTo>
                    <a:pt x="53" y="6113"/>
                  </a:lnTo>
                  <a:lnTo>
                    <a:pt x="27" y="6482"/>
                  </a:lnTo>
                  <a:lnTo>
                    <a:pt x="0" y="7325"/>
                  </a:lnTo>
                  <a:lnTo>
                    <a:pt x="53" y="8247"/>
                  </a:lnTo>
                  <a:lnTo>
                    <a:pt x="132" y="9222"/>
                  </a:lnTo>
                  <a:lnTo>
                    <a:pt x="264" y="10249"/>
                  </a:lnTo>
                  <a:lnTo>
                    <a:pt x="448" y="11303"/>
                  </a:lnTo>
                  <a:lnTo>
                    <a:pt x="685" y="12357"/>
                  </a:lnTo>
                  <a:lnTo>
                    <a:pt x="923" y="13384"/>
                  </a:lnTo>
                  <a:lnTo>
                    <a:pt x="1212" y="14385"/>
                  </a:lnTo>
                  <a:lnTo>
                    <a:pt x="1529" y="15334"/>
                  </a:lnTo>
                  <a:lnTo>
                    <a:pt x="1871" y="16229"/>
                  </a:lnTo>
                  <a:lnTo>
                    <a:pt x="2240" y="17020"/>
                  </a:lnTo>
                  <a:lnTo>
                    <a:pt x="2424" y="17389"/>
                  </a:lnTo>
                  <a:lnTo>
                    <a:pt x="2609" y="17731"/>
                  </a:lnTo>
                  <a:lnTo>
                    <a:pt x="2819" y="18021"/>
                  </a:lnTo>
                  <a:lnTo>
                    <a:pt x="3004" y="18284"/>
                  </a:lnTo>
                  <a:lnTo>
                    <a:pt x="3215" y="18522"/>
                  </a:lnTo>
                  <a:lnTo>
                    <a:pt x="3425" y="18732"/>
                  </a:lnTo>
                  <a:lnTo>
                    <a:pt x="3715" y="18969"/>
                  </a:lnTo>
                  <a:lnTo>
                    <a:pt x="4031" y="19207"/>
                  </a:lnTo>
                  <a:lnTo>
                    <a:pt x="4374" y="19417"/>
                  </a:lnTo>
                  <a:lnTo>
                    <a:pt x="4690" y="19628"/>
                  </a:lnTo>
                  <a:lnTo>
                    <a:pt x="5032" y="19812"/>
                  </a:lnTo>
                  <a:lnTo>
                    <a:pt x="5375" y="19971"/>
                  </a:lnTo>
                  <a:lnTo>
                    <a:pt x="5744" y="20129"/>
                  </a:lnTo>
                  <a:lnTo>
                    <a:pt x="6113" y="20260"/>
                  </a:lnTo>
                  <a:lnTo>
                    <a:pt x="6455" y="20392"/>
                  </a:lnTo>
                  <a:lnTo>
                    <a:pt x="6824" y="20471"/>
                  </a:lnTo>
                  <a:lnTo>
                    <a:pt x="7193" y="20576"/>
                  </a:lnTo>
                  <a:lnTo>
                    <a:pt x="7562" y="20629"/>
                  </a:lnTo>
                  <a:lnTo>
                    <a:pt x="7957" y="20682"/>
                  </a:lnTo>
                  <a:lnTo>
                    <a:pt x="8326" y="20708"/>
                  </a:lnTo>
                  <a:lnTo>
                    <a:pt x="9063" y="20708"/>
                  </a:lnTo>
                  <a:lnTo>
                    <a:pt x="9432" y="20682"/>
                  </a:lnTo>
                  <a:lnTo>
                    <a:pt x="9775" y="20629"/>
                  </a:lnTo>
                  <a:lnTo>
                    <a:pt x="10143" y="20550"/>
                  </a:lnTo>
                  <a:lnTo>
                    <a:pt x="10512" y="20471"/>
                  </a:lnTo>
                  <a:lnTo>
                    <a:pt x="10855" y="20366"/>
                  </a:lnTo>
                  <a:lnTo>
                    <a:pt x="11197" y="20234"/>
                  </a:lnTo>
                  <a:lnTo>
                    <a:pt x="11513" y="20076"/>
                  </a:lnTo>
                  <a:lnTo>
                    <a:pt x="11856" y="19918"/>
                  </a:lnTo>
                  <a:lnTo>
                    <a:pt x="12146" y="19733"/>
                  </a:lnTo>
                  <a:lnTo>
                    <a:pt x="12462" y="19523"/>
                  </a:lnTo>
                  <a:lnTo>
                    <a:pt x="12752" y="19286"/>
                  </a:lnTo>
                  <a:lnTo>
                    <a:pt x="13041" y="19022"/>
                  </a:lnTo>
                  <a:lnTo>
                    <a:pt x="13305" y="18732"/>
                  </a:lnTo>
                  <a:lnTo>
                    <a:pt x="13568" y="18442"/>
                  </a:lnTo>
                  <a:lnTo>
                    <a:pt x="13805" y="18126"/>
                  </a:lnTo>
                  <a:lnTo>
                    <a:pt x="14016" y="17784"/>
                  </a:lnTo>
                  <a:lnTo>
                    <a:pt x="14201" y="17415"/>
                  </a:lnTo>
                  <a:lnTo>
                    <a:pt x="14385" y="16994"/>
                  </a:lnTo>
                  <a:lnTo>
                    <a:pt x="14517" y="16546"/>
                  </a:lnTo>
                  <a:lnTo>
                    <a:pt x="14622" y="16071"/>
                  </a:lnTo>
                  <a:lnTo>
                    <a:pt x="14727" y="15545"/>
                  </a:lnTo>
                  <a:lnTo>
                    <a:pt x="14780" y="15018"/>
                  </a:lnTo>
                  <a:lnTo>
                    <a:pt x="14833" y="14438"/>
                  </a:lnTo>
                  <a:lnTo>
                    <a:pt x="14859" y="13858"/>
                  </a:lnTo>
                  <a:lnTo>
                    <a:pt x="14859" y="13226"/>
                  </a:lnTo>
                  <a:lnTo>
                    <a:pt x="14833" y="12620"/>
                  </a:lnTo>
                  <a:lnTo>
                    <a:pt x="14806" y="11962"/>
                  </a:lnTo>
                  <a:lnTo>
                    <a:pt x="14754" y="11329"/>
                  </a:lnTo>
                  <a:lnTo>
                    <a:pt x="14675" y="10671"/>
                  </a:lnTo>
                  <a:lnTo>
                    <a:pt x="14569" y="10012"/>
                  </a:lnTo>
                  <a:lnTo>
                    <a:pt x="14359" y="8695"/>
                  </a:lnTo>
                  <a:lnTo>
                    <a:pt x="14069" y="7404"/>
                  </a:lnTo>
                  <a:lnTo>
                    <a:pt x="13753" y="6139"/>
                  </a:lnTo>
                  <a:lnTo>
                    <a:pt x="13384" y="4980"/>
                  </a:lnTo>
                  <a:lnTo>
                    <a:pt x="13173" y="4427"/>
                  </a:lnTo>
                  <a:lnTo>
                    <a:pt x="12962" y="3900"/>
                  </a:lnTo>
                  <a:lnTo>
                    <a:pt x="12752" y="3399"/>
                  </a:lnTo>
                  <a:lnTo>
                    <a:pt x="12541" y="2951"/>
                  </a:lnTo>
                  <a:lnTo>
                    <a:pt x="12330" y="2530"/>
                  </a:lnTo>
                  <a:lnTo>
                    <a:pt x="12093" y="2161"/>
                  </a:lnTo>
                  <a:lnTo>
                    <a:pt x="11882" y="1819"/>
                  </a:lnTo>
                  <a:lnTo>
                    <a:pt x="11645" y="1529"/>
                  </a:lnTo>
                  <a:lnTo>
                    <a:pt x="11408" y="1292"/>
                  </a:lnTo>
                  <a:lnTo>
                    <a:pt x="11197" y="1107"/>
                  </a:lnTo>
                  <a:lnTo>
                    <a:pt x="10828" y="870"/>
                  </a:lnTo>
                  <a:lnTo>
                    <a:pt x="10486" y="686"/>
                  </a:lnTo>
                  <a:lnTo>
                    <a:pt x="10117" y="501"/>
                  </a:lnTo>
                  <a:lnTo>
                    <a:pt x="9722" y="370"/>
                  </a:lnTo>
                  <a:lnTo>
                    <a:pt x="9327" y="238"/>
                  </a:lnTo>
                  <a:lnTo>
                    <a:pt x="8932" y="159"/>
                  </a:lnTo>
                  <a:lnTo>
                    <a:pt x="8536" y="80"/>
                  </a:lnTo>
                  <a:lnTo>
                    <a:pt x="8115" y="27"/>
                  </a:lnTo>
                  <a:lnTo>
                    <a:pt x="7693"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02"/>
            <p:cNvSpPr/>
            <p:nvPr/>
          </p:nvSpPr>
          <p:spPr>
            <a:xfrm>
              <a:off x="1798542" y="867484"/>
              <a:ext cx="9284" cy="30778"/>
            </a:xfrm>
            <a:custGeom>
              <a:avLst/>
              <a:gdLst/>
              <a:ahLst/>
              <a:cxnLst/>
              <a:rect l="l" t="t" r="r" b="b"/>
              <a:pathLst>
                <a:path w="501" h="1661" extrusionOk="0">
                  <a:moveTo>
                    <a:pt x="316" y="1"/>
                  </a:moveTo>
                  <a:lnTo>
                    <a:pt x="290" y="53"/>
                  </a:lnTo>
                  <a:lnTo>
                    <a:pt x="369" y="501"/>
                  </a:lnTo>
                  <a:lnTo>
                    <a:pt x="395" y="712"/>
                  </a:lnTo>
                  <a:lnTo>
                    <a:pt x="395" y="949"/>
                  </a:lnTo>
                  <a:lnTo>
                    <a:pt x="343" y="1160"/>
                  </a:lnTo>
                  <a:lnTo>
                    <a:pt x="290" y="1344"/>
                  </a:lnTo>
                  <a:lnTo>
                    <a:pt x="158" y="1502"/>
                  </a:lnTo>
                  <a:lnTo>
                    <a:pt x="0" y="1634"/>
                  </a:lnTo>
                  <a:lnTo>
                    <a:pt x="0" y="1661"/>
                  </a:lnTo>
                  <a:lnTo>
                    <a:pt x="132" y="1608"/>
                  </a:lnTo>
                  <a:lnTo>
                    <a:pt x="211" y="1529"/>
                  </a:lnTo>
                  <a:lnTo>
                    <a:pt x="290" y="1476"/>
                  </a:lnTo>
                  <a:lnTo>
                    <a:pt x="369" y="1371"/>
                  </a:lnTo>
                  <a:lnTo>
                    <a:pt x="448" y="1160"/>
                  </a:lnTo>
                  <a:lnTo>
                    <a:pt x="501" y="949"/>
                  </a:lnTo>
                  <a:lnTo>
                    <a:pt x="501" y="686"/>
                  </a:lnTo>
                  <a:lnTo>
                    <a:pt x="474" y="449"/>
                  </a:lnTo>
                  <a:lnTo>
                    <a:pt x="422" y="212"/>
                  </a:lnTo>
                  <a:lnTo>
                    <a:pt x="3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02"/>
            <p:cNvSpPr/>
            <p:nvPr/>
          </p:nvSpPr>
          <p:spPr>
            <a:xfrm>
              <a:off x="1781939" y="858219"/>
              <a:ext cx="24923" cy="35652"/>
            </a:xfrm>
            <a:custGeom>
              <a:avLst/>
              <a:gdLst/>
              <a:ahLst/>
              <a:cxnLst/>
              <a:rect l="l" t="t" r="r" b="b"/>
              <a:pathLst>
                <a:path w="1345" h="1924" extrusionOk="0">
                  <a:moveTo>
                    <a:pt x="580" y="0"/>
                  </a:moveTo>
                  <a:lnTo>
                    <a:pt x="422" y="53"/>
                  </a:lnTo>
                  <a:lnTo>
                    <a:pt x="290" y="132"/>
                  </a:lnTo>
                  <a:lnTo>
                    <a:pt x="159" y="237"/>
                  </a:lnTo>
                  <a:lnTo>
                    <a:pt x="80" y="369"/>
                  </a:lnTo>
                  <a:lnTo>
                    <a:pt x="27" y="527"/>
                  </a:lnTo>
                  <a:lnTo>
                    <a:pt x="1" y="685"/>
                  </a:lnTo>
                  <a:lnTo>
                    <a:pt x="1" y="870"/>
                  </a:lnTo>
                  <a:lnTo>
                    <a:pt x="1" y="1054"/>
                  </a:lnTo>
                  <a:lnTo>
                    <a:pt x="53" y="1238"/>
                  </a:lnTo>
                  <a:lnTo>
                    <a:pt x="106" y="1397"/>
                  </a:lnTo>
                  <a:lnTo>
                    <a:pt x="185" y="1555"/>
                  </a:lnTo>
                  <a:lnTo>
                    <a:pt x="290" y="1686"/>
                  </a:lnTo>
                  <a:lnTo>
                    <a:pt x="396" y="1792"/>
                  </a:lnTo>
                  <a:lnTo>
                    <a:pt x="527" y="1871"/>
                  </a:lnTo>
                  <a:lnTo>
                    <a:pt x="659" y="1923"/>
                  </a:lnTo>
                  <a:lnTo>
                    <a:pt x="817" y="1923"/>
                  </a:lnTo>
                  <a:lnTo>
                    <a:pt x="975" y="1871"/>
                  </a:lnTo>
                  <a:lnTo>
                    <a:pt x="1107" y="1792"/>
                  </a:lnTo>
                  <a:lnTo>
                    <a:pt x="1212" y="1686"/>
                  </a:lnTo>
                  <a:lnTo>
                    <a:pt x="1265" y="1555"/>
                  </a:lnTo>
                  <a:lnTo>
                    <a:pt x="1318" y="1397"/>
                  </a:lnTo>
                  <a:lnTo>
                    <a:pt x="1344" y="1238"/>
                  </a:lnTo>
                  <a:lnTo>
                    <a:pt x="1344" y="1054"/>
                  </a:lnTo>
                  <a:lnTo>
                    <a:pt x="1344" y="870"/>
                  </a:lnTo>
                  <a:lnTo>
                    <a:pt x="1291" y="685"/>
                  </a:lnTo>
                  <a:lnTo>
                    <a:pt x="1239" y="527"/>
                  </a:lnTo>
                  <a:lnTo>
                    <a:pt x="1160" y="369"/>
                  </a:lnTo>
                  <a:lnTo>
                    <a:pt x="1081" y="237"/>
                  </a:lnTo>
                  <a:lnTo>
                    <a:pt x="975" y="132"/>
                  </a:lnTo>
                  <a:lnTo>
                    <a:pt x="844" y="53"/>
                  </a:lnTo>
                  <a:lnTo>
                    <a:pt x="71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02"/>
            <p:cNvSpPr/>
            <p:nvPr/>
          </p:nvSpPr>
          <p:spPr>
            <a:xfrm>
              <a:off x="1865899" y="857237"/>
              <a:ext cx="16621" cy="26868"/>
            </a:xfrm>
            <a:custGeom>
              <a:avLst/>
              <a:gdLst/>
              <a:ahLst/>
              <a:cxnLst/>
              <a:rect l="l" t="t" r="r" b="b"/>
              <a:pathLst>
                <a:path w="897" h="1450" extrusionOk="0">
                  <a:moveTo>
                    <a:pt x="1" y="1"/>
                  </a:moveTo>
                  <a:lnTo>
                    <a:pt x="1" y="238"/>
                  </a:lnTo>
                  <a:lnTo>
                    <a:pt x="27" y="501"/>
                  </a:lnTo>
                  <a:lnTo>
                    <a:pt x="106" y="738"/>
                  </a:lnTo>
                  <a:lnTo>
                    <a:pt x="185" y="949"/>
                  </a:lnTo>
                  <a:lnTo>
                    <a:pt x="317" y="1160"/>
                  </a:lnTo>
                  <a:lnTo>
                    <a:pt x="475" y="1318"/>
                  </a:lnTo>
                  <a:lnTo>
                    <a:pt x="554" y="1370"/>
                  </a:lnTo>
                  <a:lnTo>
                    <a:pt x="660" y="1423"/>
                  </a:lnTo>
                  <a:lnTo>
                    <a:pt x="765" y="1450"/>
                  </a:lnTo>
                  <a:lnTo>
                    <a:pt x="897" y="1450"/>
                  </a:lnTo>
                  <a:lnTo>
                    <a:pt x="897" y="1423"/>
                  </a:lnTo>
                  <a:lnTo>
                    <a:pt x="686" y="1344"/>
                  </a:lnTo>
                  <a:lnTo>
                    <a:pt x="528" y="1239"/>
                  </a:lnTo>
                  <a:lnTo>
                    <a:pt x="396" y="1107"/>
                  </a:lnTo>
                  <a:lnTo>
                    <a:pt x="291" y="923"/>
                  </a:lnTo>
                  <a:lnTo>
                    <a:pt x="212" y="712"/>
                  </a:lnTo>
                  <a:lnTo>
                    <a:pt x="133" y="501"/>
                  </a:lnTo>
                  <a:lnTo>
                    <a:pt x="54" y="53"/>
                  </a:lnTo>
                  <a:lnTo>
                    <a:pt x="54" y="27"/>
                  </a:lnTo>
                  <a:lnTo>
                    <a:pt x="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02"/>
            <p:cNvSpPr/>
            <p:nvPr/>
          </p:nvSpPr>
          <p:spPr>
            <a:xfrm>
              <a:off x="1865899" y="844062"/>
              <a:ext cx="25405" cy="35170"/>
            </a:xfrm>
            <a:custGeom>
              <a:avLst/>
              <a:gdLst/>
              <a:ahLst/>
              <a:cxnLst/>
              <a:rect l="l" t="t" r="r" b="b"/>
              <a:pathLst>
                <a:path w="1371" h="1898" extrusionOk="0">
                  <a:moveTo>
                    <a:pt x="422" y="0"/>
                  </a:moveTo>
                  <a:lnTo>
                    <a:pt x="291" y="79"/>
                  </a:lnTo>
                  <a:lnTo>
                    <a:pt x="185" y="158"/>
                  </a:lnTo>
                  <a:lnTo>
                    <a:pt x="106" y="290"/>
                  </a:lnTo>
                  <a:lnTo>
                    <a:pt x="54" y="422"/>
                  </a:lnTo>
                  <a:lnTo>
                    <a:pt x="1" y="580"/>
                  </a:lnTo>
                  <a:lnTo>
                    <a:pt x="1" y="764"/>
                  </a:lnTo>
                  <a:lnTo>
                    <a:pt x="1" y="949"/>
                  </a:lnTo>
                  <a:lnTo>
                    <a:pt x="27" y="1107"/>
                  </a:lnTo>
                  <a:lnTo>
                    <a:pt x="80" y="1291"/>
                  </a:lnTo>
                  <a:lnTo>
                    <a:pt x="159" y="1449"/>
                  </a:lnTo>
                  <a:lnTo>
                    <a:pt x="238" y="1607"/>
                  </a:lnTo>
                  <a:lnTo>
                    <a:pt x="343" y="1713"/>
                  </a:lnTo>
                  <a:lnTo>
                    <a:pt x="449" y="1818"/>
                  </a:lnTo>
                  <a:lnTo>
                    <a:pt x="581" y="1871"/>
                  </a:lnTo>
                  <a:lnTo>
                    <a:pt x="739" y="1897"/>
                  </a:lnTo>
                  <a:lnTo>
                    <a:pt x="897" y="1897"/>
                  </a:lnTo>
                  <a:lnTo>
                    <a:pt x="1028" y="1818"/>
                  </a:lnTo>
                  <a:lnTo>
                    <a:pt x="1160" y="1739"/>
                  </a:lnTo>
                  <a:lnTo>
                    <a:pt x="1239" y="1607"/>
                  </a:lnTo>
                  <a:lnTo>
                    <a:pt x="1318" y="1476"/>
                  </a:lnTo>
                  <a:lnTo>
                    <a:pt x="1345" y="1291"/>
                  </a:lnTo>
                  <a:lnTo>
                    <a:pt x="1371" y="1133"/>
                  </a:lnTo>
                  <a:lnTo>
                    <a:pt x="1371" y="949"/>
                  </a:lnTo>
                  <a:lnTo>
                    <a:pt x="1345" y="764"/>
                  </a:lnTo>
                  <a:lnTo>
                    <a:pt x="1292" y="606"/>
                  </a:lnTo>
                  <a:lnTo>
                    <a:pt x="1213" y="448"/>
                  </a:lnTo>
                  <a:lnTo>
                    <a:pt x="1134" y="290"/>
                  </a:lnTo>
                  <a:lnTo>
                    <a:pt x="1028" y="185"/>
                  </a:lnTo>
                  <a:lnTo>
                    <a:pt x="897" y="79"/>
                  </a:lnTo>
                  <a:lnTo>
                    <a:pt x="739" y="27"/>
                  </a:lnTo>
                  <a:lnTo>
                    <a:pt x="60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02"/>
            <p:cNvSpPr/>
            <p:nvPr/>
          </p:nvSpPr>
          <p:spPr>
            <a:xfrm>
              <a:off x="1764372" y="816229"/>
              <a:ext cx="36615" cy="28814"/>
            </a:xfrm>
            <a:custGeom>
              <a:avLst/>
              <a:gdLst/>
              <a:ahLst/>
              <a:cxnLst/>
              <a:rect l="l" t="t" r="r" b="b"/>
              <a:pathLst>
                <a:path w="1976" h="1555" extrusionOk="0">
                  <a:moveTo>
                    <a:pt x="1159" y="1"/>
                  </a:moveTo>
                  <a:lnTo>
                    <a:pt x="1028" y="53"/>
                  </a:lnTo>
                  <a:lnTo>
                    <a:pt x="896" y="106"/>
                  </a:lnTo>
                  <a:lnTo>
                    <a:pt x="790" y="159"/>
                  </a:lnTo>
                  <a:lnTo>
                    <a:pt x="553" y="290"/>
                  </a:lnTo>
                  <a:lnTo>
                    <a:pt x="343" y="475"/>
                  </a:lnTo>
                  <a:lnTo>
                    <a:pt x="185" y="686"/>
                  </a:lnTo>
                  <a:lnTo>
                    <a:pt x="53" y="949"/>
                  </a:lnTo>
                  <a:lnTo>
                    <a:pt x="26" y="1028"/>
                  </a:lnTo>
                  <a:lnTo>
                    <a:pt x="0" y="1107"/>
                  </a:lnTo>
                  <a:lnTo>
                    <a:pt x="26" y="1186"/>
                  </a:lnTo>
                  <a:lnTo>
                    <a:pt x="53" y="1265"/>
                  </a:lnTo>
                  <a:lnTo>
                    <a:pt x="79" y="1344"/>
                  </a:lnTo>
                  <a:lnTo>
                    <a:pt x="132" y="1423"/>
                  </a:lnTo>
                  <a:lnTo>
                    <a:pt x="211" y="1476"/>
                  </a:lnTo>
                  <a:lnTo>
                    <a:pt x="290" y="1502"/>
                  </a:lnTo>
                  <a:lnTo>
                    <a:pt x="369" y="1529"/>
                  </a:lnTo>
                  <a:lnTo>
                    <a:pt x="448" y="1555"/>
                  </a:lnTo>
                  <a:lnTo>
                    <a:pt x="553" y="1529"/>
                  </a:lnTo>
                  <a:lnTo>
                    <a:pt x="632" y="1502"/>
                  </a:lnTo>
                  <a:lnTo>
                    <a:pt x="975" y="1318"/>
                  </a:lnTo>
                  <a:lnTo>
                    <a:pt x="1317" y="1133"/>
                  </a:lnTo>
                  <a:lnTo>
                    <a:pt x="1528" y="1028"/>
                  </a:lnTo>
                  <a:lnTo>
                    <a:pt x="1686" y="896"/>
                  </a:lnTo>
                  <a:lnTo>
                    <a:pt x="1844" y="738"/>
                  </a:lnTo>
                  <a:lnTo>
                    <a:pt x="1950" y="580"/>
                  </a:lnTo>
                  <a:lnTo>
                    <a:pt x="1976" y="448"/>
                  </a:lnTo>
                  <a:lnTo>
                    <a:pt x="1976" y="317"/>
                  </a:lnTo>
                  <a:lnTo>
                    <a:pt x="1897" y="185"/>
                  </a:lnTo>
                  <a:lnTo>
                    <a:pt x="1818" y="106"/>
                  </a:lnTo>
                  <a:lnTo>
                    <a:pt x="1686" y="53"/>
                  </a:lnTo>
                  <a:lnTo>
                    <a:pt x="15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02"/>
            <p:cNvSpPr/>
            <p:nvPr/>
          </p:nvSpPr>
          <p:spPr>
            <a:xfrm>
              <a:off x="1853206" y="803054"/>
              <a:ext cx="39080" cy="21013"/>
            </a:xfrm>
            <a:custGeom>
              <a:avLst/>
              <a:gdLst/>
              <a:ahLst/>
              <a:cxnLst/>
              <a:rect l="l" t="t" r="r" b="b"/>
              <a:pathLst>
                <a:path w="2109" h="1134" extrusionOk="0">
                  <a:moveTo>
                    <a:pt x="607" y="0"/>
                  </a:moveTo>
                  <a:lnTo>
                    <a:pt x="475" y="53"/>
                  </a:lnTo>
                  <a:lnTo>
                    <a:pt x="370" y="106"/>
                  </a:lnTo>
                  <a:lnTo>
                    <a:pt x="238" y="158"/>
                  </a:lnTo>
                  <a:lnTo>
                    <a:pt x="133" y="264"/>
                  </a:lnTo>
                  <a:lnTo>
                    <a:pt x="54" y="343"/>
                  </a:lnTo>
                  <a:lnTo>
                    <a:pt x="1" y="474"/>
                  </a:lnTo>
                  <a:lnTo>
                    <a:pt x="1" y="606"/>
                  </a:lnTo>
                  <a:lnTo>
                    <a:pt x="27" y="738"/>
                  </a:lnTo>
                  <a:lnTo>
                    <a:pt x="106" y="843"/>
                  </a:lnTo>
                  <a:lnTo>
                    <a:pt x="291" y="949"/>
                  </a:lnTo>
                  <a:lnTo>
                    <a:pt x="475" y="1028"/>
                  </a:lnTo>
                  <a:lnTo>
                    <a:pt x="686" y="1080"/>
                  </a:lnTo>
                  <a:lnTo>
                    <a:pt x="897" y="1080"/>
                  </a:lnTo>
                  <a:lnTo>
                    <a:pt x="1292" y="1107"/>
                  </a:lnTo>
                  <a:lnTo>
                    <a:pt x="1687" y="1133"/>
                  </a:lnTo>
                  <a:lnTo>
                    <a:pt x="1845" y="1107"/>
                  </a:lnTo>
                  <a:lnTo>
                    <a:pt x="1977" y="1028"/>
                  </a:lnTo>
                  <a:lnTo>
                    <a:pt x="2030" y="975"/>
                  </a:lnTo>
                  <a:lnTo>
                    <a:pt x="2082" y="896"/>
                  </a:lnTo>
                  <a:lnTo>
                    <a:pt x="2109" y="817"/>
                  </a:lnTo>
                  <a:lnTo>
                    <a:pt x="2109" y="738"/>
                  </a:lnTo>
                  <a:lnTo>
                    <a:pt x="2109" y="632"/>
                  </a:lnTo>
                  <a:lnTo>
                    <a:pt x="2082" y="553"/>
                  </a:lnTo>
                  <a:lnTo>
                    <a:pt x="2056" y="474"/>
                  </a:lnTo>
                  <a:lnTo>
                    <a:pt x="2003" y="422"/>
                  </a:lnTo>
                  <a:lnTo>
                    <a:pt x="1792" y="237"/>
                  </a:lnTo>
                  <a:lnTo>
                    <a:pt x="1555" y="106"/>
                  </a:lnTo>
                  <a:lnTo>
                    <a:pt x="1292" y="27"/>
                  </a:lnTo>
                  <a:lnTo>
                    <a:pt x="10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02"/>
            <p:cNvSpPr/>
            <p:nvPr/>
          </p:nvSpPr>
          <p:spPr>
            <a:xfrm>
              <a:off x="1802452" y="971958"/>
              <a:ext cx="22959" cy="8320"/>
            </a:xfrm>
            <a:custGeom>
              <a:avLst/>
              <a:gdLst/>
              <a:ahLst/>
              <a:cxnLst/>
              <a:rect l="l" t="t" r="r" b="b"/>
              <a:pathLst>
                <a:path w="1239" h="449" extrusionOk="0">
                  <a:moveTo>
                    <a:pt x="0" y="1"/>
                  </a:moveTo>
                  <a:lnTo>
                    <a:pt x="79" y="185"/>
                  </a:lnTo>
                  <a:lnTo>
                    <a:pt x="211" y="317"/>
                  </a:lnTo>
                  <a:lnTo>
                    <a:pt x="369" y="396"/>
                  </a:lnTo>
                  <a:lnTo>
                    <a:pt x="553" y="449"/>
                  </a:lnTo>
                  <a:lnTo>
                    <a:pt x="764" y="422"/>
                  </a:lnTo>
                  <a:lnTo>
                    <a:pt x="948" y="317"/>
                  </a:lnTo>
                  <a:lnTo>
                    <a:pt x="1107" y="185"/>
                  </a:lnTo>
                  <a:lnTo>
                    <a:pt x="1238" y="1"/>
                  </a:lnTo>
                  <a:lnTo>
                    <a:pt x="1212" y="1"/>
                  </a:lnTo>
                  <a:lnTo>
                    <a:pt x="1054" y="80"/>
                  </a:lnTo>
                  <a:lnTo>
                    <a:pt x="922" y="159"/>
                  </a:lnTo>
                  <a:lnTo>
                    <a:pt x="764" y="211"/>
                  </a:lnTo>
                  <a:lnTo>
                    <a:pt x="606" y="264"/>
                  </a:lnTo>
                  <a:lnTo>
                    <a:pt x="448" y="238"/>
                  </a:lnTo>
                  <a:lnTo>
                    <a:pt x="316" y="185"/>
                  </a:lnTo>
                  <a:lnTo>
                    <a:pt x="5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02"/>
            <p:cNvSpPr/>
            <p:nvPr/>
          </p:nvSpPr>
          <p:spPr>
            <a:xfrm>
              <a:off x="1809271" y="810855"/>
              <a:ext cx="63002" cy="138660"/>
            </a:xfrm>
            <a:custGeom>
              <a:avLst/>
              <a:gdLst/>
              <a:ahLst/>
              <a:cxnLst/>
              <a:rect l="l" t="t" r="r" b="b"/>
              <a:pathLst>
                <a:path w="3400" h="7483" extrusionOk="0">
                  <a:moveTo>
                    <a:pt x="1529" y="1"/>
                  </a:moveTo>
                  <a:lnTo>
                    <a:pt x="1503" y="27"/>
                  </a:lnTo>
                  <a:lnTo>
                    <a:pt x="1503" y="53"/>
                  </a:lnTo>
                  <a:lnTo>
                    <a:pt x="1634" y="765"/>
                  </a:lnTo>
                  <a:lnTo>
                    <a:pt x="1819" y="1476"/>
                  </a:lnTo>
                  <a:lnTo>
                    <a:pt x="2188" y="2872"/>
                  </a:lnTo>
                  <a:lnTo>
                    <a:pt x="2583" y="4242"/>
                  </a:lnTo>
                  <a:lnTo>
                    <a:pt x="2767" y="4954"/>
                  </a:lnTo>
                  <a:lnTo>
                    <a:pt x="2925" y="5665"/>
                  </a:lnTo>
                  <a:lnTo>
                    <a:pt x="2925" y="5665"/>
                  </a:lnTo>
                  <a:lnTo>
                    <a:pt x="2688" y="5586"/>
                  </a:lnTo>
                  <a:lnTo>
                    <a:pt x="2425" y="5560"/>
                  </a:lnTo>
                  <a:lnTo>
                    <a:pt x="2188" y="5533"/>
                  </a:lnTo>
                  <a:lnTo>
                    <a:pt x="1924" y="5533"/>
                  </a:lnTo>
                  <a:lnTo>
                    <a:pt x="1924" y="5586"/>
                  </a:lnTo>
                  <a:lnTo>
                    <a:pt x="1950" y="5744"/>
                  </a:lnTo>
                  <a:lnTo>
                    <a:pt x="2056" y="6218"/>
                  </a:lnTo>
                  <a:lnTo>
                    <a:pt x="2188" y="6719"/>
                  </a:lnTo>
                  <a:lnTo>
                    <a:pt x="2267" y="7035"/>
                  </a:lnTo>
                  <a:lnTo>
                    <a:pt x="1977" y="7114"/>
                  </a:lnTo>
                  <a:lnTo>
                    <a:pt x="1713" y="7140"/>
                  </a:lnTo>
                  <a:lnTo>
                    <a:pt x="1424" y="7140"/>
                  </a:lnTo>
                  <a:lnTo>
                    <a:pt x="1134" y="7114"/>
                  </a:lnTo>
                  <a:lnTo>
                    <a:pt x="870" y="7061"/>
                  </a:lnTo>
                  <a:lnTo>
                    <a:pt x="607" y="6982"/>
                  </a:lnTo>
                  <a:lnTo>
                    <a:pt x="343" y="6877"/>
                  </a:lnTo>
                  <a:lnTo>
                    <a:pt x="80" y="6745"/>
                  </a:lnTo>
                  <a:lnTo>
                    <a:pt x="27" y="6745"/>
                  </a:lnTo>
                  <a:lnTo>
                    <a:pt x="1" y="6771"/>
                  </a:lnTo>
                  <a:lnTo>
                    <a:pt x="1" y="6798"/>
                  </a:lnTo>
                  <a:lnTo>
                    <a:pt x="1" y="6824"/>
                  </a:lnTo>
                  <a:lnTo>
                    <a:pt x="159" y="6956"/>
                  </a:lnTo>
                  <a:lnTo>
                    <a:pt x="317" y="7088"/>
                  </a:lnTo>
                  <a:lnTo>
                    <a:pt x="501" y="7219"/>
                  </a:lnTo>
                  <a:lnTo>
                    <a:pt x="686" y="7298"/>
                  </a:lnTo>
                  <a:lnTo>
                    <a:pt x="870" y="7377"/>
                  </a:lnTo>
                  <a:lnTo>
                    <a:pt x="1081" y="7430"/>
                  </a:lnTo>
                  <a:lnTo>
                    <a:pt x="1292" y="7483"/>
                  </a:lnTo>
                  <a:lnTo>
                    <a:pt x="1871" y="7483"/>
                  </a:lnTo>
                  <a:lnTo>
                    <a:pt x="2214" y="7404"/>
                  </a:lnTo>
                  <a:lnTo>
                    <a:pt x="2346" y="7377"/>
                  </a:lnTo>
                  <a:lnTo>
                    <a:pt x="2477" y="7325"/>
                  </a:lnTo>
                  <a:lnTo>
                    <a:pt x="2530" y="7298"/>
                  </a:lnTo>
                  <a:lnTo>
                    <a:pt x="2556" y="7272"/>
                  </a:lnTo>
                  <a:lnTo>
                    <a:pt x="2583" y="7219"/>
                  </a:lnTo>
                  <a:lnTo>
                    <a:pt x="2583" y="7167"/>
                  </a:lnTo>
                  <a:lnTo>
                    <a:pt x="2583" y="7114"/>
                  </a:lnTo>
                  <a:lnTo>
                    <a:pt x="2583" y="7061"/>
                  </a:lnTo>
                  <a:lnTo>
                    <a:pt x="2451" y="6324"/>
                  </a:lnTo>
                  <a:lnTo>
                    <a:pt x="2346" y="5928"/>
                  </a:lnTo>
                  <a:lnTo>
                    <a:pt x="2609" y="5981"/>
                  </a:lnTo>
                  <a:lnTo>
                    <a:pt x="2978" y="6060"/>
                  </a:lnTo>
                  <a:lnTo>
                    <a:pt x="3136" y="6086"/>
                  </a:lnTo>
                  <a:lnTo>
                    <a:pt x="3294" y="6086"/>
                  </a:lnTo>
                  <a:lnTo>
                    <a:pt x="3373" y="6060"/>
                  </a:lnTo>
                  <a:lnTo>
                    <a:pt x="3399" y="6034"/>
                  </a:lnTo>
                  <a:lnTo>
                    <a:pt x="3399" y="5981"/>
                  </a:lnTo>
                  <a:lnTo>
                    <a:pt x="3241" y="5217"/>
                  </a:lnTo>
                  <a:lnTo>
                    <a:pt x="3057" y="4453"/>
                  </a:lnTo>
                  <a:lnTo>
                    <a:pt x="2872" y="3715"/>
                  </a:lnTo>
                  <a:lnTo>
                    <a:pt x="2662" y="2951"/>
                  </a:lnTo>
                  <a:lnTo>
                    <a:pt x="2425" y="2214"/>
                  </a:lnTo>
                  <a:lnTo>
                    <a:pt x="2161" y="1476"/>
                  </a:lnTo>
                  <a:lnTo>
                    <a:pt x="1898" y="765"/>
                  </a:lnTo>
                  <a:lnTo>
                    <a:pt x="1608" y="27"/>
                  </a:lnTo>
                  <a:lnTo>
                    <a:pt x="158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02"/>
            <p:cNvSpPr/>
            <p:nvPr/>
          </p:nvSpPr>
          <p:spPr>
            <a:xfrm>
              <a:off x="1807325" y="936806"/>
              <a:ext cx="37616" cy="27369"/>
            </a:xfrm>
            <a:custGeom>
              <a:avLst/>
              <a:gdLst/>
              <a:ahLst/>
              <a:cxnLst/>
              <a:rect l="l" t="t" r="r" b="b"/>
              <a:pathLst>
                <a:path w="2030" h="1477" extrusionOk="0">
                  <a:moveTo>
                    <a:pt x="132" y="1"/>
                  </a:moveTo>
                  <a:lnTo>
                    <a:pt x="53" y="291"/>
                  </a:lnTo>
                  <a:lnTo>
                    <a:pt x="0" y="607"/>
                  </a:lnTo>
                  <a:lnTo>
                    <a:pt x="0" y="897"/>
                  </a:lnTo>
                  <a:lnTo>
                    <a:pt x="27" y="1028"/>
                  </a:lnTo>
                  <a:lnTo>
                    <a:pt x="80" y="1160"/>
                  </a:lnTo>
                  <a:lnTo>
                    <a:pt x="159" y="1292"/>
                  </a:lnTo>
                  <a:lnTo>
                    <a:pt x="238" y="1371"/>
                  </a:lnTo>
                  <a:lnTo>
                    <a:pt x="369" y="1423"/>
                  </a:lnTo>
                  <a:lnTo>
                    <a:pt x="554" y="1476"/>
                  </a:lnTo>
                  <a:lnTo>
                    <a:pt x="712" y="1476"/>
                  </a:lnTo>
                  <a:lnTo>
                    <a:pt x="870" y="1450"/>
                  </a:lnTo>
                  <a:lnTo>
                    <a:pt x="1028" y="1397"/>
                  </a:lnTo>
                  <a:lnTo>
                    <a:pt x="1186" y="1318"/>
                  </a:lnTo>
                  <a:lnTo>
                    <a:pt x="1449" y="1134"/>
                  </a:lnTo>
                  <a:lnTo>
                    <a:pt x="1660" y="923"/>
                  </a:lnTo>
                  <a:lnTo>
                    <a:pt x="1871" y="686"/>
                  </a:lnTo>
                  <a:lnTo>
                    <a:pt x="2029" y="422"/>
                  </a:lnTo>
                  <a:lnTo>
                    <a:pt x="1766" y="449"/>
                  </a:lnTo>
                  <a:lnTo>
                    <a:pt x="1529" y="422"/>
                  </a:lnTo>
                  <a:lnTo>
                    <a:pt x="1291" y="396"/>
                  </a:lnTo>
                  <a:lnTo>
                    <a:pt x="1028" y="370"/>
                  </a:lnTo>
                  <a:lnTo>
                    <a:pt x="791" y="291"/>
                  </a:lnTo>
                  <a:lnTo>
                    <a:pt x="554" y="212"/>
                  </a:lnTo>
                  <a:lnTo>
                    <a:pt x="343" y="133"/>
                  </a:lnTo>
                  <a:lnTo>
                    <a:pt x="1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02"/>
            <p:cNvSpPr/>
            <p:nvPr/>
          </p:nvSpPr>
          <p:spPr>
            <a:xfrm>
              <a:off x="1807325" y="948035"/>
              <a:ext cx="21995" cy="16140"/>
            </a:xfrm>
            <a:custGeom>
              <a:avLst/>
              <a:gdLst/>
              <a:ahLst/>
              <a:cxnLst/>
              <a:rect l="l" t="t" r="r" b="b"/>
              <a:pathLst>
                <a:path w="1187" h="871" extrusionOk="0">
                  <a:moveTo>
                    <a:pt x="0" y="1"/>
                  </a:moveTo>
                  <a:lnTo>
                    <a:pt x="0" y="291"/>
                  </a:lnTo>
                  <a:lnTo>
                    <a:pt x="27" y="422"/>
                  </a:lnTo>
                  <a:lnTo>
                    <a:pt x="80" y="554"/>
                  </a:lnTo>
                  <a:lnTo>
                    <a:pt x="159" y="686"/>
                  </a:lnTo>
                  <a:lnTo>
                    <a:pt x="238" y="765"/>
                  </a:lnTo>
                  <a:lnTo>
                    <a:pt x="369" y="817"/>
                  </a:lnTo>
                  <a:lnTo>
                    <a:pt x="554" y="870"/>
                  </a:lnTo>
                  <a:lnTo>
                    <a:pt x="712" y="870"/>
                  </a:lnTo>
                  <a:lnTo>
                    <a:pt x="870" y="844"/>
                  </a:lnTo>
                  <a:lnTo>
                    <a:pt x="1028" y="791"/>
                  </a:lnTo>
                  <a:lnTo>
                    <a:pt x="1186" y="712"/>
                  </a:lnTo>
                  <a:lnTo>
                    <a:pt x="1107" y="554"/>
                  </a:lnTo>
                  <a:lnTo>
                    <a:pt x="1002" y="396"/>
                  </a:lnTo>
                  <a:lnTo>
                    <a:pt x="870" y="264"/>
                  </a:lnTo>
                  <a:lnTo>
                    <a:pt x="712" y="159"/>
                  </a:lnTo>
                  <a:lnTo>
                    <a:pt x="554" y="80"/>
                  </a:lnTo>
                  <a:lnTo>
                    <a:pt x="369" y="27"/>
                  </a:lnTo>
                  <a:lnTo>
                    <a:pt x="185" y="1"/>
                  </a:ln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02"/>
            <p:cNvSpPr/>
            <p:nvPr/>
          </p:nvSpPr>
          <p:spPr>
            <a:xfrm>
              <a:off x="1860044" y="820621"/>
              <a:ext cx="58610" cy="86424"/>
            </a:xfrm>
            <a:custGeom>
              <a:avLst/>
              <a:gdLst/>
              <a:ahLst/>
              <a:cxnLst/>
              <a:rect l="l" t="t" r="r" b="b"/>
              <a:pathLst>
                <a:path w="3163" h="4664" extrusionOk="0">
                  <a:moveTo>
                    <a:pt x="1502" y="317"/>
                  </a:moveTo>
                  <a:lnTo>
                    <a:pt x="1634" y="343"/>
                  </a:lnTo>
                  <a:lnTo>
                    <a:pt x="1740" y="396"/>
                  </a:lnTo>
                  <a:lnTo>
                    <a:pt x="1871" y="475"/>
                  </a:lnTo>
                  <a:lnTo>
                    <a:pt x="1977" y="554"/>
                  </a:lnTo>
                  <a:lnTo>
                    <a:pt x="2214" y="765"/>
                  </a:lnTo>
                  <a:lnTo>
                    <a:pt x="2398" y="1028"/>
                  </a:lnTo>
                  <a:lnTo>
                    <a:pt x="2583" y="1371"/>
                  </a:lnTo>
                  <a:lnTo>
                    <a:pt x="2714" y="1713"/>
                  </a:lnTo>
                  <a:lnTo>
                    <a:pt x="2793" y="2135"/>
                  </a:lnTo>
                  <a:lnTo>
                    <a:pt x="2846" y="2556"/>
                  </a:lnTo>
                  <a:lnTo>
                    <a:pt x="2846" y="2925"/>
                  </a:lnTo>
                  <a:lnTo>
                    <a:pt x="2793" y="3294"/>
                  </a:lnTo>
                  <a:lnTo>
                    <a:pt x="2688" y="3610"/>
                  </a:lnTo>
                  <a:lnTo>
                    <a:pt x="2530" y="3900"/>
                  </a:lnTo>
                  <a:lnTo>
                    <a:pt x="2451" y="4005"/>
                  </a:lnTo>
                  <a:lnTo>
                    <a:pt x="2372" y="4110"/>
                  </a:lnTo>
                  <a:lnTo>
                    <a:pt x="2266" y="4190"/>
                  </a:lnTo>
                  <a:lnTo>
                    <a:pt x="2135" y="4269"/>
                  </a:lnTo>
                  <a:lnTo>
                    <a:pt x="2029" y="4321"/>
                  </a:lnTo>
                  <a:lnTo>
                    <a:pt x="1898" y="4348"/>
                  </a:lnTo>
                  <a:lnTo>
                    <a:pt x="1661" y="4348"/>
                  </a:lnTo>
                  <a:lnTo>
                    <a:pt x="1529" y="4321"/>
                  </a:lnTo>
                  <a:lnTo>
                    <a:pt x="1397" y="4269"/>
                  </a:lnTo>
                  <a:lnTo>
                    <a:pt x="1292" y="4190"/>
                  </a:lnTo>
                  <a:lnTo>
                    <a:pt x="1160" y="4110"/>
                  </a:lnTo>
                  <a:lnTo>
                    <a:pt x="949" y="3900"/>
                  </a:lnTo>
                  <a:lnTo>
                    <a:pt x="738" y="3610"/>
                  </a:lnTo>
                  <a:lnTo>
                    <a:pt x="580" y="3294"/>
                  </a:lnTo>
                  <a:lnTo>
                    <a:pt x="449" y="2925"/>
                  </a:lnTo>
                  <a:lnTo>
                    <a:pt x="343" y="2530"/>
                  </a:lnTo>
                  <a:lnTo>
                    <a:pt x="317" y="2108"/>
                  </a:lnTo>
                  <a:lnTo>
                    <a:pt x="317" y="1739"/>
                  </a:lnTo>
                  <a:lnTo>
                    <a:pt x="370" y="1371"/>
                  </a:lnTo>
                  <a:lnTo>
                    <a:pt x="475" y="1054"/>
                  </a:lnTo>
                  <a:lnTo>
                    <a:pt x="607" y="765"/>
                  </a:lnTo>
                  <a:lnTo>
                    <a:pt x="712" y="659"/>
                  </a:lnTo>
                  <a:lnTo>
                    <a:pt x="791" y="554"/>
                  </a:lnTo>
                  <a:lnTo>
                    <a:pt x="897" y="475"/>
                  </a:lnTo>
                  <a:lnTo>
                    <a:pt x="1002" y="396"/>
                  </a:lnTo>
                  <a:lnTo>
                    <a:pt x="1134" y="343"/>
                  </a:lnTo>
                  <a:lnTo>
                    <a:pt x="1239" y="317"/>
                  </a:lnTo>
                  <a:close/>
                  <a:moveTo>
                    <a:pt x="1186" y="1"/>
                  </a:moveTo>
                  <a:lnTo>
                    <a:pt x="1055" y="53"/>
                  </a:lnTo>
                  <a:lnTo>
                    <a:pt x="897" y="106"/>
                  </a:lnTo>
                  <a:lnTo>
                    <a:pt x="765" y="185"/>
                  </a:lnTo>
                  <a:lnTo>
                    <a:pt x="633" y="290"/>
                  </a:lnTo>
                  <a:lnTo>
                    <a:pt x="501" y="422"/>
                  </a:lnTo>
                  <a:lnTo>
                    <a:pt x="396" y="554"/>
                  </a:lnTo>
                  <a:lnTo>
                    <a:pt x="317" y="712"/>
                  </a:lnTo>
                  <a:lnTo>
                    <a:pt x="212" y="870"/>
                  </a:lnTo>
                  <a:lnTo>
                    <a:pt x="159" y="1054"/>
                  </a:lnTo>
                  <a:lnTo>
                    <a:pt x="80" y="1239"/>
                  </a:lnTo>
                  <a:lnTo>
                    <a:pt x="1" y="1660"/>
                  </a:lnTo>
                  <a:lnTo>
                    <a:pt x="1" y="2108"/>
                  </a:lnTo>
                  <a:lnTo>
                    <a:pt x="1" y="2345"/>
                  </a:lnTo>
                  <a:lnTo>
                    <a:pt x="27" y="2582"/>
                  </a:lnTo>
                  <a:lnTo>
                    <a:pt x="80" y="2820"/>
                  </a:lnTo>
                  <a:lnTo>
                    <a:pt x="159" y="3057"/>
                  </a:lnTo>
                  <a:lnTo>
                    <a:pt x="317" y="3478"/>
                  </a:lnTo>
                  <a:lnTo>
                    <a:pt x="528" y="3847"/>
                  </a:lnTo>
                  <a:lnTo>
                    <a:pt x="633" y="4005"/>
                  </a:lnTo>
                  <a:lnTo>
                    <a:pt x="765" y="4163"/>
                  </a:lnTo>
                  <a:lnTo>
                    <a:pt x="897" y="4295"/>
                  </a:lnTo>
                  <a:lnTo>
                    <a:pt x="1028" y="4400"/>
                  </a:lnTo>
                  <a:lnTo>
                    <a:pt x="1186" y="4506"/>
                  </a:lnTo>
                  <a:lnTo>
                    <a:pt x="1344" y="4585"/>
                  </a:lnTo>
                  <a:lnTo>
                    <a:pt x="1476" y="4637"/>
                  </a:lnTo>
                  <a:lnTo>
                    <a:pt x="1634" y="4664"/>
                  </a:lnTo>
                  <a:lnTo>
                    <a:pt x="1950" y="4664"/>
                  </a:lnTo>
                  <a:lnTo>
                    <a:pt x="2108" y="4611"/>
                  </a:lnTo>
                  <a:lnTo>
                    <a:pt x="2266" y="4558"/>
                  </a:lnTo>
                  <a:lnTo>
                    <a:pt x="2398" y="4479"/>
                  </a:lnTo>
                  <a:lnTo>
                    <a:pt x="2530" y="4374"/>
                  </a:lnTo>
                  <a:lnTo>
                    <a:pt x="2635" y="4269"/>
                  </a:lnTo>
                  <a:lnTo>
                    <a:pt x="2741" y="4110"/>
                  </a:lnTo>
                  <a:lnTo>
                    <a:pt x="2846" y="3979"/>
                  </a:lnTo>
                  <a:lnTo>
                    <a:pt x="2925" y="3794"/>
                  </a:lnTo>
                  <a:lnTo>
                    <a:pt x="3004" y="3610"/>
                  </a:lnTo>
                  <a:lnTo>
                    <a:pt x="3057" y="3426"/>
                  </a:lnTo>
                  <a:lnTo>
                    <a:pt x="3136" y="3004"/>
                  </a:lnTo>
                  <a:lnTo>
                    <a:pt x="3162" y="2556"/>
                  </a:lnTo>
                  <a:lnTo>
                    <a:pt x="3136" y="2319"/>
                  </a:lnTo>
                  <a:lnTo>
                    <a:pt x="3109" y="2082"/>
                  </a:lnTo>
                  <a:lnTo>
                    <a:pt x="3057" y="1845"/>
                  </a:lnTo>
                  <a:lnTo>
                    <a:pt x="3004" y="1608"/>
                  </a:lnTo>
                  <a:lnTo>
                    <a:pt x="2925" y="1397"/>
                  </a:lnTo>
                  <a:lnTo>
                    <a:pt x="2846" y="1186"/>
                  </a:lnTo>
                  <a:lnTo>
                    <a:pt x="2741" y="1002"/>
                  </a:lnTo>
                  <a:lnTo>
                    <a:pt x="2635" y="817"/>
                  </a:lnTo>
                  <a:lnTo>
                    <a:pt x="2530" y="659"/>
                  </a:lnTo>
                  <a:lnTo>
                    <a:pt x="2398" y="501"/>
                  </a:lnTo>
                  <a:lnTo>
                    <a:pt x="2266" y="369"/>
                  </a:lnTo>
                  <a:lnTo>
                    <a:pt x="2108" y="264"/>
                  </a:lnTo>
                  <a:lnTo>
                    <a:pt x="1977" y="185"/>
                  </a:lnTo>
                  <a:lnTo>
                    <a:pt x="1819" y="106"/>
                  </a:lnTo>
                  <a:lnTo>
                    <a:pt x="1661" y="53"/>
                  </a:lnTo>
                  <a:lnTo>
                    <a:pt x="15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02"/>
            <p:cNvSpPr/>
            <p:nvPr/>
          </p:nvSpPr>
          <p:spPr>
            <a:xfrm>
              <a:off x="1752642" y="841616"/>
              <a:ext cx="80568" cy="81551"/>
            </a:xfrm>
            <a:custGeom>
              <a:avLst/>
              <a:gdLst/>
              <a:ahLst/>
              <a:cxnLst/>
              <a:rect l="l" t="t" r="r" b="b"/>
              <a:pathLst>
                <a:path w="4348" h="4401" extrusionOk="0">
                  <a:moveTo>
                    <a:pt x="2187" y="0"/>
                  </a:moveTo>
                  <a:lnTo>
                    <a:pt x="2029" y="27"/>
                  </a:lnTo>
                  <a:lnTo>
                    <a:pt x="1845" y="27"/>
                  </a:lnTo>
                  <a:lnTo>
                    <a:pt x="1634" y="80"/>
                  </a:lnTo>
                  <a:lnTo>
                    <a:pt x="1450" y="159"/>
                  </a:lnTo>
                  <a:lnTo>
                    <a:pt x="1555" y="132"/>
                  </a:lnTo>
                  <a:lnTo>
                    <a:pt x="1766" y="80"/>
                  </a:lnTo>
                  <a:lnTo>
                    <a:pt x="1977" y="53"/>
                  </a:lnTo>
                  <a:lnTo>
                    <a:pt x="2214" y="27"/>
                  </a:lnTo>
                  <a:lnTo>
                    <a:pt x="2425" y="53"/>
                  </a:lnTo>
                  <a:lnTo>
                    <a:pt x="2635" y="80"/>
                  </a:lnTo>
                  <a:lnTo>
                    <a:pt x="2635" y="80"/>
                  </a:lnTo>
                  <a:lnTo>
                    <a:pt x="2635" y="80"/>
                  </a:lnTo>
                  <a:lnTo>
                    <a:pt x="2556" y="53"/>
                  </a:lnTo>
                  <a:lnTo>
                    <a:pt x="2372" y="27"/>
                  </a:lnTo>
                  <a:lnTo>
                    <a:pt x="2187" y="0"/>
                  </a:lnTo>
                  <a:close/>
                  <a:moveTo>
                    <a:pt x="2635" y="80"/>
                  </a:moveTo>
                  <a:lnTo>
                    <a:pt x="2714" y="106"/>
                  </a:lnTo>
                  <a:lnTo>
                    <a:pt x="2872" y="159"/>
                  </a:lnTo>
                  <a:lnTo>
                    <a:pt x="3189" y="317"/>
                  </a:lnTo>
                  <a:lnTo>
                    <a:pt x="3452" y="527"/>
                  </a:lnTo>
                  <a:lnTo>
                    <a:pt x="3557" y="659"/>
                  </a:lnTo>
                  <a:lnTo>
                    <a:pt x="3689" y="791"/>
                  </a:lnTo>
                  <a:lnTo>
                    <a:pt x="3768" y="949"/>
                  </a:lnTo>
                  <a:lnTo>
                    <a:pt x="3847" y="1107"/>
                  </a:lnTo>
                  <a:lnTo>
                    <a:pt x="3926" y="1265"/>
                  </a:lnTo>
                  <a:lnTo>
                    <a:pt x="3979" y="1449"/>
                  </a:lnTo>
                  <a:lnTo>
                    <a:pt x="4005" y="1634"/>
                  </a:lnTo>
                  <a:lnTo>
                    <a:pt x="4032" y="1818"/>
                  </a:lnTo>
                  <a:lnTo>
                    <a:pt x="4032" y="2003"/>
                  </a:lnTo>
                  <a:lnTo>
                    <a:pt x="4005" y="2187"/>
                  </a:lnTo>
                  <a:lnTo>
                    <a:pt x="3979" y="2372"/>
                  </a:lnTo>
                  <a:lnTo>
                    <a:pt x="3926" y="2556"/>
                  </a:lnTo>
                  <a:lnTo>
                    <a:pt x="3847" y="2714"/>
                  </a:lnTo>
                  <a:lnTo>
                    <a:pt x="3768" y="2872"/>
                  </a:lnTo>
                  <a:lnTo>
                    <a:pt x="3663" y="3030"/>
                  </a:lnTo>
                  <a:lnTo>
                    <a:pt x="3557" y="3162"/>
                  </a:lnTo>
                  <a:lnTo>
                    <a:pt x="3426" y="3294"/>
                  </a:lnTo>
                  <a:lnTo>
                    <a:pt x="3268" y="3425"/>
                  </a:lnTo>
                  <a:lnTo>
                    <a:pt x="3136" y="3504"/>
                  </a:lnTo>
                  <a:lnTo>
                    <a:pt x="2951" y="3610"/>
                  </a:lnTo>
                  <a:lnTo>
                    <a:pt x="2793" y="3689"/>
                  </a:lnTo>
                  <a:lnTo>
                    <a:pt x="2609" y="3742"/>
                  </a:lnTo>
                  <a:lnTo>
                    <a:pt x="2398" y="3768"/>
                  </a:lnTo>
                  <a:lnTo>
                    <a:pt x="2214" y="3794"/>
                  </a:lnTo>
                  <a:lnTo>
                    <a:pt x="2029" y="3794"/>
                  </a:lnTo>
                  <a:lnTo>
                    <a:pt x="1845" y="3768"/>
                  </a:lnTo>
                  <a:lnTo>
                    <a:pt x="1661" y="3742"/>
                  </a:lnTo>
                  <a:lnTo>
                    <a:pt x="1502" y="3689"/>
                  </a:lnTo>
                  <a:lnTo>
                    <a:pt x="1318" y="3610"/>
                  </a:lnTo>
                  <a:lnTo>
                    <a:pt x="1160" y="3531"/>
                  </a:lnTo>
                  <a:lnTo>
                    <a:pt x="1028" y="3425"/>
                  </a:lnTo>
                  <a:lnTo>
                    <a:pt x="870" y="3294"/>
                  </a:lnTo>
                  <a:lnTo>
                    <a:pt x="738" y="3188"/>
                  </a:lnTo>
                  <a:lnTo>
                    <a:pt x="633" y="3030"/>
                  </a:lnTo>
                  <a:lnTo>
                    <a:pt x="528" y="2872"/>
                  </a:lnTo>
                  <a:lnTo>
                    <a:pt x="449" y="2714"/>
                  </a:lnTo>
                  <a:lnTo>
                    <a:pt x="370" y="2530"/>
                  </a:lnTo>
                  <a:lnTo>
                    <a:pt x="317" y="2345"/>
                  </a:lnTo>
                  <a:lnTo>
                    <a:pt x="291" y="2161"/>
                  </a:lnTo>
                  <a:lnTo>
                    <a:pt x="264" y="1950"/>
                  </a:lnTo>
                  <a:lnTo>
                    <a:pt x="291" y="1766"/>
                  </a:lnTo>
                  <a:lnTo>
                    <a:pt x="317" y="1581"/>
                  </a:lnTo>
                  <a:lnTo>
                    <a:pt x="343" y="1397"/>
                  </a:lnTo>
                  <a:lnTo>
                    <a:pt x="422" y="1212"/>
                  </a:lnTo>
                  <a:lnTo>
                    <a:pt x="501" y="1054"/>
                  </a:lnTo>
                  <a:lnTo>
                    <a:pt x="580" y="870"/>
                  </a:lnTo>
                  <a:lnTo>
                    <a:pt x="712" y="738"/>
                  </a:lnTo>
                  <a:lnTo>
                    <a:pt x="818" y="580"/>
                  </a:lnTo>
                  <a:lnTo>
                    <a:pt x="976" y="448"/>
                  </a:lnTo>
                  <a:lnTo>
                    <a:pt x="1107" y="343"/>
                  </a:lnTo>
                  <a:lnTo>
                    <a:pt x="1292" y="238"/>
                  </a:lnTo>
                  <a:lnTo>
                    <a:pt x="1450" y="159"/>
                  </a:lnTo>
                  <a:lnTo>
                    <a:pt x="1344" y="185"/>
                  </a:lnTo>
                  <a:lnTo>
                    <a:pt x="1160" y="290"/>
                  </a:lnTo>
                  <a:lnTo>
                    <a:pt x="976" y="396"/>
                  </a:lnTo>
                  <a:lnTo>
                    <a:pt x="791" y="527"/>
                  </a:lnTo>
                  <a:lnTo>
                    <a:pt x="633" y="659"/>
                  </a:lnTo>
                  <a:lnTo>
                    <a:pt x="501" y="817"/>
                  </a:lnTo>
                  <a:lnTo>
                    <a:pt x="370" y="975"/>
                  </a:lnTo>
                  <a:lnTo>
                    <a:pt x="264" y="1160"/>
                  </a:lnTo>
                  <a:lnTo>
                    <a:pt x="159" y="1344"/>
                  </a:lnTo>
                  <a:lnTo>
                    <a:pt x="106" y="1555"/>
                  </a:lnTo>
                  <a:lnTo>
                    <a:pt x="27" y="1739"/>
                  </a:lnTo>
                  <a:lnTo>
                    <a:pt x="1" y="1976"/>
                  </a:lnTo>
                  <a:lnTo>
                    <a:pt x="1" y="2187"/>
                  </a:lnTo>
                  <a:lnTo>
                    <a:pt x="1" y="2398"/>
                  </a:lnTo>
                  <a:lnTo>
                    <a:pt x="27" y="2635"/>
                  </a:lnTo>
                  <a:lnTo>
                    <a:pt x="106" y="2846"/>
                  </a:lnTo>
                  <a:lnTo>
                    <a:pt x="185" y="3057"/>
                  </a:lnTo>
                  <a:lnTo>
                    <a:pt x="291" y="3267"/>
                  </a:lnTo>
                  <a:lnTo>
                    <a:pt x="422" y="3452"/>
                  </a:lnTo>
                  <a:lnTo>
                    <a:pt x="554" y="3610"/>
                  </a:lnTo>
                  <a:lnTo>
                    <a:pt x="712" y="3768"/>
                  </a:lnTo>
                  <a:lnTo>
                    <a:pt x="870" y="3926"/>
                  </a:lnTo>
                  <a:lnTo>
                    <a:pt x="1055" y="4031"/>
                  </a:lnTo>
                  <a:lnTo>
                    <a:pt x="1239" y="4137"/>
                  </a:lnTo>
                  <a:lnTo>
                    <a:pt x="1450" y="4242"/>
                  </a:lnTo>
                  <a:lnTo>
                    <a:pt x="1634" y="4295"/>
                  </a:lnTo>
                  <a:lnTo>
                    <a:pt x="1871" y="4347"/>
                  </a:lnTo>
                  <a:lnTo>
                    <a:pt x="2082" y="4374"/>
                  </a:lnTo>
                  <a:lnTo>
                    <a:pt x="2319" y="4400"/>
                  </a:lnTo>
                  <a:lnTo>
                    <a:pt x="2556" y="4374"/>
                  </a:lnTo>
                  <a:lnTo>
                    <a:pt x="2741" y="4321"/>
                  </a:lnTo>
                  <a:lnTo>
                    <a:pt x="2951" y="4268"/>
                  </a:lnTo>
                  <a:lnTo>
                    <a:pt x="3136" y="4189"/>
                  </a:lnTo>
                  <a:lnTo>
                    <a:pt x="3320" y="4084"/>
                  </a:lnTo>
                  <a:lnTo>
                    <a:pt x="3478" y="3979"/>
                  </a:lnTo>
                  <a:lnTo>
                    <a:pt x="3636" y="3847"/>
                  </a:lnTo>
                  <a:lnTo>
                    <a:pt x="3768" y="3715"/>
                  </a:lnTo>
                  <a:lnTo>
                    <a:pt x="3900" y="3557"/>
                  </a:lnTo>
                  <a:lnTo>
                    <a:pt x="4005" y="3399"/>
                  </a:lnTo>
                  <a:lnTo>
                    <a:pt x="4111" y="3215"/>
                  </a:lnTo>
                  <a:lnTo>
                    <a:pt x="4190" y="3030"/>
                  </a:lnTo>
                  <a:lnTo>
                    <a:pt x="4269" y="2846"/>
                  </a:lnTo>
                  <a:lnTo>
                    <a:pt x="4321" y="2661"/>
                  </a:lnTo>
                  <a:lnTo>
                    <a:pt x="4348" y="2451"/>
                  </a:lnTo>
                  <a:lnTo>
                    <a:pt x="4348" y="2240"/>
                  </a:lnTo>
                  <a:lnTo>
                    <a:pt x="4348" y="2029"/>
                  </a:lnTo>
                  <a:lnTo>
                    <a:pt x="4321" y="1818"/>
                  </a:lnTo>
                  <a:lnTo>
                    <a:pt x="4269" y="1608"/>
                  </a:lnTo>
                  <a:lnTo>
                    <a:pt x="4190" y="1397"/>
                  </a:lnTo>
                  <a:lnTo>
                    <a:pt x="4111" y="1212"/>
                  </a:lnTo>
                  <a:lnTo>
                    <a:pt x="4005" y="1028"/>
                  </a:lnTo>
                  <a:lnTo>
                    <a:pt x="3874" y="844"/>
                  </a:lnTo>
                  <a:lnTo>
                    <a:pt x="3742" y="685"/>
                  </a:lnTo>
                  <a:lnTo>
                    <a:pt x="3584" y="554"/>
                  </a:lnTo>
                  <a:lnTo>
                    <a:pt x="3426" y="422"/>
                  </a:lnTo>
                  <a:lnTo>
                    <a:pt x="3241" y="317"/>
                  </a:lnTo>
                  <a:lnTo>
                    <a:pt x="3057" y="211"/>
                  </a:lnTo>
                  <a:lnTo>
                    <a:pt x="2846" y="132"/>
                  </a:lnTo>
                  <a:lnTo>
                    <a:pt x="2635" y="8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02"/>
            <p:cNvSpPr/>
            <p:nvPr/>
          </p:nvSpPr>
          <p:spPr>
            <a:xfrm>
              <a:off x="1827338" y="856755"/>
              <a:ext cx="37116" cy="12712"/>
            </a:xfrm>
            <a:custGeom>
              <a:avLst/>
              <a:gdLst/>
              <a:ahLst/>
              <a:cxnLst/>
              <a:rect l="l" t="t" r="r" b="b"/>
              <a:pathLst>
                <a:path w="2003" h="686" extrusionOk="0">
                  <a:moveTo>
                    <a:pt x="1213" y="0"/>
                  </a:moveTo>
                  <a:lnTo>
                    <a:pt x="870" y="79"/>
                  </a:lnTo>
                  <a:lnTo>
                    <a:pt x="475" y="185"/>
                  </a:lnTo>
                  <a:lnTo>
                    <a:pt x="238" y="290"/>
                  </a:lnTo>
                  <a:lnTo>
                    <a:pt x="1" y="422"/>
                  </a:lnTo>
                  <a:lnTo>
                    <a:pt x="159" y="685"/>
                  </a:lnTo>
                  <a:lnTo>
                    <a:pt x="554" y="501"/>
                  </a:lnTo>
                  <a:lnTo>
                    <a:pt x="896" y="395"/>
                  </a:lnTo>
                  <a:lnTo>
                    <a:pt x="1186" y="316"/>
                  </a:lnTo>
                  <a:lnTo>
                    <a:pt x="1608" y="316"/>
                  </a:lnTo>
                  <a:lnTo>
                    <a:pt x="1739" y="343"/>
                  </a:lnTo>
                  <a:lnTo>
                    <a:pt x="1845" y="395"/>
                  </a:lnTo>
                  <a:lnTo>
                    <a:pt x="2003" y="106"/>
                  </a:lnTo>
                  <a:lnTo>
                    <a:pt x="1871" y="53"/>
                  </a:lnTo>
                  <a:lnTo>
                    <a:pt x="1713" y="27"/>
                  </a:lnTo>
                  <a:lnTo>
                    <a:pt x="147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02"/>
            <p:cNvSpPr/>
            <p:nvPr/>
          </p:nvSpPr>
          <p:spPr>
            <a:xfrm>
              <a:off x="1616926" y="874804"/>
              <a:ext cx="137696" cy="25405"/>
            </a:xfrm>
            <a:custGeom>
              <a:avLst/>
              <a:gdLst/>
              <a:ahLst/>
              <a:cxnLst/>
              <a:rect l="l" t="t" r="r" b="b"/>
              <a:pathLst>
                <a:path w="7431" h="1371" extrusionOk="0">
                  <a:moveTo>
                    <a:pt x="2214" y="1"/>
                  </a:moveTo>
                  <a:lnTo>
                    <a:pt x="1819" y="27"/>
                  </a:lnTo>
                  <a:lnTo>
                    <a:pt x="1608" y="80"/>
                  </a:lnTo>
                  <a:lnTo>
                    <a:pt x="1344" y="212"/>
                  </a:lnTo>
                  <a:lnTo>
                    <a:pt x="1055" y="370"/>
                  </a:lnTo>
                  <a:lnTo>
                    <a:pt x="765" y="554"/>
                  </a:lnTo>
                  <a:lnTo>
                    <a:pt x="264" y="897"/>
                  </a:lnTo>
                  <a:lnTo>
                    <a:pt x="1" y="1107"/>
                  </a:lnTo>
                  <a:lnTo>
                    <a:pt x="185" y="1371"/>
                  </a:lnTo>
                  <a:lnTo>
                    <a:pt x="580" y="1055"/>
                  </a:lnTo>
                  <a:lnTo>
                    <a:pt x="976" y="791"/>
                  </a:lnTo>
                  <a:lnTo>
                    <a:pt x="1397" y="554"/>
                  </a:lnTo>
                  <a:lnTo>
                    <a:pt x="1845" y="343"/>
                  </a:lnTo>
                  <a:lnTo>
                    <a:pt x="4137" y="343"/>
                  </a:lnTo>
                  <a:lnTo>
                    <a:pt x="7430" y="396"/>
                  </a:lnTo>
                  <a:lnTo>
                    <a:pt x="7430" y="80"/>
                  </a:lnTo>
                  <a:lnTo>
                    <a:pt x="4743" y="27"/>
                  </a:lnTo>
                  <a:lnTo>
                    <a:pt x="28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02"/>
            <p:cNvSpPr/>
            <p:nvPr/>
          </p:nvSpPr>
          <p:spPr>
            <a:xfrm>
              <a:off x="1620836" y="630241"/>
              <a:ext cx="267054" cy="270946"/>
            </a:xfrm>
            <a:custGeom>
              <a:avLst/>
              <a:gdLst/>
              <a:ahLst/>
              <a:cxnLst/>
              <a:rect l="l" t="t" r="r" b="b"/>
              <a:pathLst>
                <a:path w="14412" h="14622" extrusionOk="0">
                  <a:moveTo>
                    <a:pt x="8853" y="0"/>
                  </a:moveTo>
                  <a:lnTo>
                    <a:pt x="8352" y="26"/>
                  </a:lnTo>
                  <a:lnTo>
                    <a:pt x="8115" y="53"/>
                  </a:lnTo>
                  <a:lnTo>
                    <a:pt x="7878" y="105"/>
                  </a:lnTo>
                  <a:lnTo>
                    <a:pt x="7614" y="184"/>
                  </a:lnTo>
                  <a:lnTo>
                    <a:pt x="7377" y="290"/>
                  </a:lnTo>
                  <a:lnTo>
                    <a:pt x="6877" y="501"/>
                  </a:lnTo>
                  <a:lnTo>
                    <a:pt x="6403" y="764"/>
                  </a:lnTo>
                  <a:lnTo>
                    <a:pt x="5928" y="1080"/>
                  </a:lnTo>
                  <a:lnTo>
                    <a:pt x="5480" y="1423"/>
                  </a:lnTo>
                  <a:lnTo>
                    <a:pt x="5033" y="1791"/>
                  </a:lnTo>
                  <a:lnTo>
                    <a:pt x="4611" y="2160"/>
                  </a:lnTo>
                  <a:lnTo>
                    <a:pt x="4242" y="2529"/>
                  </a:lnTo>
                  <a:lnTo>
                    <a:pt x="3900" y="2872"/>
                  </a:lnTo>
                  <a:lnTo>
                    <a:pt x="3320" y="3504"/>
                  </a:lnTo>
                  <a:lnTo>
                    <a:pt x="2951" y="3925"/>
                  </a:lnTo>
                  <a:lnTo>
                    <a:pt x="2820" y="4084"/>
                  </a:lnTo>
                  <a:lnTo>
                    <a:pt x="3083" y="3688"/>
                  </a:lnTo>
                  <a:lnTo>
                    <a:pt x="3320" y="3267"/>
                  </a:lnTo>
                  <a:lnTo>
                    <a:pt x="3531" y="2819"/>
                  </a:lnTo>
                  <a:lnTo>
                    <a:pt x="3742" y="2397"/>
                  </a:lnTo>
                  <a:lnTo>
                    <a:pt x="3715" y="2371"/>
                  </a:lnTo>
                  <a:lnTo>
                    <a:pt x="3663" y="2397"/>
                  </a:lnTo>
                  <a:lnTo>
                    <a:pt x="3478" y="2476"/>
                  </a:lnTo>
                  <a:lnTo>
                    <a:pt x="3215" y="2661"/>
                  </a:lnTo>
                  <a:lnTo>
                    <a:pt x="2899" y="2898"/>
                  </a:lnTo>
                  <a:lnTo>
                    <a:pt x="2609" y="3214"/>
                  </a:lnTo>
                  <a:lnTo>
                    <a:pt x="2451" y="3372"/>
                  </a:lnTo>
                  <a:lnTo>
                    <a:pt x="2319" y="3583"/>
                  </a:lnTo>
                  <a:lnTo>
                    <a:pt x="2214" y="3767"/>
                  </a:lnTo>
                  <a:lnTo>
                    <a:pt x="2135" y="3978"/>
                  </a:lnTo>
                  <a:lnTo>
                    <a:pt x="2056" y="4189"/>
                  </a:lnTo>
                  <a:lnTo>
                    <a:pt x="2003" y="4426"/>
                  </a:lnTo>
                  <a:lnTo>
                    <a:pt x="2056" y="3662"/>
                  </a:lnTo>
                  <a:lnTo>
                    <a:pt x="2056" y="3135"/>
                  </a:lnTo>
                  <a:lnTo>
                    <a:pt x="2029" y="2951"/>
                  </a:lnTo>
                  <a:lnTo>
                    <a:pt x="2003" y="2898"/>
                  </a:lnTo>
                  <a:lnTo>
                    <a:pt x="1977" y="2898"/>
                  </a:lnTo>
                  <a:lnTo>
                    <a:pt x="1897" y="2951"/>
                  </a:lnTo>
                  <a:lnTo>
                    <a:pt x="1739" y="3135"/>
                  </a:lnTo>
                  <a:lnTo>
                    <a:pt x="1555" y="3399"/>
                  </a:lnTo>
                  <a:lnTo>
                    <a:pt x="1371" y="3715"/>
                  </a:lnTo>
                  <a:lnTo>
                    <a:pt x="1212" y="4110"/>
                  </a:lnTo>
                  <a:lnTo>
                    <a:pt x="1160" y="4294"/>
                  </a:lnTo>
                  <a:lnTo>
                    <a:pt x="1133" y="4505"/>
                  </a:lnTo>
                  <a:lnTo>
                    <a:pt x="1107" y="4689"/>
                  </a:lnTo>
                  <a:lnTo>
                    <a:pt x="1107" y="4900"/>
                  </a:lnTo>
                  <a:lnTo>
                    <a:pt x="1133" y="5085"/>
                  </a:lnTo>
                  <a:lnTo>
                    <a:pt x="1212" y="5269"/>
                  </a:lnTo>
                  <a:lnTo>
                    <a:pt x="1002" y="5506"/>
                  </a:lnTo>
                  <a:lnTo>
                    <a:pt x="817" y="5822"/>
                  </a:lnTo>
                  <a:lnTo>
                    <a:pt x="580" y="6191"/>
                  </a:lnTo>
                  <a:lnTo>
                    <a:pt x="343" y="6639"/>
                  </a:lnTo>
                  <a:lnTo>
                    <a:pt x="238" y="6876"/>
                  </a:lnTo>
                  <a:lnTo>
                    <a:pt x="159" y="7140"/>
                  </a:lnTo>
                  <a:lnTo>
                    <a:pt x="80" y="7403"/>
                  </a:lnTo>
                  <a:lnTo>
                    <a:pt x="27" y="7666"/>
                  </a:lnTo>
                  <a:lnTo>
                    <a:pt x="1" y="7930"/>
                  </a:lnTo>
                  <a:lnTo>
                    <a:pt x="1" y="8220"/>
                  </a:lnTo>
                  <a:lnTo>
                    <a:pt x="27" y="8510"/>
                  </a:lnTo>
                  <a:lnTo>
                    <a:pt x="80" y="8878"/>
                  </a:lnTo>
                  <a:lnTo>
                    <a:pt x="264" y="9800"/>
                  </a:lnTo>
                  <a:lnTo>
                    <a:pt x="501" y="10828"/>
                  </a:lnTo>
                  <a:lnTo>
                    <a:pt x="817" y="11882"/>
                  </a:lnTo>
                  <a:lnTo>
                    <a:pt x="1002" y="12409"/>
                  </a:lnTo>
                  <a:lnTo>
                    <a:pt x="1186" y="12909"/>
                  </a:lnTo>
                  <a:lnTo>
                    <a:pt x="1397" y="13357"/>
                  </a:lnTo>
                  <a:lnTo>
                    <a:pt x="1581" y="13752"/>
                  </a:lnTo>
                  <a:lnTo>
                    <a:pt x="1792" y="14095"/>
                  </a:lnTo>
                  <a:lnTo>
                    <a:pt x="2029" y="14358"/>
                  </a:lnTo>
                  <a:lnTo>
                    <a:pt x="2135" y="14464"/>
                  </a:lnTo>
                  <a:lnTo>
                    <a:pt x="2240" y="14543"/>
                  </a:lnTo>
                  <a:lnTo>
                    <a:pt x="2345" y="14595"/>
                  </a:lnTo>
                  <a:lnTo>
                    <a:pt x="2451" y="14622"/>
                  </a:lnTo>
                  <a:lnTo>
                    <a:pt x="2635" y="14622"/>
                  </a:lnTo>
                  <a:lnTo>
                    <a:pt x="2820" y="14543"/>
                  </a:lnTo>
                  <a:lnTo>
                    <a:pt x="2978" y="14411"/>
                  </a:lnTo>
                  <a:lnTo>
                    <a:pt x="3136" y="14226"/>
                  </a:lnTo>
                  <a:lnTo>
                    <a:pt x="3267" y="13989"/>
                  </a:lnTo>
                  <a:lnTo>
                    <a:pt x="3399" y="13726"/>
                  </a:lnTo>
                  <a:lnTo>
                    <a:pt x="3531" y="13410"/>
                  </a:lnTo>
                  <a:lnTo>
                    <a:pt x="3663" y="13094"/>
                  </a:lnTo>
                  <a:lnTo>
                    <a:pt x="3873" y="12409"/>
                  </a:lnTo>
                  <a:lnTo>
                    <a:pt x="4031" y="11750"/>
                  </a:lnTo>
                  <a:lnTo>
                    <a:pt x="4137" y="11118"/>
                  </a:lnTo>
                  <a:lnTo>
                    <a:pt x="4216" y="10617"/>
                  </a:lnTo>
                  <a:lnTo>
                    <a:pt x="4242" y="10143"/>
                  </a:lnTo>
                  <a:lnTo>
                    <a:pt x="4269" y="9537"/>
                  </a:lnTo>
                  <a:lnTo>
                    <a:pt x="4242" y="8167"/>
                  </a:lnTo>
                  <a:lnTo>
                    <a:pt x="4216" y="6902"/>
                  </a:lnTo>
                  <a:lnTo>
                    <a:pt x="4190" y="6297"/>
                  </a:lnTo>
                  <a:lnTo>
                    <a:pt x="4216" y="6270"/>
                  </a:lnTo>
                  <a:lnTo>
                    <a:pt x="4242" y="6270"/>
                  </a:lnTo>
                  <a:lnTo>
                    <a:pt x="4400" y="6323"/>
                  </a:lnTo>
                  <a:lnTo>
                    <a:pt x="4954" y="6507"/>
                  </a:lnTo>
                  <a:lnTo>
                    <a:pt x="5744" y="6797"/>
                  </a:lnTo>
                  <a:lnTo>
                    <a:pt x="6745" y="7113"/>
                  </a:lnTo>
                  <a:lnTo>
                    <a:pt x="7298" y="7245"/>
                  </a:lnTo>
                  <a:lnTo>
                    <a:pt x="7851" y="7377"/>
                  </a:lnTo>
                  <a:lnTo>
                    <a:pt x="8405" y="7482"/>
                  </a:lnTo>
                  <a:lnTo>
                    <a:pt x="8984" y="7535"/>
                  </a:lnTo>
                  <a:lnTo>
                    <a:pt x="9538" y="7561"/>
                  </a:lnTo>
                  <a:lnTo>
                    <a:pt x="10064" y="7535"/>
                  </a:lnTo>
                  <a:lnTo>
                    <a:pt x="10302" y="7508"/>
                  </a:lnTo>
                  <a:lnTo>
                    <a:pt x="10539" y="7456"/>
                  </a:lnTo>
                  <a:lnTo>
                    <a:pt x="10776" y="7377"/>
                  </a:lnTo>
                  <a:lnTo>
                    <a:pt x="10987" y="7271"/>
                  </a:lnTo>
                  <a:lnTo>
                    <a:pt x="11408" y="7061"/>
                  </a:lnTo>
                  <a:lnTo>
                    <a:pt x="11803" y="6823"/>
                  </a:lnTo>
                  <a:lnTo>
                    <a:pt x="12172" y="6560"/>
                  </a:lnTo>
                  <a:lnTo>
                    <a:pt x="12515" y="6270"/>
                  </a:lnTo>
                  <a:lnTo>
                    <a:pt x="12831" y="5980"/>
                  </a:lnTo>
                  <a:lnTo>
                    <a:pt x="13121" y="5664"/>
                  </a:lnTo>
                  <a:lnTo>
                    <a:pt x="13358" y="5348"/>
                  </a:lnTo>
                  <a:lnTo>
                    <a:pt x="13595" y="5032"/>
                  </a:lnTo>
                  <a:lnTo>
                    <a:pt x="13806" y="4716"/>
                  </a:lnTo>
                  <a:lnTo>
                    <a:pt x="13990" y="4400"/>
                  </a:lnTo>
                  <a:lnTo>
                    <a:pt x="14122" y="4084"/>
                  </a:lnTo>
                  <a:lnTo>
                    <a:pt x="14253" y="3794"/>
                  </a:lnTo>
                  <a:lnTo>
                    <a:pt x="14332" y="3504"/>
                  </a:lnTo>
                  <a:lnTo>
                    <a:pt x="14385" y="3267"/>
                  </a:lnTo>
                  <a:lnTo>
                    <a:pt x="14411" y="3030"/>
                  </a:lnTo>
                  <a:lnTo>
                    <a:pt x="14411" y="2819"/>
                  </a:lnTo>
                  <a:lnTo>
                    <a:pt x="14385" y="2740"/>
                  </a:lnTo>
                  <a:lnTo>
                    <a:pt x="14359" y="2635"/>
                  </a:lnTo>
                  <a:lnTo>
                    <a:pt x="14227" y="2397"/>
                  </a:lnTo>
                  <a:lnTo>
                    <a:pt x="14016" y="2160"/>
                  </a:lnTo>
                  <a:lnTo>
                    <a:pt x="13779" y="1923"/>
                  </a:lnTo>
                  <a:lnTo>
                    <a:pt x="13463" y="1686"/>
                  </a:lnTo>
                  <a:lnTo>
                    <a:pt x="13121" y="1423"/>
                  </a:lnTo>
                  <a:lnTo>
                    <a:pt x="12725" y="1186"/>
                  </a:lnTo>
                  <a:lnTo>
                    <a:pt x="12304" y="948"/>
                  </a:lnTo>
                  <a:lnTo>
                    <a:pt x="11856" y="738"/>
                  </a:lnTo>
                  <a:lnTo>
                    <a:pt x="11382" y="527"/>
                  </a:lnTo>
                  <a:lnTo>
                    <a:pt x="10881" y="342"/>
                  </a:lnTo>
                  <a:lnTo>
                    <a:pt x="10381" y="211"/>
                  </a:lnTo>
                  <a:lnTo>
                    <a:pt x="9854" y="105"/>
                  </a:lnTo>
                  <a:lnTo>
                    <a:pt x="9353" y="26"/>
                  </a:lnTo>
                  <a:lnTo>
                    <a:pt x="88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02"/>
            <p:cNvSpPr/>
            <p:nvPr/>
          </p:nvSpPr>
          <p:spPr>
            <a:xfrm>
              <a:off x="1679429" y="730805"/>
              <a:ext cx="175257" cy="53718"/>
            </a:xfrm>
            <a:custGeom>
              <a:avLst/>
              <a:gdLst/>
              <a:ahLst/>
              <a:cxnLst/>
              <a:rect l="l" t="t" r="r" b="b"/>
              <a:pathLst>
                <a:path w="9458" h="2899" extrusionOk="0">
                  <a:moveTo>
                    <a:pt x="184" y="0"/>
                  </a:moveTo>
                  <a:lnTo>
                    <a:pt x="105" y="26"/>
                  </a:lnTo>
                  <a:lnTo>
                    <a:pt x="79" y="53"/>
                  </a:lnTo>
                  <a:lnTo>
                    <a:pt x="26" y="105"/>
                  </a:lnTo>
                  <a:lnTo>
                    <a:pt x="0" y="158"/>
                  </a:lnTo>
                  <a:lnTo>
                    <a:pt x="0" y="211"/>
                  </a:lnTo>
                  <a:lnTo>
                    <a:pt x="0" y="264"/>
                  </a:lnTo>
                  <a:lnTo>
                    <a:pt x="26" y="316"/>
                  </a:lnTo>
                  <a:lnTo>
                    <a:pt x="553" y="817"/>
                  </a:lnTo>
                  <a:lnTo>
                    <a:pt x="1080" y="1238"/>
                  </a:lnTo>
                  <a:lnTo>
                    <a:pt x="1660" y="1634"/>
                  </a:lnTo>
                  <a:lnTo>
                    <a:pt x="2239" y="1976"/>
                  </a:lnTo>
                  <a:lnTo>
                    <a:pt x="2872" y="2266"/>
                  </a:lnTo>
                  <a:lnTo>
                    <a:pt x="3504" y="2503"/>
                  </a:lnTo>
                  <a:lnTo>
                    <a:pt x="4163" y="2687"/>
                  </a:lnTo>
                  <a:lnTo>
                    <a:pt x="4848" y="2845"/>
                  </a:lnTo>
                  <a:lnTo>
                    <a:pt x="5190" y="2872"/>
                  </a:lnTo>
                  <a:lnTo>
                    <a:pt x="5506" y="2898"/>
                  </a:lnTo>
                  <a:lnTo>
                    <a:pt x="5822" y="2898"/>
                  </a:lnTo>
                  <a:lnTo>
                    <a:pt x="6138" y="2872"/>
                  </a:lnTo>
                  <a:lnTo>
                    <a:pt x="6455" y="2819"/>
                  </a:lnTo>
                  <a:lnTo>
                    <a:pt x="6771" y="2766"/>
                  </a:lnTo>
                  <a:lnTo>
                    <a:pt x="7087" y="2687"/>
                  </a:lnTo>
                  <a:lnTo>
                    <a:pt x="7377" y="2582"/>
                  </a:lnTo>
                  <a:lnTo>
                    <a:pt x="7693" y="2477"/>
                  </a:lnTo>
                  <a:lnTo>
                    <a:pt x="7956" y="2319"/>
                  </a:lnTo>
                  <a:lnTo>
                    <a:pt x="8246" y="2160"/>
                  </a:lnTo>
                  <a:lnTo>
                    <a:pt x="8510" y="2002"/>
                  </a:lnTo>
                  <a:lnTo>
                    <a:pt x="8773" y="1792"/>
                  </a:lnTo>
                  <a:lnTo>
                    <a:pt x="9010" y="1581"/>
                  </a:lnTo>
                  <a:lnTo>
                    <a:pt x="9247" y="1370"/>
                  </a:lnTo>
                  <a:lnTo>
                    <a:pt x="9458" y="1107"/>
                  </a:lnTo>
                  <a:lnTo>
                    <a:pt x="9458" y="1080"/>
                  </a:lnTo>
                  <a:lnTo>
                    <a:pt x="8957" y="1449"/>
                  </a:lnTo>
                  <a:lnTo>
                    <a:pt x="8431" y="1739"/>
                  </a:lnTo>
                  <a:lnTo>
                    <a:pt x="7904" y="2029"/>
                  </a:lnTo>
                  <a:lnTo>
                    <a:pt x="7324" y="2239"/>
                  </a:lnTo>
                  <a:lnTo>
                    <a:pt x="7008" y="2319"/>
                  </a:lnTo>
                  <a:lnTo>
                    <a:pt x="6665" y="2371"/>
                  </a:lnTo>
                  <a:lnTo>
                    <a:pt x="6349" y="2398"/>
                  </a:lnTo>
                  <a:lnTo>
                    <a:pt x="5691" y="2398"/>
                  </a:lnTo>
                  <a:lnTo>
                    <a:pt x="5348" y="2371"/>
                  </a:lnTo>
                  <a:lnTo>
                    <a:pt x="5032" y="2319"/>
                  </a:lnTo>
                  <a:lnTo>
                    <a:pt x="4689" y="2239"/>
                  </a:lnTo>
                  <a:lnTo>
                    <a:pt x="4057" y="2081"/>
                  </a:lnTo>
                  <a:lnTo>
                    <a:pt x="3425" y="1844"/>
                  </a:lnTo>
                  <a:lnTo>
                    <a:pt x="2819" y="1581"/>
                  </a:lnTo>
                  <a:lnTo>
                    <a:pt x="2239" y="1265"/>
                  </a:lnTo>
                  <a:lnTo>
                    <a:pt x="1739" y="949"/>
                  </a:lnTo>
                  <a:lnTo>
                    <a:pt x="1265" y="632"/>
                  </a:lnTo>
                  <a:lnTo>
                    <a:pt x="764" y="316"/>
                  </a:lnTo>
                  <a:lnTo>
                    <a:pt x="501" y="158"/>
                  </a:lnTo>
                  <a:lnTo>
                    <a:pt x="237" y="26"/>
                  </a:lnTo>
                  <a:lnTo>
                    <a:pt x="1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02"/>
            <p:cNvSpPr/>
            <p:nvPr/>
          </p:nvSpPr>
          <p:spPr>
            <a:xfrm>
              <a:off x="1615463" y="864556"/>
              <a:ext cx="81551" cy="102045"/>
            </a:xfrm>
            <a:custGeom>
              <a:avLst/>
              <a:gdLst/>
              <a:ahLst/>
              <a:cxnLst/>
              <a:rect l="l" t="t" r="r" b="b"/>
              <a:pathLst>
                <a:path w="4401" h="5507" extrusionOk="0">
                  <a:moveTo>
                    <a:pt x="791" y="1"/>
                  </a:moveTo>
                  <a:lnTo>
                    <a:pt x="659" y="27"/>
                  </a:lnTo>
                  <a:lnTo>
                    <a:pt x="528" y="80"/>
                  </a:lnTo>
                  <a:lnTo>
                    <a:pt x="422" y="132"/>
                  </a:lnTo>
                  <a:lnTo>
                    <a:pt x="317" y="211"/>
                  </a:lnTo>
                  <a:lnTo>
                    <a:pt x="212" y="317"/>
                  </a:lnTo>
                  <a:lnTo>
                    <a:pt x="159" y="449"/>
                  </a:lnTo>
                  <a:lnTo>
                    <a:pt x="80" y="580"/>
                  </a:lnTo>
                  <a:lnTo>
                    <a:pt x="27" y="712"/>
                  </a:lnTo>
                  <a:lnTo>
                    <a:pt x="1" y="870"/>
                  </a:lnTo>
                  <a:lnTo>
                    <a:pt x="1" y="1213"/>
                  </a:lnTo>
                  <a:lnTo>
                    <a:pt x="27" y="1608"/>
                  </a:lnTo>
                  <a:lnTo>
                    <a:pt x="80" y="2029"/>
                  </a:lnTo>
                  <a:lnTo>
                    <a:pt x="212" y="2451"/>
                  </a:lnTo>
                  <a:lnTo>
                    <a:pt x="370" y="2872"/>
                  </a:lnTo>
                  <a:lnTo>
                    <a:pt x="554" y="3320"/>
                  </a:lnTo>
                  <a:lnTo>
                    <a:pt x="765" y="3742"/>
                  </a:lnTo>
                  <a:lnTo>
                    <a:pt x="1002" y="4137"/>
                  </a:lnTo>
                  <a:lnTo>
                    <a:pt x="1265" y="4479"/>
                  </a:lnTo>
                  <a:lnTo>
                    <a:pt x="1529" y="4822"/>
                  </a:lnTo>
                  <a:lnTo>
                    <a:pt x="1819" y="5085"/>
                  </a:lnTo>
                  <a:lnTo>
                    <a:pt x="2108" y="5270"/>
                  </a:lnTo>
                  <a:lnTo>
                    <a:pt x="2240" y="5349"/>
                  </a:lnTo>
                  <a:lnTo>
                    <a:pt x="2398" y="5401"/>
                  </a:lnTo>
                  <a:lnTo>
                    <a:pt x="2530" y="5454"/>
                  </a:lnTo>
                  <a:lnTo>
                    <a:pt x="2688" y="5507"/>
                  </a:lnTo>
                  <a:lnTo>
                    <a:pt x="2978" y="5507"/>
                  </a:lnTo>
                  <a:lnTo>
                    <a:pt x="3268" y="5481"/>
                  </a:lnTo>
                  <a:lnTo>
                    <a:pt x="3557" y="5401"/>
                  </a:lnTo>
                  <a:lnTo>
                    <a:pt x="3821" y="5243"/>
                  </a:lnTo>
                  <a:lnTo>
                    <a:pt x="4032" y="5059"/>
                  </a:lnTo>
                  <a:lnTo>
                    <a:pt x="4216" y="4822"/>
                  </a:lnTo>
                  <a:lnTo>
                    <a:pt x="4295" y="4690"/>
                  </a:lnTo>
                  <a:lnTo>
                    <a:pt x="4374" y="4558"/>
                  </a:lnTo>
                  <a:lnTo>
                    <a:pt x="4400" y="4506"/>
                  </a:lnTo>
                  <a:lnTo>
                    <a:pt x="3768" y="2108"/>
                  </a:lnTo>
                  <a:lnTo>
                    <a:pt x="3426" y="1687"/>
                  </a:lnTo>
                  <a:lnTo>
                    <a:pt x="3031" y="1292"/>
                  </a:lnTo>
                  <a:lnTo>
                    <a:pt x="2556" y="844"/>
                  </a:lnTo>
                  <a:lnTo>
                    <a:pt x="2293" y="607"/>
                  </a:lnTo>
                  <a:lnTo>
                    <a:pt x="2029" y="422"/>
                  </a:lnTo>
                  <a:lnTo>
                    <a:pt x="1740" y="264"/>
                  </a:lnTo>
                  <a:lnTo>
                    <a:pt x="1476" y="132"/>
                  </a:lnTo>
                  <a:lnTo>
                    <a:pt x="1186" y="27"/>
                  </a:lnTo>
                  <a:lnTo>
                    <a:pt x="923"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02"/>
            <p:cNvSpPr/>
            <p:nvPr/>
          </p:nvSpPr>
          <p:spPr>
            <a:xfrm>
              <a:off x="1632547" y="888479"/>
              <a:ext cx="49327" cy="63002"/>
            </a:xfrm>
            <a:custGeom>
              <a:avLst/>
              <a:gdLst/>
              <a:ahLst/>
              <a:cxnLst/>
              <a:rect l="l" t="t" r="r" b="b"/>
              <a:pathLst>
                <a:path w="2662" h="3400" extrusionOk="0">
                  <a:moveTo>
                    <a:pt x="1" y="1"/>
                  </a:moveTo>
                  <a:lnTo>
                    <a:pt x="1" y="53"/>
                  </a:lnTo>
                  <a:lnTo>
                    <a:pt x="212" y="132"/>
                  </a:lnTo>
                  <a:lnTo>
                    <a:pt x="396" y="211"/>
                  </a:lnTo>
                  <a:lnTo>
                    <a:pt x="739" y="422"/>
                  </a:lnTo>
                  <a:lnTo>
                    <a:pt x="1028" y="686"/>
                  </a:lnTo>
                  <a:lnTo>
                    <a:pt x="1318" y="975"/>
                  </a:lnTo>
                  <a:lnTo>
                    <a:pt x="1555" y="1292"/>
                  </a:lnTo>
                  <a:lnTo>
                    <a:pt x="1766" y="1634"/>
                  </a:lnTo>
                  <a:lnTo>
                    <a:pt x="1950" y="2003"/>
                  </a:lnTo>
                  <a:lnTo>
                    <a:pt x="2109" y="2372"/>
                  </a:lnTo>
                  <a:lnTo>
                    <a:pt x="2003" y="2240"/>
                  </a:lnTo>
                  <a:lnTo>
                    <a:pt x="1898" y="2135"/>
                  </a:lnTo>
                  <a:lnTo>
                    <a:pt x="1740" y="2056"/>
                  </a:lnTo>
                  <a:lnTo>
                    <a:pt x="1582" y="2003"/>
                  </a:lnTo>
                  <a:lnTo>
                    <a:pt x="1424" y="1977"/>
                  </a:lnTo>
                  <a:lnTo>
                    <a:pt x="1265" y="2003"/>
                  </a:lnTo>
                  <a:lnTo>
                    <a:pt x="1107" y="2056"/>
                  </a:lnTo>
                  <a:lnTo>
                    <a:pt x="949" y="2135"/>
                  </a:lnTo>
                  <a:lnTo>
                    <a:pt x="844" y="2214"/>
                  </a:lnTo>
                  <a:lnTo>
                    <a:pt x="844" y="2240"/>
                  </a:lnTo>
                  <a:lnTo>
                    <a:pt x="870" y="2266"/>
                  </a:lnTo>
                  <a:lnTo>
                    <a:pt x="1028" y="2214"/>
                  </a:lnTo>
                  <a:lnTo>
                    <a:pt x="1318" y="2214"/>
                  </a:lnTo>
                  <a:lnTo>
                    <a:pt x="1450" y="2240"/>
                  </a:lnTo>
                  <a:lnTo>
                    <a:pt x="1582" y="2293"/>
                  </a:lnTo>
                  <a:lnTo>
                    <a:pt x="1713" y="2345"/>
                  </a:lnTo>
                  <a:lnTo>
                    <a:pt x="1819" y="2424"/>
                  </a:lnTo>
                  <a:lnTo>
                    <a:pt x="1924" y="2530"/>
                  </a:lnTo>
                  <a:lnTo>
                    <a:pt x="2214" y="2925"/>
                  </a:lnTo>
                  <a:lnTo>
                    <a:pt x="2477" y="3346"/>
                  </a:lnTo>
                  <a:lnTo>
                    <a:pt x="2530" y="3399"/>
                  </a:lnTo>
                  <a:lnTo>
                    <a:pt x="2609" y="3399"/>
                  </a:lnTo>
                  <a:lnTo>
                    <a:pt x="2662" y="3346"/>
                  </a:lnTo>
                  <a:lnTo>
                    <a:pt x="2662" y="3320"/>
                  </a:lnTo>
                  <a:lnTo>
                    <a:pt x="2662" y="3267"/>
                  </a:lnTo>
                  <a:lnTo>
                    <a:pt x="2635" y="3004"/>
                  </a:lnTo>
                  <a:lnTo>
                    <a:pt x="2583" y="2741"/>
                  </a:lnTo>
                  <a:lnTo>
                    <a:pt x="2504" y="2477"/>
                  </a:lnTo>
                  <a:lnTo>
                    <a:pt x="2425" y="2187"/>
                  </a:lnTo>
                  <a:lnTo>
                    <a:pt x="2319" y="1924"/>
                  </a:lnTo>
                  <a:lnTo>
                    <a:pt x="2188" y="1634"/>
                  </a:lnTo>
                  <a:lnTo>
                    <a:pt x="2029" y="1397"/>
                  </a:lnTo>
                  <a:lnTo>
                    <a:pt x="1845" y="1133"/>
                  </a:lnTo>
                  <a:lnTo>
                    <a:pt x="1661" y="923"/>
                  </a:lnTo>
                  <a:lnTo>
                    <a:pt x="1476" y="712"/>
                  </a:lnTo>
                  <a:lnTo>
                    <a:pt x="1265" y="501"/>
                  </a:lnTo>
                  <a:lnTo>
                    <a:pt x="1028" y="343"/>
                  </a:lnTo>
                  <a:lnTo>
                    <a:pt x="791" y="211"/>
                  </a:lnTo>
                  <a:lnTo>
                    <a:pt x="528" y="106"/>
                  </a:lnTo>
                  <a:lnTo>
                    <a:pt x="291" y="53"/>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02"/>
            <p:cNvSpPr/>
            <p:nvPr/>
          </p:nvSpPr>
          <p:spPr>
            <a:xfrm>
              <a:off x="1639885" y="1077896"/>
              <a:ext cx="211390" cy="223120"/>
            </a:xfrm>
            <a:custGeom>
              <a:avLst/>
              <a:gdLst/>
              <a:ahLst/>
              <a:cxnLst/>
              <a:rect l="l" t="t" r="r" b="b"/>
              <a:pathLst>
                <a:path w="11408" h="12041" extrusionOk="0">
                  <a:moveTo>
                    <a:pt x="1844" y="1"/>
                  </a:moveTo>
                  <a:lnTo>
                    <a:pt x="0" y="2082"/>
                  </a:lnTo>
                  <a:lnTo>
                    <a:pt x="975" y="3689"/>
                  </a:lnTo>
                  <a:lnTo>
                    <a:pt x="3082" y="7219"/>
                  </a:lnTo>
                  <a:lnTo>
                    <a:pt x="4215" y="9090"/>
                  </a:lnTo>
                  <a:lnTo>
                    <a:pt x="5216" y="10670"/>
                  </a:lnTo>
                  <a:lnTo>
                    <a:pt x="5612" y="11303"/>
                  </a:lnTo>
                  <a:lnTo>
                    <a:pt x="5928" y="11751"/>
                  </a:lnTo>
                  <a:lnTo>
                    <a:pt x="6112" y="12014"/>
                  </a:lnTo>
                  <a:lnTo>
                    <a:pt x="6165" y="12040"/>
                  </a:lnTo>
                  <a:lnTo>
                    <a:pt x="6191" y="12040"/>
                  </a:lnTo>
                  <a:lnTo>
                    <a:pt x="8378" y="7614"/>
                  </a:lnTo>
                  <a:lnTo>
                    <a:pt x="11408" y="10749"/>
                  </a:lnTo>
                  <a:lnTo>
                    <a:pt x="11249" y="2978"/>
                  </a:lnTo>
                  <a:lnTo>
                    <a:pt x="10301" y="1476"/>
                  </a:lnTo>
                  <a:lnTo>
                    <a:pt x="8167" y="6613"/>
                  </a:lnTo>
                  <a:lnTo>
                    <a:pt x="1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02"/>
            <p:cNvSpPr/>
            <p:nvPr/>
          </p:nvSpPr>
          <p:spPr>
            <a:xfrm>
              <a:off x="1644759" y="1125259"/>
              <a:ext cx="210427" cy="183558"/>
            </a:xfrm>
            <a:custGeom>
              <a:avLst/>
              <a:gdLst/>
              <a:ahLst/>
              <a:cxnLst/>
              <a:rect l="l" t="t" r="r" b="b"/>
              <a:pathLst>
                <a:path w="11356" h="9906" extrusionOk="0">
                  <a:moveTo>
                    <a:pt x="53" y="0"/>
                  </a:moveTo>
                  <a:lnTo>
                    <a:pt x="27" y="26"/>
                  </a:lnTo>
                  <a:lnTo>
                    <a:pt x="1" y="53"/>
                  </a:lnTo>
                  <a:lnTo>
                    <a:pt x="27" y="79"/>
                  </a:lnTo>
                  <a:lnTo>
                    <a:pt x="501" y="1001"/>
                  </a:lnTo>
                  <a:lnTo>
                    <a:pt x="1291" y="2345"/>
                  </a:lnTo>
                  <a:lnTo>
                    <a:pt x="3241" y="5664"/>
                  </a:lnTo>
                  <a:lnTo>
                    <a:pt x="5059" y="8615"/>
                  </a:lnTo>
                  <a:lnTo>
                    <a:pt x="5638" y="9563"/>
                  </a:lnTo>
                  <a:lnTo>
                    <a:pt x="5876" y="9906"/>
                  </a:lnTo>
                  <a:lnTo>
                    <a:pt x="6508" y="8747"/>
                  </a:lnTo>
                  <a:lnTo>
                    <a:pt x="7087" y="7587"/>
                  </a:lnTo>
                  <a:lnTo>
                    <a:pt x="7641" y="6428"/>
                  </a:lnTo>
                  <a:lnTo>
                    <a:pt x="8168" y="5216"/>
                  </a:lnTo>
                  <a:lnTo>
                    <a:pt x="8853" y="6007"/>
                  </a:lnTo>
                  <a:lnTo>
                    <a:pt x="9906" y="7166"/>
                  </a:lnTo>
                  <a:lnTo>
                    <a:pt x="10881" y="8193"/>
                  </a:lnTo>
                  <a:lnTo>
                    <a:pt x="11197" y="8483"/>
                  </a:lnTo>
                  <a:lnTo>
                    <a:pt x="11303" y="8562"/>
                  </a:lnTo>
                  <a:lnTo>
                    <a:pt x="11329" y="8562"/>
                  </a:lnTo>
                  <a:lnTo>
                    <a:pt x="11355" y="7508"/>
                  </a:lnTo>
                  <a:lnTo>
                    <a:pt x="11355" y="6455"/>
                  </a:lnTo>
                  <a:lnTo>
                    <a:pt x="11329" y="5401"/>
                  </a:lnTo>
                  <a:lnTo>
                    <a:pt x="11276" y="4347"/>
                  </a:lnTo>
                  <a:lnTo>
                    <a:pt x="11197" y="2424"/>
                  </a:lnTo>
                  <a:lnTo>
                    <a:pt x="11118" y="1449"/>
                  </a:lnTo>
                  <a:lnTo>
                    <a:pt x="11039" y="501"/>
                  </a:lnTo>
                  <a:lnTo>
                    <a:pt x="11039" y="474"/>
                  </a:lnTo>
                  <a:lnTo>
                    <a:pt x="11013" y="448"/>
                  </a:lnTo>
                  <a:lnTo>
                    <a:pt x="10986" y="474"/>
                  </a:lnTo>
                  <a:lnTo>
                    <a:pt x="10960" y="501"/>
                  </a:lnTo>
                  <a:lnTo>
                    <a:pt x="10907" y="764"/>
                  </a:lnTo>
                  <a:lnTo>
                    <a:pt x="10881" y="1133"/>
                  </a:lnTo>
                  <a:lnTo>
                    <a:pt x="10855" y="2002"/>
                  </a:lnTo>
                  <a:lnTo>
                    <a:pt x="10855" y="3056"/>
                  </a:lnTo>
                  <a:lnTo>
                    <a:pt x="10855" y="4163"/>
                  </a:lnTo>
                  <a:lnTo>
                    <a:pt x="10934" y="6349"/>
                  </a:lnTo>
                  <a:lnTo>
                    <a:pt x="10960" y="7798"/>
                  </a:lnTo>
                  <a:lnTo>
                    <a:pt x="10960" y="7798"/>
                  </a:lnTo>
                  <a:lnTo>
                    <a:pt x="9511" y="6376"/>
                  </a:lnTo>
                  <a:lnTo>
                    <a:pt x="8141" y="5058"/>
                  </a:lnTo>
                  <a:lnTo>
                    <a:pt x="7904" y="5454"/>
                  </a:lnTo>
                  <a:lnTo>
                    <a:pt x="7614" y="5980"/>
                  </a:lnTo>
                  <a:lnTo>
                    <a:pt x="6903" y="7324"/>
                  </a:lnTo>
                  <a:lnTo>
                    <a:pt x="6271" y="8589"/>
                  </a:lnTo>
                  <a:lnTo>
                    <a:pt x="5955" y="9274"/>
                  </a:lnTo>
                  <a:lnTo>
                    <a:pt x="4795" y="7377"/>
                  </a:lnTo>
                  <a:lnTo>
                    <a:pt x="3083" y="4637"/>
                  </a:lnTo>
                  <a:lnTo>
                    <a:pt x="1370" y="1897"/>
                  </a:lnTo>
                  <a:lnTo>
                    <a:pt x="633" y="817"/>
                  </a:lnTo>
                  <a:lnTo>
                    <a:pt x="80" y="26"/>
                  </a:lnTo>
                  <a:lnTo>
                    <a:pt x="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0" name="Google Shape;4100;p102"/>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4101" name="Google Shape;4101;p102"/>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020"/>
                                        </p:tgtEl>
                                        <p:attrNameLst>
                                          <p:attrName>style.visibility</p:attrName>
                                        </p:attrNameLst>
                                      </p:cBhvr>
                                      <p:to>
                                        <p:strVal val="visible"/>
                                      </p:to>
                                    </p:set>
                                    <p:animEffect transition="in" filter="fade">
                                      <p:cBhvr>
                                        <p:cTn id="7" dur="1000"/>
                                        <p:tgtEl>
                                          <p:spTgt spid="402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018"/>
                                        </p:tgtEl>
                                        <p:attrNameLst>
                                          <p:attrName>style.visibility</p:attrName>
                                        </p:attrNameLst>
                                      </p:cBhvr>
                                      <p:to>
                                        <p:strVal val="visible"/>
                                      </p:to>
                                    </p:set>
                                    <p:animEffect transition="in" filter="fade">
                                      <p:cBhvr>
                                        <p:cTn id="11" dur="1000"/>
                                        <p:tgtEl>
                                          <p:spTgt spid="4018"/>
                                        </p:tgtEl>
                                      </p:cBhvr>
                                    </p:animEffect>
                                  </p:childTnLst>
                                </p:cTn>
                              </p:par>
                            </p:childTnLst>
                          </p:cTn>
                        </p:par>
                        <p:par>
                          <p:cTn id="12" fill="hold">
                            <p:stCondLst>
                              <p:cond delay="2000"/>
                            </p:stCondLst>
                            <p:childTnLst>
                              <p:par>
                                <p:cTn id="13" presetID="2" presetClass="entr" presetSubtype="8" fill="hold" nodeType="afterEffect">
                                  <p:stCondLst>
                                    <p:cond delay="0"/>
                                  </p:stCondLst>
                                  <p:childTnLst>
                                    <p:set>
                                      <p:cBhvr>
                                        <p:cTn id="14" dur="1" fill="hold">
                                          <p:stCondLst>
                                            <p:cond delay="0"/>
                                          </p:stCondLst>
                                        </p:cTn>
                                        <p:tgtEl>
                                          <p:spTgt spid="4022"/>
                                        </p:tgtEl>
                                        <p:attrNameLst>
                                          <p:attrName>style.visibility</p:attrName>
                                        </p:attrNameLst>
                                      </p:cBhvr>
                                      <p:to>
                                        <p:strVal val="visible"/>
                                      </p:to>
                                    </p:set>
                                    <p:anim calcmode="lin" valueType="num">
                                      <p:cBhvr additive="base">
                                        <p:cTn id="15" dur="1000"/>
                                        <p:tgtEl>
                                          <p:spTgt spid="402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9"/>
        <p:cNvGrpSpPr/>
        <p:nvPr/>
      </p:nvGrpSpPr>
      <p:grpSpPr>
        <a:xfrm>
          <a:off x="0" y="0"/>
          <a:ext cx="0" cy="0"/>
          <a:chOff x="0" y="0"/>
          <a:chExt cx="0" cy="0"/>
        </a:xfrm>
      </p:grpSpPr>
      <p:sp>
        <p:nvSpPr>
          <p:cNvPr id="1260" name="Google Shape;1260;p81"/>
          <p:cNvSpPr txBox="1">
            <a:spLocks noGrp="1"/>
          </p:cNvSpPr>
          <p:nvPr>
            <p:ph type="subTitle" idx="1"/>
          </p:nvPr>
        </p:nvSpPr>
        <p:spPr>
          <a:xfrm>
            <a:off x="649293" y="3199356"/>
            <a:ext cx="5259774" cy="44031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A WebGL based UI</a:t>
            </a:r>
            <a:endParaRPr sz="2000" dirty="0"/>
          </a:p>
        </p:txBody>
      </p:sp>
      <p:grpSp>
        <p:nvGrpSpPr>
          <p:cNvPr id="1262" name="Google Shape;1262;p81"/>
          <p:cNvGrpSpPr/>
          <p:nvPr/>
        </p:nvGrpSpPr>
        <p:grpSpPr>
          <a:xfrm>
            <a:off x="4468149" y="412346"/>
            <a:ext cx="3906752" cy="4318807"/>
            <a:chOff x="4468149" y="412346"/>
            <a:chExt cx="3906752" cy="4318807"/>
          </a:xfrm>
        </p:grpSpPr>
        <p:sp>
          <p:nvSpPr>
            <p:cNvPr id="1263" name="Google Shape;1263;p81"/>
            <p:cNvSpPr/>
            <p:nvPr/>
          </p:nvSpPr>
          <p:spPr>
            <a:xfrm flipH="1">
              <a:off x="4610983" y="4524748"/>
              <a:ext cx="3763918" cy="206406"/>
            </a:xfrm>
            <a:custGeom>
              <a:avLst/>
              <a:gdLst/>
              <a:ahLst/>
              <a:cxnLst/>
              <a:rect l="l" t="t" r="r" b="b"/>
              <a:pathLst>
                <a:path w="144170" h="7906" extrusionOk="0">
                  <a:moveTo>
                    <a:pt x="72085" y="0"/>
                  </a:moveTo>
                  <a:cubicBezTo>
                    <a:pt x="32290" y="0"/>
                    <a:pt x="0" y="1768"/>
                    <a:pt x="0" y="3970"/>
                  </a:cubicBezTo>
                  <a:cubicBezTo>
                    <a:pt x="0" y="6138"/>
                    <a:pt x="32290" y="7906"/>
                    <a:pt x="72085" y="7906"/>
                  </a:cubicBezTo>
                  <a:cubicBezTo>
                    <a:pt x="111880" y="7906"/>
                    <a:pt x="144170" y="6138"/>
                    <a:pt x="144170" y="3970"/>
                  </a:cubicBezTo>
                  <a:cubicBezTo>
                    <a:pt x="144170" y="1768"/>
                    <a:pt x="111880" y="0"/>
                    <a:pt x="72085"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1"/>
            <p:cNvSpPr/>
            <p:nvPr/>
          </p:nvSpPr>
          <p:spPr>
            <a:xfrm flipH="1">
              <a:off x="6628780" y="3821072"/>
              <a:ext cx="820402" cy="732707"/>
            </a:xfrm>
            <a:custGeom>
              <a:avLst/>
              <a:gdLst/>
              <a:ahLst/>
              <a:cxnLst/>
              <a:rect l="l" t="t" r="r" b="b"/>
              <a:pathLst>
                <a:path w="31424" h="28065" extrusionOk="0">
                  <a:moveTo>
                    <a:pt x="1369" y="1"/>
                  </a:moveTo>
                  <a:lnTo>
                    <a:pt x="1" y="14378"/>
                  </a:lnTo>
                  <a:lnTo>
                    <a:pt x="1" y="14811"/>
                  </a:lnTo>
                  <a:cubicBezTo>
                    <a:pt x="1" y="15845"/>
                    <a:pt x="34" y="16879"/>
                    <a:pt x="34" y="17913"/>
                  </a:cubicBezTo>
                  <a:lnTo>
                    <a:pt x="34" y="18047"/>
                  </a:lnTo>
                  <a:cubicBezTo>
                    <a:pt x="134" y="22950"/>
                    <a:pt x="301" y="26987"/>
                    <a:pt x="701" y="27220"/>
                  </a:cubicBezTo>
                  <a:cubicBezTo>
                    <a:pt x="1502" y="27745"/>
                    <a:pt x="17295" y="28064"/>
                    <a:pt x="25549" y="28064"/>
                  </a:cubicBezTo>
                  <a:cubicBezTo>
                    <a:pt x="28300" y="28064"/>
                    <a:pt x="30214" y="28029"/>
                    <a:pt x="30456" y="27954"/>
                  </a:cubicBezTo>
                  <a:cubicBezTo>
                    <a:pt x="31423" y="27654"/>
                    <a:pt x="30623" y="24852"/>
                    <a:pt x="29555" y="23984"/>
                  </a:cubicBezTo>
                  <a:cubicBezTo>
                    <a:pt x="28488" y="23117"/>
                    <a:pt x="17947" y="18247"/>
                    <a:pt x="17947" y="18247"/>
                  </a:cubicBezTo>
                  <a:lnTo>
                    <a:pt x="17947" y="17947"/>
                  </a:lnTo>
                  <a:lnTo>
                    <a:pt x="18081" y="15011"/>
                  </a:lnTo>
                  <a:lnTo>
                    <a:pt x="18081" y="14444"/>
                  </a:lnTo>
                  <a:lnTo>
                    <a:pt x="19915" y="201"/>
                  </a:lnTo>
                  <a:lnTo>
                    <a:pt x="1369"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1"/>
            <p:cNvSpPr/>
            <p:nvPr/>
          </p:nvSpPr>
          <p:spPr>
            <a:xfrm flipH="1">
              <a:off x="6628780" y="4196420"/>
              <a:ext cx="820402" cy="357359"/>
            </a:xfrm>
            <a:custGeom>
              <a:avLst/>
              <a:gdLst/>
              <a:ahLst/>
              <a:cxnLst/>
              <a:rect l="l" t="t" r="r" b="b"/>
              <a:pathLst>
                <a:path w="31424" h="13688" extrusionOk="0">
                  <a:moveTo>
                    <a:pt x="1" y="1"/>
                  </a:moveTo>
                  <a:lnTo>
                    <a:pt x="1" y="434"/>
                  </a:lnTo>
                  <a:cubicBezTo>
                    <a:pt x="1" y="1468"/>
                    <a:pt x="34" y="2502"/>
                    <a:pt x="34" y="3536"/>
                  </a:cubicBezTo>
                  <a:lnTo>
                    <a:pt x="34" y="3670"/>
                  </a:lnTo>
                  <a:cubicBezTo>
                    <a:pt x="134" y="8573"/>
                    <a:pt x="301" y="12610"/>
                    <a:pt x="701" y="12843"/>
                  </a:cubicBezTo>
                  <a:cubicBezTo>
                    <a:pt x="1502" y="13368"/>
                    <a:pt x="17295" y="13687"/>
                    <a:pt x="25549" y="13687"/>
                  </a:cubicBezTo>
                  <a:cubicBezTo>
                    <a:pt x="28300" y="13687"/>
                    <a:pt x="30214" y="13652"/>
                    <a:pt x="30456" y="13577"/>
                  </a:cubicBezTo>
                  <a:cubicBezTo>
                    <a:pt x="31423" y="13277"/>
                    <a:pt x="30623" y="10475"/>
                    <a:pt x="29555" y="9607"/>
                  </a:cubicBezTo>
                  <a:cubicBezTo>
                    <a:pt x="28488" y="8740"/>
                    <a:pt x="17947" y="3870"/>
                    <a:pt x="17947" y="3870"/>
                  </a:cubicBezTo>
                  <a:lnTo>
                    <a:pt x="17947" y="3570"/>
                  </a:lnTo>
                  <a:lnTo>
                    <a:pt x="18081" y="634"/>
                  </a:lnTo>
                  <a:lnTo>
                    <a:pt x="18081" y="67"/>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1"/>
            <p:cNvSpPr/>
            <p:nvPr/>
          </p:nvSpPr>
          <p:spPr>
            <a:xfrm flipH="1">
              <a:off x="6628780" y="4287874"/>
              <a:ext cx="819514" cy="265957"/>
            </a:xfrm>
            <a:custGeom>
              <a:avLst/>
              <a:gdLst/>
              <a:ahLst/>
              <a:cxnLst/>
              <a:rect l="l" t="t" r="r" b="b"/>
              <a:pathLst>
                <a:path w="31390" h="10187" extrusionOk="0">
                  <a:moveTo>
                    <a:pt x="0" y="0"/>
                  </a:moveTo>
                  <a:lnTo>
                    <a:pt x="0" y="167"/>
                  </a:lnTo>
                  <a:lnTo>
                    <a:pt x="0" y="367"/>
                  </a:lnTo>
                  <a:cubicBezTo>
                    <a:pt x="67" y="5170"/>
                    <a:pt x="234" y="9073"/>
                    <a:pt x="667" y="9340"/>
                  </a:cubicBezTo>
                  <a:cubicBezTo>
                    <a:pt x="1068" y="9607"/>
                    <a:pt x="5404" y="9840"/>
                    <a:pt x="10675" y="9974"/>
                  </a:cubicBezTo>
                  <a:cubicBezTo>
                    <a:pt x="12076" y="10007"/>
                    <a:pt x="13543" y="10041"/>
                    <a:pt x="15011" y="10074"/>
                  </a:cubicBezTo>
                  <a:cubicBezTo>
                    <a:pt x="18900" y="10144"/>
                    <a:pt x="22835" y="10187"/>
                    <a:pt x="25759" y="10187"/>
                  </a:cubicBezTo>
                  <a:cubicBezTo>
                    <a:pt x="28378" y="10187"/>
                    <a:pt x="30186" y="10153"/>
                    <a:pt x="30422" y="10074"/>
                  </a:cubicBezTo>
                  <a:cubicBezTo>
                    <a:pt x="31389" y="9774"/>
                    <a:pt x="30555" y="6972"/>
                    <a:pt x="29521" y="6104"/>
                  </a:cubicBezTo>
                  <a:cubicBezTo>
                    <a:pt x="28454" y="5237"/>
                    <a:pt x="17880" y="334"/>
                    <a:pt x="17880" y="334"/>
                  </a:cubicBezTo>
                  <a:lnTo>
                    <a:pt x="17880" y="33"/>
                  </a:lnTo>
                  <a:lnTo>
                    <a:pt x="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1"/>
            <p:cNvSpPr/>
            <p:nvPr/>
          </p:nvSpPr>
          <p:spPr>
            <a:xfrm flipH="1">
              <a:off x="6659273" y="4514540"/>
              <a:ext cx="738503" cy="10756"/>
            </a:xfrm>
            <a:custGeom>
              <a:avLst/>
              <a:gdLst/>
              <a:ahLst/>
              <a:cxnLst/>
              <a:rect l="l" t="t" r="r" b="b"/>
              <a:pathLst>
                <a:path w="28287" h="412" extrusionOk="0">
                  <a:moveTo>
                    <a:pt x="5416" y="1"/>
                  </a:moveTo>
                  <a:cubicBezTo>
                    <a:pt x="3067" y="1"/>
                    <a:pt x="1143" y="18"/>
                    <a:pt x="33" y="58"/>
                  </a:cubicBezTo>
                  <a:cubicBezTo>
                    <a:pt x="0" y="58"/>
                    <a:pt x="0" y="91"/>
                    <a:pt x="33" y="91"/>
                  </a:cubicBezTo>
                  <a:cubicBezTo>
                    <a:pt x="3716" y="305"/>
                    <a:pt x="16536" y="411"/>
                    <a:pt x="23908" y="411"/>
                  </a:cubicBezTo>
                  <a:cubicBezTo>
                    <a:pt x="25750" y="411"/>
                    <a:pt x="27253" y="405"/>
                    <a:pt x="28187" y="391"/>
                  </a:cubicBezTo>
                  <a:cubicBezTo>
                    <a:pt x="28287" y="391"/>
                    <a:pt x="28287" y="325"/>
                    <a:pt x="28187" y="325"/>
                  </a:cubicBezTo>
                  <a:cubicBezTo>
                    <a:pt x="24635" y="172"/>
                    <a:pt x="12880" y="1"/>
                    <a:pt x="54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1"/>
            <p:cNvSpPr/>
            <p:nvPr/>
          </p:nvSpPr>
          <p:spPr>
            <a:xfrm flipH="1">
              <a:off x="6925178" y="4286543"/>
              <a:ext cx="149283" cy="38091"/>
            </a:xfrm>
            <a:custGeom>
              <a:avLst/>
              <a:gdLst/>
              <a:ahLst/>
              <a:cxnLst/>
              <a:rect l="l" t="t" r="r" b="b"/>
              <a:pathLst>
                <a:path w="5718" h="1459" extrusionOk="0">
                  <a:moveTo>
                    <a:pt x="4030" y="0"/>
                  </a:moveTo>
                  <a:cubicBezTo>
                    <a:pt x="2591" y="0"/>
                    <a:pt x="1110" y="398"/>
                    <a:pt x="58" y="1352"/>
                  </a:cubicBezTo>
                  <a:cubicBezTo>
                    <a:pt x="1" y="1381"/>
                    <a:pt x="42" y="1459"/>
                    <a:pt x="97" y="1459"/>
                  </a:cubicBezTo>
                  <a:cubicBezTo>
                    <a:pt x="106" y="1459"/>
                    <a:pt x="116" y="1457"/>
                    <a:pt x="125" y="1452"/>
                  </a:cubicBezTo>
                  <a:cubicBezTo>
                    <a:pt x="1893" y="918"/>
                    <a:pt x="3728" y="551"/>
                    <a:pt x="5562" y="385"/>
                  </a:cubicBezTo>
                  <a:cubicBezTo>
                    <a:pt x="5571" y="387"/>
                    <a:pt x="5579" y="388"/>
                    <a:pt x="5587" y="388"/>
                  </a:cubicBezTo>
                  <a:cubicBezTo>
                    <a:pt x="5699" y="388"/>
                    <a:pt x="5718" y="182"/>
                    <a:pt x="5562" y="151"/>
                  </a:cubicBezTo>
                  <a:cubicBezTo>
                    <a:pt x="5072" y="53"/>
                    <a:pt x="4554" y="0"/>
                    <a:pt x="40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81"/>
            <p:cNvSpPr/>
            <p:nvPr/>
          </p:nvSpPr>
          <p:spPr>
            <a:xfrm flipH="1">
              <a:off x="6890925" y="4308290"/>
              <a:ext cx="148604" cy="37308"/>
            </a:xfrm>
            <a:custGeom>
              <a:avLst/>
              <a:gdLst/>
              <a:ahLst/>
              <a:cxnLst/>
              <a:rect l="l" t="t" r="r" b="b"/>
              <a:pathLst>
                <a:path w="5692" h="1429" extrusionOk="0">
                  <a:moveTo>
                    <a:pt x="4012" y="1"/>
                  </a:moveTo>
                  <a:cubicBezTo>
                    <a:pt x="2568" y="1"/>
                    <a:pt x="1079" y="392"/>
                    <a:pt x="55" y="1320"/>
                  </a:cubicBezTo>
                  <a:cubicBezTo>
                    <a:pt x="0" y="1374"/>
                    <a:pt x="35" y="1429"/>
                    <a:pt x="85" y="1429"/>
                  </a:cubicBezTo>
                  <a:cubicBezTo>
                    <a:pt x="97" y="1429"/>
                    <a:pt x="109" y="1426"/>
                    <a:pt x="121" y="1420"/>
                  </a:cubicBezTo>
                  <a:cubicBezTo>
                    <a:pt x="1889" y="886"/>
                    <a:pt x="3690" y="552"/>
                    <a:pt x="5525" y="386"/>
                  </a:cubicBezTo>
                  <a:cubicBezTo>
                    <a:pt x="5692" y="386"/>
                    <a:pt x="5692" y="152"/>
                    <a:pt x="5558" y="152"/>
                  </a:cubicBezTo>
                  <a:cubicBezTo>
                    <a:pt x="5066" y="54"/>
                    <a:pt x="4542" y="1"/>
                    <a:pt x="40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81"/>
            <p:cNvSpPr/>
            <p:nvPr/>
          </p:nvSpPr>
          <p:spPr>
            <a:xfrm flipH="1">
              <a:off x="6856359" y="4329202"/>
              <a:ext cx="149283" cy="38117"/>
            </a:xfrm>
            <a:custGeom>
              <a:avLst/>
              <a:gdLst/>
              <a:ahLst/>
              <a:cxnLst/>
              <a:rect l="l" t="t" r="r" b="b"/>
              <a:pathLst>
                <a:path w="5718" h="1460" extrusionOk="0">
                  <a:moveTo>
                    <a:pt x="4029" y="1"/>
                  </a:moveTo>
                  <a:cubicBezTo>
                    <a:pt x="2591" y="1"/>
                    <a:pt x="1109" y="399"/>
                    <a:pt x="57" y="1353"/>
                  </a:cubicBezTo>
                  <a:cubicBezTo>
                    <a:pt x="0" y="1381"/>
                    <a:pt x="41" y="1459"/>
                    <a:pt x="97" y="1459"/>
                  </a:cubicBezTo>
                  <a:cubicBezTo>
                    <a:pt x="106" y="1459"/>
                    <a:pt x="115" y="1457"/>
                    <a:pt x="124" y="1453"/>
                  </a:cubicBezTo>
                  <a:cubicBezTo>
                    <a:pt x="1892" y="919"/>
                    <a:pt x="3727" y="552"/>
                    <a:pt x="5561" y="385"/>
                  </a:cubicBezTo>
                  <a:cubicBezTo>
                    <a:pt x="5570" y="387"/>
                    <a:pt x="5579" y="388"/>
                    <a:pt x="5587" y="388"/>
                  </a:cubicBezTo>
                  <a:cubicBezTo>
                    <a:pt x="5698" y="388"/>
                    <a:pt x="5717" y="183"/>
                    <a:pt x="5561" y="152"/>
                  </a:cubicBezTo>
                  <a:cubicBezTo>
                    <a:pt x="5072" y="54"/>
                    <a:pt x="4553" y="1"/>
                    <a:pt x="40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1"/>
            <p:cNvSpPr/>
            <p:nvPr/>
          </p:nvSpPr>
          <p:spPr>
            <a:xfrm flipH="1">
              <a:off x="7055507" y="4287874"/>
              <a:ext cx="392787" cy="263007"/>
            </a:xfrm>
            <a:custGeom>
              <a:avLst/>
              <a:gdLst/>
              <a:ahLst/>
              <a:cxnLst/>
              <a:rect l="l" t="t" r="r" b="b"/>
              <a:pathLst>
                <a:path w="15045" h="10074" extrusionOk="0">
                  <a:moveTo>
                    <a:pt x="0" y="0"/>
                  </a:moveTo>
                  <a:lnTo>
                    <a:pt x="0" y="167"/>
                  </a:lnTo>
                  <a:lnTo>
                    <a:pt x="0" y="367"/>
                  </a:lnTo>
                  <a:cubicBezTo>
                    <a:pt x="67" y="5170"/>
                    <a:pt x="234" y="9073"/>
                    <a:pt x="667" y="9340"/>
                  </a:cubicBezTo>
                  <a:cubicBezTo>
                    <a:pt x="1068" y="9607"/>
                    <a:pt x="5438" y="9840"/>
                    <a:pt x="10675" y="9974"/>
                  </a:cubicBezTo>
                  <a:cubicBezTo>
                    <a:pt x="12076" y="10007"/>
                    <a:pt x="13543" y="10041"/>
                    <a:pt x="15044" y="10074"/>
                  </a:cubicBezTo>
                  <a:cubicBezTo>
                    <a:pt x="11108" y="7472"/>
                    <a:pt x="2469" y="1735"/>
                    <a:pt x="34"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1"/>
            <p:cNvSpPr/>
            <p:nvPr/>
          </p:nvSpPr>
          <p:spPr>
            <a:xfrm flipH="1">
              <a:off x="6869152" y="1735344"/>
              <a:ext cx="842150" cy="2555167"/>
            </a:xfrm>
            <a:custGeom>
              <a:avLst/>
              <a:gdLst/>
              <a:ahLst/>
              <a:cxnLst/>
              <a:rect l="l" t="t" r="r" b="b"/>
              <a:pathLst>
                <a:path w="32257" h="97871" extrusionOk="0">
                  <a:moveTo>
                    <a:pt x="0" y="0"/>
                  </a:moveTo>
                  <a:cubicBezTo>
                    <a:pt x="0" y="0"/>
                    <a:pt x="1702" y="6438"/>
                    <a:pt x="3837" y="14677"/>
                  </a:cubicBezTo>
                  <a:cubicBezTo>
                    <a:pt x="5271" y="20215"/>
                    <a:pt x="6905" y="26552"/>
                    <a:pt x="8406" y="32357"/>
                  </a:cubicBezTo>
                  <a:cubicBezTo>
                    <a:pt x="8940" y="34491"/>
                    <a:pt x="9474" y="36560"/>
                    <a:pt x="9974" y="38494"/>
                  </a:cubicBezTo>
                  <a:cubicBezTo>
                    <a:pt x="11542" y="44665"/>
                    <a:pt x="12743" y="49369"/>
                    <a:pt x="12943" y="50436"/>
                  </a:cubicBezTo>
                  <a:cubicBezTo>
                    <a:pt x="13076" y="51237"/>
                    <a:pt x="9074" y="97870"/>
                    <a:pt x="9074" y="97870"/>
                  </a:cubicBezTo>
                  <a:lnTo>
                    <a:pt x="29055" y="97870"/>
                  </a:lnTo>
                  <a:cubicBezTo>
                    <a:pt x="29055" y="97870"/>
                    <a:pt x="32257" y="57375"/>
                    <a:pt x="31390" y="50236"/>
                  </a:cubicBezTo>
                  <a:cubicBezTo>
                    <a:pt x="30856" y="45800"/>
                    <a:pt x="25452" y="27620"/>
                    <a:pt x="21382" y="14377"/>
                  </a:cubicBezTo>
                  <a:cubicBezTo>
                    <a:pt x="18914" y="6271"/>
                    <a:pt x="16946" y="0"/>
                    <a:pt x="16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1"/>
            <p:cNvSpPr/>
            <p:nvPr/>
          </p:nvSpPr>
          <p:spPr>
            <a:xfrm flipH="1">
              <a:off x="6975383" y="4197595"/>
              <a:ext cx="469439" cy="10208"/>
            </a:xfrm>
            <a:custGeom>
              <a:avLst/>
              <a:gdLst/>
              <a:ahLst/>
              <a:cxnLst/>
              <a:rect l="l" t="t" r="r" b="b"/>
              <a:pathLst>
                <a:path w="17981" h="391" extrusionOk="0">
                  <a:moveTo>
                    <a:pt x="6995" y="1"/>
                  </a:moveTo>
                  <a:cubicBezTo>
                    <a:pt x="3980" y="1"/>
                    <a:pt x="788" y="30"/>
                    <a:pt x="34" y="156"/>
                  </a:cubicBezTo>
                  <a:cubicBezTo>
                    <a:pt x="1" y="189"/>
                    <a:pt x="1" y="222"/>
                    <a:pt x="34" y="222"/>
                  </a:cubicBezTo>
                  <a:cubicBezTo>
                    <a:pt x="830" y="355"/>
                    <a:pt x="4342" y="391"/>
                    <a:pt x="7494" y="391"/>
                  </a:cubicBezTo>
                  <a:cubicBezTo>
                    <a:pt x="9889" y="391"/>
                    <a:pt x="12076" y="370"/>
                    <a:pt x="12710" y="356"/>
                  </a:cubicBezTo>
                  <a:cubicBezTo>
                    <a:pt x="15779" y="323"/>
                    <a:pt x="14911" y="289"/>
                    <a:pt x="17947" y="256"/>
                  </a:cubicBezTo>
                  <a:cubicBezTo>
                    <a:pt x="17980" y="222"/>
                    <a:pt x="17980" y="156"/>
                    <a:pt x="17947" y="156"/>
                  </a:cubicBezTo>
                  <a:cubicBezTo>
                    <a:pt x="14911" y="89"/>
                    <a:pt x="15779" y="56"/>
                    <a:pt x="12710" y="22"/>
                  </a:cubicBezTo>
                  <a:cubicBezTo>
                    <a:pt x="12032" y="22"/>
                    <a:pt x="9579" y="1"/>
                    <a:pt x="69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1"/>
            <p:cNvSpPr/>
            <p:nvPr/>
          </p:nvSpPr>
          <p:spPr>
            <a:xfrm flipH="1">
              <a:off x="7262774" y="1846092"/>
              <a:ext cx="358821" cy="2302995"/>
            </a:xfrm>
            <a:custGeom>
              <a:avLst/>
              <a:gdLst/>
              <a:ahLst/>
              <a:cxnLst/>
              <a:rect l="l" t="t" r="r" b="b"/>
              <a:pathLst>
                <a:path w="13744" h="88212" extrusionOk="0">
                  <a:moveTo>
                    <a:pt x="49" y="1"/>
                  </a:moveTo>
                  <a:cubicBezTo>
                    <a:pt x="0" y="1"/>
                    <a:pt x="5" y="301"/>
                    <a:pt x="134" y="795"/>
                  </a:cubicBezTo>
                  <a:cubicBezTo>
                    <a:pt x="567" y="2263"/>
                    <a:pt x="968" y="3764"/>
                    <a:pt x="1401" y="5232"/>
                  </a:cubicBezTo>
                  <a:cubicBezTo>
                    <a:pt x="2269" y="8200"/>
                    <a:pt x="3136" y="11136"/>
                    <a:pt x="4003" y="14071"/>
                  </a:cubicBezTo>
                  <a:cubicBezTo>
                    <a:pt x="5738" y="19909"/>
                    <a:pt x="7472" y="25746"/>
                    <a:pt x="9240" y="31584"/>
                  </a:cubicBezTo>
                  <a:cubicBezTo>
                    <a:pt x="10141" y="34519"/>
                    <a:pt x="11008" y="37421"/>
                    <a:pt x="11909" y="40357"/>
                  </a:cubicBezTo>
                  <a:cubicBezTo>
                    <a:pt x="12342" y="41758"/>
                    <a:pt x="12709" y="43192"/>
                    <a:pt x="12976" y="44626"/>
                  </a:cubicBezTo>
                  <a:cubicBezTo>
                    <a:pt x="13210" y="46127"/>
                    <a:pt x="13276" y="47629"/>
                    <a:pt x="13143" y="49163"/>
                  </a:cubicBezTo>
                  <a:cubicBezTo>
                    <a:pt x="12976" y="52199"/>
                    <a:pt x="12609" y="55267"/>
                    <a:pt x="12309" y="58303"/>
                  </a:cubicBezTo>
                  <a:cubicBezTo>
                    <a:pt x="12042" y="61338"/>
                    <a:pt x="11742" y="64407"/>
                    <a:pt x="11475" y="67476"/>
                  </a:cubicBezTo>
                  <a:cubicBezTo>
                    <a:pt x="10941" y="73547"/>
                    <a:pt x="10374" y="79651"/>
                    <a:pt x="9807" y="85723"/>
                  </a:cubicBezTo>
                  <a:cubicBezTo>
                    <a:pt x="9741" y="86490"/>
                    <a:pt x="9674" y="87257"/>
                    <a:pt x="9607" y="88024"/>
                  </a:cubicBezTo>
                  <a:cubicBezTo>
                    <a:pt x="9607" y="88153"/>
                    <a:pt x="9701" y="88212"/>
                    <a:pt x="9801" y="88212"/>
                  </a:cubicBezTo>
                  <a:cubicBezTo>
                    <a:pt x="9908" y="88212"/>
                    <a:pt x="10024" y="88145"/>
                    <a:pt x="10041" y="88024"/>
                  </a:cubicBezTo>
                  <a:cubicBezTo>
                    <a:pt x="10708" y="82020"/>
                    <a:pt x="11208" y="75982"/>
                    <a:pt x="11775" y="69978"/>
                  </a:cubicBezTo>
                  <a:cubicBezTo>
                    <a:pt x="12309" y="63940"/>
                    <a:pt x="12876" y="58003"/>
                    <a:pt x="13443" y="51998"/>
                  </a:cubicBezTo>
                  <a:cubicBezTo>
                    <a:pt x="13577" y="50497"/>
                    <a:pt x="13743" y="48996"/>
                    <a:pt x="13743" y="47462"/>
                  </a:cubicBezTo>
                  <a:cubicBezTo>
                    <a:pt x="13710" y="46094"/>
                    <a:pt x="13543" y="44693"/>
                    <a:pt x="13243" y="43325"/>
                  </a:cubicBezTo>
                  <a:cubicBezTo>
                    <a:pt x="12576" y="40457"/>
                    <a:pt x="11609" y="37621"/>
                    <a:pt x="10741" y="34786"/>
                  </a:cubicBezTo>
                  <a:cubicBezTo>
                    <a:pt x="9007" y="29015"/>
                    <a:pt x="7272" y="23278"/>
                    <a:pt x="5504" y="17540"/>
                  </a:cubicBezTo>
                  <a:cubicBezTo>
                    <a:pt x="4637" y="14638"/>
                    <a:pt x="3770" y="11770"/>
                    <a:pt x="2869" y="8901"/>
                  </a:cubicBezTo>
                  <a:cubicBezTo>
                    <a:pt x="2435" y="7433"/>
                    <a:pt x="1968" y="5999"/>
                    <a:pt x="1535" y="4564"/>
                  </a:cubicBezTo>
                  <a:cubicBezTo>
                    <a:pt x="1101" y="3130"/>
                    <a:pt x="567" y="1729"/>
                    <a:pt x="167" y="295"/>
                  </a:cubicBezTo>
                  <a:cubicBezTo>
                    <a:pt x="119" y="93"/>
                    <a:pt x="76" y="1"/>
                    <a:pt x="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1"/>
            <p:cNvSpPr/>
            <p:nvPr/>
          </p:nvSpPr>
          <p:spPr>
            <a:xfrm flipH="1">
              <a:off x="7319376" y="1735344"/>
              <a:ext cx="391926" cy="1005008"/>
            </a:xfrm>
            <a:custGeom>
              <a:avLst/>
              <a:gdLst/>
              <a:ahLst/>
              <a:cxnLst/>
              <a:rect l="l" t="t" r="r" b="b"/>
              <a:pathLst>
                <a:path w="15012" h="38495" extrusionOk="0">
                  <a:moveTo>
                    <a:pt x="0" y="0"/>
                  </a:moveTo>
                  <a:cubicBezTo>
                    <a:pt x="0" y="0"/>
                    <a:pt x="6172" y="23517"/>
                    <a:pt x="9974" y="38494"/>
                  </a:cubicBezTo>
                  <a:cubicBezTo>
                    <a:pt x="11609" y="26119"/>
                    <a:pt x="13844" y="9107"/>
                    <a:pt x="15011"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1"/>
            <p:cNvSpPr/>
            <p:nvPr/>
          </p:nvSpPr>
          <p:spPr>
            <a:xfrm flipH="1">
              <a:off x="7190483" y="3831515"/>
              <a:ext cx="823013" cy="730096"/>
            </a:xfrm>
            <a:custGeom>
              <a:avLst/>
              <a:gdLst/>
              <a:ahLst/>
              <a:cxnLst/>
              <a:rect l="l" t="t" r="r" b="b"/>
              <a:pathLst>
                <a:path w="31524" h="27965" extrusionOk="0">
                  <a:moveTo>
                    <a:pt x="501" y="1"/>
                  </a:moveTo>
                  <a:cubicBezTo>
                    <a:pt x="501" y="1"/>
                    <a:pt x="1" y="7306"/>
                    <a:pt x="67" y="14378"/>
                  </a:cubicBezTo>
                  <a:lnTo>
                    <a:pt x="67" y="14778"/>
                  </a:lnTo>
                  <a:cubicBezTo>
                    <a:pt x="67" y="15846"/>
                    <a:pt x="67" y="16880"/>
                    <a:pt x="101" y="17880"/>
                  </a:cubicBezTo>
                  <a:lnTo>
                    <a:pt x="101" y="18047"/>
                  </a:lnTo>
                  <a:cubicBezTo>
                    <a:pt x="201" y="22917"/>
                    <a:pt x="401" y="26954"/>
                    <a:pt x="801" y="27220"/>
                  </a:cubicBezTo>
                  <a:cubicBezTo>
                    <a:pt x="1557" y="27693"/>
                    <a:pt x="15673" y="27964"/>
                    <a:pt x="24195" y="27964"/>
                  </a:cubicBezTo>
                  <a:cubicBezTo>
                    <a:pt x="27710" y="27964"/>
                    <a:pt x="30273" y="27918"/>
                    <a:pt x="30556" y="27821"/>
                  </a:cubicBezTo>
                  <a:cubicBezTo>
                    <a:pt x="31523" y="27521"/>
                    <a:pt x="30722" y="24752"/>
                    <a:pt x="29655" y="23885"/>
                  </a:cubicBezTo>
                  <a:cubicBezTo>
                    <a:pt x="28554" y="23017"/>
                    <a:pt x="18013" y="18181"/>
                    <a:pt x="18013" y="18181"/>
                  </a:cubicBezTo>
                  <a:lnTo>
                    <a:pt x="18013" y="17847"/>
                  </a:lnTo>
                  <a:lnTo>
                    <a:pt x="18113" y="14912"/>
                  </a:lnTo>
                  <a:lnTo>
                    <a:pt x="18113" y="14345"/>
                  </a:lnTo>
                  <a:lnTo>
                    <a:pt x="18614" y="101"/>
                  </a:lnTo>
                  <a:lnTo>
                    <a:pt x="501"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1"/>
            <p:cNvSpPr/>
            <p:nvPr/>
          </p:nvSpPr>
          <p:spPr>
            <a:xfrm flipH="1">
              <a:off x="7190483" y="4206001"/>
              <a:ext cx="821264" cy="355610"/>
            </a:xfrm>
            <a:custGeom>
              <a:avLst/>
              <a:gdLst/>
              <a:ahLst/>
              <a:cxnLst/>
              <a:rect l="l" t="t" r="r" b="b"/>
              <a:pathLst>
                <a:path w="31457" h="13621" extrusionOk="0">
                  <a:moveTo>
                    <a:pt x="18046" y="1"/>
                  </a:moveTo>
                  <a:lnTo>
                    <a:pt x="0" y="34"/>
                  </a:lnTo>
                  <a:lnTo>
                    <a:pt x="0" y="434"/>
                  </a:lnTo>
                  <a:cubicBezTo>
                    <a:pt x="0" y="1502"/>
                    <a:pt x="0" y="2536"/>
                    <a:pt x="34" y="3536"/>
                  </a:cubicBezTo>
                  <a:lnTo>
                    <a:pt x="34" y="3703"/>
                  </a:lnTo>
                  <a:cubicBezTo>
                    <a:pt x="134" y="8573"/>
                    <a:pt x="334" y="12610"/>
                    <a:pt x="734" y="12876"/>
                  </a:cubicBezTo>
                  <a:cubicBezTo>
                    <a:pt x="1490" y="13349"/>
                    <a:pt x="15606" y="13620"/>
                    <a:pt x="24128" y="13620"/>
                  </a:cubicBezTo>
                  <a:cubicBezTo>
                    <a:pt x="27643" y="13620"/>
                    <a:pt x="30206" y="13574"/>
                    <a:pt x="30489" y="13477"/>
                  </a:cubicBezTo>
                  <a:cubicBezTo>
                    <a:pt x="31456" y="13177"/>
                    <a:pt x="30655" y="10408"/>
                    <a:pt x="29588" y="9541"/>
                  </a:cubicBezTo>
                  <a:cubicBezTo>
                    <a:pt x="28487" y="8673"/>
                    <a:pt x="17946" y="3837"/>
                    <a:pt x="17946" y="3837"/>
                  </a:cubicBezTo>
                  <a:lnTo>
                    <a:pt x="17946" y="3503"/>
                  </a:lnTo>
                  <a:lnTo>
                    <a:pt x="18046" y="568"/>
                  </a:lnTo>
                  <a:lnTo>
                    <a:pt x="1804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1"/>
            <p:cNvSpPr/>
            <p:nvPr/>
          </p:nvSpPr>
          <p:spPr>
            <a:xfrm flipH="1">
              <a:off x="7190483" y="4297456"/>
              <a:ext cx="820402" cy="264156"/>
            </a:xfrm>
            <a:custGeom>
              <a:avLst/>
              <a:gdLst/>
              <a:ahLst/>
              <a:cxnLst/>
              <a:rect l="l" t="t" r="r" b="b"/>
              <a:pathLst>
                <a:path w="31424" h="10118" extrusionOk="0">
                  <a:moveTo>
                    <a:pt x="17880" y="0"/>
                  </a:moveTo>
                  <a:lnTo>
                    <a:pt x="1" y="33"/>
                  </a:lnTo>
                  <a:lnTo>
                    <a:pt x="1" y="200"/>
                  </a:lnTo>
                  <a:cubicBezTo>
                    <a:pt x="101" y="5070"/>
                    <a:pt x="301" y="9107"/>
                    <a:pt x="701" y="9373"/>
                  </a:cubicBezTo>
                  <a:cubicBezTo>
                    <a:pt x="1457" y="9846"/>
                    <a:pt x="15573" y="10117"/>
                    <a:pt x="24095" y="10117"/>
                  </a:cubicBezTo>
                  <a:cubicBezTo>
                    <a:pt x="27610" y="10117"/>
                    <a:pt x="30173" y="10071"/>
                    <a:pt x="30456" y="9974"/>
                  </a:cubicBezTo>
                  <a:cubicBezTo>
                    <a:pt x="31423" y="9674"/>
                    <a:pt x="30622" y="6872"/>
                    <a:pt x="29522" y="6004"/>
                  </a:cubicBezTo>
                  <a:cubicBezTo>
                    <a:pt x="28454" y="5137"/>
                    <a:pt x="17880" y="300"/>
                    <a:pt x="17880" y="300"/>
                  </a:cubicBezTo>
                  <a:lnTo>
                    <a:pt x="178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1"/>
            <p:cNvSpPr/>
            <p:nvPr/>
          </p:nvSpPr>
          <p:spPr>
            <a:xfrm flipH="1">
              <a:off x="7220976" y="4523416"/>
              <a:ext cx="739391" cy="9660"/>
            </a:xfrm>
            <a:custGeom>
              <a:avLst/>
              <a:gdLst/>
              <a:ahLst/>
              <a:cxnLst/>
              <a:rect l="l" t="t" r="r" b="b"/>
              <a:pathLst>
                <a:path w="28321" h="370" extrusionOk="0">
                  <a:moveTo>
                    <a:pt x="7237" y="1"/>
                  </a:moveTo>
                  <a:cubicBezTo>
                    <a:pt x="4081" y="1"/>
                    <a:pt x="1439" y="25"/>
                    <a:pt x="67" y="85"/>
                  </a:cubicBezTo>
                  <a:cubicBezTo>
                    <a:pt x="34" y="85"/>
                    <a:pt x="0" y="118"/>
                    <a:pt x="67" y="118"/>
                  </a:cubicBezTo>
                  <a:cubicBezTo>
                    <a:pt x="3136" y="296"/>
                    <a:pt x="12550" y="370"/>
                    <a:pt x="19869" y="370"/>
                  </a:cubicBezTo>
                  <a:cubicBezTo>
                    <a:pt x="23528" y="370"/>
                    <a:pt x="26664" y="351"/>
                    <a:pt x="28220" y="318"/>
                  </a:cubicBezTo>
                  <a:cubicBezTo>
                    <a:pt x="28321" y="318"/>
                    <a:pt x="28321" y="251"/>
                    <a:pt x="28220" y="251"/>
                  </a:cubicBezTo>
                  <a:cubicBezTo>
                    <a:pt x="24943" y="134"/>
                    <a:pt x="14665" y="1"/>
                    <a:pt x="72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1"/>
            <p:cNvSpPr/>
            <p:nvPr/>
          </p:nvSpPr>
          <p:spPr>
            <a:xfrm flipH="1">
              <a:off x="7488343" y="4295237"/>
              <a:ext cx="147951" cy="38117"/>
            </a:xfrm>
            <a:custGeom>
              <a:avLst/>
              <a:gdLst/>
              <a:ahLst/>
              <a:cxnLst/>
              <a:rect l="l" t="t" r="r" b="b"/>
              <a:pathLst>
                <a:path w="5667" h="1460" extrusionOk="0">
                  <a:moveTo>
                    <a:pt x="4001" y="1"/>
                  </a:moveTo>
                  <a:cubicBezTo>
                    <a:pt x="2563" y="1"/>
                    <a:pt x="1081" y="399"/>
                    <a:pt x="30" y="1353"/>
                  </a:cubicBezTo>
                  <a:cubicBezTo>
                    <a:pt x="1" y="1381"/>
                    <a:pt x="22" y="1459"/>
                    <a:pt x="70" y="1459"/>
                  </a:cubicBezTo>
                  <a:cubicBezTo>
                    <a:pt x="78" y="1459"/>
                    <a:pt x="87" y="1457"/>
                    <a:pt x="96" y="1453"/>
                  </a:cubicBezTo>
                  <a:cubicBezTo>
                    <a:pt x="1864" y="886"/>
                    <a:pt x="3699" y="552"/>
                    <a:pt x="5533" y="385"/>
                  </a:cubicBezTo>
                  <a:cubicBezTo>
                    <a:pt x="5667" y="352"/>
                    <a:pt x="5667" y="185"/>
                    <a:pt x="5533" y="152"/>
                  </a:cubicBezTo>
                  <a:cubicBezTo>
                    <a:pt x="5044" y="54"/>
                    <a:pt x="4525" y="1"/>
                    <a:pt x="40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1"/>
            <p:cNvSpPr/>
            <p:nvPr/>
          </p:nvSpPr>
          <p:spPr>
            <a:xfrm flipH="1">
              <a:off x="7453490" y="4316149"/>
              <a:ext cx="148630" cy="38169"/>
            </a:xfrm>
            <a:custGeom>
              <a:avLst/>
              <a:gdLst/>
              <a:ahLst/>
              <a:cxnLst/>
              <a:rect l="l" t="t" r="r" b="b"/>
              <a:pathLst>
                <a:path w="5693" h="1462" extrusionOk="0">
                  <a:moveTo>
                    <a:pt x="4021" y="1"/>
                  </a:moveTo>
                  <a:cubicBezTo>
                    <a:pt x="2575" y="1"/>
                    <a:pt x="1082" y="399"/>
                    <a:pt x="55" y="1352"/>
                  </a:cubicBezTo>
                  <a:cubicBezTo>
                    <a:pt x="0" y="1407"/>
                    <a:pt x="35" y="1461"/>
                    <a:pt x="86" y="1461"/>
                  </a:cubicBezTo>
                  <a:cubicBezTo>
                    <a:pt x="97" y="1461"/>
                    <a:pt x="109" y="1458"/>
                    <a:pt x="122" y="1452"/>
                  </a:cubicBezTo>
                  <a:cubicBezTo>
                    <a:pt x="1889" y="919"/>
                    <a:pt x="3691" y="552"/>
                    <a:pt x="5559" y="385"/>
                  </a:cubicBezTo>
                  <a:cubicBezTo>
                    <a:pt x="5692" y="385"/>
                    <a:pt x="5692" y="151"/>
                    <a:pt x="5559" y="151"/>
                  </a:cubicBezTo>
                  <a:cubicBezTo>
                    <a:pt x="5069" y="53"/>
                    <a:pt x="4548" y="1"/>
                    <a:pt x="40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1"/>
            <p:cNvSpPr/>
            <p:nvPr/>
          </p:nvSpPr>
          <p:spPr>
            <a:xfrm flipH="1">
              <a:off x="7418688" y="4337557"/>
              <a:ext cx="148917" cy="38300"/>
            </a:xfrm>
            <a:custGeom>
              <a:avLst/>
              <a:gdLst/>
              <a:ahLst/>
              <a:cxnLst/>
              <a:rect l="l" t="t" r="r" b="b"/>
              <a:pathLst>
                <a:path w="5704" h="1467" extrusionOk="0">
                  <a:moveTo>
                    <a:pt x="4070" y="0"/>
                  </a:moveTo>
                  <a:cubicBezTo>
                    <a:pt x="2611" y="0"/>
                    <a:pt x="1101" y="390"/>
                    <a:pt x="34" y="1333"/>
                  </a:cubicBezTo>
                  <a:cubicBezTo>
                    <a:pt x="0" y="1399"/>
                    <a:pt x="34" y="1466"/>
                    <a:pt x="134" y="1466"/>
                  </a:cubicBezTo>
                  <a:cubicBezTo>
                    <a:pt x="1868" y="899"/>
                    <a:pt x="3703" y="532"/>
                    <a:pt x="5538" y="365"/>
                  </a:cubicBezTo>
                  <a:cubicBezTo>
                    <a:pt x="5549" y="368"/>
                    <a:pt x="5559" y="369"/>
                    <a:pt x="5569" y="369"/>
                  </a:cubicBezTo>
                  <a:cubicBezTo>
                    <a:pt x="5704" y="369"/>
                    <a:pt x="5693" y="163"/>
                    <a:pt x="5538" y="132"/>
                  </a:cubicBezTo>
                  <a:cubicBezTo>
                    <a:pt x="5068" y="47"/>
                    <a:pt x="4572" y="0"/>
                    <a:pt x="4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1"/>
            <p:cNvSpPr/>
            <p:nvPr/>
          </p:nvSpPr>
          <p:spPr>
            <a:xfrm flipH="1">
              <a:off x="7283687" y="1734456"/>
              <a:ext cx="762913" cy="2564749"/>
            </a:xfrm>
            <a:custGeom>
              <a:avLst/>
              <a:gdLst/>
              <a:ahLst/>
              <a:cxnLst/>
              <a:rect l="l" t="t" r="r" b="b"/>
              <a:pathLst>
                <a:path w="29222" h="98238" extrusionOk="0">
                  <a:moveTo>
                    <a:pt x="6172" y="1"/>
                  </a:moveTo>
                  <a:cubicBezTo>
                    <a:pt x="6172" y="1"/>
                    <a:pt x="5772" y="6472"/>
                    <a:pt x="5305" y="14878"/>
                  </a:cubicBezTo>
                  <a:cubicBezTo>
                    <a:pt x="4538" y="28521"/>
                    <a:pt x="3537" y="47235"/>
                    <a:pt x="3570" y="51471"/>
                  </a:cubicBezTo>
                  <a:cubicBezTo>
                    <a:pt x="3604" y="54106"/>
                    <a:pt x="1" y="98238"/>
                    <a:pt x="1" y="98238"/>
                  </a:cubicBezTo>
                  <a:lnTo>
                    <a:pt x="19982" y="98171"/>
                  </a:lnTo>
                  <a:cubicBezTo>
                    <a:pt x="19982" y="98171"/>
                    <a:pt x="21016" y="58643"/>
                    <a:pt x="20849" y="51471"/>
                  </a:cubicBezTo>
                  <a:cubicBezTo>
                    <a:pt x="20816" y="49536"/>
                    <a:pt x="21016" y="40496"/>
                    <a:pt x="21249" y="32357"/>
                  </a:cubicBezTo>
                  <a:cubicBezTo>
                    <a:pt x="21450" y="25119"/>
                    <a:pt x="21616" y="18614"/>
                    <a:pt x="21616" y="18614"/>
                  </a:cubicBezTo>
                  <a:cubicBezTo>
                    <a:pt x="23184" y="17613"/>
                    <a:pt x="24819" y="16779"/>
                    <a:pt x="26520" y="16112"/>
                  </a:cubicBezTo>
                  <a:cubicBezTo>
                    <a:pt x="26687" y="15612"/>
                    <a:pt x="26853" y="15078"/>
                    <a:pt x="26987" y="14544"/>
                  </a:cubicBezTo>
                  <a:cubicBezTo>
                    <a:pt x="28855" y="8140"/>
                    <a:pt x="29222" y="34"/>
                    <a:pt x="29222" y="34"/>
                  </a:cubicBezTo>
                  <a:lnTo>
                    <a:pt x="61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1"/>
            <p:cNvSpPr/>
            <p:nvPr/>
          </p:nvSpPr>
          <p:spPr>
            <a:xfrm flipH="1">
              <a:off x="7541446" y="4203155"/>
              <a:ext cx="470301" cy="9869"/>
            </a:xfrm>
            <a:custGeom>
              <a:avLst/>
              <a:gdLst/>
              <a:ahLst/>
              <a:cxnLst/>
              <a:rect l="l" t="t" r="r" b="b"/>
              <a:pathLst>
                <a:path w="18014" h="378" extrusionOk="0">
                  <a:moveTo>
                    <a:pt x="8597" y="1"/>
                  </a:moveTo>
                  <a:cubicBezTo>
                    <a:pt x="5205" y="1"/>
                    <a:pt x="904" y="28"/>
                    <a:pt x="34" y="176"/>
                  </a:cubicBezTo>
                  <a:cubicBezTo>
                    <a:pt x="0" y="176"/>
                    <a:pt x="0" y="243"/>
                    <a:pt x="34" y="243"/>
                  </a:cubicBezTo>
                  <a:cubicBezTo>
                    <a:pt x="654" y="346"/>
                    <a:pt x="2926" y="378"/>
                    <a:pt x="5391" y="378"/>
                  </a:cubicBezTo>
                  <a:cubicBezTo>
                    <a:pt x="8489" y="378"/>
                    <a:pt x="11892" y="328"/>
                    <a:pt x="12709" y="310"/>
                  </a:cubicBezTo>
                  <a:cubicBezTo>
                    <a:pt x="15778" y="276"/>
                    <a:pt x="14878" y="243"/>
                    <a:pt x="17946" y="176"/>
                  </a:cubicBezTo>
                  <a:cubicBezTo>
                    <a:pt x="18013" y="176"/>
                    <a:pt x="18013" y="76"/>
                    <a:pt x="17946" y="76"/>
                  </a:cubicBezTo>
                  <a:cubicBezTo>
                    <a:pt x="14878" y="43"/>
                    <a:pt x="15778" y="9"/>
                    <a:pt x="12709" y="9"/>
                  </a:cubicBezTo>
                  <a:cubicBezTo>
                    <a:pt x="12176" y="9"/>
                    <a:pt x="10535" y="1"/>
                    <a:pt x="85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1"/>
            <p:cNvSpPr/>
            <p:nvPr/>
          </p:nvSpPr>
          <p:spPr>
            <a:xfrm flipH="1">
              <a:off x="7837557" y="1809228"/>
              <a:ext cx="135002" cy="2302890"/>
            </a:xfrm>
            <a:custGeom>
              <a:avLst/>
              <a:gdLst/>
              <a:ahLst/>
              <a:cxnLst/>
              <a:rect l="l" t="t" r="r" b="b"/>
              <a:pathLst>
                <a:path w="5171" h="88208" extrusionOk="0">
                  <a:moveTo>
                    <a:pt x="5096" y="1"/>
                  </a:moveTo>
                  <a:cubicBezTo>
                    <a:pt x="5052" y="1"/>
                    <a:pt x="5004" y="34"/>
                    <a:pt x="5004" y="106"/>
                  </a:cubicBezTo>
                  <a:cubicBezTo>
                    <a:pt x="4637" y="11213"/>
                    <a:pt x="4270" y="22355"/>
                    <a:pt x="3770" y="33496"/>
                  </a:cubicBezTo>
                  <a:cubicBezTo>
                    <a:pt x="3269" y="44637"/>
                    <a:pt x="2602" y="55845"/>
                    <a:pt x="1668" y="66987"/>
                  </a:cubicBezTo>
                  <a:cubicBezTo>
                    <a:pt x="1168" y="73191"/>
                    <a:pt x="667" y="81964"/>
                    <a:pt x="0" y="88169"/>
                  </a:cubicBezTo>
                  <a:cubicBezTo>
                    <a:pt x="0" y="88188"/>
                    <a:pt x="23" y="88207"/>
                    <a:pt x="41" y="88207"/>
                  </a:cubicBezTo>
                  <a:cubicBezTo>
                    <a:pt x="55" y="88207"/>
                    <a:pt x="67" y="88197"/>
                    <a:pt x="67" y="88169"/>
                  </a:cubicBezTo>
                  <a:cubicBezTo>
                    <a:pt x="1535" y="77127"/>
                    <a:pt x="2335" y="63451"/>
                    <a:pt x="3036" y="52343"/>
                  </a:cubicBezTo>
                  <a:cubicBezTo>
                    <a:pt x="3770" y="41235"/>
                    <a:pt x="4237" y="30094"/>
                    <a:pt x="4604" y="18952"/>
                  </a:cubicBezTo>
                  <a:cubicBezTo>
                    <a:pt x="4837" y="12681"/>
                    <a:pt x="5004" y="6377"/>
                    <a:pt x="5171" y="72"/>
                  </a:cubicBezTo>
                  <a:cubicBezTo>
                    <a:pt x="5171" y="26"/>
                    <a:pt x="5135" y="1"/>
                    <a:pt x="50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1"/>
            <p:cNvSpPr/>
            <p:nvPr/>
          </p:nvSpPr>
          <p:spPr>
            <a:xfrm flipH="1">
              <a:off x="7326842" y="2141681"/>
              <a:ext cx="156932" cy="81534"/>
            </a:xfrm>
            <a:custGeom>
              <a:avLst/>
              <a:gdLst/>
              <a:ahLst/>
              <a:cxnLst/>
              <a:rect l="l" t="t" r="r" b="b"/>
              <a:pathLst>
                <a:path w="6011" h="3123" extrusionOk="0">
                  <a:moveTo>
                    <a:pt x="5849" y="1"/>
                  </a:moveTo>
                  <a:cubicBezTo>
                    <a:pt x="5832" y="1"/>
                    <a:pt x="5814" y="5"/>
                    <a:pt x="5796" y="14"/>
                  </a:cubicBezTo>
                  <a:cubicBezTo>
                    <a:pt x="3794" y="848"/>
                    <a:pt x="1893" y="1849"/>
                    <a:pt x="58" y="3016"/>
                  </a:cubicBezTo>
                  <a:cubicBezTo>
                    <a:pt x="1" y="3045"/>
                    <a:pt x="42" y="3123"/>
                    <a:pt x="98" y="3123"/>
                  </a:cubicBezTo>
                  <a:cubicBezTo>
                    <a:pt x="106" y="3123"/>
                    <a:pt x="116" y="3121"/>
                    <a:pt x="125" y="3116"/>
                  </a:cubicBezTo>
                  <a:cubicBezTo>
                    <a:pt x="2060" y="2182"/>
                    <a:pt x="4028" y="1281"/>
                    <a:pt x="5896" y="247"/>
                  </a:cubicBezTo>
                  <a:cubicBezTo>
                    <a:pt x="6011" y="161"/>
                    <a:pt x="5952" y="1"/>
                    <a:pt x="58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1"/>
            <p:cNvSpPr/>
            <p:nvPr/>
          </p:nvSpPr>
          <p:spPr>
            <a:xfrm flipH="1">
              <a:off x="7328095" y="1962062"/>
              <a:ext cx="96702" cy="228545"/>
            </a:xfrm>
            <a:custGeom>
              <a:avLst/>
              <a:gdLst/>
              <a:ahLst/>
              <a:cxnLst/>
              <a:rect l="l" t="t" r="r" b="b"/>
              <a:pathLst>
                <a:path w="3704" h="8754" extrusionOk="0">
                  <a:moveTo>
                    <a:pt x="3662" y="0"/>
                  </a:moveTo>
                  <a:cubicBezTo>
                    <a:pt x="3648" y="0"/>
                    <a:pt x="3637" y="9"/>
                    <a:pt x="3637" y="22"/>
                  </a:cubicBezTo>
                  <a:cubicBezTo>
                    <a:pt x="3503" y="723"/>
                    <a:pt x="3337" y="1423"/>
                    <a:pt x="3170" y="2157"/>
                  </a:cubicBezTo>
                  <a:cubicBezTo>
                    <a:pt x="3036" y="2858"/>
                    <a:pt x="2936" y="3491"/>
                    <a:pt x="2770" y="4125"/>
                  </a:cubicBezTo>
                  <a:cubicBezTo>
                    <a:pt x="2603" y="4759"/>
                    <a:pt x="2303" y="5359"/>
                    <a:pt x="1836" y="5793"/>
                  </a:cubicBezTo>
                  <a:cubicBezTo>
                    <a:pt x="1569" y="6060"/>
                    <a:pt x="1302" y="6260"/>
                    <a:pt x="1002" y="6494"/>
                  </a:cubicBezTo>
                  <a:cubicBezTo>
                    <a:pt x="868" y="6594"/>
                    <a:pt x="701" y="6727"/>
                    <a:pt x="535" y="6827"/>
                  </a:cubicBezTo>
                  <a:cubicBezTo>
                    <a:pt x="535" y="6727"/>
                    <a:pt x="568" y="6627"/>
                    <a:pt x="601" y="6560"/>
                  </a:cubicBezTo>
                  <a:lnTo>
                    <a:pt x="735" y="5726"/>
                  </a:lnTo>
                  <a:cubicBezTo>
                    <a:pt x="835" y="5126"/>
                    <a:pt x="935" y="4559"/>
                    <a:pt x="1002" y="3958"/>
                  </a:cubicBezTo>
                  <a:cubicBezTo>
                    <a:pt x="1202" y="2758"/>
                    <a:pt x="1369" y="1590"/>
                    <a:pt x="1602" y="423"/>
                  </a:cubicBezTo>
                  <a:cubicBezTo>
                    <a:pt x="1602" y="389"/>
                    <a:pt x="1585" y="373"/>
                    <a:pt x="1569" y="373"/>
                  </a:cubicBezTo>
                  <a:cubicBezTo>
                    <a:pt x="1552" y="373"/>
                    <a:pt x="1535" y="389"/>
                    <a:pt x="1535" y="423"/>
                  </a:cubicBezTo>
                  <a:cubicBezTo>
                    <a:pt x="1235" y="1557"/>
                    <a:pt x="902" y="2724"/>
                    <a:pt x="668" y="3892"/>
                  </a:cubicBezTo>
                  <a:cubicBezTo>
                    <a:pt x="535" y="4459"/>
                    <a:pt x="101" y="7261"/>
                    <a:pt x="68" y="7461"/>
                  </a:cubicBezTo>
                  <a:cubicBezTo>
                    <a:pt x="68" y="7661"/>
                    <a:pt x="34" y="7895"/>
                    <a:pt x="34" y="8095"/>
                  </a:cubicBezTo>
                  <a:cubicBezTo>
                    <a:pt x="1" y="8295"/>
                    <a:pt x="1" y="8495"/>
                    <a:pt x="34" y="8729"/>
                  </a:cubicBezTo>
                  <a:cubicBezTo>
                    <a:pt x="34" y="8745"/>
                    <a:pt x="51" y="8754"/>
                    <a:pt x="68" y="8754"/>
                  </a:cubicBezTo>
                  <a:cubicBezTo>
                    <a:pt x="84" y="8754"/>
                    <a:pt x="101" y="8745"/>
                    <a:pt x="101" y="8729"/>
                  </a:cubicBezTo>
                  <a:cubicBezTo>
                    <a:pt x="201" y="8528"/>
                    <a:pt x="268" y="8328"/>
                    <a:pt x="301" y="8095"/>
                  </a:cubicBezTo>
                  <a:cubicBezTo>
                    <a:pt x="335" y="7895"/>
                    <a:pt x="401" y="7694"/>
                    <a:pt x="435" y="7494"/>
                  </a:cubicBezTo>
                  <a:cubicBezTo>
                    <a:pt x="435" y="7428"/>
                    <a:pt x="468" y="7361"/>
                    <a:pt x="468" y="7261"/>
                  </a:cubicBezTo>
                  <a:cubicBezTo>
                    <a:pt x="735" y="7094"/>
                    <a:pt x="1002" y="6894"/>
                    <a:pt x="1269" y="6694"/>
                  </a:cubicBezTo>
                  <a:cubicBezTo>
                    <a:pt x="1502" y="6494"/>
                    <a:pt x="1836" y="6293"/>
                    <a:pt x="2102" y="6060"/>
                  </a:cubicBezTo>
                  <a:cubicBezTo>
                    <a:pt x="2569" y="5660"/>
                    <a:pt x="2936" y="5093"/>
                    <a:pt x="3103" y="4492"/>
                  </a:cubicBezTo>
                  <a:cubicBezTo>
                    <a:pt x="3270" y="3825"/>
                    <a:pt x="3370" y="3158"/>
                    <a:pt x="3437" y="2457"/>
                  </a:cubicBezTo>
                  <a:cubicBezTo>
                    <a:pt x="3537" y="1657"/>
                    <a:pt x="3604" y="856"/>
                    <a:pt x="3704" y="56"/>
                  </a:cubicBezTo>
                  <a:cubicBezTo>
                    <a:pt x="3704" y="17"/>
                    <a:pt x="3681" y="0"/>
                    <a:pt x="36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1"/>
            <p:cNvSpPr/>
            <p:nvPr/>
          </p:nvSpPr>
          <p:spPr>
            <a:xfrm flipH="1">
              <a:off x="6533853" y="1074746"/>
              <a:ext cx="956944" cy="541026"/>
            </a:xfrm>
            <a:custGeom>
              <a:avLst/>
              <a:gdLst/>
              <a:ahLst/>
              <a:cxnLst/>
              <a:rect l="l" t="t" r="r" b="b"/>
              <a:pathLst>
                <a:path w="36654" h="20723" extrusionOk="0">
                  <a:moveTo>
                    <a:pt x="1546" y="0"/>
                  </a:moveTo>
                  <a:cubicBezTo>
                    <a:pt x="427" y="0"/>
                    <a:pt x="1" y="1245"/>
                    <a:pt x="1028" y="4121"/>
                  </a:cubicBezTo>
                  <a:cubicBezTo>
                    <a:pt x="2129" y="7223"/>
                    <a:pt x="6031" y="14128"/>
                    <a:pt x="12002" y="19599"/>
                  </a:cubicBezTo>
                  <a:cubicBezTo>
                    <a:pt x="12919" y="20436"/>
                    <a:pt x="16199" y="20723"/>
                    <a:pt x="19925" y="20723"/>
                  </a:cubicBezTo>
                  <a:cubicBezTo>
                    <a:pt x="25557" y="20723"/>
                    <a:pt x="32207" y="20067"/>
                    <a:pt x="33251" y="19666"/>
                  </a:cubicBezTo>
                  <a:cubicBezTo>
                    <a:pt x="34418" y="19199"/>
                    <a:pt x="36653" y="10492"/>
                    <a:pt x="35386" y="9725"/>
                  </a:cubicBezTo>
                  <a:cubicBezTo>
                    <a:pt x="34967" y="9462"/>
                    <a:pt x="34130" y="9356"/>
                    <a:pt x="33035" y="9356"/>
                  </a:cubicBezTo>
                  <a:cubicBezTo>
                    <a:pt x="28330" y="9356"/>
                    <a:pt x="18851" y="11321"/>
                    <a:pt x="17224" y="11321"/>
                  </a:cubicBezTo>
                  <a:cubicBezTo>
                    <a:pt x="17114" y="11321"/>
                    <a:pt x="17040" y="11312"/>
                    <a:pt x="17006" y="11293"/>
                  </a:cubicBezTo>
                  <a:cubicBezTo>
                    <a:pt x="16005" y="10759"/>
                    <a:pt x="9367" y="6323"/>
                    <a:pt x="5097" y="2120"/>
                  </a:cubicBezTo>
                  <a:cubicBezTo>
                    <a:pt x="3732" y="769"/>
                    <a:pt x="2425" y="0"/>
                    <a:pt x="1546"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1"/>
            <p:cNvSpPr/>
            <p:nvPr/>
          </p:nvSpPr>
          <p:spPr>
            <a:xfrm flipH="1">
              <a:off x="7093833" y="1069107"/>
              <a:ext cx="405632" cy="351877"/>
            </a:xfrm>
            <a:custGeom>
              <a:avLst/>
              <a:gdLst/>
              <a:ahLst/>
              <a:cxnLst/>
              <a:rect l="l" t="t" r="r" b="b"/>
              <a:pathLst>
                <a:path w="15537" h="13478" extrusionOk="0">
                  <a:moveTo>
                    <a:pt x="1591" y="1"/>
                  </a:moveTo>
                  <a:cubicBezTo>
                    <a:pt x="0" y="1"/>
                    <a:pt x="188" y="1934"/>
                    <a:pt x="1160" y="4671"/>
                  </a:cubicBezTo>
                  <a:cubicBezTo>
                    <a:pt x="2427" y="8207"/>
                    <a:pt x="5763" y="13477"/>
                    <a:pt x="5763" y="13477"/>
                  </a:cubicBezTo>
                  <a:lnTo>
                    <a:pt x="15537" y="9608"/>
                  </a:lnTo>
                  <a:cubicBezTo>
                    <a:pt x="15537" y="9608"/>
                    <a:pt x="6797" y="2069"/>
                    <a:pt x="3561" y="568"/>
                  </a:cubicBezTo>
                  <a:cubicBezTo>
                    <a:pt x="2722" y="179"/>
                    <a:pt x="2074" y="1"/>
                    <a:pt x="1591" y="1"/>
                  </a:cubicBez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1"/>
            <p:cNvSpPr/>
            <p:nvPr/>
          </p:nvSpPr>
          <p:spPr>
            <a:xfrm flipH="1">
              <a:off x="7093833" y="1069107"/>
              <a:ext cx="405632" cy="351877"/>
            </a:xfrm>
            <a:custGeom>
              <a:avLst/>
              <a:gdLst/>
              <a:ahLst/>
              <a:cxnLst/>
              <a:rect l="l" t="t" r="r" b="b"/>
              <a:pathLst>
                <a:path w="15537" h="13478" extrusionOk="0">
                  <a:moveTo>
                    <a:pt x="1591" y="1"/>
                  </a:moveTo>
                  <a:cubicBezTo>
                    <a:pt x="0" y="1"/>
                    <a:pt x="188" y="1934"/>
                    <a:pt x="1160" y="4671"/>
                  </a:cubicBezTo>
                  <a:cubicBezTo>
                    <a:pt x="2427" y="8207"/>
                    <a:pt x="5763" y="13477"/>
                    <a:pt x="5763" y="13477"/>
                  </a:cubicBezTo>
                  <a:lnTo>
                    <a:pt x="15537" y="9608"/>
                  </a:lnTo>
                  <a:cubicBezTo>
                    <a:pt x="15537" y="9608"/>
                    <a:pt x="6797" y="2069"/>
                    <a:pt x="3561" y="568"/>
                  </a:cubicBezTo>
                  <a:cubicBezTo>
                    <a:pt x="2722" y="179"/>
                    <a:pt x="2074" y="1"/>
                    <a:pt x="1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1"/>
            <p:cNvSpPr/>
            <p:nvPr/>
          </p:nvSpPr>
          <p:spPr>
            <a:xfrm flipH="1">
              <a:off x="7146074" y="1289454"/>
              <a:ext cx="214264" cy="83622"/>
            </a:xfrm>
            <a:custGeom>
              <a:avLst/>
              <a:gdLst/>
              <a:ahLst/>
              <a:cxnLst/>
              <a:rect l="l" t="t" r="r" b="b"/>
              <a:pathLst>
                <a:path w="8207" h="3203" extrusionOk="0">
                  <a:moveTo>
                    <a:pt x="8140" y="0"/>
                  </a:moveTo>
                  <a:cubicBezTo>
                    <a:pt x="7773" y="67"/>
                    <a:pt x="4737" y="1234"/>
                    <a:pt x="4070" y="1501"/>
                  </a:cubicBezTo>
                  <a:cubicBezTo>
                    <a:pt x="3403" y="1768"/>
                    <a:pt x="701" y="2836"/>
                    <a:pt x="34" y="3169"/>
                  </a:cubicBezTo>
                  <a:cubicBezTo>
                    <a:pt x="0" y="3169"/>
                    <a:pt x="0" y="3203"/>
                    <a:pt x="34" y="3203"/>
                  </a:cubicBezTo>
                  <a:cubicBezTo>
                    <a:pt x="734" y="3002"/>
                    <a:pt x="3470" y="1968"/>
                    <a:pt x="4170" y="1701"/>
                  </a:cubicBezTo>
                  <a:cubicBezTo>
                    <a:pt x="4837" y="1401"/>
                    <a:pt x="7839" y="200"/>
                    <a:pt x="8140" y="34"/>
                  </a:cubicBezTo>
                  <a:cubicBezTo>
                    <a:pt x="8206" y="0"/>
                    <a:pt x="8173" y="0"/>
                    <a:pt x="81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1"/>
            <p:cNvSpPr/>
            <p:nvPr/>
          </p:nvSpPr>
          <p:spPr>
            <a:xfrm flipH="1">
              <a:off x="7250582" y="1069107"/>
              <a:ext cx="247369" cy="351877"/>
            </a:xfrm>
            <a:custGeom>
              <a:avLst/>
              <a:gdLst/>
              <a:ahLst/>
              <a:cxnLst/>
              <a:rect l="l" t="t" r="r" b="b"/>
              <a:pathLst>
                <a:path w="9475" h="13478" extrusionOk="0">
                  <a:moveTo>
                    <a:pt x="1369" y="1"/>
                  </a:moveTo>
                  <a:cubicBezTo>
                    <a:pt x="1" y="168"/>
                    <a:pt x="201" y="2069"/>
                    <a:pt x="1135" y="4671"/>
                  </a:cubicBezTo>
                  <a:cubicBezTo>
                    <a:pt x="2403" y="8240"/>
                    <a:pt x="5738" y="13477"/>
                    <a:pt x="5738" y="13477"/>
                  </a:cubicBezTo>
                  <a:lnTo>
                    <a:pt x="9474" y="11976"/>
                  </a:lnTo>
                  <a:lnTo>
                    <a:pt x="1369" y="1"/>
                  </a:ln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1"/>
            <p:cNvSpPr/>
            <p:nvPr/>
          </p:nvSpPr>
          <p:spPr>
            <a:xfrm flipH="1">
              <a:off x="7205312" y="1048247"/>
              <a:ext cx="744612" cy="920342"/>
            </a:xfrm>
            <a:custGeom>
              <a:avLst/>
              <a:gdLst/>
              <a:ahLst/>
              <a:cxnLst/>
              <a:rect l="l" t="t" r="r" b="b"/>
              <a:pathLst>
                <a:path w="28521" h="35252" extrusionOk="0">
                  <a:moveTo>
                    <a:pt x="16082" y="0"/>
                  </a:moveTo>
                  <a:cubicBezTo>
                    <a:pt x="14989" y="0"/>
                    <a:pt x="13840" y="264"/>
                    <a:pt x="12943" y="1000"/>
                  </a:cubicBezTo>
                  <a:cubicBezTo>
                    <a:pt x="8273" y="4803"/>
                    <a:pt x="4204" y="17945"/>
                    <a:pt x="3236" y="21882"/>
                  </a:cubicBezTo>
                  <a:cubicBezTo>
                    <a:pt x="1668" y="28420"/>
                    <a:pt x="1" y="34891"/>
                    <a:pt x="234" y="35124"/>
                  </a:cubicBezTo>
                  <a:cubicBezTo>
                    <a:pt x="274" y="35164"/>
                    <a:pt x="10143" y="35252"/>
                    <a:pt x="18143" y="35252"/>
                  </a:cubicBezTo>
                  <a:cubicBezTo>
                    <a:pt x="23536" y="35252"/>
                    <a:pt x="28080" y="35212"/>
                    <a:pt x="28187" y="35091"/>
                  </a:cubicBezTo>
                  <a:cubicBezTo>
                    <a:pt x="28521" y="34691"/>
                    <a:pt x="22383" y="4769"/>
                    <a:pt x="19581" y="1067"/>
                  </a:cubicBezTo>
                  <a:cubicBezTo>
                    <a:pt x="19222" y="587"/>
                    <a:pt x="17714" y="0"/>
                    <a:pt x="160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1"/>
            <p:cNvSpPr/>
            <p:nvPr/>
          </p:nvSpPr>
          <p:spPr>
            <a:xfrm flipH="1">
              <a:off x="7435215" y="1069994"/>
              <a:ext cx="185520" cy="12218"/>
            </a:xfrm>
            <a:custGeom>
              <a:avLst/>
              <a:gdLst/>
              <a:ahLst/>
              <a:cxnLst/>
              <a:rect l="l" t="t" r="r" b="b"/>
              <a:pathLst>
                <a:path w="7106" h="468" extrusionOk="0">
                  <a:moveTo>
                    <a:pt x="568" y="0"/>
                  </a:moveTo>
                  <a:cubicBezTo>
                    <a:pt x="468" y="67"/>
                    <a:pt x="401" y="100"/>
                    <a:pt x="334" y="167"/>
                  </a:cubicBezTo>
                  <a:cubicBezTo>
                    <a:pt x="234" y="267"/>
                    <a:pt x="101" y="367"/>
                    <a:pt x="1" y="467"/>
                  </a:cubicBezTo>
                  <a:lnTo>
                    <a:pt x="7106" y="467"/>
                  </a:lnTo>
                  <a:cubicBezTo>
                    <a:pt x="7072" y="400"/>
                    <a:pt x="7006" y="300"/>
                    <a:pt x="6972" y="234"/>
                  </a:cubicBezTo>
                  <a:cubicBezTo>
                    <a:pt x="6872" y="134"/>
                    <a:pt x="6805" y="67"/>
                    <a:pt x="67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1"/>
            <p:cNvSpPr/>
            <p:nvPr/>
          </p:nvSpPr>
          <p:spPr>
            <a:xfrm flipH="1">
              <a:off x="7417801" y="1104822"/>
              <a:ext cx="235150" cy="12218"/>
            </a:xfrm>
            <a:custGeom>
              <a:avLst/>
              <a:gdLst/>
              <a:ahLst/>
              <a:cxnLst/>
              <a:rect l="l" t="t" r="r" b="b"/>
              <a:pathLst>
                <a:path w="9007" h="468" extrusionOk="0">
                  <a:moveTo>
                    <a:pt x="367" y="0"/>
                  </a:moveTo>
                  <a:cubicBezTo>
                    <a:pt x="267" y="134"/>
                    <a:pt x="134" y="301"/>
                    <a:pt x="0" y="467"/>
                  </a:cubicBezTo>
                  <a:lnTo>
                    <a:pt x="9007" y="467"/>
                  </a:lnTo>
                  <a:cubicBezTo>
                    <a:pt x="8940" y="301"/>
                    <a:pt x="8873" y="134"/>
                    <a:pt x="88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1"/>
            <p:cNvSpPr/>
            <p:nvPr/>
          </p:nvSpPr>
          <p:spPr>
            <a:xfrm flipH="1">
              <a:off x="7403859" y="1139649"/>
              <a:ext cx="274338" cy="12218"/>
            </a:xfrm>
            <a:custGeom>
              <a:avLst/>
              <a:gdLst/>
              <a:ahLst/>
              <a:cxnLst/>
              <a:rect l="l" t="t" r="r" b="b"/>
              <a:pathLst>
                <a:path w="10508" h="468" extrusionOk="0">
                  <a:moveTo>
                    <a:pt x="300" y="1"/>
                  </a:moveTo>
                  <a:cubicBezTo>
                    <a:pt x="200" y="168"/>
                    <a:pt x="100" y="301"/>
                    <a:pt x="0" y="468"/>
                  </a:cubicBezTo>
                  <a:lnTo>
                    <a:pt x="10508" y="468"/>
                  </a:lnTo>
                  <a:lnTo>
                    <a:pt x="1030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1"/>
            <p:cNvSpPr/>
            <p:nvPr/>
          </p:nvSpPr>
          <p:spPr>
            <a:xfrm flipH="1">
              <a:off x="7391667" y="1174503"/>
              <a:ext cx="308303" cy="12218"/>
            </a:xfrm>
            <a:custGeom>
              <a:avLst/>
              <a:gdLst/>
              <a:ahLst/>
              <a:cxnLst/>
              <a:rect l="l" t="t" r="r" b="b"/>
              <a:pathLst>
                <a:path w="11809" h="468" extrusionOk="0">
                  <a:moveTo>
                    <a:pt x="267" y="0"/>
                  </a:moveTo>
                  <a:cubicBezTo>
                    <a:pt x="200" y="167"/>
                    <a:pt x="100" y="334"/>
                    <a:pt x="0" y="467"/>
                  </a:cubicBezTo>
                  <a:lnTo>
                    <a:pt x="11809" y="467"/>
                  </a:lnTo>
                  <a:cubicBezTo>
                    <a:pt x="11742" y="334"/>
                    <a:pt x="11708" y="167"/>
                    <a:pt x="116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1"/>
            <p:cNvSpPr/>
            <p:nvPr/>
          </p:nvSpPr>
          <p:spPr>
            <a:xfrm flipH="1">
              <a:off x="7381224" y="1209330"/>
              <a:ext cx="337048" cy="13080"/>
            </a:xfrm>
            <a:custGeom>
              <a:avLst/>
              <a:gdLst/>
              <a:ahLst/>
              <a:cxnLst/>
              <a:rect l="l" t="t" r="r" b="b"/>
              <a:pathLst>
                <a:path w="12910" h="501" extrusionOk="0">
                  <a:moveTo>
                    <a:pt x="234" y="0"/>
                  </a:moveTo>
                  <a:cubicBezTo>
                    <a:pt x="167" y="167"/>
                    <a:pt x="67" y="334"/>
                    <a:pt x="1" y="501"/>
                  </a:cubicBezTo>
                  <a:lnTo>
                    <a:pt x="12910" y="501"/>
                  </a:lnTo>
                  <a:cubicBezTo>
                    <a:pt x="12876" y="334"/>
                    <a:pt x="12810" y="167"/>
                    <a:pt x="127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81"/>
            <p:cNvSpPr/>
            <p:nvPr/>
          </p:nvSpPr>
          <p:spPr>
            <a:xfrm flipH="1">
              <a:off x="7370755" y="1245019"/>
              <a:ext cx="365792" cy="12218"/>
            </a:xfrm>
            <a:custGeom>
              <a:avLst/>
              <a:gdLst/>
              <a:ahLst/>
              <a:cxnLst/>
              <a:rect l="l" t="t" r="r" b="b"/>
              <a:pathLst>
                <a:path w="14011" h="468" extrusionOk="0">
                  <a:moveTo>
                    <a:pt x="234" y="1"/>
                  </a:moveTo>
                  <a:cubicBezTo>
                    <a:pt x="167" y="134"/>
                    <a:pt x="67" y="301"/>
                    <a:pt x="0" y="468"/>
                  </a:cubicBezTo>
                  <a:lnTo>
                    <a:pt x="14010" y="468"/>
                  </a:lnTo>
                  <a:lnTo>
                    <a:pt x="1387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1"/>
            <p:cNvSpPr/>
            <p:nvPr/>
          </p:nvSpPr>
          <p:spPr>
            <a:xfrm flipH="1">
              <a:off x="7360312" y="1279873"/>
              <a:ext cx="391926" cy="12218"/>
            </a:xfrm>
            <a:custGeom>
              <a:avLst/>
              <a:gdLst/>
              <a:ahLst/>
              <a:cxnLst/>
              <a:rect l="l" t="t" r="r" b="b"/>
              <a:pathLst>
                <a:path w="15012" h="468" extrusionOk="0">
                  <a:moveTo>
                    <a:pt x="201" y="0"/>
                  </a:moveTo>
                  <a:lnTo>
                    <a:pt x="1" y="467"/>
                  </a:lnTo>
                  <a:lnTo>
                    <a:pt x="15011" y="467"/>
                  </a:lnTo>
                  <a:cubicBezTo>
                    <a:pt x="14945" y="300"/>
                    <a:pt x="14911" y="134"/>
                    <a:pt x="148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1"/>
            <p:cNvSpPr/>
            <p:nvPr/>
          </p:nvSpPr>
          <p:spPr>
            <a:xfrm flipH="1">
              <a:off x="7351618" y="1314700"/>
              <a:ext cx="416284" cy="12218"/>
            </a:xfrm>
            <a:custGeom>
              <a:avLst/>
              <a:gdLst/>
              <a:ahLst/>
              <a:cxnLst/>
              <a:rect l="l" t="t" r="r" b="b"/>
              <a:pathLst>
                <a:path w="15945" h="468" extrusionOk="0">
                  <a:moveTo>
                    <a:pt x="200" y="1"/>
                  </a:moveTo>
                  <a:lnTo>
                    <a:pt x="0" y="468"/>
                  </a:lnTo>
                  <a:lnTo>
                    <a:pt x="15945" y="468"/>
                  </a:lnTo>
                  <a:lnTo>
                    <a:pt x="1584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1"/>
            <p:cNvSpPr/>
            <p:nvPr/>
          </p:nvSpPr>
          <p:spPr>
            <a:xfrm flipH="1">
              <a:off x="7342037" y="1349527"/>
              <a:ext cx="439807" cy="12218"/>
            </a:xfrm>
            <a:custGeom>
              <a:avLst/>
              <a:gdLst/>
              <a:ahLst/>
              <a:cxnLst/>
              <a:rect l="l" t="t" r="r" b="b"/>
              <a:pathLst>
                <a:path w="16846" h="468" extrusionOk="0">
                  <a:moveTo>
                    <a:pt x="201" y="1"/>
                  </a:moveTo>
                  <a:cubicBezTo>
                    <a:pt x="134" y="168"/>
                    <a:pt x="67" y="334"/>
                    <a:pt x="1" y="468"/>
                  </a:cubicBezTo>
                  <a:lnTo>
                    <a:pt x="16846" y="468"/>
                  </a:lnTo>
                  <a:cubicBezTo>
                    <a:pt x="16813" y="334"/>
                    <a:pt x="16779" y="201"/>
                    <a:pt x="167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1"/>
            <p:cNvSpPr/>
            <p:nvPr/>
          </p:nvSpPr>
          <p:spPr>
            <a:xfrm flipH="1">
              <a:off x="7333317" y="1384381"/>
              <a:ext cx="462468" cy="13080"/>
            </a:xfrm>
            <a:custGeom>
              <a:avLst/>
              <a:gdLst/>
              <a:ahLst/>
              <a:cxnLst/>
              <a:rect l="l" t="t" r="r" b="b"/>
              <a:pathLst>
                <a:path w="17714" h="501" extrusionOk="0">
                  <a:moveTo>
                    <a:pt x="201" y="0"/>
                  </a:moveTo>
                  <a:cubicBezTo>
                    <a:pt x="134" y="167"/>
                    <a:pt x="68" y="334"/>
                    <a:pt x="1" y="501"/>
                  </a:cubicBezTo>
                  <a:lnTo>
                    <a:pt x="17713" y="501"/>
                  </a:lnTo>
                  <a:cubicBezTo>
                    <a:pt x="17680" y="334"/>
                    <a:pt x="17647" y="167"/>
                    <a:pt x="176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1"/>
            <p:cNvSpPr/>
            <p:nvPr/>
          </p:nvSpPr>
          <p:spPr>
            <a:xfrm flipH="1">
              <a:off x="7324597" y="1420070"/>
              <a:ext cx="483380" cy="12218"/>
            </a:xfrm>
            <a:custGeom>
              <a:avLst/>
              <a:gdLst/>
              <a:ahLst/>
              <a:cxnLst/>
              <a:rect l="l" t="t" r="r" b="b"/>
              <a:pathLst>
                <a:path w="18515" h="468" extrusionOk="0">
                  <a:moveTo>
                    <a:pt x="168" y="1"/>
                  </a:moveTo>
                  <a:cubicBezTo>
                    <a:pt x="101" y="134"/>
                    <a:pt x="34" y="301"/>
                    <a:pt x="1" y="468"/>
                  </a:cubicBezTo>
                  <a:lnTo>
                    <a:pt x="18514" y="468"/>
                  </a:lnTo>
                  <a:cubicBezTo>
                    <a:pt x="18481" y="301"/>
                    <a:pt x="18447" y="134"/>
                    <a:pt x="184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1"/>
            <p:cNvSpPr/>
            <p:nvPr/>
          </p:nvSpPr>
          <p:spPr>
            <a:xfrm flipH="1">
              <a:off x="7315903" y="1454923"/>
              <a:ext cx="504266" cy="12218"/>
            </a:xfrm>
            <a:custGeom>
              <a:avLst/>
              <a:gdLst/>
              <a:ahLst/>
              <a:cxnLst/>
              <a:rect l="l" t="t" r="r" b="b"/>
              <a:pathLst>
                <a:path w="19315" h="468" extrusionOk="0">
                  <a:moveTo>
                    <a:pt x="168" y="0"/>
                  </a:moveTo>
                  <a:cubicBezTo>
                    <a:pt x="101" y="167"/>
                    <a:pt x="34" y="300"/>
                    <a:pt x="1" y="467"/>
                  </a:cubicBezTo>
                  <a:lnTo>
                    <a:pt x="19315" y="467"/>
                  </a:lnTo>
                  <a:lnTo>
                    <a:pt x="1921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1"/>
            <p:cNvSpPr/>
            <p:nvPr/>
          </p:nvSpPr>
          <p:spPr>
            <a:xfrm flipH="1">
              <a:off x="7307183" y="1489751"/>
              <a:ext cx="524291" cy="12218"/>
            </a:xfrm>
            <a:custGeom>
              <a:avLst/>
              <a:gdLst/>
              <a:ahLst/>
              <a:cxnLst/>
              <a:rect l="l" t="t" r="r" b="b"/>
              <a:pathLst>
                <a:path w="20082" h="468" extrusionOk="0">
                  <a:moveTo>
                    <a:pt x="134" y="0"/>
                  </a:moveTo>
                  <a:lnTo>
                    <a:pt x="0" y="467"/>
                  </a:lnTo>
                  <a:lnTo>
                    <a:pt x="20081" y="467"/>
                  </a:lnTo>
                  <a:lnTo>
                    <a:pt x="1994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1"/>
            <p:cNvSpPr/>
            <p:nvPr/>
          </p:nvSpPr>
          <p:spPr>
            <a:xfrm flipH="1">
              <a:off x="7299351" y="1524578"/>
              <a:ext cx="543454" cy="12218"/>
            </a:xfrm>
            <a:custGeom>
              <a:avLst/>
              <a:gdLst/>
              <a:ahLst/>
              <a:cxnLst/>
              <a:rect l="l" t="t" r="r" b="b"/>
              <a:pathLst>
                <a:path w="20816" h="468" extrusionOk="0">
                  <a:moveTo>
                    <a:pt x="134" y="1"/>
                  </a:moveTo>
                  <a:cubicBezTo>
                    <a:pt x="101" y="167"/>
                    <a:pt x="34" y="334"/>
                    <a:pt x="1" y="468"/>
                  </a:cubicBezTo>
                  <a:lnTo>
                    <a:pt x="20815" y="468"/>
                  </a:lnTo>
                  <a:cubicBezTo>
                    <a:pt x="20782" y="334"/>
                    <a:pt x="20749" y="167"/>
                    <a:pt x="207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1"/>
            <p:cNvSpPr/>
            <p:nvPr/>
          </p:nvSpPr>
          <p:spPr>
            <a:xfrm flipH="1">
              <a:off x="7290657" y="1560293"/>
              <a:ext cx="562591" cy="12218"/>
            </a:xfrm>
            <a:custGeom>
              <a:avLst/>
              <a:gdLst/>
              <a:ahLst/>
              <a:cxnLst/>
              <a:rect l="l" t="t" r="r" b="b"/>
              <a:pathLst>
                <a:path w="21549" h="468" extrusionOk="0">
                  <a:moveTo>
                    <a:pt x="134" y="0"/>
                  </a:moveTo>
                  <a:lnTo>
                    <a:pt x="0" y="467"/>
                  </a:lnTo>
                  <a:lnTo>
                    <a:pt x="21549" y="467"/>
                  </a:lnTo>
                  <a:cubicBezTo>
                    <a:pt x="21482" y="301"/>
                    <a:pt x="21449" y="134"/>
                    <a:pt x="214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1"/>
            <p:cNvSpPr/>
            <p:nvPr/>
          </p:nvSpPr>
          <p:spPr>
            <a:xfrm flipH="1">
              <a:off x="7282799" y="1595121"/>
              <a:ext cx="579169" cy="12218"/>
            </a:xfrm>
            <a:custGeom>
              <a:avLst/>
              <a:gdLst/>
              <a:ahLst/>
              <a:cxnLst/>
              <a:rect l="l" t="t" r="r" b="b"/>
              <a:pathLst>
                <a:path w="22184" h="468" extrusionOk="0">
                  <a:moveTo>
                    <a:pt x="101" y="1"/>
                  </a:moveTo>
                  <a:cubicBezTo>
                    <a:pt x="67" y="167"/>
                    <a:pt x="34" y="301"/>
                    <a:pt x="1" y="468"/>
                  </a:cubicBezTo>
                  <a:lnTo>
                    <a:pt x="22183" y="468"/>
                  </a:lnTo>
                  <a:cubicBezTo>
                    <a:pt x="22150" y="301"/>
                    <a:pt x="22083" y="134"/>
                    <a:pt x="220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1"/>
            <p:cNvSpPr/>
            <p:nvPr/>
          </p:nvSpPr>
          <p:spPr>
            <a:xfrm flipH="1">
              <a:off x="7274967" y="1629948"/>
              <a:ext cx="595695" cy="12218"/>
            </a:xfrm>
            <a:custGeom>
              <a:avLst/>
              <a:gdLst/>
              <a:ahLst/>
              <a:cxnLst/>
              <a:rect l="l" t="t" r="r" b="b"/>
              <a:pathLst>
                <a:path w="22817" h="468" extrusionOk="0">
                  <a:moveTo>
                    <a:pt x="100" y="1"/>
                  </a:moveTo>
                  <a:lnTo>
                    <a:pt x="0" y="468"/>
                  </a:lnTo>
                  <a:lnTo>
                    <a:pt x="22816" y="468"/>
                  </a:lnTo>
                  <a:cubicBezTo>
                    <a:pt x="22750" y="301"/>
                    <a:pt x="22750" y="168"/>
                    <a:pt x="226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1"/>
            <p:cNvSpPr/>
            <p:nvPr/>
          </p:nvSpPr>
          <p:spPr>
            <a:xfrm flipH="1">
              <a:off x="7267996" y="1664802"/>
              <a:ext cx="611385" cy="12218"/>
            </a:xfrm>
            <a:custGeom>
              <a:avLst/>
              <a:gdLst/>
              <a:ahLst/>
              <a:cxnLst/>
              <a:rect l="l" t="t" r="r" b="b"/>
              <a:pathLst>
                <a:path w="23418" h="468" extrusionOk="0">
                  <a:moveTo>
                    <a:pt x="101" y="0"/>
                  </a:moveTo>
                  <a:lnTo>
                    <a:pt x="1" y="467"/>
                  </a:lnTo>
                  <a:lnTo>
                    <a:pt x="23417" y="467"/>
                  </a:lnTo>
                  <a:lnTo>
                    <a:pt x="2331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1"/>
            <p:cNvSpPr/>
            <p:nvPr/>
          </p:nvSpPr>
          <p:spPr>
            <a:xfrm flipH="1">
              <a:off x="7260164" y="1699629"/>
              <a:ext cx="627938" cy="12218"/>
            </a:xfrm>
            <a:custGeom>
              <a:avLst/>
              <a:gdLst/>
              <a:ahLst/>
              <a:cxnLst/>
              <a:rect l="l" t="t" r="r" b="b"/>
              <a:pathLst>
                <a:path w="24052" h="468" extrusionOk="0">
                  <a:moveTo>
                    <a:pt x="134" y="0"/>
                  </a:moveTo>
                  <a:lnTo>
                    <a:pt x="1" y="467"/>
                  </a:lnTo>
                  <a:lnTo>
                    <a:pt x="24051" y="467"/>
                  </a:lnTo>
                  <a:cubicBezTo>
                    <a:pt x="24018" y="334"/>
                    <a:pt x="23985" y="167"/>
                    <a:pt x="239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1"/>
            <p:cNvSpPr/>
            <p:nvPr/>
          </p:nvSpPr>
          <p:spPr>
            <a:xfrm flipH="1">
              <a:off x="7253193" y="1735344"/>
              <a:ext cx="642741" cy="12218"/>
            </a:xfrm>
            <a:custGeom>
              <a:avLst/>
              <a:gdLst/>
              <a:ahLst/>
              <a:cxnLst/>
              <a:rect l="l" t="t" r="r" b="b"/>
              <a:pathLst>
                <a:path w="24619" h="468" extrusionOk="0">
                  <a:moveTo>
                    <a:pt x="101" y="0"/>
                  </a:moveTo>
                  <a:lnTo>
                    <a:pt x="1" y="467"/>
                  </a:lnTo>
                  <a:lnTo>
                    <a:pt x="24618" y="467"/>
                  </a:lnTo>
                  <a:cubicBezTo>
                    <a:pt x="24585" y="300"/>
                    <a:pt x="24552" y="134"/>
                    <a:pt x="2455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1"/>
            <p:cNvSpPr/>
            <p:nvPr/>
          </p:nvSpPr>
          <p:spPr>
            <a:xfrm flipH="1">
              <a:off x="7245361" y="1770171"/>
              <a:ext cx="659267" cy="12218"/>
            </a:xfrm>
            <a:custGeom>
              <a:avLst/>
              <a:gdLst/>
              <a:ahLst/>
              <a:cxnLst/>
              <a:rect l="l" t="t" r="r" b="b"/>
              <a:pathLst>
                <a:path w="25252" h="468" extrusionOk="0">
                  <a:moveTo>
                    <a:pt x="100" y="0"/>
                  </a:moveTo>
                  <a:lnTo>
                    <a:pt x="0" y="467"/>
                  </a:lnTo>
                  <a:lnTo>
                    <a:pt x="25252" y="467"/>
                  </a:lnTo>
                  <a:cubicBezTo>
                    <a:pt x="25218" y="301"/>
                    <a:pt x="25185" y="134"/>
                    <a:pt x="251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1"/>
            <p:cNvSpPr/>
            <p:nvPr/>
          </p:nvSpPr>
          <p:spPr>
            <a:xfrm flipH="1">
              <a:off x="7238390" y="1804999"/>
              <a:ext cx="674957" cy="12218"/>
            </a:xfrm>
            <a:custGeom>
              <a:avLst/>
              <a:gdLst/>
              <a:ahLst/>
              <a:cxnLst/>
              <a:rect l="l" t="t" r="r" b="b"/>
              <a:pathLst>
                <a:path w="25853" h="468" extrusionOk="0">
                  <a:moveTo>
                    <a:pt x="101" y="1"/>
                  </a:moveTo>
                  <a:cubicBezTo>
                    <a:pt x="67" y="167"/>
                    <a:pt x="34" y="301"/>
                    <a:pt x="1" y="468"/>
                  </a:cubicBezTo>
                  <a:lnTo>
                    <a:pt x="25852" y="468"/>
                  </a:lnTo>
                  <a:cubicBezTo>
                    <a:pt x="25819" y="301"/>
                    <a:pt x="25786" y="167"/>
                    <a:pt x="257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1"/>
            <p:cNvSpPr/>
            <p:nvPr/>
          </p:nvSpPr>
          <p:spPr>
            <a:xfrm flipH="1">
              <a:off x="7231419" y="1839826"/>
              <a:ext cx="690622" cy="12218"/>
            </a:xfrm>
            <a:custGeom>
              <a:avLst/>
              <a:gdLst/>
              <a:ahLst/>
              <a:cxnLst/>
              <a:rect l="l" t="t" r="r" b="b"/>
              <a:pathLst>
                <a:path w="26453" h="468" extrusionOk="0">
                  <a:moveTo>
                    <a:pt x="133" y="1"/>
                  </a:moveTo>
                  <a:cubicBezTo>
                    <a:pt x="100" y="168"/>
                    <a:pt x="67" y="335"/>
                    <a:pt x="0" y="468"/>
                  </a:cubicBezTo>
                  <a:lnTo>
                    <a:pt x="26452" y="468"/>
                  </a:lnTo>
                  <a:cubicBezTo>
                    <a:pt x="26419" y="335"/>
                    <a:pt x="26386" y="168"/>
                    <a:pt x="263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1"/>
            <p:cNvSpPr/>
            <p:nvPr/>
          </p:nvSpPr>
          <p:spPr>
            <a:xfrm flipH="1">
              <a:off x="7225336" y="1875541"/>
              <a:ext cx="704563" cy="12218"/>
            </a:xfrm>
            <a:custGeom>
              <a:avLst/>
              <a:gdLst/>
              <a:ahLst/>
              <a:cxnLst/>
              <a:rect l="l" t="t" r="r" b="b"/>
              <a:pathLst>
                <a:path w="26987" h="468" extrusionOk="0">
                  <a:moveTo>
                    <a:pt x="101" y="1"/>
                  </a:moveTo>
                  <a:cubicBezTo>
                    <a:pt x="68" y="167"/>
                    <a:pt x="34" y="301"/>
                    <a:pt x="1" y="468"/>
                  </a:cubicBezTo>
                  <a:lnTo>
                    <a:pt x="26987" y="468"/>
                  </a:lnTo>
                  <a:cubicBezTo>
                    <a:pt x="26953" y="301"/>
                    <a:pt x="26920" y="134"/>
                    <a:pt x="268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1"/>
            <p:cNvSpPr/>
            <p:nvPr/>
          </p:nvSpPr>
          <p:spPr>
            <a:xfrm flipH="1">
              <a:off x="7219227" y="1910369"/>
              <a:ext cx="718505" cy="12218"/>
            </a:xfrm>
            <a:custGeom>
              <a:avLst/>
              <a:gdLst/>
              <a:ahLst/>
              <a:cxnLst/>
              <a:rect l="l" t="t" r="r" b="b"/>
              <a:pathLst>
                <a:path w="27521" h="468" extrusionOk="0">
                  <a:moveTo>
                    <a:pt x="101" y="1"/>
                  </a:moveTo>
                  <a:cubicBezTo>
                    <a:pt x="67" y="168"/>
                    <a:pt x="34" y="301"/>
                    <a:pt x="1" y="468"/>
                  </a:cubicBezTo>
                  <a:lnTo>
                    <a:pt x="27520" y="468"/>
                  </a:lnTo>
                  <a:cubicBezTo>
                    <a:pt x="27487" y="301"/>
                    <a:pt x="27487" y="168"/>
                    <a:pt x="274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1"/>
            <p:cNvSpPr/>
            <p:nvPr/>
          </p:nvSpPr>
          <p:spPr>
            <a:xfrm flipH="1">
              <a:off x="7214006" y="1945222"/>
              <a:ext cx="729809" cy="12218"/>
            </a:xfrm>
            <a:custGeom>
              <a:avLst/>
              <a:gdLst/>
              <a:ahLst/>
              <a:cxnLst/>
              <a:rect l="l" t="t" r="r" b="b"/>
              <a:pathLst>
                <a:path w="27954" h="468" extrusionOk="0">
                  <a:moveTo>
                    <a:pt x="67" y="0"/>
                  </a:moveTo>
                  <a:cubicBezTo>
                    <a:pt x="33" y="167"/>
                    <a:pt x="0" y="334"/>
                    <a:pt x="0" y="467"/>
                  </a:cubicBezTo>
                  <a:lnTo>
                    <a:pt x="27953" y="467"/>
                  </a:lnTo>
                  <a:cubicBezTo>
                    <a:pt x="27920" y="334"/>
                    <a:pt x="27920" y="200"/>
                    <a:pt x="278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1"/>
            <p:cNvSpPr/>
            <p:nvPr/>
          </p:nvSpPr>
          <p:spPr>
            <a:xfrm flipH="1">
              <a:off x="7415190" y="923114"/>
              <a:ext cx="182021" cy="257681"/>
            </a:xfrm>
            <a:custGeom>
              <a:avLst/>
              <a:gdLst/>
              <a:ahLst/>
              <a:cxnLst/>
              <a:rect l="l" t="t" r="r" b="b"/>
              <a:pathLst>
                <a:path w="6972" h="9870" extrusionOk="0">
                  <a:moveTo>
                    <a:pt x="509" y="1"/>
                  </a:moveTo>
                  <a:cubicBezTo>
                    <a:pt x="460" y="1"/>
                    <a:pt x="434" y="7"/>
                    <a:pt x="434" y="22"/>
                  </a:cubicBezTo>
                  <a:cubicBezTo>
                    <a:pt x="467" y="1056"/>
                    <a:pt x="0" y="6227"/>
                    <a:pt x="67" y="6360"/>
                  </a:cubicBezTo>
                  <a:cubicBezTo>
                    <a:pt x="1063" y="8192"/>
                    <a:pt x="3702" y="9870"/>
                    <a:pt x="4728" y="9870"/>
                  </a:cubicBezTo>
                  <a:cubicBezTo>
                    <a:pt x="4767" y="9870"/>
                    <a:pt x="4803" y="9867"/>
                    <a:pt x="4837" y="9863"/>
                  </a:cubicBezTo>
                  <a:cubicBezTo>
                    <a:pt x="6238" y="9662"/>
                    <a:pt x="6605" y="6827"/>
                    <a:pt x="6438" y="5993"/>
                  </a:cubicBezTo>
                  <a:lnTo>
                    <a:pt x="6438" y="5926"/>
                  </a:lnTo>
                  <a:cubicBezTo>
                    <a:pt x="6405" y="5793"/>
                    <a:pt x="6405" y="5660"/>
                    <a:pt x="6405" y="5526"/>
                  </a:cubicBezTo>
                  <a:cubicBezTo>
                    <a:pt x="6438" y="4158"/>
                    <a:pt x="6605" y="2824"/>
                    <a:pt x="6972" y="1523"/>
                  </a:cubicBezTo>
                  <a:cubicBezTo>
                    <a:pt x="6972" y="1523"/>
                    <a:pt x="1232" y="1"/>
                    <a:pt x="509"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1"/>
            <p:cNvSpPr/>
            <p:nvPr/>
          </p:nvSpPr>
          <p:spPr>
            <a:xfrm flipH="1">
              <a:off x="7415190" y="924550"/>
              <a:ext cx="159386" cy="156776"/>
            </a:xfrm>
            <a:custGeom>
              <a:avLst/>
              <a:gdLst/>
              <a:ahLst/>
              <a:cxnLst/>
              <a:rect l="l" t="t" r="r" b="b"/>
              <a:pathLst>
                <a:path w="6105" h="6005" extrusionOk="0">
                  <a:moveTo>
                    <a:pt x="1" y="1"/>
                  </a:moveTo>
                  <a:lnTo>
                    <a:pt x="1" y="1"/>
                  </a:lnTo>
                  <a:cubicBezTo>
                    <a:pt x="267" y="1568"/>
                    <a:pt x="1301" y="5971"/>
                    <a:pt x="4937" y="6005"/>
                  </a:cubicBezTo>
                  <a:cubicBezTo>
                    <a:pt x="5138" y="6005"/>
                    <a:pt x="5371" y="6005"/>
                    <a:pt x="5605" y="5971"/>
                  </a:cubicBezTo>
                  <a:lnTo>
                    <a:pt x="5605" y="5905"/>
                  </a:lnTo>
                  <a:cubicBezTo>
                    <a:pt x="5571" y="5771"/>
                    <a:pt x="5538" y="5638"/>
                    <a:pt x="5538" y="5471"/>
                  </a:cubicBezTo>
                  <a:cubicBezTo>
                    <a:pt x="5571" y="4137"/>
                    <a:pt x="5771" y="2803"/>
                    <a:pt x="6105" y="1502"/>
                  </a:cubicBezTo>
                  <a:cubicBezTo>
                    <a:pt x="6105" y="1502"/>
                    <a:pt x="1435" y="267"/>
                    <a:pt x="1" y="1"/>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1"/>
            <p:cNvSpPr/>
            <p:nvPr/>
          </p:nvSpPr>
          <p:spPr>
            <a:xfrm flipH="1">
              <a:off x="7297602" y="625854"/>
              <a:ext cx="306580" cy="415135"/>
            </a:xfrm>
            <a:custGeom>
              <a:avLst/>
              <a:gdLst/>
              <a:ahLst/>
              <a:cxnLst/>
              <a:rect l="l" t="t" r="r" b="b"/>
              <a:pathLst>
                <a:path w="11743" h="15901" extrusionOk="0">
                  <a:moveTo>
                    <a:pt x="6229" y="1"/>
                  </a:moveTo>
                  <a:cubicBezTo>
                    <a:pt x="4288" y="1"/>
                    <a:pt x="2310" y="891"/>
                    <a:pt x="1335" y="2635"/>
                  </a:cubicBezTo>
                  <a:cubicBezTo>
                    <a:pt x="167" y="4770"/>
                    <a:pt x="0" y="11542"/>
                    <a:pt x="1301" y="13343"/>
                  </a:cubicBezTo>
                  <a:cubicBezTo>
                    <a:pt x="2429" y="14914"/>
                    <a:pt x="4250" y="15901"/>
                    <a:pt x="6044" y="15901"/>
                  </a:cubicBezTo>
                  <a:cubicBezTo>
                    <a:pt x="7222" y="15901"/>
                    <a:pt x="8389" y="15475"/>
                    <a:pt x="9340" y="14510"/>
                  </a:cubicBezTo>
                  <a:cubicBezTo>
                    <a:pt x="11642" y="12175"/>
                    <a:pt x="11742" y="3336"/>
                    <a:pt x="10208" y="1635"/>
                  </a:cubicBezTo>
                  <a:cubicBezTo>
                    <a:pt x="9230" y="540"/>
                    <a:pt x="7740" y="1"/>
                    <a:pt x="6229"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1"/>
            <p:cNvSpPr/>
            <p:nvPr/>
          </p:nvSpPr>
          <p:spPr>
            <a:xfrm flipH="1">
              <a:off x="7422135" y="835732"/>
              <a:ext cx="16578" cy="30494"/>
            </a:xfrm>
            <a:custGeom>
              <a:avLst/>
              <a:gdLst/>
              <a:ahLst/>
              <a:cxnLst/>
              <a:rect l="l" t="t" r="r" b="b"/>
              <a:pathLst>
                <a:path w="635" h="1168" extrusionOk="0">
                  <a:moveTo>
                    <a:pt x="534" y="0"/>
                  </a:moveTo>
                  <a:cubicBezTo>
                    <a:pt x="534" y="0"/>
                    <a:pt x="501" y="33"/>
                    <a:pt x="501" y="33"/>
                  </a:cubicBezTo>
                  <a:cubicBezTo>
                    <a:pt x="501" y="500"/>
                    <a:pt x="434" y="1001"/>
                    <a:pt x="0" y="1168"/>
                  </a:cubicBezTo>
                  <a:cubicBezTo>
                    <a:pt x="534" y="1134"/>
                    <a:pt x="634" y="434"/>
                    <a:pt x="5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1"/>
            <p:cNvSpPr/>
            <p:nvPr/>
          </p:nvSpPr>
          <p:spPr>
            <a:xfrm flipH="1">
              <a:off x="7418192" y="822600"/>
              <a:ext cx="38404" cy="38456"/>
            </a:xfrm>
            <a:custGeom>
              <a:avLst/>
              <a:gdLst/>
              <a:ahLst/>
              <a:cxnLst/>
              <a:rect l="l" t="t" r="r" b="b"/>
              <a:pathLst>
                <a:path w="1471" h="1473" extrusionOk="0">
                  <a:moveTo>
                    <a:pt x="773" y="1"/>
                  </a:moveTo>
                  <a:cubicBezTo>
                    <a:pt x="113" y="1"/>
                    <a:pt x="0" y="1405"/>
                    <a:pt x="685" y="1470"/>
                  </a:cubicBezTo>
                  <a:cubicBezTo>
                    <a:pt x="700" y="1472"/>
                    <a:pt x="715" y="1473"/>
                    <a:pt x="729" y="1473"/>
                  </a:cubicBezTo>
                  <a:cubicBezTo>
                    <a:pt x="1358" y="1473"/>
                    <a:pt x="1471" y="68"/>
                    <a:pt x="819" y="3"/>
                  </a:cubicBezTo>
                  <a:cubicBezTo>
                    <a:pt x="803" y="1"/>
                    <a:pt x="788" y="1"/>
                    <a:pt x="7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1"/>
            <p:cNvSpPr/>
            <p:nvPr/>
          </p:nvSpPr>
          <p:spPr>
            <a:xfrm flipH="1">
              <a:off x="7348120" y="839204"/>
              <a:ext cx="13968" cy="32243"/>
            </a:xfrm>
            <a:custGeom>
              <a:avLst/>
              <a:gdLst/>
              <a:ahLst/>
              <a:cxnLst/>
              <a:rect l="l" t="t" r="r" b="b"/>
              <a:pathLst>
                <a:path w="535" h="1235" extrusionOk="0">
                  <a:moveTo>
                    <a:pt x="134" y="1"/>
                  </a:moveTo>
                  <a:cubicBezTo>
                    <a:pt x="1" y="434"/>
                    <a:pt x="34" y="1135"/>
                    <a:pt x="534" y="1235"/>
                  </a:cubicBezTo>
                  <a:cubicBezTo>
                    <a:pt x="134" y="1035"/>
                    <a:pt x="101" y="501"/>
                    <a:pt x="167" y="67"/>
                  </a:cubicBezTo>
                  <a:cubicBezTo>
                    <a:pt x="167" y="34"/>
                    <a:pt x="134"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1"/>
            <p:cNvSpPr/>
            <p:nvPr/>
          </p:nvSpPr>
          <p:spPr>
            <a:xfrm flipH="1">
              <a:off x="7328095" y="827873"/>
              <a:ext cx="37464" cy="38352"/>
            </a:xfrm>
            <a:custGeom>
              <a:avLst/>
              <a:gdLst/>
              <a:ahLst/>
              <a:cxnLst/>
              <a:rect l="l" t="t" r="r" b="b"/>
              <a:pathLst>
                <a:path w="1435" h="1469" extrusionOk="0">
                  <a:moveTo>
                    <a:pt x="701" y="1"/>
                  </a:moveTo>
                  <a:cubicBezTo>
                    <a:pt x="67" y="1"/>
                    <a:pt x="0" y="1469"/>
                    <a:pt x="701" y="1469"/>
                  </a:cubicBezTo>
                  <a:cubicBezTo>
                    <a:pt x="1401" y="1469"/>
                    <a:pt x="1435" y="1"/>
                    <a:pt x="7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1"/>
            <p:cNvSpPr/>
            <p:nvPr/>
          </p:nvSpPr>
          <p:spPr>
            <a:xfrm flipH="1">
              <a:off x="7418662" y="783987"/>
              <a:ext cx="45088" cy="26577"/>
            </a:xfrm>
            <a:custGeom>
              <a:avLst/>
              <a:gdLst/>
              <a:ahLst/>
              <a:cxnLst/>
              <a:rect l="l" t="t" r="r" b="b"/>
              <a:pathLst>
                <a:path w="1727" h="1018" extrusionOk="0">
                  <a:moveTo>
                    <a:pt x="1100" y="0"/>
                  </a:moveTo>
                  <a:cubicBezTo>
                    <a:pt x="1016" y="0"/>
                    <a:pt x="934" y="15"/>
                    <a:pt x="859" y="47"/>
                  </a:cubicBezTo>
                  <a:cubicBezTo>
                    <a:pt x="559" y="114"/>
                    <a:pt x="325" y="281"/>
                    <a:pt x="159" y="481"/>
                  </a:cubicBezTo>
                  <a:cubicBezTo>
                    <a:pt x="0" y="734"/>
                    <a:pt x="202" y="1017"/>
                    <a:pt x="451" y="1017"/>
                  </a:cubicBezTo>
                  <a:cubicBezTo>
                    <a:pt x="465" y="1017"/>
                    <a:pt x="479" y="1016"/>
                    <a:pt x="492" y="1015"/>
                  </a:cubicBezTo>
                  <a:cubicBezTo>
                    <a:pt x="692" y="948"/>
                    <a:pt x="893" y="915"/>
                    <a:pt x="1093" y="848"/>
                  </a:cubicBezTo>
                  <a:cubicBezTo>
                    <a:pt x="1293" y="815"/>
                    <a:pt x="1493" y="715"/>
                    <a:pt x="1626" y="581"/>
                  </a:cubicBezTo>
                  <a:cubicBezTo>
                    <a:pt x="1726" y="448"/>
                    <a:pt x="1693" y="281"/>
                    <a:pt x="1626" y="181"/>
                  </a:cubicBezTo>
                  <a:cubicBezTo>
                    <a:pt x="1468" y="67"/>
                    <a:pt x="1278" y="0"/>
                    <a:pt x="1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1"/>
            <p:cNvSpPr/>
            <p:nvPr/>
          </p:nvSpPr>
          <p:spPr>
            <a:xfrm flipH="1">
              <a:off x="7318070" y="774170"/>
              <a:ext cx="44017" cy="26995"/>
            </a:xfrm>
            <a:custGeom>
              <a:avLst/>
              <a:gdLst/>
              <a:ahLst/>
              <a:cxnLst/>
              <a:rect l="l" t="t" r="r" b="b"/>
              <a:pathLst>
                <a:path w="1686" h="1034" extrusionOk="0">
                  <a:moveTo>
                    <a:pt x="592" y="0"/>
                  </a:moveTo>
                  <a:cubicBezTo>
                    <a:pt x="419" y="0"/>
                    <a:pt x="247" y="52"/>
                    <a:pt x="101" y="157"/>
                  </a:cubicBezTo>
                  <a:cubicBezTo>
                    <a:pt x="1" y="257"/>
                    <a:pt x="1" y="423"/>
                    <a:pt x="67" y="523"/>
                  </a:cubicBezTo>
                  <a:cubicBezTo>
                    <a:pt x="201" y="690"/>
                    <a:pt x="401" y="790"/>
                    <a:pt x="601" y="857"/>
                  </a:cubicBezTo>
                  <a:cubicBezTo>
                    <a:pt x="801" y="924"/>
                    <a:pt x="1001" y="990"/>
                    <a:pt x="1202" y="1024"/>
                  </a:cubicBezTo>
                  <a:cubicBezTo>
                    <a:pt x="1227" y="1030"/>
                    <a:pt x="1253" y="1033"/>
                    <a:pt x="1277" y="1033"/>
                  </a:cubicBezTo>
                  <a:cubicBezTo>
                    <a:pt x="1510" y="1033"/>
                    <a:pt x="1686" y="768"/>
                    <a:pt x="1535" y="557"/>
                  </a:cubicBezTo>
                  <a:cubicBezTo>
                    <a:pt x="1402" y="323"/>
                    <a:pt x="1168" y="123"/>
                    <a:pt x="901" y="56"/>
                  </a:cubicBezTo>
                  <a:cubicBezTo>
                    <a:pt x="801" y="19"/>
                    <a:pt x="696" y="0"/>
                    <a:pt x="5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1"/>
            <p:cNvSpPr/>
            <p:nvPr/>
          </p:nvSpPr>
          <p:spPr>
            <a:xfrm flipH="1">
              <a:off x="7423884" y="941963"/>
              <a:ext cx="24411" cy="12453"/>
            </a:xfrm>
            <a:custGeom>
              <a:avLst/>
              <a:gdLst/>
              <a:ahLst/>
              <a:cxnLst/>
              <a:rect l="l" t="t" r="r" b="b"/>
              <a:pathLst>
                <a:path w="935" h="477" extrusionOk="0">
                  <a:moveTo>
                    <a:pt x="67" y="1"/>
                  </a:moveTo>
                  <a:cubicBezTo>
                    <a:pt x="67" y="1"/>
                    <a:pt x="34" y="1"/>
                    <a:pt x="0" y="34"/>
                  </a:cubicBezTo>
                  <a:cubicBezTo>
                    <a:pt x="34" y="234"/>
                    <a:pt x="167" y="401"/>
                    <a:pt x="334" y="468"/>
                  </a:cubicBezTo>
                  <a:cubicBezTo>
                    <a:pt x="373" y="473"/>
                    <a:pt x="412" y="476"/>
                    <a:pt x="450" y="476"/>
                  </a:cubicBezTo>
                  <a:cubicBezTo>
                    <a:pt x="642" y="476"/>
                    <a:pt x="823" y="407"/>
                    <a:pt x="934" y="268"/>
                  </a:cubicBezTo>
                  <a:lnTo>
                    <a:pt x="934" y="234"/>
                  </a:lnTo>
                  <a:cubicBezTo>
                    <a:pt x="768" y="301"/>
                    <a:pt x="601" y="301"/>
                    <a:pt x="434" y="301"/>
                  </a:cubicBezTo>
                  <a:cubicBezTo>
                    <a:pt x="267" y="268"/>
                    <a:pt x="167" y="134"/>
                    <a:pt x="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1"/>
            <p:cNvSpPr/>
            <p:nvPr/>
          </p:nvSpPr>
          <p:spPr>
            <a:xfrm flipH="1">
              <a:off x="7360312" y="783021"/>
              <a:ext cx="71430" cy="146776"/>
            </a:xfrm>
            <a:custGeom>
              <a:avLst/>
              <a:gdLst/>
              <a:ahLst/>
              <a:cxnLst/>
              <a:rect l="l" t="t" r="r" b="b"/>
              <a:pathLst>
                <a:path w="2736" h="5622" extrusionOk="0">
                  <a:moveTo>
                    <a:pt x="2352" y="1"/>
                  </a:moveTo>
                  <a:cubicBezTo>
                    <a:pt x="2327" y="1"/>
                    <a:pt x="2302" y="18"/>
                    <a:pt x="2302" y="51"/>
                  </a:cubicBezTo>
                  <a:cubicBezTo>
                    <a:pt x="2235" y="1519"/>
                    <a:pt x="2402" y="2953"/>
                    <a:pt x="2368" y="4454"/>
                  </a:cubicBezTo>
                  <a:cubicBezTo>
                    <a:pt x="2135" y="4321"/>
                    <a:pt x="1901" y="4221"/>
                    <a:pt x="1635" y="4154"/>
                  </a:cubicBezTo>
                  <a:cubicBezTo>
                    <a:pt x="1601" y="4154"/>
                    <a:pt x="1635" y="5188"/>
                    <a:pt x="1635" y="5355"/>
                  </a:cubicBezTo>
                  <a:cubicBezTo>
                    <a:pt x="1599" y="5357"/>
                    <a:pt x="1563" y="5358"/>
                    <a:pt x="1527" y="5358"/>
                  </a:cubicBezTo>
                  <a:cubicBezTo>
                    <a:pt x="996" y="5358"/>
                    <a:pt x="473" y="5129"/>
                    <a:pt x="67" y="4754"/>
                  </a:cubicBezTo>
                  <a:cubicBezTo>
                    <a:pt x="54" y="4729"/>
                    <a:pt x="41" y="4718"/>
                    <a:pt x="30" y="4718"/>
                  </a:cubicBezTo>
                  <a:cubicBezTo>
                    <a:pt x="13" y="4718"/>
                    <a:pt x="0" y="4747"/>
                    <a:pt x="0" y="4788"/>
                  </a:cubicBezTo>
                  <a:cubicBezTo>
                    <a:pt x="200" y="5155"/>
                    <a:pt x="567" y="5455"/>
                    <a:pt x="1001" y="5555"/>
                  </a:cubicBezTo>
                  <a:cubicBezTo>
                    <a:pt x="1168" y="5588"/>
                    <a:pt x="1368" y="5622"/>
                    <a:pt x="1568" y="5622"/>
                  </a:cubicBezTo>
                  <a:lnTo>
                    <a:pt x="1768" y="5622"/>
                  </a:lnTo>
                  <a:cubicBezTo>
                    <a:pt x="1801" y="5622"/>
                    <a:pt x="1835" y="5588"/>
                    <a:pt x="1868" y="5522"/>
                  </a:cubicBezTo>
                  <a:lnTo>
                    <a:pt x="1868" y="5488"/>
                  </a:lnTo>
                  <a:lnTo>
                    <a:pt x="1868" y="5422"/>
                  </a:lnTo>
                  <a:cubicBezTo>
                    <a:pt x="1901" y="5088"/>
                    <a:pt x="1901" y="4554"/>
                    <a:pt x="1901" y="4554"/>
                  </a:cubicBezTo>
                  <a:cubicBezTo>
                    <a:pt x="2009" y="4608"/>
                    <a:pt x="2439" y="4834"/>
                    <a:pt x="2604" y="4834"/>
                  </a:cubicBezTo>
                  <a:cubicBezTo>
                    <a:pt x="2644" y="4834"/>
                    <a:pt x="2669" y="4820"/>
                    <a:pt x="2669" y="4788"/>
                  </a:cubicBezTo>
                  <a:cubicBezTo>
                    <a:pt x="2735" y="3187"/>
                    <a:pt x="2635" y="1619"/>
                    <a:pt x="2402" y="51"/>
                  </a:cubicBezTo>
                  <a:cubicBezTo>
                    <a:pt x="2402" y="18"/>
                    <a:pt x="2377" y="1"/>
                    <a:pt x="23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1"/>
            <p:cNvSpPr/>
            <p:nvPr/>
          </p:nvSpPr>
          <p:spPr>
            <a:xfrm flipH="1">
              <a:off x="7396027" y="907997"/>
              <a:ext cx="43573" cy="30937"/>
            </a:xfrm>
            <a:custGeom>
              <a:avLst/>
              <a:gdLst/>
              <a:ahLst/>
              <a:cxnLst/>
              <a:rect l="l" t="t" r="r" b="b"/>
              <a:pathLst>
                <a:path w="1669" h="1185" extrusionOk="0">
                  <a:moveTo>
                    <a:pt x="301" y="1"/>
                  </a:moveTo>
                  <a:cubicBezTo>
                    <a:pt x="234" y="101"/>
                    <a:pt x="168" y="268"/>
                    <a:pt x="101" y="401"/>
                  </a:cubicBezTo>
                  <a:cubicBezTo>
                    <a:pt x="34" y="668"/>
                    <a:pt x="1" y="1001"/>
                    <a:pt x="368" y="1135"/>
                  </a:cubicBezTo>
                  <a:cubicBezTo>
                    <a:pt x="451" y="1168"/>
                    <a:pt x="535" y="1185"/>
                    <a:pt x="618" y="1185"/>
                  </a:cubicBezTo>
                  <a:cubicBezTo>
                    <a:pt x="701" y="1185"/>
                    <a:pt x="785" y="1168"/>
                    <a:pt x="868" y="1135"/>
                  </a:cubicBezTo>
                  <a:cubicBezTo>
                    <a:pt x="1168" y="1035"/>
                    <a:pt x="1435" y="868"/>
                    <a:pt x="1669" y="635"/>
                  </a:cubicBezTo>
                  <a:cubicBezTo>
                    <a:pt x="1135" y="568"/>
                    <a:pt x="668" y="334"/>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1"/>
            <p:cNvSpPr/>
            <p:nvPr/>
          </p:nvSpPr>
          <p:spPr>
            <a:xfrm flipH="1">
              <a:off x="7416913" y="918466"/>
              <a:ext cx="22687" cy="20468"/>
            </a:xfrm>
            <a:custGeom>
              <a:avLst/>
              <a:gdLst/>
              <a:ahLst/>
              <a:cxnLst/>
              <a:rect l="l" t="t" r="r" b="b"/>
              <a:pathLst>
                <a:path w="869" h="784" extrusionOk="0">
                  <a:moveTo>
                    <a:pt x="134" y="0"/>
                  </a:moveTo>
                  <a:cubicBezTo>
                    <a:pt x="34" y="267"/>
                    <a:pt x="1" y="600"/>
                    <a:pt x="368" y="734"/>
                  </a:cubicBezTo>
                  <a:cubicBezTo>
                    <a:pt x="451" y="767"/>
                    <a:pt x="535" y="784"/>
                    <a:pt x="618" y="784"/>
                  </a:cubicBezTo>
                  <a:cubicBezTo>
                    <a:pt x="701" y="784"/>
                    <a:pt x="785" y="767"/>
                    <a:pt x="868" y="734"/>
                  </a:cubicBezTo>
                  <a:cubicBezTo>
                    <a:pt x="835" y="334"/>
                    <a:pt x="501" y="33"/>
                    <a:pt x="134" y="0"/>
                  </a:cubicBezTo>
                  <a:close/>
                </a:path>
              </a:pathLst>
            </a:custGeom>
            <a:solidFill>
              <a:srgbClr val="FF9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1"/>
            <p:cNvSpPr/>
            <p:nvPr/>
          </p:nvSpPr>
          <p:spPr>
            <a:xfrm flipH="1">
              <a:off x="7303711" y="620658"/>
              <a:ext cx="297834" cy="235986"/>
            </a:xfrm>
            <a:custGeom>
              <a:avLst/>
              <a:gdLst/>
              <a:ahLst/>
              <a:cxnLst/>
              <a:rect l="l" t="t" r="r" b="b"/>
              <a:pathLst>
                <a:path w="11408" h="9039" extrusionOk="0">
                  <a:moveTo>
                    <a:pt x="6162" y="0"/>
                  </a:moveTo>
                  <a:cubicBezTo>
                    <a:pt x="5710" y="0"/>
                    <a:pt x="5254" y="55"/>
                    <a:pt x="4803" y="166"/>
                  </a:cubicBezTo>
                  <a:cubicBezTo>
                    <a:pt x="2201" y="766"/>
                    <a:pt x="1300" y="2267"/>
                    <a:pt x="767" y="3435"/>
                  </a:cubicBezTo>
                  <a:cubicBezTo>
                    <a:pt x="202" y="4565"/>
                    <a:pt x="1" y="9039"/>
                    <a:pt x="461" y="9039"/>
                  </a:cubicBezTo>
                  <a:cubicBezTo>
                    <a:pt x="463" y="9039"/>
                    <a:pt x="465" y="9039"/>
                    <a:pt x="466" y="9039"/>
                  </a:cubicBezTo>
                  <a:cubicBezTo>
                    <a:pt x="1701" y="8872"/>
                    <a:pt x="2901" y="4936"/>
                    <a:pt x="2902" y="4936"/>
                  </a:cubicBezTo>
                  <a:lnTo>
                    <a:pt x="2902" y="4936"/>
                  </a:lnTo>
                  <a:cubicBezTo>
                    <a:pt x="2901" y="4936"/>
                    <a:pt x="2635" y="6637"/>
                    <a:pt x="2968" y="6637"/>
                  </a:cubicBezTo>
                  <a:cubicBezTo>
                    <a:pt x="2971" y="6637"/>
                    <a:pt x="2973" y="6637"/>
                    <a:pt x="2976" y="6637"/>
                  </a:cubicBezTo>
                  <a:cubicBezTo>
                    <a:pt x="3295" y="6637"/>
                    <a:pt x="4939" y="4556"/>
                    <a:pt x="5337" y="2901"/>
                  </a:cubicBezTo>
                  <a:cubicBezTo>
                    <a:pt x="6171" y="3668"/>
                    <a:pt x="7105" y="4302"/>
                    <a:pt x="8139" y="4836"/>
                  </a:cubicBezTo>
                  <a:cubicBezTo>
                    <a:pt x="9142" y="5302"/>
                    <a:pt x="10275" y="5524"/>
                    <a:pt x="10878" y="5524"/>
                  </a:cubicBezTo>
                  <a:cubicBezTo>
                    <a:pt x="11137" y="5524"/>
                    <a:pt x="11297" y="5483"/>
                    <a:pt x="11308" y="5403"/>
                  </a:cubicBezTo>
                  <a:cubicBezTo>
                    <a:pt x="11408" y="4636"/>
                    <a:pt x="11041" y="2534"/>
                    <a:pt x="10073" y="1633"/>
                  </a:cubicBezTo>
                  <a:cubicBezTo>
                    <a:pt x="9030" y="565"/>
                    <a:pt x="7618" y="0"/>
                    <a:pt x="61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1"/>
            <p:cNvSpPr/>
            <p:nvPr/>
          </p:nvSpPr>
          <p:spPr>
            <a:xfrm flipH="1">
              <a:off x="7383835" y="794299"/>
              <a:ext cx="133253" cy="105657"/>
            </a:xfrm>
            <a:custGeom>
              <a:avLst/>
              <a:gdLst/>
              <a:ahLst/>
              <a:cxnLst/>
              <a:rect l="l" t="t" r="r" b="b"/>
              <a:pathLst>
                <a:path w="5104" h="4047" extrusionOk="0">
                  <a:moveTo>
                    <a:pt x="2902" y="286"/>
                  </a:moveTo>
                  <a:cubicBezTo>
                    <a:pt x="5104" y="553"/>
                    <a:pt x="4870" y="3789"/>
                    <a:pt x="2702" y="3789"/>
                  </a:cubicBezTo>
                  <a:cubicBezTo>
                    <a:pt x="500" y="3789"/>
                    <a:pt x="300" y="553"/>
                    <a:pt x="2502" y="286"/>
                  </a:cubicBezTo>
                  <a:close/>
                  <a:moveTo>
                    <a:pt x="2598" y="1"/>
                  </a:moveTo>
                  <a:cubicBezTo>
                    <a:pt x="2122" y="1"/>
                    <a:pt x="1637" y="172"/>
                    <a:pt x="1234" y="553"/>
                  </a:cubicBezTo>
                  <a:cubicBezTo>
                    <a:pt x="0" y="1687"/>
                    <a:pt x="634" y="3755"/>
                    <a:pt x="2302" y="4022"/>
                  </a:cubicBezTo>
                  <a:cubicBezTo>
                    <a:pt x="2408" y="4039"/>
                    <a:pt x="2513" y="4046"/>
                    <a:pt x="2617" y="4046"/>
                  </a:cubicBezTo>
                  <a:cubicBezTo>
                    <a:pt x="3780" y="4046"/>
                    <a:pt x="4729" y="3049"/>
                    <a:pt x="4637" y="1854"/>
                  </a:cubicBezTo>
                  <a:cubicBezTo>
                    <a:pt x="4524" y="730"/>
                    <a:pt x="3580" y="1"/>
                    <a:pt x="25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1"/>
            <p:cNvSpPr/>
            <p:nvPr/>
          </p:nvSpPr>
          <p:spPr>
            <a:xfrm flipH="1">
              <a:off x="7290657" y="798346"/>
              <a:ext cx="80124" cy="105344"/>
            </a:xfrm>
            <a:custGeom>
              <a:avLst/>
              <a:gdLst/>
              <a:ahLst/>
              <a:cxnLst/>
              <a:rect l="l" t="t" r="r" b="b"/>
              <a:pathLst>
                <a:path w="3069" h="4035" extrusionOk="0">
                  <a:moveTo>
                    <a:pt x="1561" y="294"/>
                  </a:moveTo>
                  <a:cubicBezTo>
                    <a:pt x="1586" y="294"/>
                    <a:pt x="1610" y="296"/>
                    <a:pt x="1635" y="298"/>
                  </a:cubicBezTo>
                  <a:lnTo>
                    <a:pt x="1735" y="298"/>
                  </a:lnTo>
                  <a:cubicBezTo>
                    <a:pt x="2068" y="365"/>
                    <a:pt x="2335" y="565"/>
                    <a:pt x="2502" y="865"/>
                  </a:cubicBezTo>
                  <a:cubicBezTo>
                    <a:pt x="2735" y="1232"/>
                    <a:pt x="2835" y="1666"/>
                    <a:pt x="2802" y="2133"/>
                  </a:cubicBezTo>
                  <a:cubicBezTo>
                    <a:pt x="2737" y="3047"/>
                    <a:pt x="2192" y="3802"/>
                    <a:pt x="1543" y="3802"/>
                  </a:cubicBezTo>
                  <a:cubicBezTo>
                    <a:pt x="1529" y="3802"/>
                    <a:pt x="1515" y="3801"/>
                    <a:pt x="1501" y="3800"/>
                  </a:cubicBezTo>
                  <a:cubicBezTo>
                    <a:pt x="834" y="3767"/>
                    <a:pt x="300" y="2967"/>
                    <a:pt x="334" y="1999"/>
                  </a:cubicBezTo>
                  <a:cubicBezTo>
                    <a:pt x="367" y="1532"/>
                    <a:pt x="500" y="1099"/>
                    <a:pt x="767" y="732"/>
                  </a:cubicBezTo>
                  <a:cubicBezTo>
                    <a:pt x="953" y="484"/>
                    <a:pt x="1253" y="294"/>
                    <a:pt x="1561" y="294"/>
                  </a:cubicBezTo>
                  <a:close/>
                  <a:moveTo>
                    <a:pt x="1576" y="0"/>
                  </a:moveTo>
                  <a:cubicBezTo>
                    <a:pt x="1183" y="0"/>
                    <a:pt x="787" y="185"/>
                    <a:pt x="534" y="565"/>
                  </a:cubicBezTo>
                  <a:cubicBezTo>
                    <a:pt x="234" y="965"/>
                    <a:pt x="67" y="1432"/>
                    <a:pt x="33" y="1966"/>
                  </a:cubicBezTo>
                  <a:cubicBezTo>
                    <a:pt x="0" y="3033"/>
                    <a:pt x="567" y="3901"/>
                    <a:pt x="1334" y="4034"/>
                  </a:cubicBezTo>
                  <a:lnTo>
                    <a:pt x="1468" y="4034"/>
                  </a:lnTo>
                  <a:cubicBezTo>
                    <a:pt x="1483" y="4035"/>
                    <a:pt x="1499" y="4035"/>
                    <a:pt x="1514" y="4035"/>
                  </a:cubicBezTo>
                  <a:cubicBezTo>
                    <a:pt x="2328" y="4035"/>
                    <a:pt x="3003" y="3179"/>
                    <a:pt x="3036" y="2066"/>
                  </a:cubicBezTo>
                  <a:cubicBezTo>
                    <a:pt x="3069" y="1566"/>
                    <a:pt x="2936" y="1065"/>
                    <a:pt x="2669" y="665"/>
                  </a:cubicBezTo>
                  <a:cubicBezTo>
                    <a:pt x="2441" y="227"/>
                    <a:pt x="2010" y="0"/>
                    <a:pt x="1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1"/>
            <p:cNvSpPr/>
            <p:nvPr/>
          </p:nvSpPr>
          <p:spPr>
            <a:xfrm flipH="1">
              <a:off x="7362923" y="834531"/>
              <a:ext cx="39213" cy="14281"/>
            </a:xfrm>
            <a:custGeom>
              <a:avLst/>
              <a:gdLst/>
              <a:ahLst/>
              <a:cxnLst/>
              <a:rect l="l" t="t" r="r" b="b"/>
              <a:pathLst>
                <a:path w="1502" h="547" extrusionOk="0">
                  <a:moveTo>
                    <a:pt x="846" y="1"/>
                  </a:moveTo>
                  <a:cubicBezTo>
                    <a:pt x="509" y="1"/>
                    <a:pt x="178" y="174"/>
                    <a:pt x="0" y="313"/>
                  </a:cubicBezTo>
                  <a:lnTo>
                    <a:pt x="167" y="546"/>
                  </a:lnTo>
                  <a:cubicBezTo>
                    <a:pt x="190" y="524"/>
                    <a:pt x="509" y="267"/>
                    <a:pt x="847" y="267"/>
                  </a:cubicBezTo>
                  <a:cubicBezTo>
                    <a:pt x="1004" y="267"/>
                    <a:pt x="1164" y="322"/>
                    <a:pt x="1301" y="480"/>
                  </a:cubicBezTo>
                  <a:lnTo>
                    <a:pt x="1501" y="313"/>
                  </a:lnTo>
                  <a:cubicBezTo>
                    <a:pt x="1311" y="82"/>
                    <a:pt x="1077" y="1"/>
                    <a:pt x="8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1"/>
            <p:cNvSpPr/>
            <p:nvPr/>
          </p:nvSpPr>
          <p:spPr>
            <a:xfrm flipH="1">
              <a:off x="7493565" y="819858"/>
              <a:ext cx="135863" cy="34175"/>
            </a:xfrm>
            <a:custGeom>
              <a:avLst/>
              <a:gdLst/>
              <a:ahLst/>
              <a:cxnLst/>
              <a:rect l="l" t="t" r="r" b="b"/>
              <a:pathLst>
                <a:path w="5204" h="1309" extrusionOk="0">
                  <a:moveTo>
                    <a:pt x="1439" y="1"/>
                  </a:moveTo>
                  <a:cubicBezTo>
                    <a:pt x="1371" y="1"/>
                    <a:pt x="1313" y="3"/>
                    <a:pt x="1268" y="8"/>
                  </a:cubicBezTo>
                  <a:cubicBezTo>
                    <a:pt x="634" y="108"/>
                    <a:pt x="67" y="1042"/>
                    <a:pt x="0" y="1175"/>
                  </a:cubicBezTo>
                  <a:lnTo>
                    <a:pt x="234" y="1309"/>
                  </a:lnTo>
                  <a:cubicBezTo>
                    <a:pt x="400" y="1042"/>
                    <a:pt x="901" y="341"/>
                    <a:pt x="1301" y="275"/>
                  </a:cubicBezTo>
                  <a:cubicBezTo>
                    <a:pt x="2602" y="341"/>
                    <a:pt x="3869" y="441"/>
                    <a:pt x="5137" y="641"/>
                  </a:cubicBezTo>
                  <a:lnTo>
                    <a:pt x="5204" y="375"/>
                  </a:lnTo>
                  <a:cubicBezTo>
                    <a:pt x="5018" y="375"/>
                    <a:pt x="2330" y="1"/>
                    <a:pt x="1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1"/>
            <p:cNvSpPr/>
            <p:nvPr/>
          </p:nvSpPr>
          <p:spPr>
            <a:xfrm flipH="1">
              <a:off x="7560609" y="786832"/>
              <a:ext cx="84510" cy="117849"/>
            </a:xfrm>
            <a:custGeom>
              <a:avLst/>
              <a:gdLst/>
              <a:ahLst/>
              <a:cxnLst/>
              <a:rect l="l" t="t" r="r" b="b"/>
              <a:pathLst>
                <a:path w="3237" h="4514" extrusionOk="0">
                  <a:moveTo>
                    <a:pt x="1259" y="1"/>
                  </a:moveTo>
                  <a:cubicBezTo>
                    <a:pt x="1184" y="1"/>
                    <a:pt x="1109" y="13"/>
                    <a:pt x="1035" y="38"/>
                  </a:cubicBezTo>
                  <a:cubicBezTo>
                    <a:pt x="1" y="372"/>
                    <a:pt x="501" y="3674"/>
                    <a:pt x="1568" y="4308"/>
                  </a:cubicBezTo>
                  <a:cubicBezTo>
                    <a:pt x="1769" y="4446"/>
                    <a:pt x="2003" y="4513"/>
                    <a:pt x="2236" y="4513"/>
                  </a:cubicBezTo>
                  <a:cubicBezTo>
                    <a:pt x="2623" y="4513"/>
                    <a:pt x="3007" y="4328"/>
                    <a:pt x="3236" y="3975"/>
                  </a:cubicBezTo>
                  <a:lnTo>
                    <a:pt x="3203" y="2107"/>
                  </a:lnTo>
                  <a:cubicBezTo>
                    <a:pt x="3203" y="2107"/>
                    <a:pt x="2251" y="1"/>
                    <a:pt x="1259"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1"/>
            <p:cNvSpPr/>
            <p:nvPr/>
          </p:nvSpPr>
          <p:spPr>
            <a:xfrm flipH="1">
              <a:off x="7571939" y="812209"/>
              <a:ext cx="40963" cy="77095"/>
            </a:xfrm>
            <a:custGeom>
              <a:avLst/>
              <a:gdLst/>
              <a:ahLst/>
              <a:cxnLst/>
              <a:rect l="l" t="t" r="r" b="b"/>
              <a:pathLst>
                <a:path w="1569" h="2953" extrusionOk="0">
                  <a:moveTo>
                    <a:pt x="1" y="0"/>
                  </a:moveTo>
                  <a:lnTo>
                    <a:pt x="1" y="34"/>
                  </a:lnTo>
                  <a:cubicBezTo>
                    <a:pt x="735" y="501"/>
                    <a:pt x="1002" y="1301"/>
                    <a:pt x="1135" y="2102"/>
                  </a:cubicBezTo>
                  <a:cubicBezTo>
                    <a:pt x="1041" y="1842"/>
                    <a:pt x="796" y="1683"/>
                    <a:pt x="542" y="1683"/>
                  </a:cubicBezTo>
                  <a:cubicBezTo>
                    <a:pt x="438" y="1683"/>
                    <a:pt x="332" y="1710"/>
                    <a:pt x="234" y="1768"/>
                  </a:cubicBezTo>
                  <a:cubicBezTo>
                    <a:pt x="201" y="1768"/>
                    <a:pt x="201" y="1802"/>
                    <a:pt x="234" y="1802"/>
                  </a:cubicBezTo>
                  <a:cubicBezTo>
                    <a:pt x="260" y="1799"/>
                    <a:pt x="285" y="1798"/>
                    <a:pt x="311" y="1798"/>
                  </a:cubicBezTo>
                  <a:cubicBezTo>
                    <a:pt x="584" y="1798"/>
                    <a:pt x="846" y="1958"/>
                    <a:pt x="968" y="2202"/>
                  </a:cubicBezTo>
                  <a:cubicBezTo>
                    <a:pt x="1068" y="2436"/>
                    <a:pt x="1135" y="2669"/>
                    <a:pt x="1202" y="2903"/>
                  </a:cubicBezTo>
                  <a:cubicBezTo>
                    <a:pt x="1218" y="2936"/>
                    <a:pt x="1260" y="2953"/>
                    <a:pt x="1298" y="2953"/>
                  </a:cubicBezTo>
                  <a:cubicBezTo>
                    <a:pt x="1335" y="2953"/>
                    <a:pt x="1368" y="2936"/>
                    <a:pt x="1368" y="2903"/>
                  </a:cubicBezTo>
                  <a:cubicBezTo>
                    <a:pt x="1569" y="1868"/>
                    <a:pt x="1035" y="301"/>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1"/>
            <p:cNvSpPr/>
            <p:nvPr/>
          </p:nvSpPr>
          <p:spPr>
            <a:xfrm flipH="1">
              <a:off x="7391667" y="589590"/>
              <a:ext cx="249092" cy="218128"/>
            </a:xfrm>
            <a:custGeom>
              <a:avLst/>
              <a:gdLst/>
              <a:ahLst/>
              <a:cxnLst/>
              <a:rect l="l" t="t" r="r" b="b"/>
              <a:pathLst>
                <a:path w="9541" h="8355" extrusionOk="0">
                  <a:moveTo>
                    <a:pt x="4015" y="0"/>
                  </a:moveTo>
                  <a:cubicBezTo>
                    <a:pt x="3099" y="0"/>
                    <a:pt x="2251" y="86"/>
                    <a:pt x="1868" y="322"/>
                  </a:cubicBezTo>
                  <a:cubicBezTo>
                    <a:pt x="1001" y="855"/>
                    <a:pt x="367" y="3857"/>
                    <a:pt x="267" y="4291"/>
                  </a:cubicBezTo>
                  <a:cubicBezTo>
                    <a:pt x="167" y="4758"/>
                    <a:pt x="0" y="7460"/>
                    <a:pt x="868" y="8261"/>
                  </a:cubicBezTo>
                  <a:cubicBezTo>
                    <a:pt x="937" y="8324"/>
                    <a:pt x="1005" y="8354"/>
                    <a:pt x="1074" y="8354"/>
                  </a:cubicBezTo>
                  <a:cubicBezTo>
                    <a:pt x="1863" y="8354"/>
                    <a:pt x="2643" y="4388"/>
                    <a:pt x="4270" y="3190"/>
                  </a:cubicBezTo>
                  <a:cubicBezTo>
                    <a:pt x="6038" y="1889"/>
                    <a:pt x="9541" y="1456"/>
                    <a:pt x="9541" y="1456"/>
                  </a:cubicBezTo>
                  <a:cubicBezTo>
                    <a:pt x="8740" y="955"/>
                    <a:pt x="7906" y="555"/>
                    <a:pt x="7005" y="288"/>
                  </a:cubicBezTo>
                  <a:cubicBezTo>
                    <a:pt x="6446" y="139"/>
                    <a:pt x="5177" y="0"/>
                    <a:pt x="40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1"/>
            <p:cNvSpPr/>
            <p:nvPr/>
          </p:nvSpPr>
          <p:spPr>
            <a:xfrm flipH="1">
              <a:off x="7391667" y="604759"/>
              <a:ext cx="242121" cy="202777"/>
            </a:xfrm>
            <a:custGeom>
              <a:avLst/>
              <a:gdLst/>
              <a:ahLst/>
              <a:cxnLst/>
              <a:rect l="l" t="t" r="r" b="b"/>
              <a:pathLst>
                <a:path w="9274" h="7767" extrusionOk="0">
                  <a:moveTo>
                    <a:pt x="7235" y="0"/>
                  </a:moveTo>
                  <a:cubicBezTo>
                    <a:pt x="5443" y="0"/>
                    <a:pt x="3717" y="425"/>
                    <a:pt x="2569" y="1542"/>
                  </a:cubicBezTo>
                  <a:cubicBezTo>
                    <a:pt x="1234" y="2843"/>
                    <a:pt x="401" y="4844"/>
                    <a:pt x="0" y="6145"/>
                  </a:cubicBezTo>
                  <a:cubicBezTo>
                    <a:pt x="67" y="6879"/>
                    <a:pt x="200" y="7313"/>
                    <a:pt x="601" y="7680"/>
                  </a:cubicBezTo>
                  <a:cubicBezTo>
                    <a:pt x="668" y="7739"/>
                    <a:pt x="734" y="7766"/>
                    <a:pt x="800" y="7766"/>
                  </a:cubicBezTo>
                  <a:cubicBezTo>
                    <a:pt x="1592" y="7766"/>
                    <a:pt x="2372" y="3810"/>
                    <a:pt x="4003" y="2609"/>
                  </a:cubicBezTo>
                  <a:cubicBezTo>
                    <a:pt x="5771" y="1342"/>
                    <a:pt x="9274" y="875"/>
                    <a:pt x="9274" y="875"/>
                  </a:cubicBezTo>
                  <a:cubicBezTo>
                    <a:pt x="8740" y="541"/>
                    <a:pt x="8206" y="241"/>
                    <a:pt x="7639" y="7"/>
                  </a:cubicBezTo>
                  <a:cubicBezTo>
                    <a:pt x="7504" y="3"/>
                    <a:pt x="7370" y="0"/>
                    <a:pt x="7235"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1"/>
            <p:cNvSpPr/>
            <p:nvPr/>
          </p:nvSpPr>
          <p:spPr>
            <a:xfrm flipH="1">
              <a:off x="7315042" y="615959"/>
              <a:ext cx="333549" cy="261937"/>
            </a:xfrm>
            <a:custGeom>
              <a:avLst/>
              <a:gdLst/>
              <a:ahLst/>
              <a:cxnLst/>
              <a:rect l="l" t="t" r="r" b="b"/>
              <a:pathLst>
                <a:path w="12776" h="10033" extrusionOk="0">
                  <a:moveTo>
                    <a:pt x="8398" y="0"/>
                  </a:moveTo>
                  <a:cubicBezTo>
                    <a:pt x="7087" y="0"/>
                    <a:pt x="4951" y="176"/>
                    <a:pt x="3870" y="1113"/>
                  </a:cubicBezTo>
                  <a:cubicBezTo>
                    <a:pt x="2402" y="2414"/>
                    <a:pt x="0" y="6317"/>
                    <a:pt x="167" y="7417"/>
                  </a:cubicBezTo>
                  <a:cubicBezTo>
                    <a:pt x="234" y="7684"/>
                    <a:pt x="534" y="7884"/>
                    <a:pt x="601" y="8285"/>
                  </a:cubicBezTo>
                  <a:cubicBezTo>
                    <a:pt x="667" y="8785"/>
                    <a:pt x="701" y="9352"/>
                    <a:pt x="767" y="9686"/>
                  </a:cubicBezTo>
                  <a:cubicBezTo>
                    <a:pt x="818" y="9888"/>
                    <a:pt x="926" y="10033"/>
                    <a:pt x="990" y="10033"/>
                  </a:cubicBezTo>
                  <a:cubicBezTo>
                    <a:pt x="1010" y="10033"/>
                    <a:pt x="1026" y="10018"/>
                    <a:pt x="1034" y="9986"/>
                  </a:cubicBezTo>
                  <a:cubicBezTo>
                    <a:pt x="1301" y="8785"/>
                    <a:pt x="3002" y="5716"/>
                    <a:pt x="4570" y="4048"/>
                  </a:cubicBezTo>
                  <a:cubicBezTo>
                    <a:pt x="6043" y="2483"/>
                    <a:pt x="9520" y="1935"/>
                    <a:pt x="10483" y="1935"/>
                  </a:cubicBezTo>
                  <a:cubicBezTo>
                    <a:pt x="10567" y="1935"/>
                    <a:pt x="10632" y="1939"/>
                    <a:pt x="10674" y="1947"/>
                  </a:cubicBezTo>
                  <a:cubicBezTo>
                    <a:pt x="11823" y="2189"/>
                    <a:pt x="12259" y="2594"/>
                    <a:pt x="12480" y="2594"/>
                  </a:cubicBezTo>
                  <a:cubicBezTo>
                    <a:pt x="12503" y="2594"/>
                    <a:pt x="12524" y="2590"/>
                    <a:pt x="12542" y="2581"/>
                  </a:cubicBezTo>
                  <a:cubicBezTo>
                    <a:pt x="12776" y="2514"/>
                    <a:pt x="11575" y="1346"/>
                    <a:pt x="11242" y="1046"/>
                  </a:cubicBezTo>
                  <a:cubicBezTo>
                    <a:pt x="10908" y="779"/>
                    <a:pt x="10007" y="146"/>
                    <a:pt x="9440" y="45"/>
                  </a:cubicBezTo>
                  <a:cubicBezTo>
                    <a:pt x="9291" y="27"/>
                    <a:pt x="8907" y="0"/>
                    <a:pt x="83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1"/>
            <p:cNvSpPr/>
            <p:nvPr/>
          </p:nvSpPr>
          <p:spPr>
            <a:xfrm flipH="1">
              <a:off x="7517949" y="658932"/>
              <a:ext cx="36603" cy="43573"/>
            </a:xfrm>
            <a:custGeom>
              <a:avLst/>
              <a:gdLst/>
              <a:ahLst/>
              <a:cxnLst/>
              <a:rect l="l" t="t" r="r" b="b"/>
              <a:pathLst>
                <a:path w="1402" h="1669" extrusionOk="0">
                  <a:moveTo>
                    <a:pt x="1" y="1"/>
                  </a:moveTo>
                  <a:cubicBezTo>
                    <a:pt x="134" y="334"/>
                    <a:pt x="301" y="668"/>
                    <a:pt x="534" y="968"/>
                  </a:cubicBezTo>
                  <a:cubicBezTo>
                    <a:pt x="768" y="1235"/>
                    <a:pt x="1035" y="1468"/>
                    <a:pt x="1368" y="1668"/>
                  </a:cubicBezTo>
                  <a:cubicBezTo>
                    <a:pt x="1402" y="1668"/>
                    <a:pt x="1402" y="1635"/>
                    <a:pt x="1402" y="1635"/>
                  </a:cubicBezTo>
                  <a:cubicBezTo>
                    <a:pt x="1135" y="1402"/>
                    <a:pt x="868" y="1135"/>
                    <a:pt x="668" y="868"/>
                  </a:cubicBezTo>
                  <a:cubicBezTo>
                    <a:pt x="401" y="601"/>
                    <a:pt x="201" y="30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1"/>
            <p:cNvSpPr/>
            <p:nvPr/>
          </p:nvSpPr>
          <p:spPr>
            <a:xfrm flipH="1">
              <a:off x="7617210" y="788033"/>
              <a:ext cx="17466" cy="58168"/>
            </a:xfrm>
            <a:custGeom>
              <a:avLst/>
              <a:gdLst/>
              <a:ahLst/>
              <a:cxnLst/>
              <a:rect l="l" t="t" r="r" b="b"/>
              <a:pathLst>
                <a:path w="669" h="2228" extrusionOk="0">
                  <a:moveTo>
                    <a:pt x="34" y="1"/>
                  </a:moveTo>
                  <a:cubicBezTo>
                    <a:pt x="18" y="1"/>
                    <a:pt x="1" y="9"/>
                    <a:pt x="1" y="26"/>
                  </a:cubicBezTo>
                  <a:cubicBezTo>
                    <a:pt x="1" y="359"/>
                    <a:pt x="101" y="726"/>
                    <a:pt x="268" y="1027"/>
                  </a:cubicBezTo>
                  <a:cubicBezTo>
                    <a:pt x="334" y="1227"/>
                    <a:pt x="368" y="1460"/>
                    <a:pt x="368" y="1694"/>
                  </a:cubicBezTo>
                  <a:cubicBezTo>
                    <a:pt x="401" y="1894"/>
                    <a:pt x="468" y="2094"/>
                    <a:pt x="601" y="2227"/>
                  </a:cubicBezTo>
                  <a:cubicBezTo>
                    <a:pt x="635" y="2227"/>
                    <a:pt x="668" y="2227"/>
                    <a:pt x="668" y="2194"/>
                  </a:cubicBezTo>
                  <a:cubicBezTo>
                    <a:pt x="635" y="2094"/>
                    <a:pt x="601" y="2027"/>
                    <a:pt x="568" y="1927"/>
                  </a:cubicBezTo>
                  <a:cubicBezTo>
                    <a:pt x="535" y="1827"/>
                    <a:pt x="501" y="1694"/>
                    <a:pt x="501" y="1594"/>
                  </a:cubicBezTo>
                  <a:cubicBezTo>
                    <a:pt x="501" y="1393"/>
                    <a:pt x="468" y="1193"/>
                    <a:pt x="435" y="993"/>
                  </a:cubicBezTo>
                  <a:cubicBezTo>
                    <a:pt x="401" y="826"/>
                    <a:pt x="301" y="693"/>
                    <a:pt x="234" y="560"/>
                  </a:cubicBezTo>
                  <a:cubicBezTo>
                    <a:pt x="101" y="393"/>
                    <a:pt x="34" y="193"/>
                    <a:pt x="68" y="26"/>
                  </a:cubicBezTo>
                  <a:cubicBezTo>
                    <a:pt x="68" y="9"/>
                    <a:pt x="51" y="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1"/>
            <p:cNvSpPr/>
            <p:nvPr/>
          </p:nvSpPr>
          <p:spPr>
            <a:xfrm flipH="1">
              <a:off x="7601545" y="759080"/>
              <a:ext cx="21800" cy="54016"/>
            </a:xfrm>
            <a:custGeom>
              <a:avLst/>
              <a:gdLst/>
              <a:ahLst/>
              <a:cxnLst/>
              <a:rect l="l" t="t" r="r" b="b"/>
              <a:pathLst>
                <a:path w="835" h="2069" extrusionOk="0">
                  <a:moveTo>
                    <a:pt x="1" y="1"/>
                  </a:moveTo>
                  <a:cubicBezTo>
                    <a:pt x="34" y="201"/>
                    <a:pt x="67" y="401"/>
                    <a:pt x="101" y="634"/>
                  </a:cubicBezTo>
                  <a:cubicBezTo>
                    <a:pt x="134" y="801"/>
                    <a:pt x="201" y="1001"/>
                    <a:pt x="267" y="1168"/>
                  </a:cubicBezTo>
                  <a:cubicBezTo>
                    <a:pt x="334" y="1335"/>
                    <a:pt x="401" y="1502"/>
                    <a:pt x="501" y="1635"/>
                  </a:cubicBezTo>
                  <a:cubicBezTo>
                    <a:pt x="568" y="1802"/>
                    <a:pt x="701" y="1935"/>
                    <a:pt x="834" y="2069"/>
                  </a:cubicBezTo>
                  <a:lnTo>
                    <a:pt x="834" y="2035"/>
                  </a:lnTo>
                  <a:cubicBezTo>
                    <a:pt x="634" y="1769"/>
                    <a:pt x="468" y="1435"/>
                    <a:pt x="367" y="1101"/>
                  </a:cubicBezTo>
                  <a:cubicBezTo>
                    <a:pt x="301" y="935"/>
                    <a:pt x="267" y="768"/>
                    <a:pt x="234" y="601"/>
                  </a:cubicBezTo>
                  <a:cubicBezTo>
                    <a:pt x="167" y="434"/>
                    <a:pt x="67" y="201"/>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1"/>
            <p:cNvSpPr/>
            <p:nvPr/>
          </p:nvSpPr>
          <p:spPr>
            <a:xfrm flipH="1">
              <a:off x="7584993" y="736915"/>
              <a:ext cx="25298" cy="46576"/>
            </a:xfrm>
            <a:custGeom>
              <a:avLst/>
              <a:gdLst/>
              <a:ahLst/>
              <a:cxnLst/>
              <a:rect l="l" t="t" r="r" b="b"/>
              <a:pathLst>
                <a:path w="969" h="1784" extrusionOk="0">
                  <a:moveTo>
                    <a:pt x="26" y="1"/>
                  </a:moveTo>
                  <a:cubicBezTo>
                    <a:pt x="16" y="1"/>
                    <a:pt x="1" y="16"/>
                    <a:pt x="1" y="16"/>
                  </a:cubicBezTo>
                  <a:cubicBezTo>
                    <a:pt x="34" y="349"/>
                    <a:pt x="134" y="683"/>
                    <a:pt x="268" y="1016"/>
                  </a:cubicBezTo>
                  <a:cubicBezTo>
                    <a:pt x="334" y="1150"/>
                    <a:pt x="435" y="1283"/>
                    <a:pt x="535" y="1417"/>
                  </a:cubicBezTo>
                  <a:cubicBezTo>
                    <a:pt x="635" y="1550"/>
                    <a:pt x="768" y="1684"/>
                    <a:pt x="935" y="1784"/>
                  </a:cubicBezTo>
                  <a:lnTo>
                    <a:pt x="968" y="1784"/>
                  </a:lnTo>
                  <a:cubicBezTo>
                    <a:pt x="735" y="1517"/>
                    <a:pt x="535" y="1250"/>
                    <a:pt x="401" y="950"/>
                  </a:cubicBezTo>
                  <a:cubicBezTo>
                    <a:pt x="268" y="650"/>
                    <a:pt x="134" y="316"/>
                    <a:pt x="34" y="16"/>
                  </a:cubicBezTo>
                  <a:cubicBezTo>
                    <a:pt x="34" y="5"/>
                    <a:pt x="31" y="1"/>
                    <a:pt x="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1"/>
            <p:cNvSpPr/>
            <p:nvPr/>
          </p:nvSpPr>
          <p:spPr>
            <a:xfrm flipH="1">
              <a:off x="7567580" y="709058"/>
              <a:ext cx="25272" cy="47437"/>
            </a:xfrm>
            <a:custGeom>
              <a:avLst/>
              <a:gdLst/>
              <a:ahLst/>
              <a:cxnLst/>
              <a:rect l="l" t="t" r="r" b="b"/>
              <a:pathLst>
                <a:path w="968" h="1817" extrusionOk="0">
                  <a:moveTo>
                    <a:pt x="9" y="0"/>
                  </a:moveTo>
                  <a:cubicBezTo>
                    <a:pt x="4" y="0"/>
                    <a:pt x="0" y="4"/>
                    <a:pt x="0" y="15"/>
                  </a:cubicBezTo>
                  <a:cubicBezTo>
                    <a:pt x="0" y="182"/>
                    <a:pt x="0" y="349"/>
                    <a:pt x="67" y="516"/>
                  </a:cubicBezTo>
                  <a:cubicBezTo>
                    <a:pt x="133" y="682"/>
                    <a:pt x="200" y="883"/>
                    <a:pt x="267" y="1016"/>
                  </a:cubicBezTo>
                  <a:cubicBezTo>
                    <a:pt x="367" y="1183"/>
                    <a:pt x="467" y="1350"/>
                    <a:pt x="567" y="1516"/>
                  </a:cubicBezTo>
                  <a:cubicBezTo>
                    <a:pt x="634" y="1650"/>
                    <a:pt x="767" y="1750"/>
                    <a:pt x="901" y="1817"/>
                  </a:cubicBezTo>
                  <a:cubicBezTo>
                    <a:pt x="934" y="1817"/>
                    <a:pt x="967" y="1783"/>
                    <a:pt x="934" y="1783"/>
                  </a:cubicBezTo>
                  <a:cubicBezTo>
                    <a:pt x="834" y="1683"/>
                    <a:pt x="734" y="1550"/>
                    <a:pt x="667" y="1416"/>
                  </a:cubicBezTo>
                  <a:cubicBezTo>
                    <a:pt x="567" y="1250"/>
                    <a:pt x="500" y="1116"/>
                    <a:pt x="434" y="949"/>
                  </a:cubicBezTo>
                  <a:cubicBezTo>
                    <a:pt x="334" y="783"/>
                    <a:pt x="267" y="649"/>
                    <a:pt x="200" y="516"/>
                  </a:cubicBezTo>
                  <a:cubicBezTo>
                    <a:pt x="100" y="349"/>
                    <a:pt x="67" y="182"/>
                    <a:pt x="33" y="15"/>
                  </a:cubicBezTo>
                  <a:cubicBezTo>
                    <a:pt x="33" y="15"/>
                    <a:pt x="19" y="0"/>
                    <a:pt x="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1"/>
            <p:cNvSpPr/>
            <p:nvPr/>
          </p:nvSpPr>
          <p:spPr>
            <a:xfrm flipH="1">
              <a:off x="7545806" y="686423"/>
              <a:ext cx="28770" cy="43077"/>
            </a:xfrm>
            <a:custGeom>
              <a:avLst/>
              <a:gdLst/>
              <a:ahLst/>
              <a:cxnLst/>
              <a:rect l="l" t="t" r="r" b="b"/>
              <a:pathLst>
                <a:path w="1102" h="1650" extrusionOk="0">
                  <a:moveTo>
                    <a:pt x="25" y="0"/>
                  </a:moveTo>
                  <a:cubicBezTo>
                    <a:pt x="15" y="0"/>
                    <a:pt x="1" y="15"/>
                    <a:pt x="1" y="15"/>
                  </a:cubicBezTo>
                  <a:cubicBezTo>
                    <a:pt x="34" y="182"/>
                    <a:pt x="101" y="349"/>
                    <a:pt x="167" y="482"/>
                  </a:cubicBezTo>
                  <a:cubicBezTo>
                    <a:pt x="234" y="649"/>
                    <a:pt x="301" y="782"/>
                    <a:pt x="401" y="916"/>
                  </a:cubicBezTo>
                  <a:cubicBezTo>
                    <a:pt x="468" y="1049"/>
                    <a:pt x="568" y="1183"/>
                    <a:pt x="668" y="1316"/>
                  </a:cubicBezTo>
                  <a:cubicBezTo>
                    <a:pt x="768" y="1449"/>
                    <a:pt x="901" y="1583"/>
                    <a:pt x="1035" y="1650"/>
                  </a:cubicBezTo>
                  <a:cubicBezTo>
                    <a:pt x="1068" y="1650"/>
                    <a:pt x="1101" y="1650"/>
                    <a:pt x="1068" y="1616"/>
                  </a:cubicBezTo>
                  <a:cubicBezTo>
                    <a:pt x="1001" y="1483"/>
                    <a:pt x="901" y="1349"/>
                    <a:pt x="801" y="1249"/>
                  </a:cubicBezTo>
                  <a:cubicBezTo>
                    <a:pt x="701" y="1116"/>
                    <a:pt x="601" y="982"/>
                    <a:pt x="534" y="849"/>
                  </a:cubicBezTo>
                  <a:cubicBezTo>
                    <a:pt x="434" y="716"/>
                    <a:pt x="367" y="582"/>
                    <a:pt x="267" y="449"/>
                  </a:cubicBezTo>
                  <a:cubicBezTo>
                    <a:pt x="201" y="282"/>
                    <a:pt x="101" y="148"/>
                    <a:pt x="34" y="15"/>
                  </a:cubicBezTo>
                  <a:cubicBezTo>
                    <a:pt x="34" y="4"/>
                    <a:pt x="30" y="0"/>
                    <a:pt x="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1"/>
            <p:cNvSpPr/>
            <p:nvPr/>
          </p:nvSpPr>
          <p:spPr>
            <a:xfrm flipH="1">
              <a:off x="7490954" y="641518"/>
              <a:ext cx="40937" cy="45323"/>
            </a:xfrm>
            <a:custGeom>
              <a:avLst/>
              <a:gdLst/>
              <a:ahLst/>
              <a:cxnLst/>
              <a:rect l="l" t="t" r="r" b="b"/>
              <a:pathLst>
                <a:path w="1568" h="1736" extrusionOk="0">
                  <a:moveTo>
                    <a:pt x="67" y="0"/>
                  </a:moveTo>
                  <a:cubicBezTo>
                    <a:pt x="33" y="0"/>
                    <a:pt x="0" y="0"/>
                    <a:pt x="33" y="34"/>
                  </a:cubicBezTo>
                  <a:cubicBezTo>
                    <a:pt x="534" y="601"/>
                    <a:pt x="1067" y="1168"/>
                    <a:pt x="1534" y="1735"/>
                  </a:cubicBezTo>
                  <a:lnTo>
                    <a:pt x="1568" y="1702"/>
                  </a:lnTo>
                  <a:cubicBezTo>
                    <a:pt x="1468" y="1535"/>
                    <a:pt x="1368" y="1368"/>
                    <a:pt x="1268" y="1235"/>
                  </a:cubicBezTo>
                  <a:cubicBezTo>
                    <a:pt x="1134" y="1068"/>
                    <a:pt x="1034" y="901"/>
                    <a:pt x="901" y="768"/>
                  </a:cubicBezTo>
                  <a:cubicBezTo>
                    <a:pt x="634" y="467"/>
                    <a:pt x="367" y="201"/>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1"/>
            <p:cNvSpPr/>
            <p:nvPr/>
          </p:nvSpPr>
          <p:spPr>
            <a:xfrm flipH="1">
              <a:off x="7462210" y="631075"/>
              <a:ext cx="40963" cy="44435"/>
            </a:xfrm>
            <a:custGeom>
              <a:avLst/>
              <a:gdLst/>
              <a:ahLst/>
              <a:cxnLst/>
              <a:rect l="l" t="t" r="r" b="b"/>
              <a:pathLst>
                <a:path w="1569" h="1702" extrusionOk="0">
                  <a:moveTo>
                    <a:pt x="34" y="0"/>
                  </a:moveTo>
                  <a:cubicBezTo>
                    <a:pt x="34" y="0"/>
                    <a:pt x="1" y="0"/>
                    <a:pt x="1" y="34"/>
                  </a:cubicBezTo>
                  <a:cubicBezTo>
                    <a:pt x="301" y="267"/>
                    <a:pt x="601" y="534"/>
                    <a:pt x="835" y="801"/>
                  </a:cubicBezTo>
                  <a:cubicBezTo>
                    <a:pt x="1002" y="934"/>
                    <a:pt x="1102" y="1068"/>
                    <a:pt x="1235" y="1201"/>
                  </a:cubicBezTo>
                  <a:cubicBezTo>
                    <a:pt x="1335" y="1368"/>
                    <a:pt x="1435" y="1535"/>
                    <a:pt x="1535" y="1701"/>
                  </a:cubicBezTo>
                  <a:lnTo>
                    <a:pt x="1569" y="1701"/>
                  </a:lnTo>
                  <a:cubicBezTo>
                    <a:pt x="1535" y="1501"/>
                    <a:pt x="1469" y="1334"/>
                    <a:pt x="1368" y="1168"/>
                  </a:cubicBezTo>
                  <a:cubicBezTo>
                    <a:pt x="1268" y="1001"/>
                    <a:pt x="1135" y="867"/>
                    <a:pt x="1002" y="734"/>
                  </a:cubicBezTo>
                  <a:cubicBezTo>
                    <a:pt x="701" y="434"/>
                    <a:pt x="401" y="200"/>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1"/>
            <p:cNvSpPr/>
            <p:nvPr/>
          </p:nvSpPr>
          <p:spPr>
            <a:xfrm flipH="1">
              <a:off x="7433465" y="624966"/>
              <a:ext cx="36603" cy="41824"/>
            </a:xfrm>
            <a:custGeom>
              <a:avLst/>
              <a:gdLst/>
              <a:ahLst/>
              <a:cxnLst/>
              <a:rect l="l" t="t" r="r" b="b"/>
              <a:pathLst>
                <a:path w="1402" h="1602" extrusionOk="0">
                  <a:moveTo>
                    <a:pt x="34" y="1"/>
                  </a:moveTo>
                  <a:cubicBezTo>
                    <a:pt x="34" y="1"/>
                    <a:pt x="0" y="1"/>
                    <a:pt x="0" y="34"/>
                  </a:cubicBezTo>
                  <a:cubicBezTo>
                    <a:pt x="301" y="268"/>
                    <a:pt x="534" y="501"/>
                    <a:pt x="768" y="768"/>
                  </a:cubicBezTo>
                  <a:cubicBezTo>
                    <a:pt x="868" y="901"/>
                    <a:pt x="1001" y="1035"/>
                    <a:pt x="1101" y="1202"/>
                  </a:cubicBezTo>
                  <a:cubicBezTo>
                    <a:pt x="1201" y="1335"/>
                    <a:pt x="1301" y="1502"/>
                    <a:pt x="1401" y="1602"/>
                  </a:cubicBezTo>
                  <a:cubicBezTo>
                    <a:pt x="1335" y="1435"/>
                    <a:pt x="1268" y="1235"/>
                    <a:pt x="1168" y="1068"/>
                  </a:cubicBezTo>
                  <a:cubicBezTo>
                    <a:pt x="1068" y="935"/>
                    <a:pt x="968" y="768"/>
                    <a:pt x="868" y="634"/>
                  </a:cubicBezTo>
                  <a:cubicBezTo>
                    <a:pt x="601" y="368"/>
                    <a:pt x="334" y="167"/>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1"/>
            <p:cNvSpPr/>
            <p:nvPr/>
          </p:nvSpPr>
          <p:spPr>
            <a:xfrm flipH="1">
              <a:off x="7408219" y="623217"/>
              <a:ext cx="30494" cy="39240"/>
            </a:xfrm>
            <a:custGeom>
              <a:avLst/>
              <a:gdLst/>
              <a:ahLst/>
              <a:cxnLst/>
              <a:rect l="l" t="t" r="r" b="b"/>
              <a:pathLst>
                <a:path w="1168" h="1503" extrusionOk="0">
                  <a:moveTo>
                    <a:pt x="34" y="1"/>
                  </a:moveTo>
                  <a:cubicBezTo>
                    <a:pt x="34" y="1"/>
                    <a:pt x="0" y="1"/>
                    <a:pt x="34" y="34"/>
                  </a:cubicBezTo>
                  <a:cubicBezTo>
                    <a:pt x="234" y="268"/>
                    <a:pt x="434" y="501"/>
                    <a:pt x="667" y="735"/>
                  </a:cubicBezTo>
                  <a:cubicBezTo>
                    <a:pt x="868" y="968"/>
                    <a:pt x="1001" y="1235"/>
                    <a:pt x="1134" y="1502"/>
                  </a:cubicBezTo>
                  <a:lnTo>
                    <a:pt x="1168" y="1502"/>
                  </a:lnTo>
                  <a:cubicBezTo>
                    <a:pt x="1134" y="1168"/>
                    <a:pt x="1001" y="868"/>
                    <a:pt x="801" y="635"/>
                  </a:cubicBezTo>
                  <a:cubicBezTo>
                    <a:pt x="667" y="535"/>
                    <a:pt x="567" y="401"/>
                    <a:pt x="434" y="301"/>
                  </a:cubicBezTo>
                  <a:cubicBezTo>
                    <a:pt x="334" y="168"/>
                    <a:pt x="200" y="68"/>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1"/>
            <p:cNvSpPr/>
            <p:nvPr/>
          </p:nvSpPr>
          <p:spPr>
            <a:xfrm flipH="1">
              <a:off x="7382086" y="622355"/>
              <a:ext cx="31381" cy="39213"/>
            </a:xfrm>
            <a:custGeom>
              <a:avLst/>
              <a:gdLst/>
              <a:ahLst/>
              <a:cxnLst/>
              <a:rect l="l" t="t" r="r" b="b"/>
              <a:pathLst>
                <a:path w="1202" h="1502" extrusionOk="0">
                  <a:moveTo>
                    <a:pt x="34" y="1"/>
                  </a:moveTo>
                  <a:cubicBezTo>
                    <a:pt x="34" y="1"/>
                    <a:pt x="1" y="1"/>
                    <a:pt x="34" y="34"/>
                  </a:cubicBezTo>
                  <a:cubicBezTo>
                    <a:pt x="267" y="201"/>
                    <a:pt x="501" y="434"/>
                    <a:pt x="701" y="701"/>
                  </a:cubicBezTo>
                  <a:cubicBezTo>
                    <a:pt x="868" y="935"/>
                    <a:pt x="1035" y="1201"/>
                    <a:pt x="1168" y="1502"/>
                  </a:cubicBezTo>
                  <a:lnTo>
                    <a:pt x="1201" y="1502"/>
                  </a:lnTo>
                  <a:cubicBezTo>
                    <a:pt x="1135" y="1168"/>
                    <a:pt x="968" y="868"/>
                    <a:pt x="768" y="634"/>
                  </a:cubicBezTo>
                  <a:cubicBezTo>
                    <a:pt x="568" y="368"/>
                    <a:pt x="301" y="167"/>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1"/>
            <p:cNvSpPr/>
            <p:nvPr/>
          </p:nvSpPr>
          <p:spPr>
            <a:xfrm flipH="1">
              <a:off x="7362923" y="625854"/>
              <a:ext cx="26160" cy="37464"/>
            </a:xfrm>
            <a:custGeom>
              <a:avLst/>
              <a:gdLst/>
              <a:ahLst/>
              <a:cxnLst/>
              <a:rect l="l" t="t" r="r" b="b"/>
              <a:pathLst>
                <a:path w="1002" h="1435" extrusionOk="0">
                  <a:moveTo>
                    <a:pt x="67" y="0"/>
                  </a:moveTo>
                  <a:cubicBezTo>
                    <a:pt x="67" y="0"/>
                    <a:pt x="1" y="0"/>
                    <a:pt x="34" y="33"/>
                  </a:cubicBezTo>
                  <a:cubicBezTo>
                    <a:pt x="234" y="234"/>
                    <a:pt x="434" y="467"/>
                    <a:pt x="601" y="701"/>
                  </a:cubicBezTo>
                  <a:cubicBezTo>
                    <a:pt x="668" y="801"/>
                    <a:pt x="734" y="934"/>
                    <a:pt x="801" y="1034"/>
                  </a:cubicBezTo>
                  <a:cubicBezTo>
                    <a:pt x="835" y="1101"/>
                    <a:pt x="868" y="1168"/>
                    <a:pt x="901" y="1234"/>
                  </a:cubicBezTo>
                  <a:cubicBezTo>
                    <a:pt x="901" y="1301"/>
                    <a:pt x="935" y="1368"/>
                    <a:pt x="968" y="1434"/>
                  </a:cubicBezTo>
                  <a:lnTo>
                    <a:pt x="1001" y="1434"/>
                  </a:lnTo>
                  <a:cubicBezTo>
                    <a:pt x="1001" y="1368"/>
                    <a:pt x="1001" y="1268"/>
                    <a:pt x="968" y="1234"/>
                  </a:cubicBezTo>
                  <a:cubicBezTo>
                    <a:pt x="935" y="1134"/>
                    <a:pt x="935" y="1067"/>
                    <a:pt x="901" y="1034"/>
                  </a:cubicBezTo>
                  <a:cubicBezTo>
                    <a:pt x="835" y="901"/>
                    <a:pt x="768" y="767"/>
                    <a:pt x="668" y="634"/>
                  </a:cubicBezTo>
                  <a:cubicBezTo>
                    <a:pt x="468" y="400"/>
                    <a:pt x="267" y="20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1"/>
            <p:cNvSpPr/>
            <p:nvPr/>
          </p:nvSpPr>
          <p:spPr>
            <a:xfrm flipH="1">
              <a:off x="7341149" y="639769"/>
              <a:ext cx="21800" cy="30520"/>
            </a:xfrm>
            <a:custGeom>
              <a:avLst/>
              <a:gdLst/>
              <a:ahLst/>
              <a:cxnLst/>
              <a:rect l="l" t="t" r="r" b="b"/>
              <a:pathLst>
                <a:path w="835" h="1169" extrusionOk="0">
                  <a:moveTo>
                    <a:pt x="0" y="1"/>
                  </a:moveTo>
                  <a:cubicBezTo>
                    <a:pt x="67" y="101"/>
                    <a:pt x="167" y="201"/>
                    <a:pt x="234" y="301"/>
                  </a:cubicBezTo>
                  <a:lnTo>
                    <a:pt x="401" y="601"/>
                  </a:lnTo>
                  <a:lnTo>
                    <a:pt x="601" y="868"/>
                  </a:lnTo>
                  <a:cubicBezTo>
                    <a:pt x="667" y="968"/>
                    <a:pt x="734" y="1102"/>
                    <a:pt x="801" y="1168"/>
                  </a:cubicBezTo>
                  <a:lnTo>
                    <a:pt x="834" y="1168"/>
                  </a:lnTo>
                  <a:cubicBezTo>
                    <a:pt x="801" y="1068"/>
                    <a:pt x="734" y="935"/>
                    <a:pt x="667" y="835"/>
                  </a:cubicBezTo>
                  <a:cubicBezTo>
                    <a:pt x="634" y="735"/>
                    <a:pt x="567" y="635"/>
                    <a:pt x="501" y="534"/>
                  </a:cubicBezTo>
                  <a:cubicBezTo>
                    <a:pt x="434" y="434"/>
                    <a:pt x="334" y="334"/>
                    <a:pt x="267" y="268"/>
                  </a:cubicBezTo>
                  <a:cubicBezTo>
                    <a:pt x="200" y="168"/>
                    <a:pt x="100" y="67"/>
                    <a:pt x="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1"/>
            <p:cNvSpPr/>
            <p:nvPr/>
          </p:nvSpPr>
          <p:spPr>
            <a:xfrm flipH="1">
              <a:off x="7285801" y="1098164"/>
              <a:ext cx="662373" cy="981276"/>
            </a:xfrm>
            <a:custGeom>
              <a:avLst/>
              <a:gdLst/>
              <a:ahLst/>
              <a:cxnLst/>
              <a:rect l="l" t="t" r="r" b="b"/>
              <a:pathLst>
                <a:path w="25371" h="37586" extrusionOk="0">
                  <a:moveTo>
                    <a:pt x="12501" y="0"/>
                  </a:moveTo>
                  <a:cubicBezTo>
                    <a:pt x="11843" y="0"/>
                    <a:pt x="11028" y="805"/>
                    <a:pt x="10208" y="2190"/>
                  </a:cubicBezTo>
                  <a:cubicBezTo>
                    <a:pt x="6505" y="8461"/>
                    <a:pt x="0" y="23939"/>
                    <a:pt x="2502" y="27208"/>
                  </a:cubicBezTo>
                  <a:cubicBezTo>
                    <a:pt x="5871" y="31611"/>
                    <a:pt x="16679" y="37048"/>
                    <a:pt x="20181" y="37582"/>
                  </a:cubicBezTo>
                  <a:cubicBezTo>
                    <a:pt x="20197" y="37585"/>
                    <a:pt x="20212" y="37586"/>
                    <a:pt x="20228" y="37586"/>
                  </a:cubicBezTo>
                  <a:cubicBezTo>
                    <a:pt x="21757" y="37586"/>
                    <a:pt x="25370" y="26434"/>
                    <a:pt x="23917" y="25774"/>
                  </a:cubicBezTo>
                  <a:cubicBezTo>
                    <a:pt x="22149" y="24973"/>
                    <a:pt x="12276" y="20570"/>
                    <a:pt x="12242" y="19970"/>
                  </a:cubicBezTo>
                  <a:cubicBezTo>
                    <a:pt x="12209" y="19369"/>
                    <a:pt x="13577" y="12164"/>
                    <a:pt x="13910" y="6026"/>
                  </a:cubicBezTo>
                  <a:cubicBezTo>
                    <a:pt x="14109" y="1765"/>
                    <a:pt x="13477" y="0"/>
                    <a:pt x="12501"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1"/>
            <p:cNvSpPr/>
            <p:nvPr/>
          </p:nvSpPr>
          <p:spPr>
            <a:xfrm flipH="1">
              <a:off x="7568441" y="1081116"/>
              <a:ext cx="303970" cy="370335"/>
            </a:xfrm>
            <a:custGeom>
              <a:avLst/>
              <a:gdLst/>
              <a:ahLst/>
              <a:cxnLst/>
              <a:rect l="l" t="t" r="r" b="b"/>
              <a:pathLst>
                <a:path w="11643" h="14185" extrusionOk="0">
                  <a:moveTo>
                    <a:pt x="9891" y="0"/>
                  </a:moveTo>
                  <a:cubicBezTo>
                    <a:pt x="9356" y="0"/>
                    <a:pt x="8662" y="421"/>
                    <a:pt x="7773" y="1375"/>
                  </a:cubicBezTo>
                  <a:cubicBezTo>
                    <a:pt x="5338" y="3944"/>
                    <a:pt x="0" y="14185"/>
                    <a:pt x="0" y="14185"/>
                  </a:cubicBezTo>
                  <a:lnTo>
                    <a:pt x="10508" y="14185"/>
                  </a:lnTo>
                  <a:cubicBezTo>
                    <a:pt x="10508" y="14185"/>
                    <a:pt x="11642" y="8080"/>
                    <a:pt x="11509" y="4278"/>
                  </a:cubicBezTo>
                  <a:cubicBezTo>
                    <a:pt x="11419" y="1748"/>
                    <a:pt x="10984" y="0"/>
                    <a:pt x="9891" y="0"/>
                  </a:cubicBez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1"/>
            <p:cNvSpPr/>
            <p:nvPr/>
          </p:nvSpPr>
          <p:spPr>
            <a:xfrm flipH="1">
              <a:off x="7568441" y="1081116"/>
              <a:ext cx="303970" cy="370335"/>
            </a:xfrm>
            <a:custGeom>
              <a:avLst/>
              <a:gdLst/>
              <a:ahLst/>
              <a:cxnLst/>
              <a:rect l="l" t="t" r="r" b="b"/>
              <a:pathLst>
                <a:path w="11643" h="14185" extrusionOk="0">
                  <a:moveTo>
                    <a:pt x="9891" y="0"/>
                  </a:moveTo>
                  <a:cubicBezTo>
                    <a:pt x="9356" y="0"/>
                    <a:pt x="8662" y="421"/>
                    <a:pt x="7773" y="1375"/>
                  </a:cubicBezTo>
                  <a:cubicBezTo>
                    <a:pt x="5338" y="3944"/>
                    <a:pt x="0" y="14185"/>
                    <a:pt x="0" y="14185"/>
                  </a:cubicBezTo>
                  <a:lnTo>
                    <a:pt x="10508" y="14185"/>
                  </a:lnTo>
                  <a:cubicBezTo>
                    <a:pt x="10508" y="14185"/>
                    <a:pt x="11642" y="8080"/>
                    <a:pt x="11509" y="4278"/>
                  </a:cubicBezTo>
                  <a:cubicBezTo>
                    <a:pt x="11419" y="1748"/>
                    <a:pt x="10984" y="0"/>
                    <a:pt x="9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1"/>
            <p:cNvSpPr/>
            <p:nvPr/>
          </p:nvSpPr>
          <p:spPr>
            <a:xfrm flipH="1">
              <a:off x="7604156" y="1403544"/>
              <a:ext cx="229067" cy="5248"/>
            </a:xfrm>
            <a:custGeom>
              <a:avLst/>
              <a:gdLst/>
              <a:ahLst/>
              <a:cxnLst/>
              <a:rect l="l" t="t" r="r" b="b"/>
              <a:pathLst>
                <a:path w="8774" h="201" extrusionOk="0">
                  <a:moveTo>
                    <a:pt x="4370" y="0"/>
                  </a:moveTo>
                  <a:cubicBezTo>
                    <a:pt x="3670" y="0"/>
                    <a:pt x="768" y="33"/>
                    <a:pt x="34" y="100"/>
                  </a:cubicBezTo>
                  <a:cubicBezTo>
                    <a:pt x="0" y="100"/>
                    <a:pt x="0" y="133"/>
                    <a:pt x="34" y="133"/>
                  </a:cubicBezTo>
                  <a:cubicBezTo>
                    <a:pt x="768" y="200"/>
                    <a:pt x="3703" y="200"/>
                    <a:pt x="4404" y="200"/>
                  </a:cubicBezTo>
                  <a:cubicBezTo>
                    <a:pt x="5137" y="200"/>
                    <a:pt x="8373" y="167"/>
                    <a:pt x="8740" y="100"/>
                  </a:cubicBezTo>
                  <a:cubicBezTo>
                    <a:pt x="8773" y="100"/>
                    <a:pt x="8773" y="67"/>
                    <a:pt x="8740" y="67"/>
                  </a:cubicBezTo>
                  <a:cubicBezTo>
                    <a:pt x="8373" y="0"/>
                    <a:pt x="5104" y="0"/>
                    <a:pt x="43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1"/>
            <p:cNvSpPr/>
            <p:nvPr/>
          </p:nvSpPr>
          <p:spPr>
            <a:xfrm flipH="1">
              <a:off x="6453729" y="1333001"/>
              <a:ext cx="329216" cy="400097"/>
            </a:xfrm>
            <a:custGeom>
              <a:avLst/>
              <a:gdLst/>
              <a:ahLst/>
              <a:cxnLst/>
              <a:rect l="l" t="t" r="r" b="b"/>
              <a:pathLst>
                <a:path w="12610" h="15325" extrusionOk="0">
                  <a:moveTo>
                    <a:pt x="10775" y="0"/>
                  </a:moveTo>
                  <a:lnTo>
                    <a:pt x="9607" y="100"/>
                  </a:lnTo>
                  <a:lnTo>
                    <a:pt x="8873" y="2702"/>
                  </a:lnTo>
                  <a:cubicBezTo>
                    <a:pt x="7542" y="2702"/>
                    <a:pt x="5311" y="679"/>
                    <a:pt x="3893" y="679"/>
                  </a:cubicBezTo>
                  <a:cubicBezTo>
                    <a:pt x="3499" y="679"/>
                    <a:pt x="3168" y="835"/>
                    <a:pt x="2936" y="1234"/>
                  </a:cubicBezTo>
                  <a:cubicBezTo>
                    <a:pt x="2302" y="2335"/>
                    <a:pt x="3703" y="3836"/>
                    <a:pt x="3703" y="3836"/>
                  </a:cubicBezTo>
                  <a:cubicBezTo>
                    <a:pt x="3703" y="3836"/>
                    <a:pt x="2927" y="3418"/>
                    <a:pt x="2203" y="3418"/>
                  </a:cubicBezTo>
                  <a:cubicBezTo>
                    <a:pt x="1717" y="3418"/>
                    <a:pt x="1255" y="3607"/>
                    <a:pt x="1068" y="4236"/>
                  </a:cubicBezTo>
                  <a:cubicBezTo>
                    <a:pt x="601" y="5804"/>
                    <a:pt x="2902" y="7139"/>
                    <a:pt x="2902" y="7139"/>
                  </a:cubicBezTo>
                  <a:cubicBezTo>
                    <a:pt x="2902" y="7139"/>
                    <a:pt x="2302" y="6930"/>
                    <a:pt x="1675" y="6930"/>
                  </a:cubicBezTo>
                  <a:cubicBezTo>
                    <a:pt x="1074" y="6930"/>
                    <a:pt x="447" y="7121"/>
                    <a:pt x="300" y="7872"/>
                  </a:cubicBezTo>
                  <a:cubicBezTo>
                    <a:pt x="0" y="9407"/>
                    <a:pt x="2402" y="10741"/>
                    <a:pt x="2402" y="10741"/>
                  </a:cubicBezTo>
                  <a:cubicBezTo>
                    <a:pt x="2402" y="10741"/>
                    <a:pt x="2080" y="10652"/>
                    <a:pt x="1729" y="10652"/>
                  </a:cubicBezTo>
                  <a:cubicBezTo>
                    <a:pt x="1249" y="10652"/>
                    <a:pt x="713" y="10819"/>
                    <a:pt x="867" y="11608"/>
                  </a:cubicBezTo>
                  <a:cubicBezTo>
                    <a:pt x="1238" y="13832"/>
                    <a:pt x="5398" y="15324"/>
                    <a:pt x="7991" y="15324"/>
                  </a:cubicBezTo>
                  <a:cubicBezTo>
                    <a:pt x="8898" y="15324"/>
                    <a:pt x="9613" y="15142"/>
                    <a:pt x="9907" y="14744"/>
                  </a:cubicBezTo>
                  <a:cubicBezTo>
                    <a:pt x="10474" y="13977"/>
                    <a:pt x="9974" y="12809"/>
                    <a:pt x="9974" y="12809"/>
                  </a:cubicBezTo>
                  <a:cubicBezTo>
                    <a:pt x="9974" y="12809"/>
                    <a:pt x="11075" y="12676"/>
                    <a:pt x="11342" y="11842"/>
                  </a:cubicBezTo>
                  <a:cubicBezTo>
                    <a:pt x="11709" y="10774"/>
                    <a:pt x="10808" y="9974"/>
                    <a:pt x="10808" y="9974"/>
                  </a:cubicBezTo>
                  <a:cubicBezTo>
                    <a:pt x="10808" y="9974"/>
                    <a:pt x="11942" y="9707"/>
                    <a:pt x="12109" y="9073"/>
                  </a:cubicBezTo>
                  <a:cubicBezTo>
                    <a:pt x="12442" y="7872"/>
                    <a:pt x="11275" y="6938"/>
                    <a:pt x="11275" y="6938"/>
                  </a:cubicBezTo>
                  <a:cubicBezTo>
                    <a:pt x="11942" y="6772"/>
                    <a:pt x="12442" y="6205"/>
                    <a:pt x="12476" y="5537"/>
                  </a:cubicBezTo>
                  <a:cubicBezTo>
                    <a:pt x="12609" y="4203"/>
                    <a:pt x="11175" y="1768"/>
                    <a:pt x="10775" y="0"/>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1"/>
            <p:cNvSpPr/>
            <p:nvPr/>
          </p:nvSpPr>
          <p:spPr>
            <a:xfrm flipH="1">
              <a:off x="6443704" y="1269403"/>
              <a:ext cx="107589" cy="134140"/>
            </a:xfrm>
            <a:custGeom>
              <a:avLst/>
              <a:gdLst/>
              <a:ahLst/>
              <a:cxnLst/>
              <a:rect l="l" t="t" r="r" b="b"/>
              <a:pathLst>
                <a:path w="4121" h="5138" extrusionOk="0">
                  <a:moveTo>
                    <a:pt x="3194" y="1"/>
                  </a:moveTo>
                  <a:cubicBezTo>
                    <a:pt x="2487" y="1"/>
                    <a:pt x="1476" y="739"/>
                    <a:pt x="767" y="2436"/>
                  </a:cubicBezTo>
                  <a:lnTo>
                    <a:pt x="0" y="5138"/>
                  </a:lnTo>
                  <a:lnTo>
                    <a:pt x="2702" y="5071"/>
                  </a:lnTo>
                  <a:cubicBezTo>
                    <a:pt x="2469" y="3337"/>
                    <a:pt x="3736" y="2903"/>
                    <a:pt x="4003" y="1269"/>
                  </a:cubicBezTo>
                  <a:cubicBezTo>
                    <a:pt x="4121" y="460"/>
                    <a:pt x="3752" y="1"/>
                    <a:pt x="3194"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1"/>
            <p:cNvSpPr/>
            <p:nvPr/>
          </p:nvSpPr>
          <p:spPr>
            <a:xfrm flipH="1">
              <a:off x="6526021" y="1609454"/>
              <a:ext cx="198260" cy="60700"/>
            </a:xfrm>
            <a:custGeom>
              <a:avLst/>
              <a:gdLst/>
              <a:ahLst/>
              <a:cxnLst/>
              <a:rect l="l" t="t" r="r" b="b"/>
              <a:pathLst>
                <a:path w="7594" h="2325" extrusionOk="0">
                  <a:moveTo>
                    <a:pt x="72" y="0"/>
                  </a:moveTo>
                  <a:cubicBezTo>
                    <a:pt x="12" y="0"/>
                    <a:pt x="1" y="98"/>
                    <a:pt x="55" y="152"/>
                  </a:cubicBezTo>
                  <a:cubicBezTo>
                    <a:pt x="2168" y="1561"/>
                    <a:pt x="4681" y="2324"/>
                    <a:pt x="7239" y="2324"/>
                  </a:cubicBezTo>
                  <a:cubicBezTo>
                    <a:pt x="7346" y="2324"/>
                    <a:pt x="7453" y="2323"/>
                    <a:pt x="7560" y="2320"/>
                  </a:cubicBezTo>
                  <a:cubicBezTo>
                    <a:pt x="7594" y="2320"/>
                    <a:pt x="7594" y="2287"/>
                    <a:pt x="7560" y="2287"/>
                  </a:cubicBezTo>
                  <a:cubicBezTo>
                    <a:pt x="4992" y="1887"/>
                    <a:pt x="2457" y="1119"/>
                    <a:pt x="122" y="19"/>
                  </a:cubicBezTo>
                  <a:cubicBezTo>
                    <a:pt x="102" y="6"/>
                    <a:pt x="86" y="0"/>
                    <a:pt x="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1"/>
            <p:cNvSpPr/>
            <p:nvPr/>
          </p:nvSpPr>
          <p:spPr>
            <a:xfrm flipH="1">
              <a:off x="6499026" y="1516276"/>
              <a:ext cx="213298" cy="79758"/>
            </a:xfrm>
            <a:custGeom>
              <a:avLst/>
              <a:gdLst/>
              <a:ahLst/>
              <a:cxnLst/>
              <a:rect l="l" t="t" r="r" b="b"/>
              <a:pathLst>
                <a:path w="8170" h="3055" extrusionOk="0">
                  <a:moveTo>
                    <a:pt x="51" y="0"/>
                  </a:moveTo>
                  <a:cubicBezTo>
                    <a:pt x="1" y="0"/>
                    <a:pt x="16" y="98"/>
                    <a:pt x="97" y="152"/>
                  </a:cubicBezTo>
                  <a:cubicBezTo>
                    <a:pt x="2294" y="2119"/>
                    <a:pt x="5392" y="3055"/>
                    <a:pt x="8000" y="3055"/>
                  </a:cubicBezTo>
                  <a:cubicBezTo>
                    <a:pt x="8045" y="3055"/>
                    <a:pt x="8091" y="3055"/>
                    <a:pt x="8136" y="3054"/>
                  </a:cubicBezTo>
                  <a:cubicBezTo>
                    <a:pt x="8170" y="3054"/>
                    <a:pt x="8170" y="2987"/>
                    <a:pt x="8136" y="2987"/>
                  </a:cubicBezTo>
                  <a:cubicBezTo>
                    <a:pt x="5701" y="2654"/>
                    <a:pt x="1698" y="1253"/>
                    <a:pt x="97" y="18"/>
                  </a:cubicBezTo>
                  <a:cubicBezTo>
                    <a:pt x="78" y="6"/>
                    <a:pt x="63" y="0"/>
                    <a:pt x="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1"/>
            <p:cNvSpPr/>
            <p:nvPr/>
          </p:nvSpPr>
          <p:spPr>
            <a:xfrm flipH="1">
              <a:off x="6489444" y="1427328"/>
              <a:ext cx="201654" cy="88870"/>
            </a:xfrm>
            <a:custGeom>
              <a:avLst/>
              <a:gdLst/>
              <a:ahLst/>
              <a:cxnLst/>
              <a:rect l="l" t="t" r="r" b="b"/>
              <a:pathLst>
                <a:path w="7724" h="3404" extrusionOk="0">
                  <a:moveTo>
                    <a:pt x="43" y="1"/>
                  </a:moveTo>
                  <a:cubicBezTo>
                    <a:pt x="8" y="1"/>
                    <a:pt x="1" y="64"/>
                    <a:pt x="51" y="90"/>
                  </a:cubicBezTo>
                  <a:cubicBezTo>
                    <a:pt x="852" y="1124"/>
                    <a:pt x="1953" y="1924"/>
                    <a:pt x="3187" y="2391"/>
                  </a:cubicBezTo>
                  <a:cubicBezTo>
                    <a:pt x="4386" y="2883"/>
                    <a:pt x="5954" y="3404"/>
                    <a:pt x="7341" y="3404"/>
                  </a:cubicBezTo>
                  <a:cubicBezTo>
                    <a:pt x="7459" y="3404"/>
                    <a:pt x="7575" y="3400"/>
                    <a:pt x="7690" y="3392"/>
                  </a:cubicBezTo>
                  <a:cubicBezTo>
                    <a:pt x="7690" y="3392"/>
                    <a:pt x="7724" y="3359"/>
                    <a:pt x="7690" y="3359"/>
                  </a:cubicBezTo>
                  <a:cubicBezTo>
                    <a:pt x="4888" y="2758"/>
                    <a:pt x="2320" y="1824"/>
                    <a:pt x="85" y="23"/>
                  </a:cubicBezTo>
                  <a:cubicBezTo>
                    <a:pt x="69" y="7"/>
                    <a:pt x="55" y="1"/>
                    <a:pt x="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1"/>
            <p:cNvSpPr/>
            <p:nvPr/>
          </p:nvSpPr>
          <p:spPr>
            <a:xfrm flipH="1">
              <a:off x="6283926" y="1074328"/>
              <a:ext cx="890918" cy="3495768"/>
            </a:xfrm>
            <a:custGeom>
              <a:avLst/>
              <a:gdLst/>
              <a:ahLst/>
              <a:cxnLst/>
              <a:rect l="l" t="t" r="r" b="b"/>
              <a:pathLst>
                <a:path w="34125" h="133899" extrusionOk="0">
                  <a:moveTo>
                    <a:pt x="34125" y="1"/>
                  </a:moveTo>
                  <a:lnTo>
                    <a:pt x="15378" y="335"/>
                  </a:lnTo>
                  <a:cubicBezTo>
                    <a:pt x="12910" y="368"/>
                    <a:pt x="10475" y="1869"/>
                    <a:pt x="8873" y="4071"/>
                  </a:cubicBezTo>
                  <a:cubicBezTo>
                    <a:pt x="4804" y="9741"/>
                    <a:pt x="1335" y="27321"/>
                    <a:pt x="1168" y="38095"/>
                  </a:cubicBezTo>
                  <a:cubicBezTo>
                    <a:pt x="1101" y="41798"/>
                    <a:pt x="2569" y="48169"/>
                    <a:pt x="4137" y="54907"/>
                  </a:cubicBezTo>
                  <a:cubicBezTo>
                    <a:pt x="6205" y="63813"/>
                    <a:pt x="8540" y="73921"/>
                    <a:pt x="8106" y="80725"/>
                  </a:cubicBezTo>
                  <a:cubicBezTo>
                    <a:pt x="7773" y="85896"/>
                    <a:pt x="6272" y="92067"/>
                    <a:pt x="4637" y="98605"/>
                  </a:cubicBezTo>
                  <a:cubicBezTo>
                    <a:pt x="3236" y="104276"/>
                    <a:pt x="1802" y="110113"/>
                    <a:pt x="968" y="115851"/>
                  </a:cubicBezTo>
                  <a:cubicBezTo>
                    <a:pt x="0" y="122655"/>
                    <a:pt x="834" y="130695"/>
                    <a:pt x="2669" y="132396"/>
                  </a:cubicBezTo>
                  <a:cubicBezTo>
                    <a:pt x="3608" y="133367"/>
                    <a:pt x="4892" y="133898"/>
                    <a:pt x="6248" y="133898"/>
                  </a:cubicBezTo>
                  <a:cubicBezTo>
                    <a:pt x="6289" y="133898"/>
                    <a:pt x="6330" y="133898"/>
                    <a:pt x="6372" y="133897"/>
                  </a:cubicBezTo>
                  <a:lnTo>
                    <a:pt x="25118" y="133597"/>
                  </a:lnTo>
                  <a:cubicBezTo>
                    <a:pt x="23751" y="133597"/>
                    <a:pt x="22416" y="133063"/>
                    <a:pt x="21416" y="132096"/>
                  </a:cubicBezTo>
                  <a:cubicBezTo>
                    <a:pt x="19581" y="130394"/>
                    <a:pt x="18747" y="122322"/>
                    <a:pt x="19715" y="115517"/>
                  </a:cubicBezTo>
                  <a:cubicBezTo>
                    <a:pt x="20548" y="109780"/>
                    <a:pt x="21983" y="103942"/>
                    <a:pt x="23417" y="98271"/>
                  </a:cubicBezTo>
                  <a:cubicBezTo>
                    <a:pt x="25018" y="91733"/>
                    <a:pt x="26553" y="85562"/>
                    <a:pt x="26886" y="80425"/>
                  </a:cubicBezTo>
                  <a:cubicBezTo>
                    <a:pt x="27320" y="73587"/>
                    <a:pt x="24985" y="63480"/>
                    <a:pt x="22917" y="54607"/>
                  </a:cubicBezTo>
                  <a:cubicBezTo>
                    <a:pt x="21349" y="47835"/>
                    <a:pt x="19848" y="41464"/>
                    <a:pt x="19915" y="37795"/>
                  </a:cubicBezTo>
                  <a:cubicBezTo>
                    <a:pt x="20081" y="26987"/>
                    <a:pt x="23551" y="9408"/>
                    <a:pt x="27620" y="3770"/>
                  </a:cubicBezTo>
                  <a:cubicBezTo>
                    <a:pt x="29221" y="1535"/>
                    <a:pt x="31690" y="68"/>
                    <a:pt x="34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1"/>
            <p:cNvSpPr/>
            <p:nvPr/>
          </p:nvSpPr>
          <p:spPr>
            <a:xfrm flipH="1">
              <a:off x="5769243" y="3972600"/>
              <a:ext cx="1239271" cy="598332"/>
            </a:xfrm>
            <a:custGeom>
              <a:avLst/>
              <a:gdLst/>
              <a:ahLst/>
              <a:cxnLst/>
              <a:rect l="l" t="t" r="r" b="b"/>
              <a:pathLst>
                <a:path w="47468" h="22918" extrusionOk="0">
                  <a:moveTo>
                    <a:pt x="47468" y="1"/>
                  </a:moveTo>
                  <a:cubicBezTo>
                    <a:pt x="47464" y="1"/>
                    <a:pt x="47460" y="1"/>
                    <a:pt x="47456" y="1"/>
                  </a:cubicBezTo>
                  <a:lnTo>
                    <a:pt x="47456" y="1"/>
                  </a:lnTo>
                  <a:lnTo>
                    <a:pt x="47468" y="1"/>
                  </a:lnTo>
                  <a:close/>
                  <a:moveTo>
                    <a:pt x="47456" y="1"/>
                  </a:moveTo>
                  <a:lnTo>
                    <a:pt x="28721" y="334"/>
                  </a:lnTo>
                  <a:cubicBezTo>
                    <a:pt x="24685" y="401"/>
                    <a:pt x="19948" y="5672"/>
                    <a:pt x="14945" y="11276"/>
                  </a:cubicBezTo>
                  <a:cubicBezTo>
                    <a:pt x="9841" y="16980"/>
                    <a:pt x="4604" y="22817"/>
                    <a:pt x="1" y="22917"/>
                  </a:cubicBezTo>
                  <a:lnTo>
                    <a:pt x="18781" y="22584"/>
                  </a:lnTo>
                  <a:cubicBezTo>
                    <a:pt x="23384" y="22484"/>
                    <a:pt x="28621" y="16646"/>
                    <a:pt x="33725" y="10942"/>
                  </a:cubicBezTo>
                  <a:cubicBezTo>
                    <a:pt x="38723" y="5377"/>
                    <a:pt x="43423" y="78"/>
                    <a:pt x="47456" y="1"/>
                  </a:cubicBez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1"/>
            <p:cNvSpPr/>
            <p:nvPr/>
          </p:nvSpPr>
          <p:spPr>
            <a:xfrm flipH="1">
              <a:off x="6526021" y="4537801"/>
              <a:ext cx="344880" cy="6135"/>
            </a:xfrm>
            <a:custGeom>
              <a:avLst/>
              <a:gdLst/>
              <a:ahLst/>
              <a:cxnLst/>
              <a:rect l="l" t="t" r="r" b="b"/>
              <a:pathLst>
                <a:path w="13210" h="235" extrusionOk="0">
                  <a:moveTo>
                    <a:pt x="13210" y="1"/>
                  </a:moveTo>
                  <a:cubicBezTo>
                    <a:pt x="11008" y="1"/>
                    <a:pt x="8806" y="1"/>
                    <a:pt x="6605" y="67"/>
                  </a:cubicBezTo>
                  <a:cubicBezTo>
                    <a:pt x="4403" y="134"/>
                    <a:pt x="2202" y="167"/>
                    <a:pt x="0" y="234"/>
                  </a:cubicBezTo>
                  <a:cubicBezTo>
                    <a:pt x="2202" y="234"/>
                    <a:pt x="4403" y="234"/>
                    <a:pt x="6605" y="167"/>
                  </a:cubicBezTo>
                  <a:cubicBezTo>
                    <a:pt x="8806" y="101"/>
                    <a:pt x="11008" y="101"/>
                    <a:pt x="13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1"/>
            <p:cNvSpPr/>
            <p:nvPr/>
          </p:nvSpPr>
          <p:spPr>
            <a:xfrm flipH="1">
              <a:off x="6473780" y="4525609"/>
              <a:ext cx="37464" cy="24411"/>
            </a:xfrm>
            <a:custGeom>
              <a:avLst/>
              <a:gdLst/>
              <a:ahLst/>
              <a:cxnLst/>
              <a:rect l="l" t="t" r="r" b="b"/>
              <a:pathLst>
                <a:path w="1435" h="935" extrusionOk="0">
                  <a:moveTo>
                    <a:pt x="334" y="1"/>
                  </a:moveTo>
                  <a:cubicBezTo>
                    <a:pt x="201" y="301"/>
                    <a:pt x="101" y="568"/>
                    <a:pt x="1" y="835"/>
                  </a:cubicBezTo>
                  <a:lnTo>
                    <a:pt x="401" y="101"/>
                  </a:lnTo>
                  <a:lnTo>
                    <a:pt x="1272" y="101"/>
                  </a:lnTo>
                  <a:lnTo>
                    <a:pt x="949" y="835"/>
                  </a:lnTo>
                  <a:lnTo>
                    <a:pt x="1" y="835"/>
                  </a:lnTo>
                  <a:lnTo>
                    <a:pt x="968" y="935"/>
                  </a:lnTo>
                  <a:lnTo>
                    <a:pt x="1001" y="935"/>
                  </a:lnTo>
                  <a:lnTo>
                    <a:pt x="1001" y="901"/>
                  </a:lnTo>
                  <a:lnTo>
                    <a:pt x="1368" y="67"/>
                  </a:lnTo>
                  <a:lnTo>
                    <a:pt x="14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1"/>
            <p:cNvSpPr/>
            <p:nvPr/>
          </p:nvSpPr>
          <p:spPr>
            <a:xfrm flipH="1">
              <a:off x="6488583" y="4529108"/>
              <a:ext cx="22661" cy="23523"/>
            </a:xfrm>
            <a:custGeom>
              <a:avLst/>
              <a:gdLst/>
              <a:ahLst/>
              <a:cxnLst/>
              <a:rect l="l" t="t" r="r" b="b"/>
              <a:pathLst>
                <a:path w="868" h="901" extrusionOk="0">
                  <a:moveTo>
                    <a:pt x="801" y="0"/>
                  </a:moveTo>
                  <a:lnTo>
                    <a:pt x="734" y="67"/>
                  </a:lnTo>
                  <a:cubicBezTo>
                    <a:pt x="468" y="300"/>
                    <a:pt x="234" y="567"/>
                    <a:pt x="1" y="901"/>
                  </a:cubicBezTo>
                  <a:cubicBezTo>
                    <a:pt x="284" y="680"/>
                    <a:pt x="537" y="430"/>
                    <a:pt x="761" y="179"/>
                  </a:cubicBezTo>
                  <a:lnTo>
                    <a:pt x="761" y="179"/>
                  </a:lnTo>
                  <a:cubicBezTo>
                    <a:pt x="796" y="230"/>
                    <a:pt x="842" y="282"/>
                    <a:pt x="868" y="334"/>
                  </a:cubicBezTo>
                  <a:cubicBezTo>
                    <a:pt x="835" y="267"/>
                    <a:pt x="835" y="167"/>
                    <a:pt x="801" y="67"/>
                  </a:cubicBezTo>
                  <a:lnTo>
                    <a:pt x="801" y="0"/>
                  </a:ln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1"/>
            <p:cNvSpPr/>
            <p:nvPr/>
          </p:nvSpPr>
          <p:spPr>
            <a:xfrm flipH="1">
              <a:off x="6472031" y="4497752"/>
              <a:ext cx="344880" cy="6109"/>
            </a:xfrm>
            <a:custGeom>
              <a:avLst/>
              <a:gdLst/>
              <a:ahLst/>
              <a:cxnLst/>
              <a:rect l="l" t="t" r="r" b="b"/>
              <a:pathLst>
                <a:path w="13210" h="234" extrusionOk="0">
                  <a:moveTo>
                    <a:pt x="13210" y="0"/>
                  </a:moveTo>
                  <a:cubicBezTo>
                    <a:pt x="11008" y="0"/>
                    <a:pt x="8807" y="0"/>
                    <a:pt x="6605" y="67"/>
                  </a:cubicBezTo>
                  <a:cubicBezTo>
                    <a:pt x="4403" y="134"/>
                    <a:pt x="2202" y="134"/>
                    <a:pt x="0" y="234"/>
                  </a:cubicBezTo>
                  <a:cubicBezTo>
                    <a:pt x="2202" y="234"/>
                    <a:pt x="4403" y="234"/>
                    <a:pt x="6605" y="167"/>
                  </a:cubicBezTo>
                  <a:cubicBezTo>
                    <a:pt x="8807" y="100"/>
                    <a:pt x="11008" y="67"/>
                    <a:pt x="13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1"/>
            <p:cNvSpPr/>
            <p:nvPr/>
          </p:nvSpPr>
          <p:spPr>
            <a:xfrm flipH="1">
              <a:off x="6420651" y="4484673"/>
              <a:ext cx="37464" cy="24411"/>
            </a:xfrm>
            <a:custGeom>
              <a:avLst/>
              <a:gdLst/>
              <a:ahLst/>
              <a:cxnLst/>
              <a:rect l="l" t="t" r="r" b="b"/>
              <a:pathLst>
                <a:path w="1435" h="935" extrusionOk="0">
                  <a:moveTo>
                    <a:pt x="334" y="1"/>
                  </a:moveTo>
                  <a:lnTo>
                    <a:pt x="334" y="34"/>
                  </a:lnTo>
                  <a:cubicBezTo>
                    <a:pt x="234" y="301"/>
                    <a:pt x="134" y="601"/>
                    <a:pt x="0" y="868"/>
                  </a:cubicBezTo>
                  <a:lnTo>
                    <a:pt x="415" y="134"/>
                  </a:lnTo>
                  <a:lnTo>
                    <a:pt x="1272" y="134"/>
                  </a:lnTo>
                  <a:lnTo>
                    <a:pt x="949" y="868"/>
                  </a:lnTo>
                  <a:lnTo>
                    <a:pt x="0" y="868"/>
                  </a:lnTo>
                  <a:lnTo>
                    <a:pt x="968" y="935"/>
                  </a:lnTo>
                  <a:lnTo>
                    <a:pt x="1001" y="935"/>
                  </a:lnTo>
                  <a:lnTo>
                    <a:pt x="1001" y="901"/>
                  </a:lnTo>
                  <a:lnTo>
                    <a:pt x="1401" y="68"/>
                  </a:lnTo>
                  <a:lnTo>
                    <a:pt x="14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1"/>
            <p:cNvSpPr/>
            <p:nvPr/>
          </p:nvSpPr>
          <p:spPr>
            <a:xfrm flipH="1">
              <a:off x="6435454" y="4489033"/>
              <a:ext cx="22661" cy="22661"/>
            </a:xfrm>
            <a:custGeom>
              <a:avLst/>
              <a:gdLst/>
              <a:ahLst/>
              <a:cxnLst/>
              <a:rect l="l" t="t" r="r" b="b"/>
              <a:pathLst>
                <a:path w="868" h="868" extrusionOk="0">
                  <a:moveTo>
                    <a:pt x="801" y="1"/>
                  </a:moveTo>
                  <a:lnTo>
                    <a:pt x="768" y="34"/>
                  </a:lnTo>
                  <a:cubicBezTo>
                    <a:pt x="467" y="301"/>
                    <a:pt x="234" y="568"/>
                    <a:pt x="0" y="868"/>
                  </a:cubicBezTo>
                  <a:cubicBezTo>
                    <a:pt x="283" y="648"/>
                    <a:pt x="536" y="399"/>
                    <a:pt x="760" y="148"/>
                  </a:cubicBezTo>
                  <a:lnTo>
                    <a:pt x="760" y="148"/>
                  </a:lnTo>
                  <a:cubicBezTo>
                    <a:pt x="795" y="209"/>
                    <a:pt x="841" y="282"/>
                    <a:pt x="868" y="334"/>
                  </a:cubicBezTo>
                  <a:cubicBezTo>
                    <a:pt x="868" y="234"/>
                    <a:pt x="834" y="134"/>
                    <a:pt x="801" y="34"/>
                  </a:cubicBezTo>
                  <a:lnTo>
                    <a:pt x="801" y="1"/>
                  </a:lnTo>
                  <a:close/>
                </a:path>
              </a:pathLst>
            </a:custGeom>
            <a:solidFill>
              <a:srgbClr val="FFC7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1"/>
            <p:cNvSpPr/>
            <p:nvPr/>
          </p:nvSpPr>
          <p:spPr>
            <a:xfrm flipH="1">
              <a:off x="6418902" y="4456816"/>
              <a:ext cx="344880" cy="6449"/>
            </a:xfrm>
            <a:custGeom>
              <a:avLst/>
              <a:gdLst/>
              <a:ahLst/>
              <a:cxnLst/>
              <a:rect l="l" t="t" r="r" b="b"/>
              <a:pathLst>
                <a:path w="13210" h="247" extrusionOk="0">
                  <a:moveTo>
                    <a:pt x="13209" y="0"/>
                  </a:moveTo>
                  <a:cubicBezTo>
                    <a:pt x="11008" y="0"/>
                    <a:pt x="8806" y="0"/>
                    <a:pt x="6605" y="67"/>
                  </a:cubicBezTo>
                  <a:cubicBezTo>
                    <a:pt x="4403" y="134"/>
                    <a:pt x="2202" y="167"/>
                    <a:pt x="0" y="234"/>
                  </a:cubicBezTo>
                  <a:cubicBezTo>
                    <a:pt x="590" y="243"/>
                    <a:pt x="1180" y="247"/>
                    <a:pt x="1770" y="247"/>
                  </a:cubicBezTo>
                  <a:cubicBezTo>
                    <a:pt x="3381" y="247"/>
                    <a:pt x="4993" y="216"/>
                    <a:pt x="6605" y="167"/>
                  </a:cubicBezTo>
                  <a:cubicBezTo>
                    <a:pt x="8806" y="134"/>
                    <a:pt x="11008" y="100"/>
                    <a:pt x="13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1"/>
            <p:cNvSpPr/>
            <p:nvPr/>
          </p:nvSpPr>
          <p:spPr>
            <a:xfrm flipH="1">
              <a:off x="6367522" y="4444624"/>
              <a:ext cx="36603" cy="24411"/>
            </a:xfrm>
            <a:custGeom>
              <a:avLst/>
              <a:gdLst/>
              <a:ahLst/>
              <a:cxnLst/>
              <a:rect l="l" t="t" r="r" b="b"/>
              <a:pathLst>
                <a:path w="1402" h="935" extrusionOk="0">
                  <a:moveTo>
                    <a:pt x="334" y="0"/>
                  </a:moveTo>
                  <a:cubicBezTo>
                    <a:pt x="201" y="301"/>
                    <a:pt x="101" y="567"/>
                    <a:pt x="1" y="834"/>
                  </a:cubicBezTo>
                  <a:lnTo>
                    <a:pt x="401" y="100"/>
                  </a:lnTo>
                  <a:lnTo>
                    <a:pt x="1269" y="100"/>
                  </a:lnTo>
                  <a:lnTo>
                    <a:pt x="917" y="834"/>
                  </a:lnTo>
                  <a:lnTo>
                    <a:pt x="1" y="834"/>
                  </a:lnTo>
                  <a:lnTo>
                    <a:pt x="968" y="934"/>
                  </a:lnTo>
                  <a:lnTo>
                    <a:pt x="968" y="901"/>
                  </a:lnTo>
                  <a:lnTo>
                    <a:pt x="1368" y="67"/>
                  </a:lnTo>
                  <a:lnTo>
                    <a:pt x="14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1"/>
            <p:cNvSpPr/>
            <p:nvPr/>
          </p:nvSpPr>
          <p:spPr>
            <a:xfrm flipH="1">
              <a:off x="6371882" y="4416741"/>
              <a:ext cx="344880" cy="6135"/>
            </a:xfrm>
            <a:custGeom>
              <a:avLst/>
              <a:gdLst/>
              <a:ahLst/>
              <a:cxnLst/>
              <a:rect l="l" t="t" r="r" b="b"/>
              <a:pathLst>
                <a:path w="13210" h="235" extrusionOk="0">
                  <a:moveTo>
                    <a:pt x="13210" y="1"/>
                  </a:moveTo>
                  <a:cubicBezTo>
                    <a:pt x="11008" y="1"/>
                    <a:pt x="8807" y="1"/>
                    <a:pt x="6605" y="68"/>
                  </a:cubicBezTo>
                  <a:cubicBezTo>
                    <a:pt x="4403" y="134"/>
                    <a:pt x="2202" y="134"/>
                    <a:pt x="0" y="234"/>
                  </a:cubicBezTo>
                  <a:cubicBezTo>
                    <a:pt x="2202" y="234"/>
                    <a:pt x="4403" y="234"/>
                    <a:pt x="6605" y="168"/>
                  </a:cubicBezTo>
                  <a:cubicBezTo>
                    <a:pt x="8807" y="101"/>
                    <a:pt x="11008" y="68"/>
                    <a:pt x="13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1"/>
            <p:cNvSpPr/>
            <p:nvPr/>
          </p:nvSpPr>
          <p:spPr>
            <a:xfrm flipH="1">
              <a:off x="6319615" y="4403687"/>
              <a:ext cx="37490" cy="24411"/>
            </a:xfrm>
            <a:custGeom>
              <a:avLst/>
              <a:gdLst/>
              <a:ahLst/>
              <a:cxnLst/>
              <a:rect l="l" t="t" r="r" b="b"/>
              <a:pathLst>
                <a:path w="1436" h="935" extrusionOk="0">
                  <a:moveTo>
                    <a:pt x="334" y="1"/>
                  </a:moveTo>
                  <a:lnTo>
                    <a:pt x="334" y="34"/>
                  </a:lnTo>
                  <a:cubicBezTo>
                    <a:pt x="234" y="301"/>
                    <a:pt x="101" y="601"/>
                    <a:pt x="1" y="868"/>
                  </a:cubicBezTo>
                  <a:lnTo>
                    <a:pt x="384" y="134"/>
                  </a:lnTo>
                  <a:lnTo>
                    <a:pt x="1272" y="134"/>
                  </a:lnTo>
                  <a:lnTo>
                    <a:pt x="950" y="868"/>
                  </a:lnTo>
                  <a:lnTo>
                    <a:pt x="1" y="868"/>
                  </a:lnTo>
                  <a:lnTo>
                    <a:pt x="968" y="935"/>
                  </a:lnTo>
                  <a:lnTo>
                    <a:pt x="1002" y="935"/>
                  </a:lnTo>
                  <a:lnTo>
                    <a:pt x="1002" y="901"/>
                  </a:lnTo>
                  <a:lnTo>
                    <a:pt x="1402" y="67"/>
                  </a:lnTo>
                  <a:lnTo>
                    <a:pt x="14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1"/>
            <p:cNvSpPr/>
            <p:nvPr/>
          </p:nvSpPr>
          <p:spPr>
            <a:xfrm flipH="1">
              <a:off x="6328335" y="4375830"/>
              <a:ext cx="344880" cy="6449"/>
            </a:xfrm>
            <a:custGeom>
              <a:avLst/>
              <a:gdLst/>
              <a:ahLst/>
              <a:cxnLst/>
              <a:rect l="l" t="t" r="r" b="b"/>
              <a:pathLst>
                <a:path w="13210" h="247" extrusionOk="0">
                  <a:moveTo>
                    <a:pt x="13210" y="0"/>
                  </a:moveTo>
                  <a:cubicBezTo>
                    <a:pt x="11008" y="0"/>
                    <a:pt x="8806" y="0"/>
                    <a:pt x="6605" y="67"/>
                  </a:cubicBezTo>
                  <a:cubicBezTo>
                    <a:pt x="4403" y="134"/>
                    <a:pt x="2202" y="167"/>
                    <a:pt x="0" y="234"/>
                  </a:cubicBezTo>
                  <a:cubicBezTo>
                    <a:pt x="590" y="243"/>
                    <a:pt x="1180" y="247"/>
                    <a:pt x="1770" y="247"/>
                  </a:cubicBezTo>
                  <a:cubicBezTo>
                    <a:pt x="3382" y="247"/>
                    <a:pt x="4993" y="216"/>
                    <a:pt x="6605" y="167"/>
                  </a:cubicBezTo>
                  <a:cubicBezTo>
                    <a:pt x="8806" y="134"/>
                    <a:pt x="11008" y="100"/>
                    <a:pt x="13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1"/>
            <p:cNvSpPr/>
            <p:nvPr/>
          </p:nvSpPr>
          <p:spPr>
            <a:xfrm flipH="1">
              <a:off x="6276068" y="4363638"/>
              <a:ext cx="37490" cy="24411"/>
            </a:xfrm>
            <a:custGeom>
              <a:avLst/>
              <a:gdLst/>
              <a:ahLst/>
              <a:cxnLst/>
              <a:rect l="l" t="t" r="r" b="b"/>
              <a:pathLst>
                <a:path w="1436" h="935" extrusionOk="0">
                  <a:moveTo>
                    <a:pt x="334" y="0"/>
                  </a:moveTo>
                  <a:cubicBezTo>
                    <a:pt x="201" y="300"/>
                    <a:pt x="101" y="567"/>
                    <a:pt x="1" y="834"/>
                  </a:cubicBezTo>
                  <a:lnTo>
                    <a:pt x="401" y="100"/>
                  </a:lnTo>
                  <a:lnTo>
                    <a:pt x="1272" y="100"/>
                  </a:lnTo>
                  <a:lnTo>
                    <a:pt x="949" y="834"/>
                  </a:lnTo>
                  <a:lnTo>
                    <a:pt x="1" y="834"/>
                  </a:lnTo>
                  <a:lnTo>
                    <a:pt x="968" y="934"/>
                  </a:lnTo>
                  <a:lnTo>
                    <a:pt x="1001" y="934"/>
                  </a:lnTo>
                  <a:lnTo>
                    <a:pt x="1001" y="901"/>
                  </a:lnTo>
                  <a:lnTo>
                    <a:pt x="1402" y="67"/>
                  </a:lnTo>
                  <a:lnTo>
                    <a:pt x="14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1"/>
            <p:cNvSpPr/>
            <p:nvPr/>
          </p:nvSpPr>
          <p:spPr>
            <a:xfrm flipH="1">
              <a:off x="6292620" y="4335755"/>
              <a:ext cx="344906" cy="6135"/>
            </a:xfrm>
            <a:custGeom>
              <a:avLst/>
              <a:gdLst/>
              <a:ahLst/>
              <a:cxnLst/>
              <a:rect l="l" t="t" r="r" b="b"/>
              <a:pathLst>
                <a:path w="13211" h="235" extrusionOk="0">
                  <a:moveTo>
                    <a:pt x="13210" y="1"/>
                  </a:moveTo>
                  <a:cubicBezTo>
                    <a:pt x="11009" y="1"/>
                    <a:pt x="8807" y="1"/>
                    <a:pt x="6606" y="67"/>
                  </a:cubicBezTo>
                  <a:cubicBezTo>
                    <a:pt x="4404" y="134"/>
                    <a:pt x="2202" y="134"/>
                    <a:pt x="1" y="234"/>
                  </a:cubicBezTo>
                  <a:cubicBezTo>
                    <a:pt x="2202" y="234"/>
                    <a:pt x="4404" y="234"/>
                    <a:pt x="6606" y="168"/>
                  </a:cubicBezTo>
                  <a:cubicBezTo>
                    <a:pt x="8807" y="101"/>
                    <a:pt x="11009" y="67"/>
                    <a:pt x="13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1"/>
            <p:cNvSpPr/>
            <p:nvPr/>
          </p:nvSpPr>
          <p:spPr>
            <a:xfrm flipH="1">
              <a:off x="6241240" y="4322702"/>
              <a:ext cx="36603" cy="24411"/>
            </a:xfrm>
            <a:custGeom>
              <a:avLst/>
              <a:gdLst/>
              <a:ahLst/>
              <a:cxnLst/>
              <a:rect l="l" t="t" r="r" b="b"/>
              <a:pathLst>
                <a:path w="1402" h="935" extrusionOk="0">
                  <a:moveTo>
                    <a:pt x="334" y="0"/>
                  </a:moveTo>
                  <a:lnTo>
                    <a:pt x="334" y="34"/>
                  </a:lnTo>
                  <a:cubicBezTo>
                    <a:pt x="200" y="301"/>
                    <a:pt x="100" y="601"/>
                    <a:pt x="0" y="868"/>
                  </a:cubicBezTo>
                  <a:lnTo>
                    <a:pt x="383" y="134"/>
                  </a:lnTo>
                  <a:lnTo>
                    <a:pt x="1272" y="134"/>
                  </a:lnTo>
                  <a:lnTo>
                    <a:pt x="949" y="868"/>
                  </a:lnTo>
                  <a:lnTo>
                    <a:pt x="0" y="868"/>
                  </a:lnTo>
                  <a:lnTo>
                    <a:pt x="968" y="934"/>
                  </a:lnTo>
                  <a:lnTo>
                    <a:pt x="1001" y="934"/>
                  </a:lnTo>
                  <a:lnTo>
                    <a:pt x="1001" y="901"/>
                  </a:lnTo>
                  <a:lnTo>
                    <a:pt x="1368" y="67"/>
                  </a:lnTo>
                  <a:lnTo>
                    <a:pt x="1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1"/>
            <p:cNvSpPr/>
            <p:nvPr/>
          </p:nvSpPr>
          <p:spPr>
            <a:xfrm flipH="1">
              <a:off x="6252571" y="4294819"/>
              <a:ext cx="344880" cy="6475"/>
            </a:xfrm>
            <a:custGeom>
              <a:avLst/>
              <a:gdLst/>
              <a:ahLst/>
              <a:cxnLst/>
              <a:rect l="l" t="t" r="r" b="b"/>
              <a:pathLst>
                <a:path w="13210" h="248" extrusionOk="0">
                  <a:moveTo>
                    <a:pt x="13210" y="1"/>
                  </a:moveTo>
                  <a:cubicBezTo>
                    <a:pt x="11008" y="1"/>
                    <a:pt x="8807" y="1"/>
                    <a:pt x="6605" y="68"/>
                  </a:cubicBezTo>
                  <a:cubicBezTo>
                    <a:pt x="4403" y="134"/>
                    <a:pt x="2202" y="168"/>
                    <a:pt x="0" y="234"/>
                  </a:cubicBezTo>
                  <a:cubicBezTo>
                    <a:pt x="590" y="243"/>
                    <a:pt x="1180" y="248"/>
                    <a:pt x="1770" y="248"/>
                  </a:cubicBezTo>
                  <a:cubicBezTo>
                    <a:pt x="3382" y="248"/>
                    <a:pt x="4993" y="217"/>
                    <a:pt x="6605" y="168"/>
                  </a:cubicBezTo>
                  <a:cubicBezTo>
                    <a:pt x="8807" y="134"/>
                    <a:pt x="11008" y="101"/>
                    <a:pt x="13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1"/>
            <p:cNvSpPr/>
            <p:nvPr/>
          </p:nvSpPr>
          <p:spPr>
            <a:xfrm flipH="1">
              <a:off x="6201191" y="4282627"/>
              <a:ext cx="36603" cy="24411"/>
            </a:xfrm>
            <a:custGeom>
              <a:avLst/>
              <a:gdLst/>
              <a:ahLst/>
              <a:cxnLst/>
              <a:rect l="l" t="t" r="r" b="b"/>
              <a:pathLst>
                <a:path w="1402" h="935" extrusionOk="0">
                  <a:moveTo>
                    <a:pt x="334" y="1"/>
                  </a:moveTo>
                  <a:cubicBezTo>
                    <a:pt x="201" y="301"/>
                    <a:pt x="101" y="568"/>
                    <a:pt x="1" y="835"/>
                  </a:cubicBezTo>
                  <a:lnTo>
                    <a:pt x="384" y="101"/>
                  </a:lnTo>
                  <a:lnTo>
                    <a:pt x="1270" y="101"/>
                  </a:lnTo>
                  <a:lnTo>
                    <a:pt x="917" y="835"/>
                  </a:lnTo>
                  <a:lnTo>
                    <a:pt x="1" y="835"/>
                  </a:lnTo>
                  <a:lnTo>
                    <a:pt x="968" y="935"/>
                  </a:lnTo>
                  <a:lnTo>
                    <a:pt x="968" y="902"/>
                  </a:lnTo>
                  <a:lnTo>
                    <a:pt x="1368" y="68"/>
                  </a:lnTo>
                  <a:lnTo>
                    <a:pt x="14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81"/>
            <p:cNvSpPr/>
            <p:nvPr/>
          </p:nvSpPr>
          <p:spPr>
            <a:xfrm flipH="1">
              <a:off x="6215107" y="4254770"/>
              <a:ext cx="344906" cy="6135"/>
            </a:xfrm>
            <a:custGeom>
              <a:avLst/>
              <a:gdLst/>
              <a:ahLst/>
              <a:cxnLst/>
              <a:rect l="l" t="t" r="r" b="b"/>
              <a:pathLst>
                <a:path w="13211" h="235" extrusionOk="0">
                  <a:moveTo>
                    <a:pt x="13210" y="1"/>
                  </a:moveTo>
                  <a:cubicBezTo>
                    <a:pt x="11008" y="1"/>
                    <a:pt x="8774" y="1"/>
                    <a:pt x="6605" y="67"/>
                  </a:cubicBezTo>
                  <a:cubicBezTo>
                    <a:pt x="4404" y="134"/>
                    <a:pt x="2202" y="167"/>
                    <a:pt x="1" y="234"/>
                  </a:cubicBezTo>
                  <a:cubicBezTo>
                    <a:pt x="2202" y="234"/>
                    <a:pt x="4404" y="234"/>
                    <a:pt x="6605" y="167"/>
                  </a:cubicBezTo>
                  <a:cubicBezTo>
                    <a:pt x="8807" y="101"/>
                    <a:pt x="11008" y="67"/>
                    <a:pt x="13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1"/>
            <p:cNvSpPr/>
            <p:nvPr/>
          </p:nvSpPr>
          <p:spPr>
            <a:xfrm flipH="1">
              <a:off x="6163727" y="4241716"/>
              <a:ext cx="37490" cy="24411"/>
            </a:xfrm>
            <a:custGeom>
              <a:avLst/>
              <a:gdLst/>
              <a:ahLst/>
              <a:cxnLst/>
              <a:rect l="l" t="t" r="r" b="b"/>
              <a:pathLst>
                <a:path w="1436" h="935" extrusionOk="0">
                  <a:moveTo>
                    <a:pt x="334" y="0"/>
                  </a:moveTo>
                  <a:lnTo>
                    <a:pt x="334" y="34"/>
                  </a:lnTo>
                  <a:cubicBezTo>
                    <a:pt x="234" y="300"/>
                    <a:pt x="134" y="601"/>
                    <a:pt x="1" y="867"/>
                  </a:cubicBezTo>
                  <a:lnTo>
                    <a:pt x="384" y="134"/>
                  </a:lnTo>
                  <a:lnTo>
                    <a:pt x="1272" y="134"/>
                  </a:lnTo>
                  <a:lnTo>
                    <a:pt x="949" y="867"/>
                  </a:lnTo>
                  <a:lnTo>
                    <a:pt x="1" y="867"/>
                  </a:lnTo>
                  <a:lnTo>
                    <a:pt x="968" y="934"/>
                  </a:lnTo>
                  <a:lnTo>
                    <a:pt x="1001" y="934"/>
                  </a:lnTo>
                  <a:lnTo>
                    <a:pt x="1001" y="901"/>
                  </a:lnTo>
                  <a:lnTo>
                    <a:pt x="1402" y="67"/>
                  </a:lnTo>
                  <a:lnTo>
                    <a:pt x="14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1"/>
            <p:cNvSpPr/>
            <p:nvPr/>
          </p:nvSpPr>
          <p:spPr>
            <a:xfrm flipH="1">
              <a:off x="6181167" y="4213833"/>
              <a:ext cx="344019" cy="6475"/>
            </a:xfrm>
            <a:custGeom>
              <a:avLst/>
              <a:gdLst/>
              <a:ahLst/>
              <a:cxnLst/>
              <a:rect l="l" t="t" r="r" b="b"/>
              <a:pathLst>
                <a:path w="13177" h="248" extrusionOk="0">
                  <a:moveTo>
                    <a:pt x="13177" y="1"/>
                  </a:moveTo>
                  <a:cubicBezTo>
                    <a:pt x="10975" y="1"/>
                    <a:pt x="8774" y="1"/>
                    <a:pt x="6572" y="67"/>
                  </a:cubicBezTo>
                  <a:cubicBezTo>
                    <a:pt x="4404" y="134"/>
                    <a:pt x="2169" y="168"/>
                    <a:pt x="1" y="234"/>
                  </a:cubicBezTo>
                  <a:cubicBezTo>
                    <a:pt x="582" y="243"/>
                    <a:pt x="1168" y="247"/>
                    <a:pt x="1756" y="247"/>
                  </a:cubicBezTo>
                  <a:cubicBezTo>
                    <a:pt x="3362" y="247"/>
                    <a:pt x="4985" y="216"/>
                    <a:pt x="6572" y="168"/>
                  </a:cubicBezTo>
                  <a:cubicBezTo>
                    <a:pt x="8774" y="134"/>
                    <a:pt x="10975" y="101"/>
                    <a:pt x="131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81"/>
            <p:cNvSpPr/>
            <p:nvPr/>
          </p:nvSpPr>
          <p:spPr>
            <a:xfrm flipH="1">
              <a:off x="6129761" y="4201641"/>
              <a:ext cx="36603" cy="24411"/>
            </a:xfrm>
            <a:custGeom>
              <a:avLst/>
              <a:gdLst/>
              <a:ahLst/>
              <a:cxnLst/>
              <a:rect l="l" t="t" r="r" b="b"/>
              <a:pathLst>
                <a:path w="1402" h="935" extrusionOk="0">
                  <a:moveTo>
                    <a:pt x="334" y="1"/>
                  </a:moveTo>
                  <a:cubicBezTo>
                    <a:pt x="200" y="301"/>
                    <a:pt x="100" y="568"/>
                    <a:pt x="0" y="835"/>
                  </a:cubicBezTo>
                  <a:lnTo>
                    <a:pt x="383" y="101"/>
                  </a:lnTo>
                  <a:lnTo>
                    <a:pt x="1257" y="101"/>
                  </a:lnTo>
                  <a:lnTo>
                    <a:pt x="934" y="835"/>
                  </a:lnTo>
                  <a:lnTo>
                    <a:pt x="0" y="835"/>
                  </a:lnTo>
                  <a:lnTo>
                    <a:pt x="967" y="935"/>
                  </a:lnTo>
                  <a:lnTo>
                    <a:pt x="1001" y="935"/>
                  </a:lnTo>
                  <a:lnTo>
                    <a:pt x="1001" y="901"/>
                  </a:lnTo>
                  <a:lnTo>
                    <a:pt x="1368" y="67"/>
                  </a:lnTo>
                  <a:lnTo>
                    <a:pt x="14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1"/>
            <p:cNvSpPr/>
            <p:nvPr/>
          </p:nvSpPr>
          <p:spPr>
            <a:xfrm flipH="1">
              <a:off x="6141953" y="4173785"/>
              <a:ext cx="345768" cy="6109"/>
            </a:xfrm>
            <a:custGeom>
              <a:avLst/>
              <a:gdLst/>
              <a:ahLst/>
              <a:cxnLst/>
              <a:rect l="l" t="t" r="r" b="b"/>
              <a:pathLst>
                <a:path w="13244" h="234" extrusionOk="0">
                  <a:moveTo>
                    <a:pt x="13243" y="0"/>
                  </a:moveTo>
                  <a:cubicBezTo>
                    <a:pt x="11008" y="0"/>
                    <a:pt x="8807" y="0"/>
                    <a:pt x="6605" y="67"/>
                  </a:cubicBezTo>
                  <a:cubicBezTo>
                    <a:pt x="4403" y="134"/>
                    <a:pt x="2202" y="134"/>
                    <a:pt x="0" y="234"/>
                  </a:cubicBezTo>
                  <a:cubicBezTo>
                    <a:pt x="2202" y="234"/>
                    <a:pt x="4403" y="234"/>
                    <a:pt x="6605" y="167"/>
                  </a:cubicBezTo>
                  <a:cubicBezTo>
                    <a:pt x="8807" y="100"/>
                    <a:pt x="11041" y="67"/>
                    <a:pt x="13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1"/>
            <p:cNvSpPr/>
            <p:nvPr/>
          </p:nvSpPr>
          <p:spPr>
            <a:xfrm flipH="1">
              <a:off x="6090574" y="4160705"/>
              <a:ext cx="37490" cy="24411"/>
            </a:xfrm>
            <a:custGeom>
              <a:avLst/>
              <a:gdLst/>
              <a:ahLst/>
              <a:cxnLst/>
              <a:rect l="l" t="t" r="r" b="b"/>
              <a:pathLst>
                <a:path w="1436" h="935" extrusionOk="0">
                  <a:moveTo>
                    <a:pt x="334" y="1"/>
                  </a:moveTo>
                  <a:lnTo>
                    <a:pt x="334" y="34"/>
                  </a:lnTo>
                  <a:cubicBezTo>
                    <a:pt x="201" y="301"/>
                    <a:pt x="101" y="601"/>
                    <a:pt x="1" y="868"/>
                  </a:cubicBezTo>
                  <a:lnTo>
                    <a:pt x="384" y="134"/>
                  </a:lnTo>
                  <a:lnTo>
                    <a:pt x="1258" y="134"/>
                  </a:lnTo>
                  <a:lnTo>
                    <a:pt x="935" y="868"/>
                  </a:lnTo>
                  <a:lnTo>
                    <a:pt x="1" y="868"/>
                  </a:lnTo>
                  <a:lnTo>
                    <a:pt x="968" y="935"/>
                  </a:lnTo>
                  <a:lnTo>
                    <a:pt x="1001" y="935"/>
                  </a:lnTo>
                  <a:lnTo>
                    <a:pt x="1001" y="902"/>
                  </a:lnTo>
                  <a:lnTo>
                    <a:pt x="1402" y="68"/>
                  </a:lnTo>
                  <a:lnTo>
                    <a:pt x="14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81"/>
            <p:cNvSpPr/>
            <p:nvPr/>
          </p:nvSpPr>
          <p:spPr>
            <a:xfrm flipH="1">
              <a:off x="6110624" y="4132848"/>
              <a:ext cx="344880" cy="6475"/>
            </a:xfrm>
            <a:custGeom>
              <a:avLst/>
              <a:gdLst/>
              <a:ahLst/>
              <a:cxnLst/>
              <a:rect l="l" t="t" r="r" b="b"/>
              <a:pathLst>
                <a:path w="13210" h="248" extrusionOk="0">
                  <a:moveTo>
                    <a:pt x="13210" y="1"/>
                  </a:moveTo>
                  <a:cubicBezTo>
                    <a:pt x="11008" y="1"/>
                    <a:pt x="8807" y="1"/>
                    <a:pt x="6605" y="67"/>
                  </a:cubicBezTo>
                  <a:cubicBezTo>
                    <a:pt x="4404" y="134"/>
                    <a:pt x="2202" y="167"/>
                    <a:pt x="0" y="234"/>
                  </a:cubicBezTo>
                  <a:cubicBezTo>
                    <a:pt x="590" y="243"/>
                    <a:pt x="1180" y="247"/>
                    <a:pt x="1770" y="247"/>
                  </a:cubicBezTo>
                  <a:cubicBezTo>
                    <a:pt x="3382" y="247"/>
                    <a:pt x="4994" y="216"/>
                    <a:pt x="6605" y="167"/>
                  </a:cubicBezTo>
                  <a:cubicBezTo>
                    <a:pt x="8807" y="134"/>
                    <a:pt x="11008" y="101"/>
                    <a:pt x="13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81"/>
            <p:cNvSpPr/>
            <p:nvPr/>
          </p:nvSpPr>
          <p:spPr>
            <a:xfrm flipH="1">
              <a:off x="6059245" y="4119794"/>
              <a:ext cx="36603" cy="24411"/>
            </a:xfrm>
            <a:custGeom>
              <a:avLst/>
              <a:gdLst/>
              <a:ahLst/>
              <a:cxnLst/>
              <a:rect l="l" t="t" r="r" b="b"/>
              <a:pathLst>
                <a:path w="1402" h="935" extrusionOk="0">
                  <a:moveTo>
                    <a:pt x="335" y="0"/>
                  </a:moveTo>
                  <a:lnTo>
                    <a:pt x="335" y="34"/>
                  </a:lnTo>
                  <a:cubicBezTo>
                    <a:pt x="201" y="334"/>
                    <a:pt x="101" y="601"/>
                    <a:pt x="1" y="867"/>
                  </a:cubicBezTo>
                  <a:lnTo>
                    <a:pt x="401" y="100"/>
                  </a:lnTo>
                  <a:lnTo>
                    <a:pt x="1270" y="100"/>
                  </a:lnTo>
                  <a:lnTo>
                    <a:pt x="902" y="867"/>
                  </a:lnTo>
                  <a:lnTo>
                    <a:pt x="1" y="867"/>
                  </a:lnTo>
                  <a:lnTo>
                    <a:pt x="968" y="934"/>
                  </a:lnTo>
                  <a:lnTo>
                    <a:pt x="1369" y="100"/>
                  </a:lnTo>
                  <a:lnTo>
                    <a:pt x="14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1"/>
            <p:cNvSpPr/>
            <p:nvPr/>
          </p:nvSpPr>
          <p:spPr>
            <a:xfrm flipH="1">
              <a:off x="6071437" y="4092799"/>
              <a:ext cx="344880" cy="6109"/>
            </a:xfrm>
            <a:custGeom>
              <a:avLst/>
              <a:gdLst/>
              <a:ahLst/>
              <a:cxnLst/>
              <a:rect l="l" t="t" r="r" b="b"/>
              <a:pathLst>
                <a:path w="13210" h="234" extrusionOk="0">
                  <a:moveTo>
                    <a:pt x="13210" y="0"/>
                  </a:moveTo>
                  <a:cubicBezTo>
                    <a:pt x="11008" y="0"/>
                    <a:pt x="8807" y="0"/>
                    <a:pt x="6605" y="67"/>
                  </a:cubicBezTo>
                  <a:cubicBezTo>
                    <a:pt x="4404" y="134"/>
                    <a:pt x="2169" y="134"/>
                    <a:pt x="1" y="234"/>
                  </a:cubicBezTo>
                  <a:cubicBezTo>
                    <a:pt x="2202" y="234"/>
                    <a:pt x="4404" y="234"/>
                    <a:pt x="6605" y="167"/>
                  </a:cubicBezTo>
                  <a:cubicBezTo>
                    <a:pt x="8807" y="100"/>
                    <a:pt x="11008" y="67"/>
                    <a:pt x="13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1"/>
            <p:cNvSpPr/>
            <p:nvPr/>
          </p:nvSpPr>
          <p:spPr>
            <a:xfrm flipH="1">
              <a:off x="6020031" y="4079719"/>
              <a:ext cx="36603" cy="24411"/>
            </a:xfrm>
            <a:custGeom>
              <a:avLst/>
              <a:gdLst/>
              <a:ahLst/>
              <a:cxnLst/>
              <a:rect l="l" t="t" r="r" b="b"/>
              <a:pathLst>
                <a:path w="1402" h="935" extrusionOk="0">
                  <a:moveTo>
                    <a:pt x="334" y="1"/>
                  </a:moveTo>
                  <a:lnTo>
                    <a:pt x="334" y="34"/>
                  </a:lnTo>
                  <a:cubicBezTo>
                    <a:pt x="200" y="301"/>
                    <a:pt x="100" y="601"/>
                    <a:pt x="0" y="868"/>
                  </a:cubicBezTo>
                  <a:lnTo>
                    <a:pt x="383" y="134"/>
                  </a:lnTo>
                  <a:lnTo>
                    <a:pt x="1257" y="134"/>
                  </a:lnTo>
                  <a:lnTo>
                    <a:pt x="934" y="868"/>
                  </a:lnTo>
                  <a:lnTo>
                    <a:pt x="0" y="868"/>
                  </a:lnTo>
                  <a:lnTo>
                    <a:pt x="967" y="935"/>
                  </a:lnTo>
                  <a:lnTo>
                    <a:pt x="967" y="901"/>
                  </a:lnTo>
                  <a:lnTo>
                    <a:pt x="1368" y="67"/>
                  </a:lnTo>
                  <a:lnTo>
                    <a:pt x="14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1"/>
            <p:cNvSpPr/>
            <p:nvPr/>
          </p:nvSpPr>
          <p:spPr>
            <a:xfrm flipH="1">
              <a:off x="6024391" y="4051862"/>
              <a:ext cx="344906" cy="6449"/>
            </a:xfrm>
            <a:custGeom>
              <a:avLst/>
              <a:gdLst/>
              <a:ahLst/>
              <a:cxnLst/>
              <a:rect l="l" t="t" r="r" b="b"/>
              <a:pathLst>
                <a:path w="13211" h="247" extrusionOk="0">
                  <a:moveTo>
                    <a:pt x="13210" y="0"/>
                  </a:moveTo>
                  <a:cubicBezTo>
                    <a:pt x="11009" y="0"/>
                    <a:pt x="8807" y="0"/>
                    <a:pt x="6606" y="67"/>
                  </a:cubicBezTo>
                  <a:cubicBezTo>
                    <a:pt x="4404" y="134"/>
                    <a:pt x="2202" y="167"/>
                    <a:pt x="1" y="234"/>
                  </a:cubicBezTo>
                  <a:cubicBezTo>
                    <a:pt x="591" y="243"/>
                    <a:pt x="1181" y="247"/>
                    <a:pt x="1771" y="247"/>
                  </a:cubicBezTo>
                  <a:cubicBezTo>
                    <a:pt x="3382" y="247"/>
                    <a:pt x="4994" y="216"/>
                    <a:pt x="6606" y="167"/>
                  </a:cubicBezTo>
                  <a:cubicBezTo>
                    <a:pt x="8807" y="134"/>
                    <a:pt x="11009" y="100"/>
                    <a:pt x="13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1"/>
            <p:cNvSpPr/>
            <p:nvPr/>
          </p:nvSpPr>
          <p:spPr>
            <a:xfrm flipH="1">
              <a:off x="5973012" y="4038783"/>
              <a:ext cx="36603" cy="24411"/>
            </a:xfrm>
            <a:custGeom>
              <a:avLst/>
              <a:gdLst/>
              <a:ahLst/>
              <a:cxnLst/>
              <a:rect l="l" t="t" r="r" b="b"/>
              <a:pathLst>
                <a:path w="1402" h="935" extrusionOk="0">
                  <a:moveTo>
                    <a:pt x="334" y="1"/>
                  </a:moveTo>
                  <a:lnTo>
                    <a:pt x="334" y="34"/>
                  </a:lnTo>
                  <a:cubicBezTo>
                    <a:pt x="200" y="335"/>
                    <a:pt x="100" y="601"/>
                    <a:pt x="0" y="868"/>
                  </a:cubicBezTo>
                  <a:lnTo>
                    <a:pt x="401" y="101"/>
                  </a:lnTo>
                  <a:lnTo>
                    <a:pt x="1272" y="101"/>
                  </a:lnTo>
                  <a:lnTo>
                    <a:pt x="934" y="868"/>
                  </a:lnTo>
                  <a:lnTo>
                    <a:pt x="0" y="868"/>
                  </a:lnTo>
                  <a:lnTo>
                    <a:pt x="968" y="935"/>
                  </a:lnTo>
                  <a:lnTo>
                    <a:pt x="1001" y="935"/>
                  </a:lnTo>
                  <a:lnTo>
                    <a:pt x="1368" y="101"/>
                  </a:lnTo>
                  <a:lnTo>
                    <a:pt x="14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1"/>
            <p:cNvSpPr/>
            <p:nvPr/>
          </p:nvSpPr>
          <p:spPr>
            <a:xfrm flipH="1">
              <a:off x="5979982" y="4011787"/>
              <a:ext cx="344880" cy="6135"/>
            </a:xfrm>
            <a:custGeom>
              <a:avLst/>
              <a:gdLst/>
              <a:ahLst/>
              <a:cxnLst/>
              <a:rect l="l" t="t" r="r" b="b"/>
              <a:pathLst>
                <a:path w="13210" h="235" extrusionOk="0">
                  <a:moveTo>
                    <a:pt x="13209" y="1"/>
                  </a:moveTo>
                  <a:cubicBezTo>
                    <a:pt x="11008" y="1"/>
                    <a:pt x="8806" y="1"/>
                    <a:pt x="6605" y="68"/>
                  </a:cubicBezTo>
                  <a:cubicBezTo>
                    <a:pt x="4403" y="134"/>
                    <a:pt x="2202" y="134"/>
                    <a:pt x="0" y="234"/>
                  </a:cubicBezTo>
                  <a:cubicBezTo>
                    <a:pt x="2202" y="234"/>
                    <a:pt x="4403" y="234"/>
                    <a:pt x="6605" y="168"/>
                  </a:cubicBezTo>
                  <a:cubicBezTo>
                    <a:pt x="8806" y="101"/>
                    <a:pt x="11008" y="68"/>
                    <a:pt x="13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1"/>
            <p:cNvSpPr/>
            <p:nvPr/>
          </p:nvSpPr>
          <p:spPr>
            <a:xfrm flipH="1">
              <a:off x="5928603" y="3998734"/>
              <a:ext cx="37464" cy="24411"/>
            </a:xfrm>
            <a:custGeom>
              <a:avLst/>
              <a:gdLst/>
              <a:ahLst/>
              <a:cxnLst/>
              <a:rect l="l" t="t" r="r" b="b"/>
              <a:pathLst>
                <a:path w="1435" h="935" extrusionOk="0">
                  <a:moveTo>
                    <a:pt x="334" y="0"/>
                  </a:moveTo>
                  <a:lnTo>
                    <a:pt x="334" y="34"/>
                  </a:lnTo>
                  <a:cubicBezTo>
                    <a:pt x="234" y="334"/>
                    <a:pt x="134" y="601"/>
                    <a:pt x="0" y="868"/>
                  </a:cubicBezTo>
                  <a:lnTo>
                    <a:pt x="415" y="134"/>
                  </a:lnTo>
                  <a:lnTo>
                    <a:pt x="1272" y="134"/>
                  </a:lnTo>
                  <a:lnTo>
                    <a:pt x="949" y="868"/>
                  </a:lnTo>
                  <a:lnTo>
                    <a:pt x="0" y="868"/>
                  </a:lnTo>
                  <a:lnTo>
                    <a:pt x="968" y="934"/>
                  </a:lnTo>
                  <a:lnTo>
                    <a:pt x="1001" y="934"/>
                  </a:lnTo>
                  <a:lnTo>
                    <a:pt x="1401" y="101"/>
                  </a:lnTo>
                  <a:lnTo>
                    <a:pt x="14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1"/>
            <p:cNvSpPr/>
            <p:nvPr/>
          </p:nvSpPr>
          <p:spPr>
            <a:xfrm flipH="1">
              <a:off x="5217983" y="3972600"/>
              <a:ext cx="1041585" cy="576558"/>
            </a:xfrm>
            <a:custGeom>
              <a:avLst/>
              <a:gdLst/>
              <a:ahLst/>
              <a:cxnLst/>
              <a:rect l="l" t="t" r="r" b="b"/>
              <a:pathLst>
                <a:path w="39896" h="22084" extrusionOk="0">
                  <a:moveTo>
                    <a:pt x="15" y="334"/>
                  </a:moveTo>
                  <a:cubicBezTo>
                    <a:pt x="10" y="334"/>
                    <a:pt x="5" y="334"/>
                    <a:pt x="1" y="334"/>
                  </a:cubicBezTo>
                  <a:lnTo>
                    <a:pt x="15" y="334"/>
                  </a:lnTo>
                  <a:close/>
                  <a:moveTo>
                    <a:pt x="39896" y="21750"/>
                  </a:moveTo>
                  <a:lnTo>
                    <a:pt x="39895" y="21750"/>
                  </a:lnTo>
                  <a:lnTo>
                    <a:pt x="39895" y="21750"/>
                  </a:lnTo>
                  <a:cubicBezTo>
                    <a:pt x="39896" y="21750"/>
                    <a:pt x="39896" y="21750"/>
                    <a:pt x="39896" y="21750"/>
                  </a:cubicBezTo>
                  <a:close/>
                  <a:moveTo>
                    <a:pt x="18868" y="0"/>
                  </a:moveTo>
                  <a:cubicBezTo>
                    <a:pt x="18839" y="0"/>
                    <a:pt x="18810" y="0"/>
                    <a:pt x="18781" y="1"/>
                  </a:cubicBezTo>
                  <a:lnTo>
                    <a:pt x="15" y="334"/>
                  </a:lnTo>
                  <a:lnTo>
                    <a:pt x="15" y="334"/>
                  </a:lnTo>
                  <a:cubicBezTo>
                    <a:pt x="53" y="333"/>
                    <a:pt x="92" y="333"/>
                    <a:pt x="131" y="333"/>
                  </a:cubicBezTo>
                  <a:cubicBezTo>
                    <a:pt x="5392" y="333"/>
                    <a:pt x="8700" y="6353"/>
                    <a:pt x="11909" y="12143"/>
                  </a:cubicBezTo>
                  <a:cubicBezTo>
                    <a:pt x="14725" y="17245"/>
                    <a:pt x="17344" y="22084"/>
                    <a:pt x="21073" y="22084"/>
                  </a:cubicBezTo>
                  <a:cubicBezTo>
                    <a:pt x="21098" y="22084"/>
                    <a:pt x="21124" y="22084"/>
                    <a:pt x="21149" y="22083"/>
                  </a:cubicBezTo>
                  <a:lnTo>
                    <a:pt x="39895" y="21750"/>
                  </a:lnTo>
                  <a:lnTo>
                    <a:pt x="39895" y="21750"/>
                  </a:lnTo>
                  <a:cubicBezTo>
                    <a:pt x="39870" y="21750"/>
                    <a:pt x="39845" y="21750"/>
                    <a:pt x="39820" y="21750"/>
                  </a:cubicBezTo>
                  <a:cubicBezTo>
                    <a:pt x="36124" y="21750"/>
                    <a:pt x="33472" y="16911"/>
                    <a:pt x="30656" y="11809"/>
                  </a:cubicBezTo>
                  <a:cubicBezTo>
                    <a:pt x="27471" y="6004"/>
                    <a:pt x="24155" y="0"/>
                    <a:pt x="18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1"/>
            <p:cNvSpPr/>
            <p:nvPr/>
          </p:nvSpPr>
          <p:spPr>
            <a:xfrm flipH="1">
              <a:off x="4793867" y="4422850"/>
              <a:ext cx="913554" cy="126308"/>
            </a:xfrm>
            <a:custGeom>
              <a:avLst/>
              <a:gdLst/>
              <a:ahLst/>
              <a:cxnLst/>
              <a:rect l="l" t="t" r="r" b="b"/>
              <a:pathLst>
                <a:path w="34992" h="4838" extrusionOk="0">
                  <a:moveTo>
                    <a:pt x="34992" y="0"/>
                  </a:moveTo>
                  <a:lnTo>
                    <a:pt x="34992" y="0"/>
                  </a:lnTo>
                  <a:cubicBezTo>
                    <a:pt x="34972" y="1"/>
                    <a:pt x="34952" y="1"/>
                    <a:pt x="34932" y="2"/>
                  </a:cubicBezTo>
                  <a:lnTo>
                    <a:pt x="34932" y="2"/>
                  </a:lnTo>
                  <a:lnTo>
                    <a:pt x="34992" y="0"/>
                  </a:lnTo>
                  <a:close/>
                  <a:moveTo>
                    <a:pt x="34932" y="2"/>
                  </a:moveTo>
                  <a:lnTo>
                    <a:pt x="16245" y="334"/>
                  </a:lnTo>
                  <a:cubicBezTo>
                    <a:pt x="12142" y="401"/>
                    <a:pt x="9674" y="1602"/>
                    <a:pt x="7305" y="2736"/>
                  </a:cubicBezTo>
                  <a:cubicBezTo>
                    <a:pt x="5137" y="3803"/>
                    <a:pt x="3069" y="4771"/>
                    <a:pt x="0" y="4837"/>
                  </a:cubicBezTo>
                  <a:lnTo>
                    <a:pt x="18780" y="4504"/>
                  </a:lnTo>
                  <a:cubicBezTo>
                    <a:pt x="21816" y="4437"/>
                    <a:pt x="23884" y="3470"/>
                    <a:pt x="26052" y="2402"/>
                  </a:cubicBezTo>
                  <a:cubicBezTo>
                    <a:pt x="28442" y="1274"/>
                    <a:pt x="30898" y="79"/>
                    <a:pt x="34932" y="2"/>
                  </a:cubicBez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81"/>
            <p:cNvSpPr/>
            <p:nvPr/>
          </p:nvSpPr>
          <p:spPr>
            <a:xfrm flipH="1">
              <a:off x="5233647" y="4520388"/>
              <a:ext cx="301359" cy="6109"/>
            </a:xfrm>
            <a:custGeom>
              <a:avLst/>
              <a:gdLst/>
              <a:ahLst/>
              <a:cxnLst/>
              <a:rect l="l" t="t" r="r" b="b"/>
              <a:pathLst>
                <a:path w="11543" h="234" extrusionOk="0">
                  <a:moveTo>
                    <a:pt x="11543" y="0"/>
                  </a:moveTo>
                  <a:cubicBezTo>
                    <a:pt x="9608" y="0"/>
                    <a:pt x="7706" y="0"/>
                    <a:pt x="5772" y="67"/>
                  </a:cubicBezTo>
                  <a:cubicBezTo>
                    <a:pt x="3837" y="134"/>
                    <a:pt x="1936" y="167"/>
                    <a:pt x="1" y="234"/>
                  </a:cubicBezTo>
                  <a:cubicBezTo>
                    <a:pt x="1936" y="234"/>
                    <a:pt x="3870" y="234"/>
                    <a:pt x="5772" y="167"/>
                  </a:cubicBezTo>
                  <a:cubicBezTo>
                    <a:pt x="7706" y="101"/>
                    <a:pt x="9641" y="101"/>
                    <a:pt x="115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1"/>
            <p:cNvSpPr/>
            <p:nvPr/>
          </p:nvSpPr>
          <p:spPr>
            <a:xfrm flipH="1">
              <a:off x="5182268" y="4507334"/>
              <a:ext cx="36603" cy="24411"/>
            </a:xfrm>
            <a:custGeom>
              <a:avLst/>
              <a:gdLst/>
              <a:ahLst/>
              <a:cxnLst/>
              <a:rect l="l" t="t" r="r" b="b"/>
              <a:pathLst>
                <a:path w="1402" h="935" extrusionOk="0">
                  <a:moveTo>
                    <a:pt x="334" y="0"/>
                  </a:moveTo>
                  <a:lnTo>
                    <a:pt x="334" y="33"/>
                  </a:lnTo>
                  <a:cubicBezTo>
                    <a:pt x="201" y="334"/>
                    <a:pt x="101" y="601"/>
                    <a:pt x="1" y="867"/>
                  </a:cubicBezTo>
                  <a:lnTo>
                    <a:pt x="384" y="134"/>
                  </a:lnTo>
                  <a:lnTo>
                    <a:pt x="1239" y="134"/>
                  </a:lnTo>
                  <a:lnTo>
                    <a:pt x="916" y="867"/>
                  </a:lnTo>
                  <a:lnTo>
                    <a:pt x="1" y="867"/>
                  </a:lnTo>
                  <a:lnTo>
                    <a:pt x="968" y="934"/>
                  </a:lnTo>
                  <a:lnTo>
                    <a:pt x="1368" y="100"/>
                  </a:lnTo>
                  <a:lnTo>
                    <a:pt x="14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1"/>
            <p:cNvSpPr/>
            <p:nvPr/>
          </p:nvSpPr>
          <p:spPr>
            <a:xfrm flipH="1">
              <a:off x="5143080" y="4487283"/>
              <a:ext cx="311802" cy="6501"/>
            </a:xfrm>
            <a:custGeom>
              <a:avLst/>
              <a:gdLst/>
              <a:ahLst/>
              <a:cxnLst/>
              <a:rect l="l" t="t" r="r" b="b"/>
              <a:pathLst>
                <a:path w="11943" h="249" extrusionOk="0">
                  <a:moveTo>
                    <a:pt x="11943" y="1"/>
                  </a:moveTo>
                  <a:cubicBezTo>
                    <a:pt x="9941" y="1"/>
                    <a:pt x="7940" y="34"/>
                    <a:pt x="5972" y="68"/>
                  </a:cubicBezTo>
                  <a:cubicBezTo>
                    <a:pt x="3970" y="134"/>
                    <a:pt x="1969" y="168"/>
                    <a:pt x="1" y="234"/>
                  </a:cubicBezTo>
                  <a:cubicBezTo>
                    <a:pt x="577" y="244"/>
                    <a:pt x="1157" y="248"/>
                    <a:pt x="1738" y="248"/>
                  </a:cubicBezTo>
                  <a:cubicBezTo>
                    <a:pt x="3141" y="248"/>
                    <a:pt x="4557" y="225"/>
                    <a:pt x="5972" y="201"/>
                  </a:cubicBezTo>
                  <a:cubicBezTo>
                    <a:pt x="7973" y="134"/>
                    <a:pt x="9941" y="101"/>
                    <a:pt x="119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81"/>
            <p:cNvSpPr/>
            <p:nvPr/>
          </p:nvSpPr>
          <p:spPr>
            <a:xfrm flipH="1">
              <a:off x="5091701" y="4475091"/>
              <a:ext cx="36603" cy="24411"/>
            </a:xfrm>
            <a:custGeom>
              <a:avLst/>
              <a:gdLst/>
              <a:ahLst/>
              <a:cxnLst/>
              <a:rect l="l" t="t" r="r" b="b"/>
              <a:pathLst>
                <a:path w="1402" h="935" extrusionOk="0">
                  <a:moveTo>
                    <a:pt x="334" y="1"/>
                  </a:moveTo>
                  <a:cubicBezTo>
                    <a:pt x="201" y="301"/>
                    <a:pt x="101" y="601"/>
                    <a:pt x="1" y="835"/>
                  </a:cubicBezTo>
                  <a:lnTo>
                    <a:pt x="384" y="101"/>
                  </a:lnTo>
                  <a:lnTo>
                    <a:pt x="1272" y="101"/>
                  </a:lnTo>
                  <a:lnTo>
                    <a:pt x="949" y="835"/>
                  </a:lnTo>
                  <a:lnTo>
                    <a:pt x="1" y="835"/>
                  </a:lnTo>
                  <a:lnTo>
                    <a:pt x="968" y="935"/>
                  </a:lnTo>
                  <a:lnTo>
                    <a:pt x="1001" y="935"/>
                  </a:lnTo>
                  <a:lnTo>
                    <a:pt x="1001" y="902"/>
                  </a:lnTo>
                  <a:lnTo>
                    <a:pt x="1368" y="68"/>
                  </a:lnTo>
                  <a:lnTo>
                    <a:pt x="14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1"/>
            <p:cNvSpPr/>
            <p:nvPr/>
          </p:nvSpPr>
          <p:spPr>
            <a:xfrm flipH="1">
              <a:off x="5054237" y="4456816"/>
              <a:ext cx="312690" cy="6449"/>
            </a:xfrm>
            <a:custGeom>
              <a:avLst/>
              <a:gdLst/>
              <a:ahLst/>
              <a:cxnLst/>
              <a:rect l="l" t="t" r="r" b="b"/>
              <a:pathLst>
                <a:path w="11977" h="247" extrusionOk="0">
                  <a:moveTo>
                    <a:pt x="11976" y="0"/>
                  </a:moveTo>
                  <a:cubicBezTo>
                    <a:pt x="9975" y="0"/>
                    <a:pt x="7973" y="0"/>
                    <a:pt x="5972" y="67"/>
                  </a:cubicBezTo>
                  <a:cubicBezTo>
                    <a:pt x="4004" y="134"/>
                    <a:pt x="2002" y="167"/>
                    <a:pt x="1" y="234"/>
                  </a:cubicBezTo>
                  <a:cubicBezTo>
                    <a:pt x="537" y="243"/>
                    <a:pt x="1073" y="247"/>
                    <a:pt x="1610" y="247"/>
                  </a:cubicBezTo>
                  <a:cubicBezTo>
                    <a:pt x="3075" y="247"/>
                    <a:pt x="4540" y="216"/>
                    <a:pt x="6005" y="167"/>
                  </a:cubicBezTo>
                  <a:cubicBezTo>
                    <a:pt x="7973" y="134"/>
                    <a:pt x="9975" y="100"/>
                    <a:pt x="11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81"/>
            <p:cNvSpPr/>
            <p:nvPr/>
          </p:nvSpPr>
          <p:spPr>
            <a:xfrm flipH="1">
              <a:off x="5002857" y="4444624"/>
              <a:ext cx="36603" cy="24411"/>
            </a:xfrm>
            <a:custGeom>
              <a:avLst/>
              <a:gdLst/>
              <a:ahLst/>
              <a:cxnLst/>
              <a:rect l="l" t="t" r="r" b="b"/>
              <a:pathLst>
                <a:path w="1402" h="935" extrusionOk="0">
                  <a:moveTo>
                    <a:pt x="334" y="0"/>
                  </a:moveTo>
                  <a:cubicBezTo>
                    <a:pt x="200" y="301"/>
                    <a:pt x="100" y="567"/>
                    <a:pt x="0" y="834"/>
                  </a:cubicBezTo>
                  <a:lnTo>
                    <a:pt x="400" y="100"/>
                  </a:lnTo>
                  <a:lnTo>
                    <a:pt x="1238" y="100"/>
                  </a:lnTo>
                  <a:lnTo>
                    <a:pt x="916" y="834"/>
                  </a:lnTo>
                  <a:lnTo>
                    <a:pt x="0" y="834"/>
                  </a:lnTo>
                  <a:lnTo>
                    <a:pt x="968" y="934"/>
                  </a:lnTo>
                  <a:lnTo>
                    <a:pt x="968" y="901"/>
                  </a:lnTo>
                  <a:lnTo>
                    <a:pt x="1368" y="67"/>
                  </a:lnTo>
                  <a:lnTo>
                    <a:pt x="1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81"/>
            <p:cNvSpPr/>
            <p:nvPr/>
          </p:nvSpPr>
          <p:spPr>
            <a:xfrm flipH="1">
              <a:off x="4468149" y="4422850"/>
              <a:ext cx="815154" cy="129780"/>
            </a:xfrm>
            <a:custGeom>
              <a:avLst/>
              <a:gdLst/>
              <a:ahLst/>
              <a:cxnLst/>
              <a:rect l="l" t="t" r="r" b="b"/>
              <a:pathLst>
                <a:path w="31223" h="4971" extrusionOk="0">
                  <a:moveTo>
                    <a:pt x="18769" y="0"/>
                  </a:moveTo>
                  <a:cubicBezTo>
                    <a:pt x="18762" y="0"/>
                    <a:pt x="18754" y="0"/>
                    <a:pt x="18747" y="0"/>
                  </a:cubicBezTo>
                  <a:lnTo>
                    <a:pt x="0" y="334"/>
                  </a:lnTo>
                  <a:cubicBezTo>
                    <a:pt x="7" y="334"/>
                    <a:pt x="15" y="334"/>
                    <a:pt x="22" y="334"/>
                  </a:cubicBezTo>
                  <a:cubicBezTo>
                    <a:pt x="2042" y="334"/>
                    <a:pt x="12010" y="4805"/>
                    <a:pt x="12442" y="4971"/>
                  </a:cubicBezTo>
                  <a:lnTo>
                    <a:pt x="31222" y="4670"/>
                  </a:lnTo>
                  <a:cubicBezTo>
                    <a:pt x="30790" y="4471"/>
                    <a:pt x="20789" y="0"/>
                    <a:pt x="18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1"/>
            <p:cNvSpPr/>
            <p:nvPr/>
          </p:nvSpPr>
          <p:spPr>
            <a:xfrm flipH="1">
              <a:off x="6572544" y="416028"/>
              <a:ext cx="550059" cy="492622"/>
            </a:xfrm>
            <a:custGeom>
              <a:avLst/>
              <a:gdLst/>
              <a:ahLst/>
              <a:cxnLst/>
              <a:rect l="l" t="t" r="r" b="b"/>
              <a:pathLst>
                <a:path w="21069" h="18869" extrusionOk="0">
                  <a:moveTo>
                    <a:pt x="11132" y="1"/>
                  </a:moveTo>
                  <a:cubicBezTo>
                    <a:pt x="10685" y="1"/>
                    <a:pt x="10232" y="33"/>
                    <a:pt x="9775" y="98"/>
                  </a:cubicBezTo>
                  <a:cubicBezTo>
                    <a:pt x="3704" y="965"/>
                    <a:pt x="34" y="7303"/>
                    <a:pt x="2369" y="12974"/>
                  </a:cubicBezTo>
                  <a:lnTo>
                    <a:pt x="1" y="17043"/>
                  </a:lnTo>
                  <a:lnTo>
                    <a:pt x="1" y="17043"/>
                  </a:lnTo>
                  <a:lnTo>
                    <a:pt x="4738" y="16376"/>
                  </a:lnTo>
                  <a:cubicBezTo>
                    <a:pt x="6605" y="18091"/>
                    <a:pt x="8852" y="18869"/>
                    <a:pt x="11058" y="18869"/>
                  </a:cubicBezTo>
                  <a:cubicBezTo>
                    <a:pt x="15588" y="18869"/>
                    <a:pt x="19944" y="15588"/>
                    <a:pt x="20482" y="10405"/>
                  </a:cubicBezTo>
                  <a:cubicBezTo>
                    <a:pt x="21068" y="4761"/>
                    <a:pt x="16607" y="1"/>
                    <a:pt x="111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1"/>
            <p:cNvSpPr/>
            <p:nvPr/>
          </p:nvSpPr>
          <p:spPr>
            <a:xfrm flipH="1">
              <a:off x="6571291" y="412346"/>
              <a:ext cx="559144" cy="496904"/>
            </a:xfrm>
            <a:custGeom>
              <a:avLst/>
              <a:gdLst/>
              <a:ahLst/>
              <a:cxnLst/>
              <a:rect l="l" t="t" r="r" b="b"/>
              <a:pathLst>
                <a:path w="21417" h="19033" extrusionOk="0">
                  <a:moveTo>
                    <a:pt x="11294" y="1"/>
                  </a:moveTo>
                  <a:cubicBezTo>
                    <a:pt x="9539" y="1"/>
                    <a:pt x="7737" y="499"/>
                    <a:pt x="6072" y="1607"/>
                  </a:cubicBezTo>
                  <a:cubicBezTo>
                    <a:pt x="4837" y="2441"/>
                    <a:pt x="3837" y="3508"/>
                    <a:pt x="3103" y="4776"/>
                  </a:cubicBezTo>
                  <a:cubicBezTo>
                    <a:pt x="1620" y="7281"/>
                    <a:pt x="1407" y="10340"/>
                    <a:pt x="2496" y="13083"/>
                  </a:cubicBezTo>
                  <a:lnTo>
                    <a:pt x="2496" y="13083"/>
                  </a:lnTo>
                  <a:lnTo>
                    <a:pt x="167" y="17084"/>
                  </a:lnTo>
                  <a:lnTo>
                    <a:pt x="1" y="17385"/>
                  </a:lnTo>
                  <a:lnTo>
                    <a:pt x="334" y="17351"/>
                  </a:lnTo>
                  <a:lnTo>
                    <a:pt x="4990" y="16630"/>
                  </a:lnTo>
                  <a:lnTo>
                    <a:pt x="4990" y="16630"/>
                  </a:lnTo>
                  <a:cubicBezTo>
                    <a:pt x="6314" y="17773"/>
                    <a:pt x="7896" y="18556"/>
                    <a:pt x="9608" y="18886"/>
                  </a:cubicBezTo>
                  <a:cubicBezTo>
                    <a:pt x="10041" y="18952"/>
                    <a:pt x="10475" y="19019"/>
                    <a:pt x="10908" y="19019"/>
                  </a:cubicBezTo>
                  <a:cubicBezTo>
                    <a:pt x="11035" y="19029"/>
                    <a:pt x="11165" y="19033"/>
                    <a:pt x="11296" y="19033"/>
                  </a:cubicBezTo>
                  <a:cubicBezTo>
                    <a:pt x="11613" y="19033"/>
                    <a:pt x="11936" y="19009"/>
                    <a:pt x="12243" y="18986"/>
                  </a:cubicBezTo>
                  <a:cubicBezTo>
                    <a:pt x="13110" y="18919"/>
                    <a:pt x="13944" y="18719"/>
                    <a:pt x="14778" y="18385"/>
                  </a:cubicBezTo>
                  <a:cubicBezTo>
                    <a:pt x="15578" y="18085"/>
                    <a:pt x="16346" y="17651"/>
                    <a:pt x="17046" y="17151"/>
                  </a:cubicBezTo>
                  <a:cubicBezTo>
                    <a:pt x="17380" y="16884"/>
                    <a:pt x="17713" y="16617"/>
                    <a:pt x="18047" y="16317"/>
                  </a:cubicBezTo>
                  <a:cubicBezTo>
                    <a:pt x="18347" y="15984"/>
                    <a:pt x="18614" y="15650"/>
                    <a:pt x="18881" y="15316"/>
                  </a:cubicBezTo>
                  <a:cubicBezTo>
                    <a:pt x="19948" y="13916"/>
                    <a:pt x="20582" y="12282"/>
                    <a:pt x="20782" y="10548"/>
                  </a:cubicBezTo>
                  <a:lnTo>
                    <a:pt x="20782" y="10548"/>
                  </a:lnTo>
                  <a:cubicBezTo>
                    <a:pt x="20582" y="12282"/>
                    <a:pt x="19881" y="13949"/>
                    <a:pt x="18814" y="15316"/>
                  </a:cubicBezTo>
                  <a:cubicBezTo>
                    <a:pt x="18547" y="15650"/>
                    <a:pt x="18280" y="15984"/>
                    <a:pt x="17980" y="16284"/>
                  </a:cubicBezTo>
                  <a:cubicBezTo>
                    <a:pt x="17647" y="16584"/>
                    <a:pt x="17313" y="16884"/>
                    <a:pt x="16979" y="17118"/>
                  </a:cubicBezTo>
                  <a:cubicBezTo>
                    <a:pt x="16279" y="17651"/>
                    <a:pt x="15512" y="18052"/>
                    <a:pt x="14711" y="18352"/>
                  </a:cubicBezTo>
                  <a:cubicBezTo>
                    <a:pt x="13911" y="18652"/>
                    <a:pt x="13043" y="18852"/>
                    <a:pt x="12209" y="18919"/>
                  </a:cubicBezTo>
                  <a:cubicBezTo>
                    <a:pt x="11993" y="18936"/>
                    <a:pt x="11776" y="18944"/>
                    <a:pt x="11559" y="18944"/>
                  </a:cubicBezTo>
                  <a:cubicBezTo>
                    <a:pt x="11342" y="18944"/>
                    <a:pt x="11125" y="18936"/>
                    <a:pt x="10908" y="18919"/>
                  </a:cubicBezTo>
                  <a:cubicBezTo>
                    <a:pt x="10475" y="18886"/>
                    <a:pt x="10041" y="18852"/>
                    <a:pt x="9641" y="18752"/>
                  </a:cubicBezTo>
                  <a:cubicBezTo>
                    <a:pt x="7940" y="18419"/>
                    <a:pt x="6372" y="17618"/>
                    <a:pt x="5104" y="16417"/>
                  </a:cubicBezTo>
                  <a:lnTo>
                    <a:pt x="5071" y="16384"/>
                  </a:lnTo>
                  <a:lnTo>
                    <a:pt x="5004" y="16384"/>
                  </a:lnTo>
                  <a:lnTo>
                    <a:pt x="600" y="17004"/>
                  </a:lnTo>
                  <a:lnTo>
                    <a:pt x="600" y="17004"/>
                  </a:lnTo>
                  <a:lnTo>
                    <a:pt x="2836" y="13215"/>
                  </a:lnTo>
                  <a:lnTo>
                    <a:pt x="2869" y="13148"/>
                  </a:lnTo>
                  <a:lnTo>
                    <a:pt x="2836" y="13082"/>
                  </a:lnTo>
                  <a:cubicBezTo>
                    <a:pt x="1769" y="10413"/>
                    <a:pt x="1969" y="7444"/>
                    <a:pt x="3370" y="4976"/>
                  </a:cubicBezTo>
                  <a:cubicBezTo>
                    <a:pt x="4070" y="3742"/>
                    <a:pt x="5038" y="2707"/>
                    <a:pt x="6172" y="1907"/>
                  </a:cubicBezTo>
                  <a:cubicBezTo>
                    <a:pt x="7339" y="1073"/>
                    <a:pt x="8674" y="539"/>
                    <a:pt x="10075" y="339"/>
                  </a:cubicBezTo>
                  <a:cubicBezTo>
                    <a:pt x="10566" y="264"/>
                    <a:pt x="11052" y="227"/>
                    <a:pt x="11530" y="227"/>
                  </a:cubicBezTo>
                  <a:cubicBezTo>
                    <a:pt x="16960" y="227"/>
                    <a:pt x="21365" y="4936"/>
                    <a:pt x="20782" y="10546"/>
                  </a:cubicBezTo>
                  <a:lnTo>
                    <a:pt x="20816" y="10513"/>
                  </a:lnTo>
                  <a:cubicBezTo>
                    <a:pt x="21416" y="4506"/>
                    <a:pt x="16570" y="1"/>
                    <a:pt x="112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1"/>
            <p:cNvSpPr/>
            <p:nvPr/>
          </p:nvSpPr>
          <p:spPr>
            <a:xfrm flipH="1">
              <a:off x="6700184" y="523068"/>
              <a:ext cx="266531" cy="279585"/>
            </a:xfrm>
            <a:custGeom>
              <a:avLst/>
              <a:gdLst/>
              <a:ahLst/>
              <a:cxnLst/>
              <a:rect l="l" t="t" r="r" b="b"/>
              <a:pathLst>
                <a:path w="10209" h="10709" extrusionOk="0">
                  <a:moveTo>
                    <a:pt x="8574" y="1"/>
                  </a:moveTo>
                  <a:lnTo>
                    <a:pt x="3703" y="7673"/>
                  </a:lnTo>
                  <a:lnTo>
                    <a:pt x="1335" y="5271"/>
                  </a:lnTo>
                  <a:lnTo>
                    <a:pt x="1" y="6606"/>
                  </a:lnTo>
                  <a:lnTo>
                    <a:pt x="4037" y="10709"/>
                  </a:lnTo>
                  <a:lnTo>
                    <a:pt x="10208" y="1035"/>
                  </a:lnTo>
                  <a:lnTo>
                    <a:pt x="85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1"/>
            <p:cNvSpPr/>
            <p:nvPr/>
          </p:nvSpPr>
          <p:spPr>
            <a:xfrm flipH="1">
              <a:off x="5952987" y="1074328"/>
              <a:ext cx="825624" cy="456385"/>
            </a:xfrm>
            <a:custGeom>
              <a:avLst/>
              <a:gdLst/>
              <a:ahLst/>
              <a:cxnLst/>
              <a:rect l="l" t="t" r="r" b="b"/>
              <a:pathLst>
                <a:path w="31624" h="17481" extrusionOk="0">
                  <a:moveTo>
                    <a:pt x="18781" y="1"/>
                  </a:moveTo>
                  <a:lnTo>
                    <a:pt x="1" y="335"/>
                  </a:lnTo>
                  <a:cubicBezTo>
                    <a:pt x="40" y="334"/>
                    <a:pt x="79" y="334"/>
                    <a:pt x="117" y="334"/>
                  </a:cubicBezTo>
                  <a:cubicBezTo>
                    <a:pt x="2009" y="334"/>
                    <a:pt x="3797" y="1130"/>
                    <a:pt x="5105" y="2503"/>
                  </a:cubicBezTo>
                  <a:cubicBezTo>
                    <a:pt x="7907" y="5505"/>
                    <a:pt x="10442" y="10375"/>
                    <a:pt x="12877" y="17480"/>
                  </a:cubicBezTo>
                  <a:lnTo>
                    <a:pt x="31624" y="17147"/>
                  </a:lnTo>
                  <a:cubicBezTo>
                    <a:pt x="29222" y="10041"/>
                    <a:pt x="26687" y="5171"/>
                    <a:pt x="23885" y="2203"/>
                  </a:cubicBezTo>
                  <a:cubicBezTo>
                    <a:pt x="22550" y="768"/>
                    <a:pt x="20682" y="1"/>
                    <a:pt x="18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 name="Google Shape;1410;p81"/>
            <p:cNvGrpSpPr/>
            <p:nvPr/>
          </p:nvGrpSpPr>
          <p:grpSpPr>
            <a:xfrm>
              <a:off x="6021781" y="1089157"/>
              <a:ext cx="608775" cy="372737"/>
              <a:chOff x="6021781" y="1089157"/>
              <a:chExt cx="608775" cy="372737"/>
            </a:xfrm>
          </p:grpSpPr>
          <p:sp>
            <p:nvSpPr>
              <p:cNvPr id="1411" name="Google Shape;1411;p81"/>
              <p:cNvSpPr/>
              <p:nvPr/>
            </p:nvSpPr>
            <p:spPr>
              <a:xfrm flipH="1">
                <a:off x="6072299" y="1446203"/>
                <a:ext cx="344880" cy="6109"/>
              </a:xfrm>
              <a:custGeom>
                <a:avLst/>
                <a:gdLst/>
                <a:ahLst/>
                <a:cxnLst/>
                <a:rect l="l" t="t" r="r" b="b"/>
                <a:pathLst>
                  <a:path w="13210" h="234" extrusionOk="0">
                    <a:moveTo>
                      <a:pt x="13210" y="1"/>
                    </a:moveTo>
                    <a:cubicBezTo>
                      <a:pt x="11008" y="1"/>
                      <a:pt x="8806" y="1"/>
                      <a:pt x="6605" y="67"/>
                    </a:cubicBezTo>
                    <a:cubicBezTo>
                      <a:pt x="4403" y="134"/>
                      <a:pt x="2202" y="167"/>
                      <a:pt x="0" y="234"/>
                    </a:cubicBezTo>
                    <a:cubicBezTo>
                      <a:pt x="2202" y="234"/>
                      <a:pt x="4403" y="234"/>
                      <a:pt x="6605" y="167"/>
                    </a:cubicBezTo>
                    <a:cubicBezTo>
                      <a:pt x="8806" y="101"/>
                      <a:pt x="11008" y="101"/>
                      <a:pt x="13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1"/>
              <p:cNvSpPr/>
              <p:nvPr/>
            </p:nvSpPr>
            <p:spPr>
              <a:xfrm flipH="1">
                <a:off x="6021781" y="1432262"/>
                <a:ext cx="33130" cy="23549"/>
              </a:xfrm>
              <a:custGeom>
                <a:avLst/>
                <a:gdLst/>
                <a:ahLst/>
                <a:cxnLst/>
                <a:rect l="l" t="t" r="r" b="b"/>
                <a:pathLst>
                  <a:path w="1269" h="902" extrusionOk="0">
                    <a:moveTo>
                      <a:pt x="968" y="1"/>
                    </a:moveTo>
                    <a:lnTo>
                      <a:pt x="67" y="34"/>
                    </a:lnTo>
                    <a:lnTo>
                      <a:pt x="1" y="34"/>
                    </a:lnTo>
                    <a:lnTo>
                      <a:pt x="1" y="101"/>
                    </a:lnTo>
                    <a:cubicBezTo>
                      <a:pt x="101" y="368"/>
                      <a:pt x="234" y="635"/>
                      <a:pt x="334" y="901"/>
                    </a:cubicBezTo>
                    <a:cubicBezTo>
                      <a:pt x="241" y="622"/>
                      <a:pt x="177" y="371"/>
                      <a:pt x="115" y="96"/>
                    </a:cubicBezTo>
                    <a:lnTo>
                      <a:pt x="115" y="96"/>
                    </a:lnTo>
                    <a:cubicBezTo>
                      <a:pt x="380" y="69"/>
                      <a:pt x="646" y="68"/>
                      <a:pt x="912" y="68"/>
                    </a:cubicBezTo>
                    <a:lnTo>
                      <a:pt x="912" y="68"/>
                    </a:lnTo>
                    <a:lnTo>
                      <a:pt x="1158" y="835"/>
                    </a:lnTo>
                    <a:lnTo>
                      <a:pt x="1158" y="835"/>
                    </a:lnTo>
                    <a:cubicBezTo>
                      <a:pt x="883" y="840"/>
                      <a:pt x="609" y="871"/>
                      <a:pt x="334" y="901"/>
                    </a:cubicBezTo>
                    <a:lnTo>
                      <a:pt x="1268" y="901"/>
                    </a:lnTo>
                    <a:lnTo>
                      <a:pt x="1268" y="868"/>
                    </a:lnTo>
                    <a:lnTo>
                      <a:pt x="1001" y="34"/>
                    </a:lnTo>
                    <a:lnTo>
                      <a:pt x="10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1"/>
              <p:cNvSpPr/>
              <p:nvPr/>
            </p:nvSpPr>
            <p:spPr>
              <a:xfrm flipH="1">
                <a:off x="6033111" y="1438371"/>
                <a:ext cx="16578" cy="23523"/>
              </a:xfrm>
              <a:custGeom>
                <a:avLst/>
                <a:gdLst/>
                <a:ahLst/>
                <a:cxnLst/>
                <a:rect l="l" t="t" r="r" b="b"/>
                <a:pathLst>
                  <a:path w="635" h="901" extrusionOk="0">
                    <a:moveTo>
                      <a:pt x="334" y="0"/>
                    </a:moveTo>
                    <a:lnTo>
                      <a:pt x="301" y="67"/>
                    </a:lnTo>
                    <a:cubicBezTo>
                      <a:pt x="168" y="301"/>
                      <a:pt x="68" y="601"/>
                      <a:pt x="1" y="901"/>
                    </a:cubicBezTo>
                    <a:cubicBezTo>
                      <a:pt x="159" y="648"/>
                      <a:pt x="287" y="396"/>
                      <a:pt x="385" y="115"/>
                    </a:cubicBezTo>
                    <a:lnTo>
                      <a:pt x="385" y="115"/>
                    </a:lnTo>
                    <a:cubicBezTo>
                      <a:pt x="468" y="190"/>
                      <a:pt x="551" y="251"/>
                      <a:pt x="635" y="334"/>
                    </a:cubicBezTo>
                    <a:cubicBezTo>
                      <a:pt x="546" y="216"/>
                      <a:pt x="484" y="150"/>
                      <a:pt x="401" y="67"/>
                    </a:cubicBezTo>
                    <a:lnTo>
                      <a:pt x="401" y="67"/>
                    </a:lnTo>
                    <a:cubicBezTo>
                      <a:pt x="401" y="67"/>
                      <a:pt x="401" y="67"/>
                      <a:pt x="401" y="67"/>
                    </a:cubicBezTo>
                    <a:lnTo>
                      <a:pt x="401" y="67"/>
                    </a:lnTo>
                    <a:cubicBezTo>
                      <a:pt x="390" y="56"/>
                      <a:pt x="379" y="45"/>
                      <a:pt x="368" y="34"/>
                    </a:cubicBezTo>
                    <a:lnTo>
                      <a:pt x="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1"/>
              <p:cNvSpPr/>
              <p:nvPr/>
            </p:nvSpPr>
            <p:spPr>
              <a:xfrm flipH="1">
                <a:off x="6089712" y="1398296"/>
                <a:ext cx="345768" cy="5613"/>
              </a:xfrm>
              <a:custGeom>
                <a:avLst/>
                <a:gdLst/>
                <a:ahLst/>
                <a:cxnLst/>
                <a:rect l="l" t="t" r="r" b="b"/>
                <a:pathLst>
                  <a:path w="13244" h="215" extrusionOk="0">
                    <a:moveTo>
                      <a:pt x="13243" y="1"/>
                    </a:moveTo>
                    <a:cubicBezTo>
                      <a:pt x="11009" y="1"/>
                      <a:pt x="8807" y="1"/>
                      <a:pt x="6605" y="34"/>
                    </a:cubicBezTo>
                    <a:cubicBezTo>
                      <a:pt x="4404" y="101"/>
                      <a:pt x="2202" y="134"/>
                      <a:pt x="1" y="201"/>
                    </a:cubicBezTo>
                    <a:cubicBezTo>
                      <a:pt x="646" y="211"/>
                      <a:pt x="1293" y="215"/>
                      <a:pt x="1942" y="215"/>
                    </a:cubicBezTo>
                    <a:cubicBezTo>
                      <a:pt x="3509" y="215"/>
                      <a:pt x="5082" y="191"/>
                      <a:pt x="6639" y="168"/>
                    </a:cubicBezTo>
                    <a:cubicBezTo>
                      <a:pt x="8840" y="101"/>
                      <a:pt x="11042" y="68"/>
                      <a:pt x="13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81"/>
              <p:cNvSpPr/>
              <p:nvPr/>
            </p:nvSpPr>
            <p:spPr>
              <a:xfrm flipH="1">
                <a:off x="6040082" y="1384381"/>
                <a:ext cx="33104" cy="23523"/>
              </a:xfrm>
              <a:custGeom>
                <a:avLst/>
                <a:gdLst/>
                <a:ahLst/>
                <a:cxnLst/>
                <a:rect l="l" t="t" r="r" b="b"/>
                <a:pathLst>
                  <a:path w="1268" h="901" extrusionOk="0">
                    <a:moveTo>
                      <a:pt x="968" y="0"/>
                    </a:moveTo>
                    <a:lnTo>
                      <a:pt x="67" y="34"/>
                    </a:lnTo>
                    <a:lnTo>
                      <a:pt x="0" y="34"/>
                    </a:lnTo>
                    <a:lnTo>
                      <a:pt x="0" y="67"/>
                    </a:lnTo>
                    <a:cubicBezTo>
                      <a:pt x="100" y="367"/>
                      <a:pt x="200" y="634"/>
                      <a:pt x="300" y="867"/>
                    </a:cubicBezTo>
                    <a:cubicBezTo>
                      <a:pt x="236" y="610"/>
                      <a:pt x="203" y="353"/>
                      <a:pt x="111" y="96"/>
                    </a:cubicBezTo>
                    <a:lnTo>
                      <a:pt x="111" y="96"/>
                    </a:lnTo>
                    <a:cubicBezTo>
                      <a:pt x="378" y="69"/>
                      <a:pt x="645" y="67"/>
                      <a:pt x="912" y="67"/>
                    </a:cubicBezTo>
                    <a:lnTo>
                      <a:pt x="912" y="67"/>
                    </a:lnTo>
                    <a:lnTo>
                      <a:pt x="1158" y="837"/>
                    </a:lnTo>
                    <a:lnTo>
                      <a:pt x="1158" y="837"/>
                    </a:lnTo>
                    <a:lnTo>
                      <a:pt x="300" y="867"/>
                    </a:lnTo>
                    <a:cubicBezTo>
                      <a:pt x="601" y="901"/>
                      <a:pt x="901" y="901"/>
                      <a:pt x="1201" y="901"/>
                    </a:cubicBezTo>
                    <a:lnTo>
                      <a:pt x="1268" y="901"/>
                    </a:lnTo>
                    <a:lnTo>
                      <a:pt x="1268" y="867"/>
                    </a:lnTo>
                    <a:lnTo>
                      <a:pt x="1001" y="34"/>
                    </a:lnTo>
                    <a:lnTo>
                      <a:pt x="1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81"/>
              <p:cNvSpPr/>
              <p:nvPr/>
            </p:nvSpPr>
            <p:spPr>
              <a:xfrm flipH="1">
                <a:off x="6051386" y="1390464"/>
                <a:ext cx="15717" cy="23549"/>
              </a:xfrm>
              <a:custGeom>
                <a:avLst/>
                <a:gdLst/>
                <a:ahLst/>
                <a:cxnLst/>
                <a:rect l="l" t="t" r="r" b="b"/>
                <a:pathLst>
                  <a:path w="602" h="902" extrusionOk="0">
                    <a:moveTo>
                      <a:pt x="334" y="1"/>
                    </a:moveTo>
                    <a:lnTo>
                      <a:pt x="301" y="67"/>
                    </a:lnTo>
                    <a:cubicBezTo>
                      <a:pt x="168" y="301"/>
                      <a:pt x="67" y="601"/>
                      <a:pt x="1" y="901"/>
                    </a:cubicBezTo>
                    <a:cubicBezTo>
                      <a:pt x="159" y="649"/>
                      <a:pt x="257" y="396"/>
                      <a:pt x="352" y="115"/>
                    </a:cubicBezTo>
                    <a:lnTo>
                      <a:pt x="352" y="115"/>
                    </a:lnTo>
                    <a:cubicBezTo>
                      <a:pt x="435" y="191"/>
                      <a:pt x="518" y="251"/>
                      <a:pt x="601" y="334"/>
                    </a:cubicBezTo>
                    <a:cubicBezTo>
                      <a:pt x="534" y="201"/>
                      <a:pt x="468" y="101"/>
                      <a:pt x="368" y="34"/>
                    </a:cubicBezTo>
                    <a:lnTo>
                      <a:pt x="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81"/>
              <p:cNvSpPr/>
              <p:nvPr/>
            </p:nvSpPr>
            <p:spPr>
              <a:xfrm flipH="1">
                <a:off x="6108014" y="1350050"/>
                <a:ext cx="344880" cy="5979"/>
              </a:xfrm>
              <a:custGeom>
                <a:avLst/>
                <a:gdLst/>
                <a:ahLst/>
                <a:cxnLst/>
                <a:rect l="l" t="t" r="r" b="b"/>
                <a:pathLst>
                  <a:path w="13210" h="229" extrusionOk="0">
                    <a:moveTo>
                      <a:pt x="11276" y="0"/>
                    </a:moveTo>
                    <a:cubicBezTo>
                      <a:pt x="9719" y="0"/>
                      <a:pt x="8162" y="24"/>
                      <a:pt x="6605" y="48"/>
                    </a:cubicBezTo>
                    <a:cubicBezTo>
                      <a:pt x="4404" y="114"/>
                      <a:pt x="2169" y="148"/>
                      <a:pt x="1" y="214"/>
                    </a:cubicBezTo>
                    <a:cubicBezTo>
                      <a:pt x="645" y="224"/>
                      <a:pt x="1290" y="228"/>
                      <a:pt x="1935" y="228"/>
                    </a:cubicBezTo>
                    <a:cubicBezTo>
                      <a:pt x="3492" y="228"/>
                      <a:pt x="5049" y="205"/>
                      <a:pt x="6605" y="181"/>
                    </a:cubicBezTo>
                    <a:cubicBezTo>
                      <a:pt x="8807" y="114"/>
                      <a:pt x="11008" y="81"/>
                      <a:pt x="13210" y="14"/>
                    </a:cubicBezTo>
                    <a:cubicBezTo>
                      <a:pt x="12565" y="4"/>
                      <a:pt x="11920" y="0"/>
                      <a:pt x="11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1"/>
              <p:cNvSpPr/>
              <p:nvPr/>
            </p:nvSpPr>
            <p:spPr>
              <a:xfrm flipH="1">
                <a:off x="6058357" y="1336474"/>
                <a:ext cx="32243" cy="23549"/>
              </a:xfrm>
              <a:custGeom>
                <a:avLst/>
                <a:gdLst/>
                <a:ahLst/>
                <a:cxnLst/>
                <a:rect l="l" t="t" r="r" b="b"/>
                <a:pathLst>
                  <a:path w="1235" h="902" extrusionOk="0">
                    <a:moveTo>
                      <a:pt x="934" y="0"/>
                    </a:moveTo>
                    <a:cubicBezTo>
                      <a:pt x="634" y="0"/>
                      <a:pt x="334" y="0"/>
                      <a:pt x="33" y="34"/>
                    </a:cubicBezTo>
                    <a:lnTo>
                      <a:pt x="0" y="34"/>
                    </a:lnTo>
                    <a:lnTo>
                      <a:pt x="0" y="67"/>
                    </a:lnTo>
                    <a:cubicBezTo>
                      <a:pt x="100" y="367"/>
                      <a:pt x="200" y="634"/>
                      <a:pt x="300" y="868"/>
                    </a:cubicBezTo>
                    <a:cubicBezTo>
                      <a:pt x="239" y="621"/>
                      <a:pt x="177" y="374"/>
                      <a:pt x="89" y="100"/>
                    </a:cubicBezTo>
                    <a:lnTo>
                      <a:pt x="89" y="100"/>
                    </a:lnTo>
                    <a:cubicBezTo>
                      <a:pt x="363" y="97"/>
                      <a:pt x="637" y="69"/>
                      <a:pt x="911" y="67"/>
                    </a:cubicBezTo>
                    <a:lnTo>
                      <a:pt x="911" y="67"/>
                    </a:lnTo>
                    <a:lnTo>
                      <a:pt x="1157" y="835"/>
                    </a:lnTo>
                    <a:lnTo>
                      <a:pt x="1157" y="835"/>
                    </a:lnTo>
                    <a:cubicBezTo>
                      <a:pt x="871" y="838"/>
                      <a:pt x="586" y="868"/>
                      <a:pt x="300" y="868"/>
                    </a:cubicBezTo>
                    <a:cubicBezTo>
                      <a:pt x="601" y="901"/>
                      <a:pt x="901" y="901"/>
                      <a:pt x="1168" y="901"/>
                    </a:cubicBezTo>
                    <a:lnTo>
                      <a:pt x="1234" y="901"/>
                    </a:lnTo>
                    <a:lnTo>
                      <a:pt x="1234" y="868"/>
                    </a:lnTo>
                    <a:lnTo>
                      <a:pt x="967" y="34"/>
                    </a:lnTo>
                    <a:lnTo>
                      <a:pt x="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1"/>
              <p:cNvSpPr/>
              <p:nvPr/>
            </p:nvSpPr>
            <p:spPr>
              <a:xfrm flipH="1">
                <a:off x="6068800" y="1342557"/>
                <a:ext cx="16578" cy="23549"/>
              </a:xfrm>
              <a:custGeom>
                <a:avLst/>
                <a:gdLst/>
                <a:ahLst/>
                <a:cxnLst/>
                <a:rect l="l" t="t" r="r" b="b"/>
                <a:pathLst>
                  <a:path w="635" h="902" extrusionOk="0">
                    <a:moveTo>
                      <a:pt x="334" y="1"/>
                    </a:moveTo>
                    <a:lnTo>
                      <a:pt x="300" y="68"/>
                    </a:lnTo>
                    <a:cubicBezTo>
                      <a:pt x="167" y="335"/>
                      <a:pt x="67" y="601"/>
                      <a:pt x="0" y="902"/>
                    </a:cubicBezTo>
                    <a:cubicBezTo>
                      <a:pt x="158" y="649"/>
                      <a:pt x="286" y="396"/>
                      <a:pt x="384" y="116"/>
                    </a:cubicBezTo>
                    <a:lnTo>
                      <a:pt x="384" y="116"/>
                    </a:lnTo>
                    <a:cubicBezTo>
                      <a:pt x="467" y="191"/>
                      <a:pt x="551" y="251"/>
                      <a:pt x="634" y="335"/>
                    </a:cubicBezTo>
                    <a:cubicBezTo>
                      <a:pt x="544" y="215"/>
                      <a:pt x="481" y="122"/>
                      <a:pt x="396" y="80"/>
                    </a:cubicBezTo>
                    <a:lnTo>
                      <a:pt x="396" y="80"/>
                    </a:lnTo>
                    <a:cubicBezTo>
                      <a:pt x="398" y="76"/>
                      <a:pt x="399" y="72"/>
                      <a:pt x="401" y="68"/>
                    </a:cubicBezTo>
                    <a:lnTo>
                      <a:pt x="367" y="68"/>
                    </a:lnTo>
                    <a:lnTo>
                      <a:pt x="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1"/>
              <p:cNvSpPr/>
              <p:nvPr/>
            </p:nvSpPr>
            <p:spPr>
              <a:xfrm flipH="1">
                <a:off x="6130649" y="1301646"/>
                <a:ext cx="344880" cy="6475"/>
              </a:xfrm>
              <a:custGeom>
                <a:avLst/>
                <a:gdLst/>
                <a:ahLst/>
                <a:cxnLst/>
                <a:rect l="l" t="t" r="r" b="b"/>
                <a:pathLst>
                  <a:path w="13210" h="248" extrusionOk="0">
                    <a:moveTo>
                      <a:pt x="13210" y="0"/>
                    </a:moveTo>
                    <a:cubicBezTo>
                      <a:pt x="11008" y="0"/>
                      <a:pt x="8807" y="34"/>
                      <a:pt x="6605" y="67"/>
                    </a:cubicBezTo>
                    <a:cubicBezTo>
                      <a:pt x="4403" y="134"/>
                      <a:pt x="2202" y="167"/>
                      <a:pt x="0" y="234"/>
                    </a:cubicBezTo>
                    <a:cubicBezTo>
                      <a:pt x="645" y="243"/>
                      <a:pt x="1290" y="248"/>
                      <a:pt x="1935" y="248"/>
                    </a:cubicBezTo>
                    <a:cubicBezTo>
                      <a:pt x="3491" y="248"/>
                      <a:pt x="5048" y="224"/>
                      <a:pt x="6605" y="200"/>
                    </a:cubicBezTo>
                    <a:cubicBezTo>
                      <a:pt x="8807" y="134"/>
                      <a:pt x="11008" y="100"/>
                      <a:pt x="13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1"/>
              <p:cNvSpPr/>
              <p:nvPr/>
            </p:nvSpPr>
            <p:spPr>
              <a:xfrm flipH="1">
                <a:off x="6080992" y="1287705"/>
                <a:ext cx="32269" cy="24411"/>
              </a:xfrm>
              <a:custGeom>
                <a:avLst/>
                <a:gdLst/>
                <a:ahLst/>
                <a:cxnLst/>
                <a:rect l="l" t="t" r="r" b="b"/>
                <a:pathLst>
                  <a:path w="1236" h="935" extrusionOk="0">
                    <a:moveTo>
                      <a:pt x="968" y="0"/>
                    </a:moveTo>
                    <a:cubicBezTo>
                      <a:pt x="668" y="34"/>
                      <a:pt x="368" y="34"/>
                      <a:pt x="68" y="67"/>
                    </a:cubicBezTo>
                    <a:lnTo>
                      <a:pt x="1" y="67"/>
                    </a:lnTo>
                    <a:lnTo>
                      <a:pt x="1" y="101"/>
                    </a:lnTo>
                    <a:cubicBezTo>
                      <a:pt x="101" y="401"/>
                      <a:pt x="201" y="668"/>
                      <a:pt x="301" y="901"/>
                    </a:cubicBezTo>
                    <a:cubicBezTo>
                      <a:pt x="239" y="654"/>
                      <a:pt x="178" y="407"/>
                      <a:pt x="89" y="134"/>
                    </a:cubicBezTo>
                    <a:lnTo>
                      <a:pt x="89" y="134"/>
                    </a:lnTo>
                    <a:cubicBezTo>
                      <a:pt x="364" y="130"/>
                      <a:pt x="638" y="102"/>
                      <a:pt x="912" y="101"/>
                    </a:cubicBezTo>
                    <a:lnTo>
                      <a:pt x="912" y="101"/>
                    </a:lnTo>
                    <a:lnTo>
                      <a:pt x="1149" y="840"/>
                    </a:lnTo>
                    <a:lnTo>
                      <a:pt x="1149" y="840"/>
                    </a:lnTo>
                    <a:cubicBezTo>
                      <a:pt x="870" y="872"/>
                      <a:pt x="615" y="901"/>
                      <a:pt x="301" y="901"/>
                    </a:cubicBezTo>
                    <a:cubicBezTo>
                      <a:pt x="601" y="934"/>
                      <a:pt x="901" y="934"/>
                      <a:pt x="1202" y="934"/>
                    </a:cubicBezTo>
                    <a:lnTo>
                      <a:pt x="1235" y="934"/>
                    </a:lnTo>
                    <a:lnTo>
                      <a:pt x="1235" y="901"/>
                    </a:lnTo>
                    <a:lnTo>
                      <a:pt x="1002" y="67"/>
                    </a:lnTo>
                    <a:lnTo>
                      <a:pt x="10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1"/>
              <p:cNvSpPr/>
              <p:nvPr/>
            </p:nvSpPr>
            <p:spPr>
              <a:xfrm flipH="1">
                <a:off x="6091461" y="1294676"/>
                <a:ext cx="16578" cy="22661"/>
              </a:xfrm>
              <a:custGeom>
                <a:avLst/>
                <a:gdLst/>
                <a:ahLst/>
                <a:cxnLst/>
                <a:rect l="l" t="t" r="r" b="b"/>
                <a:pathLst>
                  <a:path w="635" h="868" extrusionOk="0">
                    <a:moveTo>
                      <a:pt x="368" y="0"/>
                    </a:moveTo>
                    <a:lnTo>
                      <a:pt x="335" y="34"/>
                    </a:lnTo>
                    <a:cubicBezTo>
                      <a:pt x="201" y="301"/>
                      <a:pt x="101" y="601"/>
                      <a:pt x="1" y="868"/>
                    </a:cubicBezTo>
                    <a:cubicBezTo>
                      <a:pt x="159" y="647"/>
                      <a:pt x="287" y="396"/>
                      <a:pt x="385" y="115"/>
                    </a:cubicBezTo>
                    <a:lnTo>
                      <a:pt x="385" y="115"/>
                    </a:lnTo>
                    <a:cubicBezTo>
                      <a:pt x="468" y="190"/>
                      <a:pt x="551" y="251"/>
                      <a:pt x="635" y="334"/>
                    </a:cubicBezTo>
                    <a:cubicBezTo>
                      <a:pt x="568" y="200"/>
                      <a:pt x="468" y="100"/>
                      <a:pt x="401" y="34"/>
                    </a:cubicBezTo>
                    <a:lnTo>
                      <a:pt x="3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1"/>
              <p:cNvSpPr/>
              <p:nvPr/>
            </p:nvSpPr>
            <p:spPr>
              <a:xfrm flipH="1">
                <a:off x="6155895" y="1253739"/>
                <a:ext cx="344906" cy="6475"/>
              </a:xfrm>
              <a:custGeom>
                <a:avLst/>
                <a:gdLst/>
                <a:ahLst/>
                <a:cxnLst/>
                <a:rect l="l" t="t" r="r" b="b"/>
                <a:pathLst>
                  <a:path w="13211" h="248" extrusionOk="0">
                    <a:moveTo>
                      <a:pt x="13210" y="1"/>
                    </a:moveTo>
                    <a:cubicBezTo>
                      <a:pt x="11009" y="1"/>
                      <a:pt x="8807" y="1"/>
                      <a:pt x="6606" y="67"/>
                    </a:cubicBezTo>
                    <a:cubicBezTo>
                      <a:pt x="4404" y="134"/>
                      <a:pt x="2202" y="167"/>
                      <a:pt x="1" y="234"/>
                    </a:cubicBezTo>
                    <a:cubicBezTo>
                      <a:pt x="591" y="243"/>
                      <a:pt x="1181" y="247"/>
                      <a:pt x="1771" y="247"/>
                    </a:cubicBezTo>
                    <a:cubicBezTo>
                      <a:pt x="3382" y="247"/>
                      <a:pt x="4994" y="216"/>
                      <a:pt x="6606" y="167"/>
                    </a:cubicBezTo>
                    <a:cubicBezTo>
                      <a:pt x="8807" y="134"/>
                      <a:pt x="11009" y="101"/>
                      <a:pt x="13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1"/>
              <p:cNvSpPr/>
              <p:nvPr/>
            </p:nvSpPr>
            <p:spPr>
              <a:xfrm flipH="1">
                <a:off x="6105377" y="1239798"/>
                <a:ext cx="33130" cy="24411"/>
              </a:xfrm>
              <a:custGeom>
                <a:avLst/>
                <a:gdLst/>
                <a:ahLst/>
                <a:cxnLst/>
                <a:rect l="l" t="t" r="r" b="b"/>
                <a:pathLst>
                  <a:path w="1269" h="935" extrusionOk="0">
                    <a:moveTo>
                      <a:pt x="968" y="1"/>
                    </a:moveTo>
                    <a:cubicBezTo>
                      <a:pt x="668" y="34"/>
                      <a:pt x="367" y="34"/>
                      <a:pt x="67" y="68"/>
                    </a:cubicBezTo>
                    <a:lnTo>
                      <a:pt x="0" y="68"/>
                    </a:lnTo>
                    <a:lnTo>
                      <a:pt x="0" y="101"/>
                    </a:lnTo>
                    <a:cubicBezTo>
                      <a:pt x="101" y="401"/>
                      <a:pt x="201" y="668"/>
                      <a:pt x="301" y="901"/>
                    </a:cubicBezTo>
                    <a:cubicBezTo>
                      <a:pt x="239" y="654"/>
                      <a:pt x="206" y="407"/>
                      <a:pt x="122" y="134"/>
                    </a:cubicBezTo>
                    <a:lnTo>
                      <a:pt x="122" y="134"/>
                    </a:lnTo>
                    <a:cubicBezTo>
                      <a:pt x="400" y="129"/>
                      <a:pt x="657" y="105"/>
                      <a:pt x="912" y="101"/>
                    </a:cubicBezTo>
                    <a:lnTo>
                      <a:pt x="912" y="101"/>
                    </a:lnTo>
                    <a:lnTo>
                      <a:pt x="1148" y="839"/>
                    </a:lnTo>
                    <a:lnTo>
                      <a:pt x="1148" y="839"/>
                    </a:lnTo>
                    <a:lnTo>
                      <a:pt x="301" y="901"/>
                    </a:lnTo>
                    <a:cubicBezTo>
                      <a:pt x="601" y="935"/>
                      <a:pt x="901" y="935"/>
                      <a:pt x="1201" y="935"/>
                    </a:cubicBezTo>
                    <a:lnTo>
                      <a:pt x="1268" y="935"/>
                    </a:lnTo>
                    <a:lnTo>
                      <a:pt x="1268" y="901"/>
                    </a:lnTo>
                    <a:lnTo>
                      <a:pt x="1001" y="68"/>
                    </a:lnTo>
                    <a:lnTo>
                      <a:pt x="10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1"/>
              <p:cNvSpPr/>
              <p:nvPr/>
            </p:nvSpPr>
            <p:spPr>
              <a:xfrm flipH="1">
                <a:off x="6116707" y="1246768"/>
                <a:ext cx="15717" cy="22661"/>
              </a:xfrm>
              <a:custGeom>
                <a:avLst/>
                <a:gdLst/>
                <a:ahLst/>
                <a:cxnLst/>
                <a:rect l="l" t="t" r="r" b="b"/>
                <a:pathLst>
                  <a:path w="602" h="868" extrusionOk="0">
                    <a:moveTo>
                      <a:pt x="335" y="1"/>
                    </a:moveTo>
                    <a:lnTo>
                      <a:pt x="301" y="34"/>
                    </a:lnTo>
                    <a:cubicBezTo>
                      <a:pt x="168" y="301"/>
                      <a:pt x="68" y="601"/>
                      <a:pt x="1" y="868"/>
                    </a:cubicBezTo>
                    <a:cubicBezTo>
                      <a:pt x="127" y="647"/>
                      <a:pt x="254" y="396"/>
                      <a:pt x="352" y="115"/>
                    </a:cubicBezTo>
                    <a:lnTo>
                      <a:pt x="352" y="115"/>
                    </a:lnTo>
                    <a:cubicBezTo>
                      <a:pt x="435" y="191"/>
                      <a:pt x="518" y="251"/>
                      <a:pt x="601" y="334"/>
                    </a:cubicBezTo>
                    <a:cubicBezTo>
                      <a:pt x="535" y="234"/>
                      <a:pt x="435" y="134"/>
                      <a:pt x="368" y="34"/>
                    </a:cubicBezTo>
                    <a:lnTo>
                      <a:pt x="3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1"/>
              <p:cNvSpPr/>
              <p:nvPr/>
            </p:nvSpPr>
            <p:spPr>
              <a:xfrm flipH="1">
                <a:off x="6188111" y="1203743"/>
                <a:ext cx="344906" cy="5979"/>
              </a:xfrm>
              <a:custGeom>
                <a:avLst/>
                <a:gdLst/>
                <a:ahLst/>
                <a:cxnLst/>
                <a:rect l="l" t="t" r="r" b="b"/>
                <a:pathLst>
                  <a:path w="13211" h="229" extrusionOk="0">
                    <a:moveTo>
                      <a:pt x="11276" y="0"/>
                    </a:moveTo>
                    <a:cubicBezTo>
                      <a:pt x="9719" y="0"/>
                      <a:pt x="8162" y="24"/>
                      <a:pt x="6605" y="48"/>
                    </a:cubicBezTo>
                    <a:cubicBezTo>
                      <a:pt x="4404" y="114"/>
                      <a:pt x="2202" y="148"/>
                      <a:pt x="1" y="214"/>
                    </a:cubicBezTo>
                    <a:cubicBezTo>
                      <a:pt x="646" y="224"/>
                      <a:pt x="1290" y="228"/>
                      <a:pt x="1935" y="228"/>
                    </a:cubicBezTo>
                    <a:cubicBezTo>
                      <a:pt x="3492" y="228"/>
                      <a:pt x="5049" y="205"/>
                      <a:pt x="6605" y="181"/>
                    </a:cubicBezTo>
                    <a:cubicBezTo>
                      <a:pt x="8807" y="114"/>
                      <a:pt x="11009" y="81"/>
                      <a:pt x="13210" y="14"/>
                    </a:cubicBezTo>
                    <a:cubicBezTo>
                      <a:pt x="12565" y="4"/>
                      <a:pt x="11920" y="0"/>
                      <a:pt x="11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1"/>
              <p:cNvSpPr/>
              <p:nvPr/>
            </p:nvSpPr>
            <p:spPr>
              <a:xfrm flipH="1">
                <a:off x="6137620" y="1189306"/>
                <a:ext cx="33104" cy="24411"/>
              </a:xfrm>
              <a:custGeom>
                <a:avLst/>
                <a:gdLst/>
                <a:ahLst/>
                <a:cxnLst/>
                <a:rect l="l" t="t" r="r" b="b"/>
                <a:pathLst>
                  <a:path w="1268" h="935" extrusionOk="0">
                    <a:moveTo>
                      <a:pt x="968" y="0"/>
                    </a:moveTo>
                    <a:cubicBezTo>
                      <a:pt x="667" y="33"/>
                      <a:pt x="367" y="33"/>
                      <a:pt x="67" y="67"/>
                    </a:cubicBezTo>
                    <a:lnTo>
                      <a:pt x="0" y="67"/>
                    </a:lnTo>
                    <a:lnTo>
                      <a:pt x="0" y="100"/>
                    </a:lnTo>
                    <a:cubicBezTo>
                      <a:pt x="100" y="367"/>
                      <a:pt x="200" y="634"/>
                      <a:pt x="300" y="901"/>
                    </a:cubicBezTo>
                    <a:cubicBezTo>
                      <a:pt x="239" y="654"/>
                      <a:pt x="177" y="406"/>
                      <a:pt x="115" y="133"/>
                    </a:cubicBezTo>
                    <a:lnTo>
                      <a:pt x="115" y="133"/>
                    </a:lnTo>
                    <a:cubicBezTo>
                      <a:pt x="375" y="128"/>
                      <a:pt x="654" y="104"/>
                      <a:pt x="912" y="101"/>
                    </a:cubicBezTo>
                    <a:lnTo>
                      <a:pt x="912" y="101"/>
                    </a:lnTo>
                    <a:lnTo>
                      <a:pt x="1148" y="840"/>
                    </a:lnTo>
                    <a:lnTo>
                      <a:pt x="1148" y="840"/>
                    </a:lnTo>
                    <a:cubicBezTo>
                      <a:pt x="869" y="868"/>
                      <a:pt x="614" y="869"/>
                      <a:pt x="300" y="901"/>
                    </a:cubicBezTo>
                    <a:cubicBezTo>
                      <a:pt x="601" y="934"/>
                      <a:pt x="901" y="934"/>
                      <a:pt x="1201" y="934"/>
                    </a:cubicBezTo>
                    <a:lnTo>
                      <a:pt x="1268" y="934"/>
                    </a:lnTo>
                    <a:lnTo>
                      <a:pt x="1268" y="867"/>
                    </a:lnTo>
                    <a:lnTo>
                      <a:pt x="1001" y="33"/>
                    </a:lnTo>
                    <a:lnTo>
                      <a:pt x="1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1"/>
              <p:cNvSpPr/>
              <p:nvPr/>
            </p:nvSpPr>
            <p:spPr>
              <a:xfrm flipH="1">
                <a:off x="6148924" y="1196250"/>
                <a:ext cx="15717" cy="22687"/>
              </a:xfrm>
              <a:custGeom>
                <a:avLst/>
                <a:gdLst/>
                <a:ahLst/>
                <a:cxnLst/>
                <a:rect l="l" t="t" r="r" b="b"/>
                <a:pathLst>
                  <a:path w="602" h="869" extrusionOk="0">
                    <a:moveTo>
                      <a:pt x="334" y="1"/>
                    </a:moveTo>
                    <a:lnTo>
                      <a:pt x="301" y="34"/>
                    </a:lnTo>
                    <a:cubicBezTo>
                      <a:pt x="168" y="301"/>
                      <a:pt x="67" y="601"/>
                      <a:pt x="1" y="868"/>
                    </a:cubicBezTo>
                    <a:cubicBezTo>
                      <a:pt x="127" y="647"/>
                      <a:pt x="253" y="396"/>
                      <a:pt x="351" y="116"/>
                    </a:cubicBezTo>
                    <a:lnTo>
                      <a:pt x="351" y="116"/>
                    </a:lnTo>
                    <a:cubicBezTo>
                      <a:pt x="435" y="191"/>
                      <a:pt x="518" y="251"/>
                      <a:pt x="601" y="335"/>
                    </a:cubicBezTo>
                    <a:cubicBezTo>
                      <a:pt x="534" y="234"/>
                      <a:pt x="434" y="134"/>
                      <a:pt x="368" y="34"/>
                    </a:cubicBezTo>
                    <a:lnTo>
                      <a:pt x="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1"/>
              <p:cNvSpPr/>
              <p:nvPr/>
            </p:nvSpPr>
            <p:spPr>
              <a:xfrm flipH="1">
                <a:off x="6226437" y="1153225"/>
                <a:ext cx="344906" cy="6475"/>
              </a:xfrm>
              <a:custGeom>
                <a:avLst/>
                <a:gdLst/>
                <a:ahLst/>
                <a:cxnLst/>
                <a:rect l="l" t="t" r="r" b="b"/>
                <a:pathLst>
                  <a:path w="13211" h="248" extrusionOk="0">
                    <a:moveTo>
                      <a:pt x="11276" y="1"/>
                    </a:moveTo>
                    <a:cubicBezTo>
                      <a:pt x="9719" y="1"/>
                      <a:pt x="8162" y="24"/>
                      <a:pt x="6606" y="48"/>
                    </a:cubicBezTo>
                    <a:cubicBezTo>
                      <a:pt x="4404" y="115"/>
                      <a:pt x="2203" y="148"/>
                      <a:pt x="1" y="248"/>
                    </a:cubicBezTo>
                    <a:cubicBezTo>
                      <a:pt x="2203" y="248"/>
                      <a:pt x="4404" y="215"/>
                      <a:pt x="6606" y="181"/>
                    </a:cubicBezTo>
                    <a:cubicBezTo>
                      <a:pt x="8807" y="115"/>
                      <a:pt x="11009" y="81"/>
                      <a:pt x="13210" y="14"/>
                    </a:cubicBezTo>
                    <a:cubicBezTo>
                      <a:pt x="12566" y="5"/>
                      <a:pt x="11921" y="1"/>
                      <a:pt x="11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1"/>
              <p:cNvSpPr/>
              <p:nvPr/>
            </p:nvSpPr>
            <p:spPr>
              <a:xfrm flipH="1">
                <a:off x="6175919" y="1138788"/>
                <a:ext cx="33130" cy="24411"/>
              </a:xfrm>
              <a:custGeom>
                <a:avLst/>
                <a:gdLst/>
                <a:ahLst/>
                <a:cxnLst/>
                <a:rect l="l" t="t" r="r" b="b"/>
                <a:pathLst>
                  <a:path w="1269" h="935" extrusionOk="0">
                    <a:moveTo>
                      <a:pt x="968" y="0"/>
                    </a:moveTo>
                    <a:cubicBezTo>
                      <a:pt x="668" y="34"/>
                      <a:pt x="367" y="67"/>
                      <a:pt x="67" y="67"/>
                    </a:cubicBezTo>
                    <a:lnTo>
                      <a:pt x="1" y="67"/>
                    </a:lnTo>
                    <a:lnTo>
                      <a:pt x="1" y="100"/>
                    </a:lnTo>
                    <a:cubicBezTo>
                      <a:pt x="101" y="401"/>
                      <a:pt x="201" y="668"/>
                      <a:pt x="301" y="901"/>
                    </a:cubicBezTo>
                    <a:cubicBezTo>
                      <a:pt x="237" y="645"/>
                      <a:pt x="173" y="389"/>
                      <a:pt x="109" y="132"/>
                    </a:cubicBezTo>
                    <a:lnTo>
                      <a:pt x="109" y="132"/>
                    </a:lnTo>
                    <a:lnTo>
                      <a:pt x="913" y="103"/>
                    </a:lnTo>
                    <a:lnTo>
                      <a:pt x="913" y="103"/>
                    </a:lnTo>
                    <a:lnTo>
                      <a:pt x="1158" y="868"/>
                    </a:lnTo>
                    <a:lnTo>
                      <a:pt x="1158" y="868"/>
                    </a:lnTo>
                    <a:cubicBezTo>
                      <a:pt x="883" y="873"/>
                      <a:pt x="606" y="901"/>
                      <a:pt x="301" y="901"/>
                    </a:cubicBezTo>
                    <a:cubicBezTo>
                      <a:pt x="601" y="934"/>
                      <a:pt x="901" y="934"/>
                      <a:pt x="1235" y="934"/>
                    </a:cubicBezTo>
                    <a:lnTo>
                      <a:pt x="1268" y="934"/>
                    </a:lnTo>
                    <a:lnTo>
                      <a:pt x="1268" y="901"/>
                    </a:lnTo>
                    <a:lnTo>
                      <a:pt x="1001" y="67"/>
                    </a:lnTo>
                    <a:lnTo>
                      <a:pt x="10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1"/>
              <p:cNvSpPr/>
              <p:nvPr/>
            </p:nvSpPr>
            <p:spPr>
              <a:xfrm flipH="1">
                <a:off x="6187250" y="1145758"/>
                <a:ext cx="15691" cy="23523"/>
              </a:xfrm>
              <a:custGeom>
                <a:avLst/>
                <a:gdLst/>
                <a:ahLst/>
                <a:cxnLst/>
                <a:rect l="l" t="t" r="r" b="b"/>
                <a:pathLst>
                  <a:path w="601" h="901" extrusionOk="0">
                    <a:moveTo>
                      <a:pt x="334" y="0"/>
                    </a:moveTo>
                    <a:lnTo>
                      <a:pt x="300" y="67"/>
                    </a:lnTo>
                    <a:cubicBezTo>
                      <a:pt x="167" y="334"/>
                      <a:pt x="67" y="601"/>
                      <a:pt x="0" y="901"/>
                    </a:cubicBezTo>
                    <a:cubicBezTo>
                      <a:pt x="158" y="648"/>
                      <a:pt x="256" y="396"/>
                      <a:pt x="351" y="115"/>
                    </a:cubicBezTo>
                    <a:lnTo>
                      <a:pt x="351" y="115"/>
                    </a:lnTo>
                    <a:cubicBezTo>
                      <a:pt x="434" y="190"/>
                      <a:pt x="517" y="251"/>
                      <a:pt x="600" y="334"/>
                    </a:cubicBezTo>
                    <a:cubicBezTo>
                      <a:pt x="534" y="234"/>
                      <a:pt x="467" y="134"/>
                      <a:pt x="367" y="67"/>
                    </a:cubicBezTo>
                    <a:lnTo>
                      <a:pt x="3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1"/>
              <p:cNvSpPr/>
              <p:nvPr/>
            </p:nvSpPr>
            <p:spPr>
              <a:xfrm flipH="1">
                <a:off x="6285649" y="1102733"/>
                <a:ext cx="344906" cy="6475"/>
              </a:xfrm>
              <a:custGeom>
                <a:avLst/>
                <a:gdLst/>
                <a:ahLst/>
                <a:cxnLst/>
                <a:rect l="l" t="t" r="r" b="b"/>
                <a:pathLst>
                  <a:path w="13211" h="248" extrusionOk="0">
                    <a:moveTo>
                      <a:pt x="11440" y="1"/>
                    </a:moveTo>
                    <a:cubicBezTo>
                      <a:pt x="9829" y="1"/>
                      <a:pt x="8217" y="32"/>
                      <a:pt x="6605" y="80"/>
                    </a:cubicBezTo>
                    <a:cubicBezTo>
                      <a:pt x="4404" y="114"/>
                      <a:pt x="2202" y="147"/>
                      <a:pt x="1" y="247"/>
                    </a:cubicBezTo>
                    <a:cubicBezTo>
                      <a:pt x="2202" y="247"/>
                      <a:pt x="4404" y="214"/>
                      <a:pt x="6605" y="181"/>
                    </a:cubicBezTo>
                    <a:cubicBezTo>
                      <a:pt x="8807" y="114"/>
                      <a:pt x="11009" y="80"/>
                      <a:pt x="13210" y="14"/>
                    </a:cubicBezTo>
                    <a:cubicBezTo>
                      <a:pt x="12620" y="5"/>
                      <a:pt x="12030" y="1"/>
                      <a:pt x="11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1"/>
              <p:cNvSpPr/>
              <p:nvPr/>
            </p:nvSpPr>
            <p:spPr>
              <a:xfrm flipH="1">
                <a:off x="6236019" y="1089157"/>
                <a:ext cx="31381" cy="23523"/>
              </a:xfrm>
              <a:custGeom>
                <a:avLst/>
                <a:gdLst/>
                <a:ahLst/>
                <a:cxnLst/>
                <a:rect l="l" t="t" r="r" b="b"/>
                <a:pathLst>
                  <a:path w="1202" h="901" extrusionOk="0">
                    <a:moveTo>
                      <a:pt x="935" y="0"/>
                    </a:moveTo>
                    <a:cubicBezTo>
                      <a:pt x="634" y="0"/>
                      <a:pt x="334" y="0"/>
                      <a:pt x="34" y="33"/>
                    </a:cubicBezTo>
                    <a:lnTo>
                      <a:pt x="1" y="33"/>
                    </a:lnTo>
                    <a:lnTo>
                      <a:pt x="1" y="100"/>
                    </a:lnTo>
                    <a:cubicBezTo>
                      <a:pt x="101" y="367"/>
                      <a:pt x="201" y="634"/>
                      <a:pt x="301" y="901"/>
                    </a:cubicBezTo>
                    <a:cubicBezTo>
                      <a:pt x="205" y="612"/>
                      <a:pt x="139" y="355"/>
                      <a:pt x="75" y="99"/>
                    </a:cubicBezTo>
                    <a:lnTo>
                      <a:pt x="75" y="99"/>
                    </a:lnTo>
                    <a:lnTo>
                      <a:pt x="881" y="69"/>
                    </a:lnTo>
                    <a:lnTo>
                      <a:pt x="881" y="69"/>
                    </a:lnTo>
                    <a:lnTo>
                      <a:pt x="1156" y="834"/>
                    </a:lnTo>
                    <a:lnTo>
                      <a:pt x="1156" y="834"/>
                    </a:lnTo>
                    <a:cubicBezTo>
                      <a:pt x="871" y="837"/>
                      <a:pt x="586" y="869"/>
                      <a:pt x="301" y="901"/>
                    </a:cubicBezTo>
                    <a:lnTo>
                      <a:pt x="1201" y="901"/>
                    </a:lnTo>
                    <a:lnTo>
                      <a:pt x="1201" y="867"/>
                    </a:lnTo>
                    <a:lnTo>
                      <a:pt x="1194" y="841"/>
                    </a:lnTo>
                    <a:lnTo>
                      <a:pt x="1201" y="834"/>
                    </a:lnTo>
                    <a:cubicBezTo>
                      <a:pt x="1198" y="834"/>
                      <a:pt x="1195" y="834"/>
                      <a:pt x="1192" y="834"/>
                    </a:cubicBezTo>
                    <a:lnTo>
                      <a:pt x="1192" y="834"/>
                    </a:lnTo>
                    <a:lnTo>
                      <a:pt x="968" y="33"/>
                    </a:lnTo>
                    <a:lnTo>
                      <a:pt x="9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1"/>
              <p:cNvSpPr/>
              <p:nvPr/>
            </p:nvSpPr>
            <p:spPr>
              <a:xfrm flipH="1">
                <a:off x="6246462" y="1096102"/>
                <a:ext cx="15717" cy="23549"/>
              </a:xfrm>
              <a:custGeom>
                <a:avLst/>
                <a:gdLst/>
                <a:ahLst/>
                <a:cxnLst/>
                <a:rect l="l" t="t" r="r" b="b"/>
                <a:pathLst>
                  <a:path w="602" h="902" extrusionOk="0">
                    <a:moveTo>
                      <a:pt x="334" y="1"/>
                    </a:moveTo>
                    <a:lnTo>
                      <a:pt x="301" y="68"/>
                    </a:lnTo>
                    <a:cubicBezTo>
                      <a:pt x="168" y="301"/>
                      <a:pt x="67" y="601"/>
                      <a:pt x="1" y="902"/>
                    </a:cubicBezTo>
                    <a:cubicBezTo>
                      <a:pt x="159" y="648"/>
                      <a:pt x="287" y="365"/>
                      <a:pt x="357" y="108"/>
                    </a:cubicBezTo>
                    <a:lnTo>
                      <a:pt x="357" y="108"/>
                    </a:lnTo>
                    <a:cubicBezTo>
                      <a:pt x="438" y="171"/>
                      <a:pt x="520" y="247"/>
                      <a:pt x="601" y="301"/>
                    </a:cubicBezTo>
                    <a:cubicBezTo>
                      <a:pt x="534" y="201"/>
                      <a:pt x="468" y="134"/>
                      <a:pt x="368" y="34"/>
                    </a:cubicBezTo>
                    <a:lnTo>
                      <a:pt x="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81"/>
            <p:cNvGrpSpPr/>
            <p:nvPr/>
          </p:nvGrpSpPr>
          <p:grpSpPr>
            <a:xfrm>
              <a:off x="6783806" y="1739573"/>
              <a:ext cx="654045" cy="347125"/>
              <a:chOff x="6783806" y="1739573"/>
              <a:chExt cx="654045" cy="347125"/>
            </a:xfrm>
          </p:grpSpPr>
          <p:sp>
            <p:nvSpPr>
              <p:cNvPr id="1436" name="Google Shape;1436;p81"/>
              <p:cNvSpPr/>
              <p:nvPr/>
            </p:nvSpPr>
            <p:spPr>
              <a:xfrm flipH="1">
                <a:off x="6783806" y="1739573"/>
                <a:ext cx="654045" cy="347125"/>
              </a:xfrm>
              <a:custGeom>
                <a:avLst/>
                <a:gdLst/>
                <a:ahLst/>
                <a:cxnLst/>
                <a:rect l="l" t="t" r="r" b="b"/>
                <a:pathLst>
                  <a:path w="25052" h="13296" extrusionOk="0">
                    <a:moveTo>
                      <a:pt x="12476" y="1"/>
                    </a:moveTo>
                    <a:cubicBezTo>
                      <a:pt x="11398" y="1"/>
                      <a:pt x="10286" y="74"/>
                      <a:pt x="9474" y="172"/>
                    </a:cubicBezTo>
                    <a:cubicBezTo>
                      <a:pt x="6505" y="539"/>
                      <a:pt x="1902" y="1306"/>
                      <a:pt x="1902" y="1306"/>
                    </a:cubicBezTo>
                    <a:cubicBezTo>
                      <a:pt x="1902" y="1306"/>
                      <a:pt x="1" y="12914"/>
                      <a:pt x="501" y="12981"/>
                    </a:cubicBezTo>
                    <a:cubicBezTo>
                      <a:pt x="1099" y="13073"/>
                      <a:pt x="1765" y="13150"/>
                      <a:pt x="2497" y="13150"/>
                    </a:cubicBezTo>
                    <a:cubicBezTo>
                      <a:pt x="4417" y="13150"/>
                      <a:pt x="6787" y="12620"/>
                      <a:pt x="9541" y="10446"/>
                    </a:cubicBezTo>
                    <a:cubicBezTo>
                      <a:pt x="9541" y="10446"/>
                      <a:pt x="13710" y="13296"/>
                      <a:pt x="15872" y="13296"/>
                    </a:cubicBezTo>
                    <a:cubicBezTo>
                      <a:pt x="16284" y="13296"/>
                      <a:pt x="16622" y="13193"/>
                      <a:pt x="16846" y="12947"/>
                    </a:cubicBezTo>
                    <a:cubicBezTo>
                      <a:pt x="17434" y="12298"/>
                      <a:pt x="16508" y="11217"/>
                      <a:pt x="15345" y="10245"/>
                    </a:cubicBezTo>
                    <a:lnTo>
                      <a:pt x="15345" y="10245"/>
                    </a:lnTo>
                    <a:cubicBezTo>
                      <a:pt x="16676" y="11077"/>
                      <a:pt x="18144" y="11838"/>
                      <a:pt x="19059" y="11838"/>
                    </a:cubicBezTo>
                    <a:cubicBezTo>
                      <a:pt x="19334" y="11838"/>
                      <a:pt x="19559" y="11769"/>
                      <a:pt x="19715" y="11613"/>
                    </a:cubicBezTo>
                    <a:cubicBezTo>
                      <a:pt x="20332" y="10984"/>
                      <a:pt x="19838" y="10074"/>
                      <a:pt x="18958" y="9169"/>
                    </a:cubicBezTo>
                    <a:lnTo>
                      <a:pt x="18958" y="9169"/>
                    </a:lnTo>
                    <a:cubicBezTo>
                      <a:pt x="19917" y="9729"/>
                      <a:pt x="20853" y="10137"/>
                      <a:pt x="21546" y="10137"/>
                    </a:cubicBezTo>
                    <a:cubicBezTo>
                      <a:pt x="21918" y="10137"/>
                      <a:pt x="22219" y="10020"/>
                      <a:pt x="22417" y="9745"/>
                    </a:cubicBezTo>
                    <a:cubicBezTo>
                      <a:pt x="23298" y="8542"/>
                      <a:pt x="20843" y="6605"/>
                      <a:pt x="18984" y="5379"/>
                    </a:cubicBezTo>
                    <a:lnTo>
                      <a:pt x="18984" y="5379"/>
                    </a:lnTo>
                    <a:cubicBezTo>
                      <a:pt x="20383" y="6171"/>
                      <a:pt x="22235" y="7087"/>
                      <a:pt x="23325" y="7087"/>
                    </a:cubicBezTo>
                    <a:cubicBezTo>
                      <a:pt x="23720" y="7087"/>
                      <a:pt x="24015" y="6967"/>
                      <a:pt x="24151" y="6676"/>
                    </a:cubicBezTo>
                    <a:cubicBezTo>
                      <a:pt x="25052" y="4775"/>
                      <a:pt x="17313" y="906"/>
                      <a:pt x="15378" y="305"/>
                    </a:cubicBezTo>
                    <a:cubicBezTo>
                      <a:pt x="14711" y="83"/>
                      <a:pt x="13612" y="1"/>
                      <a:pt x="12476" y="1"/>
                    </a:cubicBez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1"/>
              <p:cNvSpPr/>
              <p:nvPr/>
            </p:nvSpPr>
            <p:spPr>
              <a:xfrm flipH="1">
                <a:off x="6862181" y="1813327"/>
                <a:ext cx="187269" cy="133644"/>
              </a:xfrm>
              <a:custGeom>
                <a:avLst/>
                <a:gdLst/>
                <a:ahLst/>
                <a:cxnLst/>
                <a:rect l="l" t="t" r="r" b="b"/>
                <a:pathLst>
                  <a:path w="7173" h="5119" extrusionOk="0">
                    <a:moveTo>
                      <a:pt x="11" y="0"/>
                    </a:moveTo>
                    <a:cubicBezTo>
                      <a:pt x="1" y="0"/>
                      <a:pt x="1" y="15"/>
                      <a:pt x="1" y="15"/>
                    </a:cubicBezTo>
                    <a:cubicBezTo>
                      <a:pt x="768" y="482"/>
                      <a:pt x="1502" y="983"/>
                      <a:pt x="2269" y="1450"/>
                    </a:cubicBezTo>
                    <a:cubicBezTo>
                      <a:pt x="3003" y="1917"/>
                      <a:pt x="5705" y="3651"/>
                      <a:pt x="7173" y="5119"/>
                    </a:cubicBezTo>
                    <a:cubicBezTo>
                      <a:pt x="6405" y="4218"/>
                      <a:pt x="5538" y="3451"/>
                      <a:pt x="4604" y="2751"/>
                    </a:cubicBezTo>
                    <a:cubicBezTo>
                      <a:pt x="3904" y="2217"/>
                      <a:pt x="3170" y="1716"/>
                      <a:pt x="2403" y="1249"/>
                    </a:cubicBezTo>
                    <a:cubicBezTo>
                      <a:pt x="1635" y="816"/>
                      <a:pt x="835" y="416"/>
                      <a:pt x="34" y="15"/>
                    </a:cubicBezTo>
                    <a:cubicBezTo>
                      <a:pt x="23" y="4"/>
                      <a:pt x="16" y="0"/>
                      <a:pt x="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1"/>
              <p:cNvSpPr/>
              <p:nvPr/>
            </p:nvSpPr>
            <p:spPr>
              <a:xfrm flipH="1">
                <a:off x="6942801" y="1884261"/>
                <a:ext cx="151920" cy="94431"/>
              </a:xfrm>
              <a:custGeom>
                <a:avLst/>
                <a:gdLst/>
                <a:ahLst/>
                <a:cxnLst/>
                <a:rect l="l" t="t" r="r" b="b"/>
                <a:pathLst>
                  <a:path w="5819" h="3617" extrusionOk="0">
                    <a:moveTo>
                      <a:pt x="34" y="0"/>
                    </a:moveTo>
                    <a:cubicBezTo>
                      <a:pt x="0" y="0"/>
                      <a:pt x="0" y="0"/>
                      <a:pt x="0" y="34"/>
                    </a:cubicBezTo>
                    <a:cubicBezTo>
                      <a:pt x="968" y="601"/>
                      <a:pt x="1902" y="1234"/>
                      <a:pt x="2869" y="1868"/>
                    </a:cubicBezTo>
                    <a:cubicBezTo>
                      <a:pt x="3836" y="2469"/>
                      <a:pt x="4770" y="2969"/>
                      <a:pt x="5704" y="3603"/>
                    </a:cubicBezTo>
                    <a:cubicBezTo>
                      <a:pt x="5724" y="3613"/>
                      <a:pt x="5743" y="3617"/>
                      <a:pt x="5760" y="3617"/>
                    </a:cubicBezTo>
                    <a:cubicBezTo>
                      <a:pt x="5799" y="3617"/>
                      <a:pt x="5818" y="3593"/>
                      <a:pt x="5771" y="3569"/>
                    </a:cubicBezTo>
                    <a:cubicBezTo>
                      <a:pt x="4837" y="2902"/>
                      <a:pt x="3970" y="2268"/>
                      <a:pt x="3002" y="1668"/>
                    </a:cubicBezTo>
                    <a:cubicBezTo>
                      <a:pt x="2035" y="1068"/>
                      <a:pt x="1034" y="567"/>
                      <a:pt x="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1"/>
              <p:cNvSpPr/>
              <p:nvPr/>
            </p:nvSpPr>
            <p:spPr>
              <a:xfrm flipH="1">
                <a:off x="7029191" y="1937990"/>
                <a:ext cx="116022" cy="76991"/>
              </a:xfrm>
              <a:custGeom>
                <a:avLst/>
                <a:gdLst/>
                <a:ahLst/>
                <a:cxnLst/>
                <a:rect l="l" t="t" r="r" b="b"/>
                <a:pathLst>
                  <a:path w="4444" h="2949" extrusionOk="0">
                    <a:moveTo>
                      <a:pt x="17" y="1"/>
                    </a:moveTo>
                    <a:cubicBezTo>
                      <a:pt x="1" y="1"/>
                      <a:pt x="6" y="44"/>
                      <a:pt x="33" y="44"/>
                    </a:cubicBezTo>
                    <a:cubicBezTo>
                      <a:pt x="1768" y="1144"/>
                      <a:pt x="2902" y="1912"/>
                      <a:pt x="4336" y="2912"/>
                    </a:cubicBezTo>
                    <a:cubicBezTo>
                      <a:pt x="4362" y="2938"/>
                      <a:pt x="4387" y="2949"/>
                      <a:pt x="4405" y="2949"/>
                    </a:cubicBezTo>
                    <a:cubicBezTo>
                      <a:pt x="4434" y="2949"/>
                      <a:pt x="4444" y="2920"/>
                      <a:pt x="4403" y="2879"/>
                    </a:cubicBezTo>
                    <a:cubicBezTo>
                      <a:pt x="3035" y="1778"/>
                      <a:pt x="1601" y="811"/>
                      <a:pt x="33" y="10"/>
                    </a:cubicBezTo>
                    <a:cubicBezTo>
                      <a:pt x="26" y="4"/>
                      <a:pt x="21" y="1"/>
                      <a:pt x="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0" name="Google Shape;1440;p81"/>
          <p:cNvSpPr/>
          <p:nvPr/>
        </p:nvSpPr>
        <p:spPr>
          <a:xfrm>
            <a:off x="46101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1441" name="Google Shape;1441;p81"/>
          <p:cNvSpPr/>
          <p:nvPr/>
        </p:nvSpPr>
        <p:spPr>
          <a:xfrm>
            <a:off x="40767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pic>
        <p:nvPicPr>
          <p:cNvPr id="5" name="Picture 4">
            <a:extLst>
              <a:ext uri="{FF2B5EF4-FFF2-40B4-BE49-F238E27FC236}">
                <a16:creationId xmlns:a16="http://schemas.microsoft.com/office/drawing/2014/main" id="{5BE21453-A849-E13C-B2EA-A5F160C817D0}"/>
              </a:ext>
            </a:extLst>
          </p:cNvPr>
          <p:cNvPicPr>
            <a:picLocks noChangeAspect="1"/>
          </p:cNvPicPr>
          <p:nvPr/>
        </p:nvPicPr>
        <p:blipFill>
          <a:blip r:embed="rId3"/>
          <a:stretch>
            <a:fillRect/>
          </a:stretch>
        </p:blipFill>
        <p:spPr>
          <a:xfrm>
            <a:off x="589951" y="579824"/>
            <a:ext cx="5378458" cy="2640197"/>
          </a:xfrm>
          <a:prstGeom prst="rect">
            <a:avLst/>
          </a:prstGeom>
        </p:spPr>
      </p:pic>
    </p:spTree>
    <p:extLst>
      <p:ext uri="{BB962C8B-B14F-4D97-AF65-F5344CB8AC3E}">
        <p14:creationId xmlns:p14="http://schemas.microsoft.com/office/powerpoint/2010/main" val="326342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60"/>
                                        </p:tgtEl>
                                        <p:attrNameLst>
                                          <p:attrName>style.visibility</p:attrName>
                                        </p:attrNameLst>
                                      </p:cBhvr>
                                      <p:to>
                                        <p:strVal val="visible"/>
                                      </p:to>
                                    </p:set>
                                    <p:animEffect transition="in" filter="fade">
                                      <p:cBhvr>
                                        <p:cTn id="7" dur="1000"/>
                                        <p:tgtEl>
                                          <p:spTgt spid="1260"/>
                                        </p:tgtEl>
                                      </p:cBhvr>
                                    </p:animEffect>
                                  </p:childTnLst>
                                </p:cTn>
                              </p:par>
                              <p:par>
                                <p:cTn id="8" presetID="2" presetClass="entr" presetSubtype="2" fill="hold" nodeType="withEffect">
                                  <p:stCondLst>
                                    <p:cond delay="0"/>
                                  </p:stCondLst>
                                  <p:childTnLst>
                                    <p:set>
                                      <p:cBhvr>
                                        <p:cTn id="9" dur="1" fill="hold">
                                          <p:stCondLst>
                                            <p:cond delay="0"/>
                                          </p:stCondLst>
                                        </p:cTn>
                                        <p:tgtEl>
                                          <p:spTgt spid="1262"/>
                                        </p:tgtEl>
                                        <p:attrNameLst>
                                          <p:attrName>style.visibility</p:attrName>
                                        </p:attrNameLst>
                                      </p:cBhvr>
                                      <p:to>
                                        <p:strVal val="visible"/>
                                      </p:to>
                                    </p:set>
                                    <p:anim calcmode="lin" valueType="num">
                                      <p:cBhvr additive="base">
                                        <p:cTn id="10" dur="1000"/>
                                        <p:tgtEl>
                                          <p:spTgt spid="126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69"/>
        <p:cNvGrpSpPr/>
        <p:nvPr/>
      </p:nvGrpSpPr>
      <p:grpSpPr>
        <a:xfrm>
          <a:off x="0" y="0"/>
          <a:ext cx="0" cy="0"/>
          <a:chOff x="0" y="0"/>
          <a:chExt cx="0" cy="0"/>
        </a:xfrm>
      </p:grpSpPr>
      <p:sp>
        <p:nvSpPr>
          <p:cNvPr id="5471" name="Google Shape;5471;p120"/>
          <p:cNvSpPr txBox="1">
            <a:spLocks noGrp="1"/>
          </p:cNvSpPr>
          <p:nvPr>
            <p:ph type="title"/>
          </p:nvPr>
        </p:nvSpPr>
        <p:spPr>
          <a:xfrm rot="-5400000">
            <a:off x="5941728" y="1901608"/>
            <a:ext cx="45924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VR HEADSET</a:t>
            </a:r>
            <a:endParaRPr dirty="0"/>
          </a:p>
        </p:txBody>
      </p:sp>
      <p:grpSp>
        <p:nvGrpSpPr>
          <p:cNvPr id="5477" name="Google Shape;5477;p120"/>
          <p:cNvGrpSpPr/>
          <p:nvPr/>
        </p:nvGrpSpPr>
        <p:grpSpPr>
          <a:xfrm>
            <a:off x="5049888" y="967602"/>
            <a:ext cx="3066159" cy="4175898"/>
            <a:chOff x="4370986" y="533704"/>
            <a:chExt cx="3066159" cy="4175898"/>
          </a:xfrm>
        </p:grpSpPr>
        <p:sp>
          <p:nvSpPr>
            <p:cNvPr id="5478" name="Google Shape;5478;p120"/>
            <p:cNvSpPr/>
            <p:nvPr/>
          </p:nvSpPr>
          <p:spPr>
            <a:xfrm>
              <a:off x="4892850" y="4507525"/>
              <a:ext cx="2419434" cy="202077"/>
            </a:xfrm>
            <a:custGeom>
              <a:avLst/>
              <a:gdLst/>
              <a:ahLst/>
              <a:cxnLst/>
              <a:rect l="l" t="t" r="r" b="b"/>
              <a:pathLst>
                <a:path w="213166" h="13345" extrusionOk="0">
                  <a:moveTo>
                    <a:pt x="106568" y="1"/>
                  </a:moveTo>
                  <a:cubicBezTo>
                    <a:pt x="47722" y="1"/>
                    <a:pt x="0" y="2979"/>
                    <a:pt x="0" y="6688"/>
                  </a:cubicBezTo>
                  <a:cubicBezTo>
                    <a:pt x="0" y="10366"/>
                    <a:pt x="47722" y="13344"/>
                    <a:pt x="106598" y="13344"/>
                  </a:cubicBezTo>
                  <a:cubicBezTo>
                    <a:pt x="165444" y="13344"/>
                    <a:pt x="213165" y="10366"/>
                    <a:pt x="213165" y="6688"/>
                  </a:cubicBezTo>
                  <a:cubicBezTo>
                    <a:pt x="213165" y="2979"/>
                    <a:pt x="165444" y="1"/>
                    <a:pt x="106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9" name="Google Shape;5479;p120"/>
            <p:cNvGrpSpPr/>
            <p:nvPr/>
          </p:nvGrpSpPr>
          <p:grpSpPr>
            <a:xfrm flipH="1">
              <a:off x="4370986" y="533704"/>
              <a:ext cx="3066159" cy="4075092"/>
              <a:chOff x="-3209925" y="179175"/>
              <a:chExt cx="3741500" cy="4972050"/>
            </a:xfrm>
          </p:grpSpPr>
          <p:sp>
            <p:nvSpPr>
              <p:cNvPr id="5480" name="Google Shape;5480;p120"/>
              <p:cNvSpPr/>
              <p:nvPr/>
            </p:nvSpPr>
            <p:spPr>
              <a:xfrm>
                <a:off x="-1263325" y="4226050"/>
                <a:ext cx="1029125" cy="923275"/>
              </a:xfrm>
              <a:custGeom>
                <a:avLst/>
                <a:gdLst/>
                <a:ahLst/>
                <a:cxnLst/>
                <a:rect l="l" t="t" r="r" b="b"/>
                <a:pathLst>
                  <a:path w="41165" h="36931" extrusionOk="0">
                    <a:moveTo>
                      <a:pt x="52" y="0"/>
                    </a:moveTo>
                    <a:lnTo>
                      <a:pt x="1" y="4336"/>
                    </a:lnTo>
                    <a:lnTo>
                      <a:pt x="1" y="8952"/>
                    </a:lnTo>
                    <a:lnTo>
                      <a:pt x="1" y="14436"/>
                    </a:lnTo>
                    <a:lnTo>
                      <a:pt x="26" y="17037"/>
                    </a:lnTo>
                    <a:lnTo>
                      <a:pt x="52" y="19638"/>
                    </a:lnTo>
                    <a:lnTo>
                      <a:pt x="154" y="23949"/>
                    </a:lnTo>
                    <a:lnTo>
                      <a:pt x="230" y="26321"/>
                    </a:lnTo>
                    <a:lnTo>
                      <a:pt x="307" y="28539"/>
                    </a:lnTo>
                    <a:lnTo>
                      <a:pt x="409" y="30580"/>
                    </a:lnTo>
                    <a:lnTo>
                      <a:pt x="511" y="32340"/>
                    </a:lnTo>
                    <a:lnTo>
                      <a:pt x="638" y="33844"/>
                    </a:lnTo>
                    <a:lnTo>
                      <a:pt x="715" y="34456"/>
                    </a:lnTo>
                    <a:lnTo>
                      <a:pt x="791" y="34992"/>
                    </a:lnTo>
                    <a:lnTo>
                      <a:pt x="868" y="35451"/>
                    </a:lnTo>
                    <a:lnTo>
                      <a:pt x="970" y="35783"/>
                    </a:lnTo>
                    <a:lnTo>
                      <a:pt x="1046" y="36012"/>
                    </a:lnTo>
                    <a:lnTo>
                      <a:pt x="1097" y="36089"/>
                    </a:lnTo>
                    <a:lnTo>
                      <a:pt x="1148" y="36140"/>
                    </a:lnTo>
                    <a:lnTo>
                      <a:pt x="1250" y="36165"/>
                    </a:lnTo>
                    <a:lnTo>
                      <a:pt x="1378" y="36216"/>
                    </a:lnTo>
                    <a:lnTo>
                      <a:pt x="1811" y="36293"/>
                    </a:lnTo>
                    <a:lnTo>
                      <a:pt x="2423" y="36369"/>
                    </a:lnTo>
                    <a:lnTo>
                      <a:pt x="3189" y="36420"/>
                    </a:lnTo>
                    <a:lnTo>
                      <a:pt x="5203" y="36548"/>
                    </a:lnTo>
                    <a:lnTo>
                      <a:pt x="7728" y="36650"/>
                    </a:lnTo>
                    <a:lnTo>
                      <a:pt x="10661" y="36752"/>
                    </a:lnTo>
                    <a:lnTo>
                      <a:pt x="13926" y="36803"/>
                    </a:lnTo>
                    <a:lnTo>
                      <a:pt x="17369" y="36879"/>
                    </a:lnTo>
                    <a:lnTo>
                      <a:pt x="20914" y="36905"/>
                    </a:lnTo>
                    <a:lnTo>
                      <a:pt x="27928" y="36930"/>
                    </a:lnTo>
                    <a:lnTo>
                      <a:pt x="31167" y="36930"/>
                    </a:lnTo>
                    <a:lnTo>
                      <a:pt x="34100" y="36905"/>
                    </a:lnTo>
                    <a:lnTo>
                      <a:pt x="36599" y="36879"/>
                    </a:lnTo>
                    <a:lnTo>
                      <a:pt x="38589" y="36828"/>
                    </a:lnTo>
                    <a:lnTo>
                      <a:pt x="39966" y="36777"/>
                    </a:lnTo>
                    <a:lnTo>
                      <a:pt x="40374" y="36726"/>
                    </a:lnTo>
                    <a:lnTo>
                      <a:pt x="40603" y="36701"/>
                    </a:lnTo>
                    <a:lnTo>
                      <a:pt x="40705" y="36650"/>
                    </a:lnTo>
                    <a:lnTo>
                      <a:pt x="40807" y="36573"/>
                    </a:lnTo>
                    <a:lnTo>
                      <a:pt x="40884" y="36497"/>
                    </a:lnTo>
                    <a:lnTo>
                      <a:pt x="40960" y="36395"/>
                    </a:lnTo>
                    <a:lnTo>
                      <a:pt x="41037" y="36293"/>
                    </a:lnTo>
                    <a:lnTo>
                      <a:pt x="41088" y="36140"/>
                    </a:lnTo>
                    <a:lnTo>
                      <a:pt x="41139" y="35859"/>
                    </a:lnTo>
                    <a:lnTo>
                      <a:pt x="41164" y="35528"/>
                    </a:lnTo>
                    <a:lnTo>
                      <a:pt x="41139" y="35145"/>
                    </a:lnTo>
                    <a:lnTo>
                      <a:pt x="41088" y="34737"/>
                    </a:lnTo>
                    <a:lnTo>
                      <a:pt x="40986" y="34329"/>
                    </a:lnTo>
                    <a:lnTo>
                      <a:pt x="40858" y="33895"/>
                    </a:lnTo>
                    <a:lnTo>
                      <a:pt x="40705" y="33487"/>
                    </a:lnTo>
                    <a:lnTo>
                      <a:pt x="40527" y="33054"/>
                    </a:lnTo>
                    <a:lnTo>
                      <a:pt x="40323" y="32671"/>
                    </a:lnTo>
                    <a:lnTo>
                      <a:pt x="40093" y="32289"/>
                    </a:lnTo>
                    <a:lnTo>
                      <a:pt x="39864" y="31957"/>
                    </a:lnTo>
                    <a:lnTo>
                      <a:pt x="39609" y="31676"/>
                    </a:lnTo>
                    <a:lnTo>
                      <a:pt x="39354" y="31421"/>
                    </a:lnTo>
                    <a:lnTo>
                      <a:pt x="38946" y="31166"/>
                    </a:lnTo>
                    <a:lnTo>
                      <a:pt x="38283" y="30784"/>
                    </a:lnTo>
                    <a:lnTo>
                      <a:pt x="37390" y="30325"/>
                    </a:lnTo>
                    <a:lnTo>
                      <a:pt x="36319" y="29789"/>
                    </a:lnTo>
                    <a:lnTo>
                      <a:pt x="33819" y="28565"/>
                    </a:lnTo>
                    <a:lnTo>
                      <a:pt x="31065" y="27264"/>
                    </a:lnTo>
                    <a:lnTo>
                      <a:pt x="26091" y="24969"/>
                    </a:lnTo>
                    <a:lnTo>
                      <a:pt x="23873" y="23949"/>
                    </a:lnTo>
                    <a:lnTo>
                      <a:pt x="24000" y="19638"/>
                    </a:lnTo>
                    <a:lnTo>
                      <a:pt x="24000" y="14436"/>
                    </a:lnTo>
                    <a:lnTo>
                      <a:pt x="24000"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20"/>
              <p:cNvSpPr/>
              <p:nvPr/>
            </p:nvSpPr>
            <p:spPr>
              <a:xfrm>
                <a:off x="-1263325" y="4586925"/>
                <a:ext cx="1029125" cy="562400"/>
              </a:xfrm>
              <a:custGeom>
                <a:avLst/>
                <a:gdLst/>
                <a:ahLst/>
                <a:cxnLst/>
                <a:rect l="l" t="t" r="r" b="b"/>
                <a:pathLst>
                  <a:path w="41165" h="22496" extrusionOk="0">
                    <a:moveTo>
                      <a:pt x="1" y="1"/>
                    </a:moveTo>
                    <a:lnTo>
                      <a:pt x="26" y="2602"/>
                    </a:lnTo>
                    <a:lnTo>
                      <a:pt x="52" y="5203"/>
                    </a:lnTo>
                    <a:lnTo>
                      <a:pt x="154" y="9514"/>
                    </a:lnTo>
                    <a:lnTo>
                      <a:pt x="230" y="11886"/>
                    </a:lnTo>
                    <a:lnTo>
                      <a:pt x="307" y="14104"/>
                    </a:lnTo>
                    <a:lnTo>
                      <a:pt x="409" y="16145"/>
                    </a:lnTo>
                    <a:lnTo>
                      <a:pt x="511" y="17905"/>
                    </a:lnTo>
                    <a:lnTo>
                      <a:pt x="638" y="19409"/>
                    </a:lnTo>
                    <a:lnTo>
                      <a:pt x="715" y="20021"/>
                    </a:lnTo>
                    <a:lnTo>
                      <a:pt x="791" y="20557"/>
                    </a:lnTo>
                    <a:lnTo>
                      <a:pt x="868" y="21016"/>
                    </a:lnTo>
                    <a:lnTo>
                      <a:pt x="970" y="21348"/>
                    </a:lnTo>
                    <a:lnTo>
                      <a:pt x="1046" y="21577"/>
                    </a:lnTo>
                    <a:lnTo>
                      <a:pt x="1097" y="21654"/>
                    </a:lnTo>
                    <a:lnTo>
                      <a:pt x="1148" y="21705"/>
                    </a:lnTo>
                    <a:lnTo>
                      <a:pt x="1250" y="21730"/>
                    </a:lnTo>
                    <a:lnTo>
                      <a:pt x="1378" y="21781"/>
                    </a:lnTo>
                    <a:lnTo>
                      <a:pt x="1811" y="21858"/>
                    </a:lnTo>
                    <a:lnTo>
                      <a:pt x="2423" y="21934"/>
                    </a:lnTo>
                    <a:lnTo>
                      <a:pt x="3189" y="21985"/>
                    </a:lnTo>
                    <a:lnTo>
                      <a:pt x="5203" y="22113"/>
                    </a:lnTo>
                    <a:lnTo>
                      <a:pt x="7728" y="22215"/>
                    </a:lnTo>
                    <a:lnTo>
                      <a:pt x="10661" y="22317"/>
                    </a:lnTo>
                    <a:lnTo>
                      <a:pt x="13926" y="22368"/>
                    </a:lnTo>
                    <a:lnTo>
                      <a:pt x="17369" y="22444"/>
                    </a:lnTo>
                    <a:lnTo>
                      <a:pt x="20914" y="22470"/>
                    </a:lnTo>
                    <a:lnTo>
                      <a:pt x="27928" y="22495"/>
                    </a:lnTo>
                    <a:lnTo>
                      <a:pt x="31167" y="22495"/>
                    </a:lnTo>
                    <a:lnTo>
                      <a:pt x="34100" y="22470"/>
                    </a:lnTo>
                    <a:lnTo>
                      <a:pt x="36599" y="22444"/>
                    </a:lnTo>
                    <a:lnTo>
                      <a:pt x="38589" y="22393"/>
                    </a:lnTo>
                    <a:lnTo>
                      <a:pt x="39966" y="22342"/>
                    </a:lnTo>
                    <a:lnTo>
                      <a:pt x="40374" y="22291"/>
                    </a:lnTo>
                    <a:lnTo>
                      <a:pt x="40603" y="22266"/>
                    </a:lnTo>
                    <a:lnTo>
                      <a:pt x="40705" y="22215"/>
                    </a:lnTo>
                    <a:lnTo>
                      <a:pt x="40807" y="22138"/>
                    </a:lnTo>
                    <a:lnTo>
                      <a:pt x="40884" y="22062"/>
                    </a:lnTo>
                    <a:lnTo>
                      <a:pt x="40960" y="21960"/>
                    </a:lnTo>
                    <a:lnTo>
                      <a:pt x="41037" y="21858"/>
                    </a:lnTo>
                    <a:lnTo>
                      <a:pt x="41088" y="21705"/>
                    </a:lnTo>
                    <a:lnTo>
                      <a:pt x="41139" y="21424"/>
                    </a:lnTo>
                    <a:lnTo>
                      <a:pt x="41164" y="21093"/>
                    </a:lnTo>
                    <a:lnTo>
                      <a:pt x="41139" y="20710"/>
                    </a:lnTo>
                    <a:lnTo>
                      <a:pt x="41062" y="20302"/>
                    </a:lnTo>
                    <a:lnTo>
                      <a:pt x="40986" y="19894"/>
                    </a:lnTo>
                    <a:lnTo>
                      <a:pt x="40858" y="19460"/>
                    </a:lnTo>
                    <a:lnTo>
                      <a:pt x="40705" y="19052"/>
                    </a:lnTo>
                    <a:lnTo>
                      <a:pt x="40527" y="18619"/>
                    </a:lnTo>
                    <a:lnTo>
                      <a:pt x="40323" y="18236"/>
                    </a:lnTo>
                    <a:lnTo>
                      <a:pt x="40093" y="17854"/>
                    </a:lnTo>
                    <a:lnTo>
                      <a:pt x="39838" y="17522"/>
                    </a:lnTo>
                    <a:lnTo>
                      <a:pt x="39583" y="17241"/>
                    </a:lnTo>
                    <a:lnTo>
                      <a:pt x="39328" y="16986"/>
                    </a:lnTo>
                    <a:lnTo>
                      <a:pt x="38920" y="16731"/>
                    </a:lnTo>
                    <a:lnTo>
                      <a:pt x="38257" y="16349"/>
                    </a:lnTo>
                    <a:lnTo>
                      <a:pt x="37364" y="15890"/>
                    </a:lnTo>
                    <a:lnTo>
                      <a:pt x="36319" y="15354"/>
                    </a:lnTo>
                    <a:lnTo>
                      <a:pt x="33819" y="14130"/>
                    </a:lnTo>
                    <a:lnTo>
                      <a:pt x="31065" y="12829"/>
                    </a:lnTo>
                    <a:lnTo>
                      <a:pt x="26066" y="10534"/>
                    </a:lnTo>
                    <a:lnTo>
                      <a:pt x="23847" y="9514"/>
                    </a:lnTo>
                    <a:lnTo>
                      <a:pt x="23975" y="5203"/>
                    </a:lnTo>
                    <a:lnTo>
                      <a:pt x="239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20"/>
              <p:cNvSpPr/>
              <p:nvPr/>
            </p:nvSpPr>
            <p:spPr>
              <a:xfrm>
                <a:off x="-1263950" y="4716350"/>
                <a:ext cx="1032300" cy="434875"/>
              </a:xfrm>
              <a:custGeom>
                <a:avLst/>
                <a:gdLst/>
                <a:ahLst/>
                <a:cxnLst/>
                <a:rect l="l" t="t" r="r" b="b"/>
                <a:pathLst>
                  <a:path w="41292" h="17395" extrusionOk="0">
                    <a:moveTo>
                      <a:pt x="0" y="1"/>
                    </a:moveTo>
                    <a:lnTo>
                      <a:pt x="51" y="3087"/>
                    </a:lnTo>
                    <a:lnTo>
                      <a:pt x="128" y="6020"/>
                    </a:lnTo>
                    <a:lnTo>
                      <a:pt x="230" y="8774"/>
                    </a:lnTo>
                    <a:lnTo>
                      <a:pt x="357" y="11248"/>
                    </a:lnTo>
                    <a:lnTo>
                      <a:pt x="510" y="13340"/>
                    </a:lnTo>
                    <a:lnTo>
                      <a:pt x="587" y="14207"/>
                    </a:lnTo>
                    <a:lnTo>
                      <a:pt x="663" y="14972"/>
                    </a:lnTo>
                    <a:lnTo>
                      <a:pt x="765" y="15610"/>
                    </a:lnTo>
                    <a:lnTo>
                      <a:pt x="867" y="16069"/>
                    </a:lnTo>
                    <a:lnTo>
                      <a:pt x="969" y="16400"/>
                    </a:lnTo>
                    <a:lnTo>
                      <a:pt x="1046" y="16502"/>
                    </a:lnTo>
                    <a:lnTo>
                      <a:pt x="1097" y="16579"/>
                    </a:lnTo>
                    <a:lnTo>
                      <a:pt x="1275" y="16630"/>
                    </a:lnTo>
                    <a:lnTo>
                      <a:pt x="1581" y="16706"/>
                    </a:lnTo>
                    <a:lnTo>
                      <a:pt x="2015" y="16757"/>
                    </a:lnTo>
                    <a:lnTo>
                      <a:pt x="2576" y="16808"/>
                    </a:lnTo>
                    <a:lnTo>
                      <a:pt x="4004" y="16936"/>
                    </a:lnTo>
                    <a:lnTo>
                      <a:pt x="5841" y="17012"/>
                    </a:lnTo>
                    <a:lnTo>
                      <a:pt x="9080" y="17140"/>
                    </a:lnTo>
                    <a:lnTo>
                      <a:pt x="12854" y="17242"/>
                    </a:lnTo>
                    <a:lnTo>
                      <a:pt x="17292" y="17318"/>
                    </a:lnTo>
                    <a:lnTo>
                      <a:pt x="21883" y="17369"/>
                    </a:lnTo>
                    <a:lnTo>
                      <a:pt x="26448" y="17395"/>
                    </a:lnTo>
                    <a:lnTo>
                      <a:pt x="30758" y="17369"/>
                    </a:lnTo>
                    <a:lnTo>
                      <a:pt x="34558" y="17344"/>
                    </a:lnTo>
                    <a:lnTo>
                      <a:pt x="37619" y="17318"/>
                    </a:lnTo>
                    <a:lnTo>
                      <a:pt x="39761" y="17242"/>
                    </a:lnTo>
                    <a:lnTo>
                      <a:pt x="40399" y="17191"/>
                    </a:lnTo>
                    <a:lnTo>
                      <a:pt x="40730" y="17140"/>
                    </a:lnTo>
                    <a:lnTo>
                      <a:pt x="40858" y="17089"/>
                    </a:lnTo>
                    <a:lnTo>
                      <a:pt x="40960" y="17012"/>
                    </a:lnTo>
                    <a:lnTo>
                      <a:pt x="41036" y="16936"/>
                    </a:lnTo>
                    <a:lnTo>
                      <a:pt x="41113" y="16834"/>
                    </a:lnTo>
                    <a:lnTo>
                      <a:pt x="41164" y="16732"/>
                    </a:lnTo>
                    <a:lnTo>
                      <a:pt x="41215" y="16579"/>
                    </a:lnTo>
                    <a:lnTo>
                      <a:pt x="41292" y="16298"/>
                    </a:lnTo>
                    <a:lnTo>
                      <a:pt x="41292" y="15941"/>
                    </a:lnTo>
                    <a:lnTo>
                      <a:pt x="41266" y="15584"/>
                    </a:lnTo>
                    <a:lnTo>
                      <a:pt x="41215" y="15176"/>
                    </a:lnTo>
                    <a:lnTo>
                      <a:pt x="41113" y="14768"/>
                    </a:lnTo>
                    <a:lnTo>
                      <a:pt x="40985" y="14334"/>
                    </a:lnTo>
                    <a:lnTo>
                      <a:pt x="40832" y="13901"/>
                    </a:lnTo>
                    <a:lnTo>
                      <a:pt x="40654" y="13493"/>
                    </a:lnTo>
                    <a:lnTo>
                      <a:pt x="40450" y="13085"/>
                    </a:lnTo>
                    <a:lnTo>
                      <a:pt x="40220" y="12728"/>
                    </a:lnTo>
                    <a:lnTo>
                      <a:pt x="39991" y="12396"/>
                    </a:lnTo>
                    <a:lnTo>
                      <a:pt x="39736" y="12090"/>
                    </a:lnTo>
                    <a:lnTo>
                      <a:pt x="39455" y="11860"/>
                    </a:lnTo>
                    <a:lnTo>
                      <a:pt x="39047" y="11580"/>
                    </a:lnTo>
                    <a:lnTo>
                      <a:pt x="38384" y="11197"/>
                    </a:lnTo>
                    <a:lnTo>
                      <a:pt x="37491" y="10738"/>
                    </a:lnTo>
                    <a:lnTo>
                      <a:pt x="36420" y="10203"/>
                    </a:lnTo>
                    <a:lnTo>
                      <a:pt x="33895" y="8978"/>
                    </a:lnTo>
                    <a:lnTo>
                      <a:pt x="31141" y="7652"/>
                    </a:lnTo>
                    <a:lnTo>
                      <a:pt x="26142" y="5357"/>
                    </a:lnTo>
                    <a:lnTo>
                      <a:pt x="23923" y="4337"/>
                    </a:lnTo>
                    <a:lnTo>
                      <a:pt x="240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20"/>
              <p:cNvSpPr/>
              <p:nvPr/>
            </p:nvSpPr>
            <p:spPr>
              <a:xfrm>
                <a:off x="-1193175" y="5104025"/>
                <a:ext cx="936650" cy="10225"/>
              </a:xfrm>
              <a:custGeom>
                <a:avLst/>
                <a:gdLst/>
                <a:ahLst/>
                <a:cxnLst/>
                <a:rect l="l" t="t" r="r" b="b"/>
                <a:pathLst>
                  <a:path w="37466" h="409" extrusionOk="0">
                    <a:moveTo>
                      <a:pt x="12905" y="1"/>
                    </a:moveTo>
                    <a:lnTo>
                      <a:pt x="7575" y="26"/>
                    </a:lnTo>
                    <a:lnTo>
                      <a:pt x="3137" y="103"/>
                    </a:lnTo>
                    <a:lnTo>
                      <a:pt x="1403" y="128"/>
                    </a:lnTo>
                    <a:lnTo>
                      <a:pt x="26" y="179"/>
                    </a:lnTo>
                    <a:lnTo>
                      <a:pt x="0" y="205"/>
                    </a:lnTo>
                    <a:lnTo>
                      <a:pt x="26" y="230"/>
                    </a:lnTo>
                    <a:lnTo>
                      <a:pt x="1403" y="281"/>
                    </a:lnTo>
                    <a:lnTo>
                      <a:pt x="3137" y="332"/>
                    </a:lnTo>
                    <a:lnTo>
                      <a:pt x="7575" y="383"/>
                    </a:lnTo>
                    <a:lnTo>
                      <a:pt x="12905" y="409"/>
                    </a:lnTo>
                    <a:lnTo>
                      <a:pt x="18669" y="409"/>
                    </a:lnTo>
                    <a:lnTo>
                      <a:pt x="24459" y="383"/>
                    </a:lnTo>
                    <a:lnTo>
                      <a:pt x="29789" y="358"/>
                    </a:lnTo>
                    <a:lnTo>
                      <a:pt x="34252" y="307"/>
                    </a:lnTo>
                    <a:lnTo>
                      <a:pt x="37364" y="230"/>
                    </a:lnTo>
                    <a:lnTo>
                      <a:pt x="37440" y="230"/>
                    </a:lnTo>
                    <a:lnTo>
                      <a:pt x="37466" y="205"/>
                    </a:lnTo>
                    <a:lnTo>
                      <a:pt x="37440" y="179"/>
                    </a:lnTo>
                    <a:lnTo>
                      <a:pt x="37364" y="154"/>
                    </a:lnTo>
                    <a:lnTo>
                      <a:pt x="34252" y="103"/>
                    </a:lnTo>
                    <a:lnTo>
                      <a:pt x="29789" y="52"/>
                    </a:lnTo>
                    <a:lnTo>
                      <a:pt x="24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20"/>
              <p:cNvSpPr/>
              <p:nvPr/>
            </p:nvSpPr>
            <p:spPr>
              <a:xfrm>
                <a:off x="-827825" y="4785850"/>
                <a:ext cx="185550" cy="49125"/>
              </a:xfrm>
              <a:custGeom>
                <a:avLst/>
                <a:gdLst/>
                <a:ahLst/>
                <a:cxnLst/>
                <a:rect l="l" t="t" r="r" b="b"/>
                <a:pathLst>
                  <a:path w="7422" h="1965" extrusionOk="0">
                    <a:moveTo>
                      <a:pt x="4922" y="1"/>
                    </a:moveTo>
                    <a:lnTo>
                      <a:pt x="4438" y="26"/>
                    </a:lnTo>
                    <a:lnTo>
                      <a:pt x="3953" y="103"/>
                    </a:lnTo>
                    <a:lnTo>
                      <a:pt x="3469" y="179"/>
                    </a:lnTo>
                    <a:lnTo>
                      <a:pt x="2984" y="281"/>
                    </a:lnTo>
                    <a:lnTo>
                      <a:pt x="2525" y="409"/>
                    </a:lnTo>
                    <a:lnTo>
                      <a:pt x="2066" y="562"/>
                    </a:lnTo>
                    <a:lnTo>
                      <a:pt x="1607" y="766"/>
                    </a:lnTo>
                    <a:lnTo>
                      <a:pt x="1173" y="970"/>
                    </a:lnTo>
                    <a:lnTo>
                      <a:pt x="765" y="1225"/>
                    </a:lnTo>
                    <a:lnTo>
                      <a:pt x="383" y="1506"/>
                    </a:lnTo>
                    <a:lnTo>
                      <a:pt x="26" y="1812"/>
                    </a:lnTo>
                    <a:lnTo>
                      <a:pt x="0" y="1863"/>
                    </a:lnTo>
                    <a:lnTo>
                      <a:pt x="26" y="1914"/>
                    </a:lnTo>
                    <a:lnTo>
                      <a:pt x="77" y="1965"/>
                    </a:lnTo>
                    <a:lnTo>
                      <a:pt x="128" y="1965"/>
                    </a:lnTo>
                    <a:lnTo>
                      <a:pt x="1020" y="1684"/>
                    </a:lnTo>
                    <a:lnTo>
                      <a:pt x="1887" y="1429"/>
                    </a:lnTo>
                    <a:lnTo>
                      <a:pt x="2780" y="1225"/>
                    </a:lnTo>
                    <a:lnTo>
                      <a:pt x="3673" y="1021"/>
                    </a:lnTo>
                    <a:lnTo>
                      <a:pt x="4591" y="843"/>
                    </a:lnTo>
                    <a:lnTo>
                      <a:pt x="5483" y="690"/>
                    </a:lnTo>
                    <a:lnTo>
                      <a:pt x="6402" y="562"/>
                    </a:lnTo>
                    <a:lnTo>
                      <a:pt x="7320" y="460"/>
                    </a:lnTo>
                    <a:lnTo>
                      <a:pt x="7371" y="435"/>
                    </a:lnTo>
                    <a:lnTo>
                      <a:pt x="7396" y="384"/>
                    </a:lnTo>
                    <a:lnTo>
                      <a:pt x="7422" y="332"/>
                    </a:lnTo>
                    <a:lnTo>
                      <a:pt x="7396" y="281"/>
                    </a:lnTo>
                    <a:lnTo>
                      <a:pt x="7371" y="205"/>
                    </a:lnTo>
                    <a:lnTo>
                      <a:pt x="7320" y="179"/>
                    </a:lnTo>
                    <a:lnTo>
                      <a:pt x="6861" y="103"/>
                    </a:lnTo>
                    <a:lnTo>
                      <a:pt x="6376" y="52"/>
                    </a:lnTo>
                    <a:lnTo>
                      <a:pt x="58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20"/>
              <p:cNvSpPr/>
              <p:nvPr/>
            </p:nvSpPr>
            <p:spPr>
              <a:xfrm>
                <a:off x="-783850" y="4812650"/>
                <a:ext cx="186850" cy="48475"/>
              </a:xfrm>
              <a:custGeom>
                <a:avLst/>
                <a:gdLst/>
                <a:ahLst/>
                <a:cxnLst/>
                <a:rect l="l" t="t" r="r" b="b"/>
                <a:pathLst>
                  <a:path w="7474" h="1939" extrusionOk="0">
                    <a:moveTo>
                      <a:pt x="4923" y="0"/>
                    </a:moveTo>
                    <a:lnTo>
                      <a:pt x="4439" y="26"/>
                    </a:lnTo>
                    <a:lnTo>
                      <a:pt x="3954" y="77"/>
                    </a:lnTo>
                    <a:lnTo>
                      <a:pt x="3469" y="179"/>
                    </a:lnTo>
                    <a:lnTo>
                      <a:pt x="2985" y="281"/>
                    </a:lnTo>
                    <a:lnTo>
                      <a:pt x="2500" y="408"/>
                    </a:lnTo>
                    <a:lnTo>
                      <a:pt x="2067" y="561"/>
                    </a:lnTo>
                    <a:lnTo>
                      <a:pt x="1608" y="765"/>
                    </a:lnTo>
                    <a:lnTo>
                      <a:pt x="1174" y="969"/>
                    </a:lnTo>
                    <a:lnTo>
                      <a:pt x="766" y="1224"/>
                    </a:lnTo>
                    <a:lnTo>
                      <a:pt x="383" y="1505"/>
                    </a:lnTo>
                    <a:lnTo>
                      <a:pt x="26" y="1811"/>
                    </a:lnTo>
                    <a:lnTo>
                      <a:pt x="1" y="1862"/>
                    </a:lnTo>
                    <a:lnTo>
                      <a:pt x="26" y="1913"/>
                    </a:lnTo>
                    <a:lnTo>
                      <a:pt x="52" y="1938"/>
                    </a:lnTo>
                    <a:lnTo>
                      <a:pt x="128" y="1938"/>
                    </a:lnTo>
                    <a:lnTo>
                      <a:pt x="1021" y="1683"/>
                    </a:lnTo>
                    <a:lnTo>
                      <a:pt x="1888" y="1428"/>
                    </a:lnTo>
                    <a:lnTo>
                      <a:pt x="2781" y="1224"/>
                    </a:lnTo>
                    <a:lnTo>
                      <a:pt x="3673" y="1020"/>
                    </a:lnTo>
                    <a:lnTo>
                      <a:pt x="4592" y="842"/>
                    </a:lnTo>
                    <a:lnTo>
                      <a:pt x="5484" y="714"/>
                    </a:lnTo>
                    <a:lnTo>
                      <a:pt x="6402" y="587"/>
                    </a:lnTo>
                    <a:lnTo>
                      <a:pt x="7295" y="485"/>
                    </a:lnTo>
                    <a:lnTo>
                      <a:pt x="7372" y="485"/>
                    </a:lnTo>
                    <a:lnTo>
                      <a:pt x="7423" y="434"/>
                    </a:lnTo>
                    <a:lnTo>
                      <a:pt x="7448" y="383"/>
                    </a:lnTo>
                    <a:lnTo>
                      <a:pt x="7474" y="332"/>
                    </a:lnTo>
                    <a:lnTo>
                      <a:pt x="7474" y="281"/>
                    </a:lnTo>
                    <a:lnTo>
                      <a:pt x="7423" y="230"/>
                    </a:lnTo>
                    <a:lnTo>
                      <a:pt x="7372" y="179"/>
                    </a:lnTo>
                    <a:lnTo>
                      <a:pt x="7321" y="179"/>
                    </a:lnTo>
                    <a:lnTo>
                      <a:pt x="6861" y="102"/>
                    </a:lnTo>
                    <a:lnTo>
                      <a:pt x="6377" y="26"/>
                    </a:lnTo>
                    <a:lnTo>
                      <a:pt x="58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20"/>
              <p:cNvSpPr/>
              <p:nvPr/>
            </p:nvSpPr>
            <p:spPr>
              <a:xfrm>
                <a:off x="-739850" y="4838775"/>
                <a:ext cx="186850" cy="49125"/>
              </a:xfrm>
              <a:custGeom>
                <a:avLst/>
                <a:gdLst/>
                <a:ahLst/>
                <a:cxnLst/>
                <a:rect l="l" t="t" r="r" b="b"/>
                <a:pathLst>
                  <a:path w="7474" h="1965" extrusionOk="0">
                    <a:moveTo>
                      <a:pt x="5408" y="1"/>
                    </a:moveTo>
                    <a:lnTo>
                      <a:pt x="4923" y="26"/>
                    </a:lnTo>
                    <a:lnTo>
                      <a:pt x="4413" y="52"/>
                    </a:lnTo>
                    <a:lnTo>
                      <a:pt x="3928" y="103"/>
                    </a:lnTo>
                    <a:lnTo>
                      <a:pt x="3444" y="179"/>
                    </a:lnTo>
                    <a:lnTo>
                      <a:pt x="2985" y="307"/>
                    </a:lnTo>
                    <a:lnTo>
                      <a:pt x="2500" y="434"/>
                    </a:lnTo>
                    <a:lnTo>
                      <a:pt x="2041" y="587"/>
                    </a:lnTo>
                    <a:lnTo>
                      <a:pt x="1607" y="766"/>
                    </a:lnTo>
                    <a:lnTo>
                      <a:pt x="1174" y="995"/>
                    </a:lnTo>
                    <a:lnTo>
                      <a:pt x="766" y="1250"/>
                    </a:lnTo>
                    <a:lnTo>
                      <a:pt x="383" y="1531"/>
                    </a:lnTo>
                    <a:lnTo>
                      <a:pt x="26" y="1837"/>
                    </a:lnTo>
                    <a:lnTo>
                      <a:pt x="1" y="1888"/>
                    </a:lnTo>
                    <a:lnTo>
                      <a:pt x="1" y="1939"/>
                    </a:lnTo>
                    <a:lnTo>
                      <a:pt x="52" y="1965"/>
                    </a:lnTo>
                    <a:lnTo>
                      <a:pt x="128" y="1965"/>
                    </a:lnTo>
                    <a:lnTo>
                      <a:pt x="1021" y="1710"/>
                    </a:lnTo>
                    <a:lnTo>
                      <a:pt x="1888" y="1455"/>
                    </a:lnTo>
                    <a:lnTo>
                      <a:pt x="2781" y="1250"/>
                    </a:lnTo>
                    <a:lnTo>
                      <a:pt x="3673" y="1046"/>
                    </a:lnTo>
                    <a:lnTo>
                      <a:pt x="4591" y="868"/>
                    </a:lnTo>
                    <a:lnTo>
                      <a:pt x="5484" y="715"/>
                    </a:lnTo>
                    <a:lnTo>
                      <a:pt x="6402" y="613"/>
                    </a:lnTo>
                    <a:lnTo>
                      <a:pt x="7295" y="511"/>
                    </a:lnTo>
                    <a:lnTo>
                      <a:pt x="7371" y="485"/>
                    </a:lnTo>
                    <a:lnTo>
                      <a:pt x="7422" y="460"/>
                    </a:lnTo>
                    <a:lnTo>
                      <a:pt x="7448" y="409"/>
                    </a:lnTo>
                    <a:lnTo>
                      <a:pt x="7473" y="358"/>
                    </a:lnTo>
                    <a:lnTo>
                      <a:pt x="7448" y="281"/>
                    </a:lnTo>
                    <a:lnTo>
                      <a:pt x="7422" y="230"/>
                    </a:lnTo>
                    <a:lnTo>
                      <a:pt x="7371" y="205"/>
                    </a:lnTo>
                    <a:lnTo>
                      <a:pt x="7320" y="205"/>
                    </a:lnTo>
                    <a:lnTo>
                      <a:pt x="6861" y="103"/>
                    </a:lnTo>
                    <a:lnTo>
                      <a:pt x="6377" y="52"/>
                    </a:lnTo>
                    <a:lnTo>
                      <a:pt x="5892" y="26"/>
                    </a:lnTo>
                    <a:lnTo>
                      <a:pt x="54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20"/>
              <p:cNvSpPr/>
              <p:nvPr/>
            </p:nvSpPr>
            <p:spPr>
              <a:xfrm>
                <a:off x="-695850" y="4865550"/>
                <a:ext cx="185575" cy="49125"/>
              </a:xfrm>
              <a:custGeom>
                <a:avLst/>
                <a:gdLst/>
                <a:ahLst/>
                <a:cxnLst/>
                <a:rect l="l" t="t" r="r" b="b"/>
                <a:pathLst>
                  <a:path w="7423" h="1965" extrusionOk="0">
                    <a:moveTo>
                      <a:pt x="4923" y="1"/>
                    </a:moveTo>
                    <a:lnTo>
                      <a:pt x="4413" y="52"/>
                    </a:lnTo>
                    <a:lnTo>
                      <a:pt x="3928" y="103"/>
                    </a:lnTo>
                    <a:lnTo>
                      <a:pt x="3443" y="179"/>
                    </a:lnTo>
                    <a:lnTo>
                      <a:pt x="2984" y="282"/>
                    </a:lnTo>
                    <a:lnTo>
                      <a:pt x="2500" y="435"/>
                    </a:lnTo>
                    <a:lnTo>
                      <a:pt x="2041" y="588"/>
                    </a:lnTo>
                    <a:lnTo>
                      <a:pt x="1607" y="766"/>
                    </a:lnTo>
                    <a:lnTo>
                      <a:pt x="1174" y="996"/>
                    </a:lnTo>
                    <a:lnTo>
                      <a:pt x="766" y="1225"/>
                    </a:lnTo>
                    <a:lnTo>
                      <a:pt x="383" y="1506"/>
                    </a:lnTo>
                    <a:lnTo>
                      <a:pt x="26" y="1812"/>
                    </a:lnTo>
                    <a:lnTo>
                      <a:pt x="0" y="1888"/>
                    </a:lnTo>
                    <a:lnTo>
                      <a:pt x="0" y="1939"/>
                    </a:lnTo>
                    <a:lnTo>
                      <a:pt x="51" y="1965"/>
                    </a:lnTo>
                    <a:lnTo>
                      <a:pt x="128" y="1965"/>
                    </a:lnTo>
                    <a:lnTo>
                      <a:pt x="995" y="1710"/>
                    </a:lnTo>
                    <a:lnTo>
                      <a:pt x="1888" y="1455"/>
                    </a:lnTo>
                    <a:lnTo>
                      <a:pt x="2780" y="1225"/>
                    </a:lnTo>
                    <a:lnTo>
                      <a:pt x="3673" y="1047"/>
                    </a:lnTo>
                    <a:lnTo>
                      <a:pt x="4566" y="868"/>
                    </a:lnTo>
                    <a:lnTo>
                      <a:pt x="5484" y="715"/>
                    </a:lnTo>
                    <a:lnTo>
                      <a:pt x="6376" y="588"/>
                    </a:lnTo>
                    <a:lnTo>
                      <a:pt x="7295" y="486"/>
                    </a:lnTo>
                    <a:lnTo>
                      <a:pt x="7346" y="460"/>
                    </a:lnTo>
                    <a:lnTo>
                      <a:pt x="7397" y="435"/>
                    </a:lnTo>
                    <a:lnTo>
                      <a:pt x="7422" y="384"/>
                    </a:lnTo>
                    <a:lnTo>
                      <a:pt x="7422" y="307"/>
                    </a:lnTo>
                    <a:lnTo>
                      <a:pt x="7397" y="231"/>
                    </a:lnTo>
                    <a:lnTo>
                      <a:pt x="7320" y="179"/>
                    </a:lnTo>
                    <a:lnTo>
                      <a:pt x="6836" y="103"/>
                    </a:lnTo>
                    <a:lnTo>
                      <a:pt x="6376" y="52"/>
                    </a:lnTo>
                    <a:lnTo>
                      <a:pt x="5892" y="26"/>
                    </a:lnTo>
                    <a:lnTo>
                      <a:pt x="54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20"/>
              <p:cNvSpPr/>
              <p:nvPr/>
            </p:nvSpPr>
            <p:spPr>
              <a:xfrm>
                <a:off x="-720075" y="4629650"/>
                <a:ext cx="197050" cy="172175"/>
              </a:xfrm>
              <a:custGeom>
                <a:avLst/>
                <a:gdLst/>
                <a:ahLst/>
                <a:cxnLst/>
                <a:rect l="l" t="t" r="r" b="b"/>
                <a:pathLst>
                  <a:path w="7882" h="6887" extrusionOk="0">
                    <a:moveTo>
                      <a:pt x="6172" y="766"/>
                    </a:moveTo>
                    <a:lnTo>
                      <a:pt x="6427" y="817"/>
                    </a:lnTo>
                    <a:lnTo>
                      <a:pt x="6555" y="842"/>
                    </a:lnTo>
                    <a:lnTo>
                      <a:pt x="6657" y="893"/>
                    </a:lnTo>
                    <a:lnTo>
                      <a:pt x="6759" y="944"/>
                    </a:lnTo>
                    <a:lnTo>
                      <a:pt x="6835" y="1046"/>
                    </a:lnTo>
                    <a:lnTo>
                      <a:pt x="6912" y="1123"/>
                    </a:lnTo>
                    <a:lnTo>
                      <a:pt x="6988" y="1250"/>
                    </a:lnTo>
                    <a:lnTo>
                      <a:pt x="7039" y="1378"/>
                    </a:lnTo>
                    <a:lnTo>
                      <a:pt x="7065" y="1531"/>
                    </a:lnTo>
                    <a:lnTo>
                      <a:pt x="7090" y="1709"/>
                    </a:lnTo>
                    <a:lnTo>
                      <a:pt x="7090" y="1888"/>
                    </a:lnTo>
                    <a:lnTo>
                      <a:pt x="7090" y="2117"/>
                    </a:lnTo>
                    <a:lnTo>
                      <a:pt x="7039" y="2347"/>
                    </a:lnTo>
                    <a:lnTo>
                      <a:pt x="6988" y="2602"/>
                    </a:lnTo>
                    <a:lnTo>
                      <a:pt x="6861" y="2857"/>
                    </a:lnTo>
                    <a:lnTo>
                      <a:pt x="6708" y="3086"/>
                    </a:lnTo>
                    <a:lnTo>
                      <a:pt x="6529" y="3316"/>
                    </a:lnTo>
                    <a:lnTo>
                      <a:pt x="6300" y="3545"/>
                    </a:lnTo>
                    <a:lnTo>
                      <a:pt x="6045" y="3750"/>
                    </a:lnTo>
                    <a:lnTo>
                      <a:pt x="5790" y="3928"/>
                    </a:lnTo>
                    <a:lnTo>
                      <a:pt x="5509" y="4107"/>
                    </a:lnTo>
                    <a:lnTo>
                      <a:pt x="4923" y="4438"/>
                    </a:lnTo>
                    <a:lnTo>
                      <a:pt x="4310" y="4719"/>
                    </a:lnTo>
                    <a:lnTo>
                      <a:pt x="3749" y="4948"/>
                    </a:lnTo>
                    <a:lnTo>
                      <a:pt x="3265" y="5152"/>
                    </a:lnTo>
                    <a:lnTo>
                      <a:pt x="1786" y="5713"/>
                    </a:lnTo>
                    <a:lnTo>
                      <a:pt x="1046" y="5994"/>
                    </a:lnTo>
                    <a:lnTo>
                      <a:pt x="306" y="6300"/>
                    </a:lnTo>
                    <a:lnTo>
                      <a:pt x="306" y="6300"/>
                    </a:lnTo>
                    <a:lnTo>
                      <a:pt x="867" y="5458"/>
                    </a:lnTo>
                    <a:lnTo>
                      <a:pt x="1403" y="4668"/>
                    </a:lnTo>
                    <a:lnTo>
                      <a:pt x="1990" y="3877"/>
                    </a:lnTo>
                    <a:lnTo>
                      <a:pt x="2602" y="3086"/>
                    </a:lnTo>
                    <a:lnTo>
                      <a:pt x="2908" y="2729"/>
                    </a:lnTo>
                    <a:lnTo>
                      <a:pt x="3214" y="2372"/>
                    </a:lnTo>
                    <a:lnTo>
                      <a:pt x="3545" y="2041"/>
                    </a:lnTo>
                    <a:lnTo>
                      <a:pt x="3877" y="1735"/>
                    </a:lnTo>
                    <a:lnTo>
                      <a:pt x="4055" y="1582"/>
                    </a:lnTo>
                    <a:lnTo>
                      <a:pt x="4259" y="1454"/>
                    </a:lnTo>
                    <a:lnTo>
                      <a:pt x="4489" y="1301"/>
                    </a:lnTo>
                    <a:lnTo>
                      <a:pt x="4744" y="1174"/>
                    </a:lnTo>
                    <a:lnTo>
                      <a:pt x="5025" y="1046"/>
                    </a:lnTo>
                    <a:lnTo>
                      <a:pt x="5331" y="919"/>
                    </a:lnTo>
                    <a:lnTo>
                      <a:pt x="5611" y="842"/>
                    </a:lnTo>
                    <a:lnTo>
                      <a:pt x="5917" y="791"/>
                    </a:lnTo>
                    <a:lnTo>
                      <a:pt x="6172" y="766"/>
                    </a:lnTo>
                    <a:close/>
                    <a:moveTo>
                      <a:pt x="5943" y="0"/>
                    </a:moveTo>
                    <a:lnTo>
                      <a:pt x="5688" y="26"/>
                    </a:lnTo>
                    <a:lnTo>
                      <a:pt x="5433" y="77"/>
                    </a:lnTo>
                    <a:lnTo>
                      <a:pt x="5178" y="153"/>
                    </a:lnTo>
                    <a:lnTo>
                      <a:pt x="4923" y="255"/>
                    </a:lnTo>
                    <a:lnTo>
                      <a:pt x="4668" y="357"/>
                    </a:lnTo>
                    <a:lnTo>
                      <a:pt x="4412" y="485"/>
                    </a:lnTo>
                    <a:lnTo>
                      <a:pt x="4183" y="613"/>
                    </a:lnTo>
                    <a:lnTo>
                      <a:pt x="3775" y="919"/>
                    </a:lnTo>
                    <a:lnTo>
                      <a:pt x="3137" y="1505"/>
                    </a:lnTo>
                    <a:lnTo>
                      <a:pt x="2551" y="2117"/>
                    </a:lnTo>
                    <a:lnTo>
                      <a:pt x="2015" y="2780"/>
                    </a:lnTo>
                    <a:lnTo>
                      <a:pt x="1505" y="3469"/>
                    </a:lnTo>
                    <a:lnTo>
                      <a:pt x="1071" y="4183"/>
                    </a:lnTo>
                    <a:lnTo>
                      <a:pt x="663" y="4923"/>
                    </a:lnTo>
                    <a:lnTo>
                      <a:pt x="306" y="5688"/>
                    </a:lnTo>
                    <a:lnTo>
                      <a:pt x="0" y="6504"/>
                    </a:lnTo>
                    <a:lnTo>
                      <a:pt x="0" y="6555"/>
                    </a:lnTo>
                    <a:lnTo>
                      <a:pt x="51" y="6580"/>
                    </a:lnTo>
                    <a:lnTo>
                      <a:pt x="77" y="6708"/>
                    </a:lnTo>
                    <a:lnTo>
                      <a:pt x="153" y="6810"/>
                    </a:lnTo>
                    <a:lnTo>
                      <a:pt x="230" y="6861"/>
                    </a:lnTo>
                    <a:lnTo>
                      <a:pt x="357" y="6887"/>
                    </a:lnTo>
                    <a:lnTo>
                      <a:pt x="434" y="6887"/>
                    </a:lnTo>
                    <a:lnTo>
                      <a:pt x="1990" y="6351"/>
                    </a:lnTo>
                    <a:lnTo>
                      <a:pt x="2780" y="6096"/>
                    </a:lnTo>
                    <a:lnTo>
                      <a:pt x="3545" y="5790"/>
                    </a:lnTo>
                    <a:lnTo>
                      <a:pt x="4310" y="5484"/>
                    </a:lnTo>
                    <a:lnTo>
                      <a:pt x="5050" y="5127"/>
                    </a:lnTo>
                    <a:lnTo>
                      <a:pt x="5407" y="4948"/>
                    </a:lnTo>
                    <a:lnTo>
                      <a:pt x="5764" y="4744"/>
                    </a:lnTo>
                    <a:lnTo>
                      <a:pt x="6096" y="4515"/>
                    </a:lnTo>
                    <a:lnTo>
                      <a:pt x="6427" y="4285"/>
                    </a:lnTo>
                    <a:lnTo>
                      <a:pt x="6810" y="3954"/>
                    </a:lnTo>
                    <a:lnTo>
                      <a:pt x="7141" y="3571"/>
                    </a:lnTo>
                    <a:lnTo>
                      <a:pt x="7320" y="3367"/>
                    </a:lnTo>
                    <a:lnTo>
                      <a:pt x="7447" y="3163"/>
                    </a:lnTo>
                    <a:lnTo>
                      <a:pt x="7575" y="2933"/>
                    </a:lnTo>
                    <a:lnTo>
                      <a:pt x="7703" y="2704"/>
                    </a:lnTo>
                    <a:lnTo>
                      <a:pt x="7779" y="2474"/>
                    </a:lnTo>
                    <a:lnTo>
                      <a:pt x="7830" y="2245"/>
                    </a:lnTo>
                    <a:lnTo>
                      <a:pt x="7881" y="2015"/>
                    </a:lnTo>
                    <a:lnTo>
                      <a:pt x="7881" y="1760"/>
                    </a:lnTo>
                    <a:lnTo>
                      <a:pt x="7856" y="1531"/>
                    </a:lnTo>
                    <a:lnTo>
                      <a:pt x="7779" y="1276"/>
                    </a:lnTo>
                    <a:lnTo>
                      <a:pt x="7677" y="1046"/>
                    </a:lnTo>
                    <a:lnTo>
                      <a:pt x="7524" y="817"/>
                    </a:lnTo>
                    <a:lnTo>
                      <a:pt x="7345" y="562"/>
                    </a:lnTo>
                    <a:lnTo>
                      <a:pt x="7141" y="383"/>
                    </a:lnTo>
                    <a:lnTo>
                      <a:pt x="6912" y="230"/>
                    </a:lnTo>
                    <a:lnTo>
                      <a:pt x="6682" y="128"/>
                    </a:lnTo>
                    <a:lnTo>
                      <a:pt x="6453" y="51"/>
                    </a:lnTo>
                    <a:lnTo>
                      <a:pt x="6198" y="26"/>
                    </a:lnTo>
                    <a:lnTo>
                      <a:pt x="59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20"/>
              <p:cNvSpPr/>
              <p:nvPr/>
            </p:nvSpPr>
            <p:spPr>
              <a:xfrm>
                <a:off x="-926675" y="4668550"/>
                <a:ext cx="221275" cy="133275"/>
              </a:xfrm>
              <a:custGeom>
                <a:avLst/>
                <a:gdLst/>
                <a:ahLst/>
                <a:cxnLst/>
                <a:rect l="l" t="t" r="r" b="b"/>
                <a:pathLst>
                  <a:path w="8851" h="5331" extrusionOk="0">
                    <a:moveTo>
                      <a:pt x="1990" y="714"/>
                    </a:moveTo>
                    <a:lnTo>
                      <a:pt x="2296" y="740"/>
                    </a:lnTo>
                    <a:lnTo>
                      <a:pt x="2602" y="765"/>
                    </a:lnTo>
                    <a:lnTo>
                      <a:pt x="2908" y="816"/>
                    </a:lnTo>
                    <a:lnTo>
                      <a:pt x="3189" y="893"/>
                    </a:lnTo>
                    <a:lnTo>
                      <a:pt x="3469" y="969"/>
                    </a:lnTo>
                    <a:lnTo>
                      <a:pt x="3699" y="1071"/>
                    </a:lnTo>
                    <a:lnTo>
                      <a:pt x="3877" y="1148"/>
                    </a:lnTo>
                    <a:lnTo>
                      <a:pt x="4311" y="1377"/>
                    </a:lnTo>
                    <a:lnTo>
                      <a:pt x="4719" y="1632"/>
                    </a:lnTo>
                    <a:lnTo>
                      <a:pt x="5127" y="1887"/>
                    </a:lnTo>
                    <a:lnTo>
                      <a:pt x="5510" y="2168"/>
                    </a:lnTo>
                    <a:lnTo>
                      <a:pt x="6300" y="2780"/>
                    </a:lnTo>
                    <a:lnTo>
                      <a:pt x="7066" y="3418"/>
                    </a:lnTo>
                    <a:lnTo>
                      <a:pt x="8519" y="4718"/>
                    </a:lnTo>
                    <a:lnTo>
                      <a:pt x="8519" y="4718"/>
                    </a:lnTo>
                    <a:lnTo>
                      <a:pt x="7729" y="4591"/>
                    </a:lnTo>
                    <a:lnTo>
                      <a:pt x="6964" y="4514"/>
                    </a:lnTo>
                    <a:lnTo>
                      <a:pt x="5382" y="4336"/>
                    </a:lnTo>
                    <a:lnTo>
                      <a:pt x="4847" y="4285"/>
                    </a:lnTo>
                    <a:lnTo>
                      <a:pt x="4235" y="4183"/>
                    </a:lnTo>
                    <a:lnTo>
                      <a:pt x="3571" y="4055"/>
                    </a:lnTo>
                    <a:lnTo>
                      <a:pt x="2934" y="3902"/>
                    </a:lnTo>
                    <a:lnTo>
                      <a:pt x="2602" y="3800"/>
                    </a:lnTo>
                    <a:lnTo>
                      <a:pt x="2296" y="3673"/>
                    </a:lnTo>
                    <a:lnTo>
                      <a:pt x="1990" y="3545"/>
                    </a:lnTo>
                    <a:lnTo>
                      <a:pt x="1735" y="3367"/>
                    </a:lnTo>
                    <a:lnTo>
                      <a:pt x="1480" y="3214"/>
                    </a:lnTo>
                    <a:lnTo>
                      <a:pt x="1276" y="3010"/>
                    </a:lnTo>
                    <a:lnTo>
                      <a:pt x="1098" y="2780"/>
                    </a:lnTo>
                    <a:lnTo>
                      <a:pt x="970" y="2551"/>
                    </a:lnTo>
                    <a:lnTo>
                      <a:pt x="868" y="2321"/>
                    </a:lnTo>
                    <a:lnTo>
                      <a:pt x="817" y="2117"/>
                    </a:lnTo>
                    <a:lnTo>
                      <a:pt x="766" y="1913"/>
                    </a:lnTo>
                    <a:lnTo>
                      <a:pt x="740" y="1760"/>
                    </a:lnTo>
                    <a:lnTo>
                      <a:pt x="740" y="1607"/>
                    </a:lnTo>
                    <a:lnTo>
                      <a:pt x="766" y="1454"/>
                    </a:lnTo>
                    <a:lnTo>
                      <a:pt x="791" y="1326"/>
                    </a:lnTo>
                    <a:lnTo>
                      <a:pt x="842" y="1224"/>
                    </a:lnTo>
                    <a:lnTo>
                      <a:pt x="919" y="1122"/>
                    </a:lnTo>
                    <a:lnTo>
                      <a:pt x="996" y="1020"/>
                    </a:lnTo>
                    <a:lnTo>
                      <a:pt x="1072" y="944"/>
                    </a:lnTo>
                    <a:lnTo>
                      <a:pt x="1174" y="893"/>
                    </a:lnTo>
                    <a:lnTo>
                      <a:pt x="1429" y="791"/>
                    </a:lnTo>
                    <a:lnTo>
                      <a:pt x="1684" y="740"/>
                    </a:lnTo>
                    <a:lnTo>
                      <a:pt x="1990" y="714"/>
                    </a:lnTo>
                    <a:close/>
                    <a:moveTo>
                      <a:pt x="1735" y="0"/>
                    </a:moveTo>
                    <a:lnTo>
                      <a:pt x="1480" y="51"/>
                    </a:lnTo>
                    <a:lnTo>
                      <a:pt x="1251" y="128"/>
                    </a:lnTo>
                    <a:lnTo>
                      <a:pt x="996" y="230"/>
                    </a:lnTo>
                    <a:lnTo>
                      <a:pt x="791" y="357"/>
                    </a:lnTo>
                    <a:lnTo>
                      <a:pt x="587" y="510"/>
                    </a:lnTo>
                    <a:lnTo>
                      <a:pt x="409" y="714"/>
                    </a:lnTo>
                    <a:lnTo>
                      <a:pt x="256" y="944"/>
                    </a:lnTo>
                    <a:lnTo>
                      <a:pt x="128" y="1199"/>
                    </a:lnTo>
                    <a:lnTo>
                      <a:pt x="52" y="1479"/>
                    </a:lnTo>
                    <a:lnTo>
                      <a:pt x="1" y="1734"/>
                    </a:lnTo>
                    <a:lnTo>
                      <a:pt x="1" y="1989"/>
                    </a:lnTo>
                    <a:lnTo>
                      <a:pt x="26" y="2245"/>
                    </a:lnTo>
                    <a:lnTo>
                      <a:pt x="77" y="2474"/>
                    </a:lnTo>
                    <a:lnTo>
                      <a:pt x="179" y="2704"/>
                    </a:lnTo>
                    <a:lnTo>
                      <a:pt x="307" y="2933"/>
                    </a:lnTo>
                    <a:lnTo>
                      <a:pt x="434" y="3112"/>
                    </a:lnTo>
                    <a:lnTo>
                      <a:pt x="613" y="3316"/>
                    </a:lnTo>
                    <a:lnTo>
                      <a:pt x="791" y="3494"/>
                    </a:lnTo>
                    <a:lnTo>
                      <a:pt x="970" y="3647"/>
                    </a:lnTo>
                    <a:lnTo>
                      <a:pt x="1200" y="3800"/>
                    </a:lnTo>
                    <a:lnTo>
                      <a:pt x="1633" y="4081"/>
                    </a:lnTo>
                    <a:lnTo>
                      <a:pt x="2067" y="4285"/>
                    </a:lnTo>
                    <a:lnTo>
                      <a:pt x="2449" y="4438"/>
                    </a:lnTo>
                    <a:lnTo>
                      <a:pt x="2832" y="4565"/>
                    </a:lnTo>
                    <a:lnTo>
                      <a:pt x="3240" y="4693"/>
                    </a:lnTo>
                    <a:lnTo>
                      <a:pt x="3648" y="4769"/>
                    </a:lnTo>
                    <a:lnTo>
                      <a:pt x="4439" y="4948"/>
                    </a:lnTo>
                    <a:lnTo>
                      <a:pt x="5255" y="5050"/>
                    </a:lnTo>
                    <a:lnTo>
                      <a:pt x="6071" y="5127"/>
                    </a:lnTo>
                    <a:lnTo>
                      <a:pt x="6887" y="5203"/>
                    </a:lnTo>
                    <a:lnTo>
                      <a:pt x="7703" y="5254"/>
                    </a:lnTo>
                    <a:lnTo>
                      <a:pt x="8519" y="5331"/>
                    </a:lnTo>
                    <a:lnTo>
                      <a:pt x="8647" y="5305"/>
                    </a:lnTo>
                    <a:lnTo>
                      <a:pt x="8723" y="5229"/>
                    </a:lnTo>
                    <a:lnTo>
                      <a:pt x="8800" y="5127"/>
                    </a:lnTo>
                    <a:lnTo>
                      <a:pt x="8825" y="5024"/>
                    </a:lnTo>
                    <a:lnTo>
                      <a:pt x="8800" y="4922"/>
                    </a:lnTo>
                    <a:lnTo>
                      <a:pt x="8851" y="4897"/>
                    </a:lnTo>
                    <a:lnTo>
                      <a:pt x="8851" y="4846"/>
                    </a:lnTo>
                    <a:lnTo>
                      <a:pt x="8851" y="4820"/>
                    </a:lnTo>
                    <a:lnTo>
                      <a:pt x="8341" y="4132"/>
                    </a:lnTo>
                    <a:lnTo>
                      <a:pt x="7805" y="3469"/>
                    </a:lnTo>
                    <a:lnTo>
                      <a:pt x="7244" y="2857"/>
                    </a:lnTo>
                    <a:lnTo>
                      <a:pt x="6632" y="2270"/>
                    </a:lnTo>
                    <a:lnTo>
                      <a:pt x="5969" y="1734"/>
                    </a:lnTo>
                    <a:lnTo>
                      <a:pt x="5280" y="1224"/>
                    </a:lnTo>
                    <a:lnTo>
                      <a:pt x="4566" y="791"/>
                    </a:lnTo>
                    <a:lnTo>
                      <a:pt x="3801" y="383"/>
                    </a:lnTo>
                    <a:lnTo>
                      <a:pt x="3571" y="281"/>
                    </a:lnTo>
                    <a:lnTo>
                      <a:pt x="3342" y="179"/>
                    </a:lnTo>
                    <a:lnTo>
                      <a:pt x="3061" y="102"/>
                    </a:lnTo>
                    <a:lnTo>
                      <a:pt x="2806" y="51"/>
                    </a:lnTo>
                    <a:lnTo>
                      <a:pt x="25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20"/>
              <p:cNvSpPr/>
              <p:nvPr/>
            </p:nvSpPr>
            <p:spPr>
              <a:xfrm>
                <a:off x="-1461625" y="1676900"/>
                <a:ext cx="859525" cy="2836725"/>
              </a:xfrm>
              <a:custGeom>
                <a:avLst/>
                <a:gdLst/>
                <a:ahLst/>
                <a:cxnLst/>
                <a:rect l="l" t="t" r="r" b="b"/>
                <a:pathLst>
                  <a:path w="34381" h="113469" extrusionOk="0">
                    <a:moveTo>
                      <a:pt x="1" y="0"/>
                    </a:moveTo>
                    <a:lnTo>
                      <a:pt x="3265" y="32085"/>
                    </a:lnTo>
                    <a:lnTo>
                      <a:pt x="5535" y="54299"/>
                    </a:lnTo>
                    <a:lnTo>
                      <a:pt x="6300" y="61746"/>
                    </a:lnTo>
                    <a:lnTo>
                      <a:pt x="6632" y="64781"/>
                    </a:lnTo>
                    <a:lnTo>
                      <a:pt x="6683" y="65750"/>
                    </a:lnTo>
                    <a:lnTo>
                      <a:pt x="6759" y="68122"/>
                    </a:lnTo>
                    <a:lnTo>
                      <a:pt x="7091" y="79854"/>
                    </a:lnTo>
                    <a:lnTo>
                      <a:pt x="7499" y="94927"/>
                    </a:lnTo>
                    <a:lnTo>
                      <a:pt x="7958" y="113469"/>
                    </a:lnTo>
                    <a:lnTo>
                      <a:pt x="34381" y="113469"/>
                    </a:lnTo>
                    <a:lnTo>
                      <a:pt x="34100" y="106965"/>
                    </a:lnTo>
                    <a:lnTo>
                      <a:pt x="33794" y="100104"/>
                    </a:lnTo>
                    <a:lnTo>
                      <a:pt x="33411" y="91943"/>
                    </a:lnTo>
                    <a:lnTo>
                      <a:pt x="32978" y="83348"/>
                    </a:lnTo>
                    <a:lnTo>
                      <a:pt x="32519" y="75136"/>
                    </a:lnTo>
                    <a:lnTo>
                      <a:pt x="32289" y="71463"/>
                    </a:lnTo>
                    <a:lnTo>
                      <a:pt x="32060" y="68199"/>
                    </a:lnTo>
                    <a:lnTo>
                      <a:pt x="31856" y="65444"/>
                    </a:lnTo>
                    <a:lnTo>
                      <a:pt x="31677" y="63302"/>
                    </a:lnTo>
                    <a:lnTo>
                      <a:pt x="31346" y="60598"/>
                    </a:lnTo>
                    <a:lnTo>
                      <a:pt x="30912" y="57130"/>
                    </a:lnTo>
                    <a:lnTo>
                      <a:pt x="30351" y="52973"/>
                    </a:lnTo>
                    <a:lnTo>
                      <a:pt x="29688" y="48305"/>
                    </a:lnTo>
                    <a:lnTo>
                      <a:pt x="28208" y="37951"/>
                    </a:lnTo>
                    <a:lnTo>
                      <a:pt x="26602" y="27111"/>
                    </a:lnTo>
                    <a:lnTo>
                      <a:pt x="25046" y="16833"/>
                    </a:lnTo>
                    <a:lnTo>
                      <a:pt x="23720" y="8187"/>
                    </a:lnTo>
                    <a:lnTo>
                      <a:pt x="2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20"/>
              <p:cNvSpPr/>
              <p:nvPr/>
            </p:nvSpPr>
            <p:spPr>
              <a:xfrm>
                <a:off x="-1390200" y="1733000"/>
                <a:ext cx="213625" cy="2676050"/>
              </a:xfrm>
              <a:custGeom>
                <a:avLst/>
                <a:gdLst/>
                <a:ahLst/>
                <a:cxnLst/>
                <a:rect l="l" t="t" r="r" b="b"/>
                <a:pathLst>
                  <a:path w="8545" h="107042" extrusionOk="0">
                    <a:moveTo>
                      <a:pt x="0" y="1"/>
                    </a:moveTo>
                    <a:lnTo>
                      <a:pt x="0" y="52"/>
                    </a:lnTo>
                    <a:lnTo>
                      <a:pt x="740" y="5229"/>
                    </a:lnTo>
                    <a:lnTo>
                      <a:pt x="1428" y="10406"/>
                    </a:lnTo>
                    <a:lnTo>
                      <a:pt x="2066" y="15609"/>
                    </a:lnTo>
                    <a:lnTo>
                      <a:pt x="2653" y="20787"/>
                    </a:lnTo>
                    <a:lnTo>
                      <a:pt x="3214" y="25990"/>
                    </a:lnTo>
                    <a:lnTo>
                      <a:pt x="3749" y="31192"/>
                    </a:lnTo>
                    <a:lnTo>
                      <a:pt x="4259" y="36395"/>
                    </a:lnTo>
                    <a:lnTo>
                      <a:pt x="4744" y="41598"/>
                    </a:lnTo>
                    <a:lnTo>
                      <a:pt x="5203" y="46801"/>
                    </a:lnTo>
                    <a:lnTo>
                      <a:pt x="5611" y="52029"/>
                    </a:lnTo>
                    <a:lnTo>
                      <a:pt x="5994" y="57232"/>
                    </a:lnTo>
                    <a:lnTo>
                      <a:pt x="6351" y="62435"/>
                    </a:lnTo>
                    <a:lnTo>
                      <a:pt x="6657" y="67638"/>
                    </a:lnTo>
                    <a:lnTo>
                      <a:pt x="6937" y="72841"/>
                    </a:lnTo>
                    <a:lnTo>
                      <a:pt x="7192" y="78069"/>
                    </a:lnTo>
                    <a:lnTo>
                      <a:pt x="7422" y="83272"/>
                    </a:lnTo>
                    <a:lnTo>
                      <a:pt x="7652" y="89189"/>
                    </a:lnTo>
                    <a:lnTo>
                      <a:pt x="7856" y="95106"/>
                    </a:lnTo>
                    <a:lnTo>
                      <a:pt x="8238" y="106914"/>
                    </a:lnTo>
                    <a:lnTo>
                      <a:pt x="8264" y="106965"/>
                    </a:lnTo>
                    <a:lnTo>
                      <a:pt x="8315" y="107016"/>
                    </a:lnTo>
                    <a:lnTo>
                      <a:pt x="8366" y="107042"/>
                    </a:lnTo>
                    <a:lnTo>
                      <a:pt x="8417" y="107042"/>
                    </a:lnTo>
                    <a:lnTo>
                      <a:pt x="8493" y="106991"/>
                    </a:lnTo>
                    <a:lnTo>
                      <a:pt x="8544" y="106914"/>
                    </a:lnTo>
                    <a:lnTo>
                      <a:pt x="8238" y="96381"/>
                    </a:lnTo>
                    <a:lnTo>
                      <a:pt x="8085" y="91102"/>
                    </a:lnTo>
                    <a:lnTo>
                      <a:pt x="7907" y="85848"/>
                    </a:lnTo>
                    <a:lnTo>
                      <a:pt x="7703" y="80569"/>
                    </a:lnTo>
                    <a:lnTo>
                      <a:pt x="7473" y="75315"/>
                    </a:lnTo>
                    <a:lnTo>
                      <a:pt x="7218" y="70061"/>
                    </a:lnTo>
                    <a:lnTo>
                      <a:pt x="6912" y="64781"/>
                    </a:lnTo>
                    <a:lnTo>
                      <a:pt x="6580" y="59579"/>
                    </a:lnTo>
                    <a:lnTo>
                      <a:pt x="6223" y="54401"/>
                    </a:lnTo>
                    <a:lnTo>
                      <a:pt x="5815" y="49198"/>
                    </a:lnTo>
                    <a:lnTo>
                      <a:pt x="5382" y="44021"/>
                    </a:lnTo>
                    <a:lnTo>
                      <a:pt x="4897" y="38844"/>
                    </a:lnTo>
                    <a:lnTo>
                      <a:pt x="4387" y="33666"/>
                    </a:lnTo>
                    <a:lnTo>
                      <a:pt x="3826" y="28489"/>
                    </a:lnTo>
                    <a:lnTo>
                      <a:pt x="3239" y="23312"/>
                    </a:lnTo>
                    <a:lnTo>
                      <a:pt x="2882" y="20404"/>
                    </a:lnTo>
                    <a:lnTo>
                      <a:pt x="2525" y="17471"/>
                    </a:lnTo>
                    <a:lnTo>
                      <a:pt x="1735" y="11656"/>
                    </a:lnTo>
                    <a:lnTo>
                      <a:pt x="918" y="5867"/>
                    </a:lnTo>
                    <a:lnTo>
                      <a:pt x="102" y="52"/>
                    </a:lnTo>
                    <a:lnTo>
                      <a:pt x="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20"/>
              <p:cNvSpPr/>
              <p:nvPr/>
            </p:nvSpPr>
            <p:spPr>
              <a:xfrm>
                <a:off x="-1235900" y="4399475"/>
                <a:ext cx="593000" cy="17225"/>
              </a:xfrm>
              <a:custGeom>
                <a:avLst/>
                <a:gdLst/>
                <a:ahLst/>
                <a:cxnLst/>
                <a:rect l="l" t="t" r="r" b="b"/>
                <a:pathLst>
                  <a:path w="23720" h="689" extrusionOk="0">
                    <a:moveTo>
                      <a:pt x="9921" y="0"/>
                    </a:moveTo>
                    <a:lnTo>
                      <a:pt x="7626" y="51"/>
                    </a:lnTo>
                    <a:lnTo>
                      <a:pt x="5305" y="102"/>
                    </a:lnTo>
                    <a:lnTo>
                      <a:pt x="2780" y="179"/>
                    </a:lnTo>
                    <a:lnTo>
                      <a:pt x="1403" y="255"/>
                    </a:lnTo>
                    <a:lnTo>
                      <a:pt x="740" y="281"/>
                    </a:lnTo>
                    <a:lnTo>
                      <a:pt x="51" y="306"/>
                    </a:lnTo>
                    <a:lnTo>
                      <a:pt x="26" y="306"/>
                    </a:lnTo>
                    <a:lnTo>
                      <a:pt x="0" y="332"/>
                    </a:lnTo>
                    <a:lnTo>
                      <a:pt x="26" y="383"/>
                    </a:lnTo>
                    <a:lnTo>
                      <a:pt x="51" y="383"/>
                    </a:lnTo>
                    <a:lnTo>
                      <a:pt x="1224" y="408"/>
                    </a:lnTo>
                    <a:lnTo>
                      <a:pt x="2398" y="459"/>
                    </a:lnTo>
                    <a:lnTo>
                      <a:pt x="4719" y="561"/>
                    </a:lnTo>
                    <a:lnTo>
                      <a:pt x="7014" y="638"/>
                    </a:lnTo>
                    <a:lnTo>
                      <a:pt x="9309" y="663"/>
                    </a:lnTo>
                    <a:lnTo>
                      <a:pt x="11605" y="689"/>
                    </a:lnTo>
                    <a:lnTo>
                      <a:pt x="13926" y="689"/>
                    </a:lnTo>
                    <a:lnTo>
                      <a:pt x="16246" y="638"/>
                    </a:lnTo>
                    <a:lnTo>
                      <a:pt x="18542" y="587"/>
                    </a:lnTo>
                    <a:lnTo>
                      <a:pt x="19817" y="561"/>
                    </a:lnTo>
                    <a:lnTo>
                      <a:pt x="21092" y="510"/>
                    </a:lnTo>
                    <a:lnTo>
                      <a:pt x="22444" y="459"/>
                    </a:lnTo>
                    <a:lnTo>
                      <a:pt x="23056" y="459"/>
                    </a:lnTo>
                    <a:lnTo>
                      <a:pt x="23643" y="408"/>
                    </a:lnTo>
                    <a:lnTo>
                      <a:pt x="23694" y="408"/>
                    </a:lnTo>
                    <a:lnTo>
                      <a:pt x="23719" y="383"/>
                    </a:lnTo>
                    <a:lnTo>
                      <a:pt x="23719" y="332"/>
                    </a:lnTo>
                    <a:lnTo>
                      <a:pt x="23694" y="306"/>
                    </a:lnTo>
                    <a:lnTo>
                      <a:pt x="23668" y="306"/>
                    </a:lnTo>
                    <a:lnTo>
                      <a:pt x="22597" y="230"/>
                    </a:lnTo>
                    <a:lnTo>
                      <a:pt x="21500" y="230"/>
                    </a:lnTo>
                    <a:lnTo>
                      <a:pt x="20327" y="204"/>
                    </a:lnTo>
                    <a:lnTo>
                      <a:pt x="19128" y="153"/>
                    </a:lnTo>
                    <a:lnTo>
                      <a:pt x="16859" y="77"/>
                    </a:lnTo>
                    <a:lnTo>
                      <a:pt x="14563" y="26"/>
                    </a:lnTo>
                    <a:lnTo>
                      <a:pt x="122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20"/>
              <p:cNvSpPr/>
              <p:nvPr/>
            </p:nvSpPr>
            <p:spPr>
              <a:xfrm>
                <a:off x="-1461625" y="1676900"/>
                <a:ext cx="480150" cy="1703075"/>
              </a:xfrm>
              <a:custGeom>
                <a:avLst/>
                <a:gdLst/>
                <a:ahLst/>
                <a:cxnLst/>
                <a:rect l="l" t="t" r="r" b="b"/>
                <a:pathLst>
                  <a:path w="19206" h="68123" extrusionOk="0">
                    <a:moveTo>
                      <a:pt x="1" y="0"/>
                    </a:moveTo>
                    <a:lnTo>
                      <a:pt x="3265" y="32085"/>
                    </a:lnTo>
                    <a:lnTo>
                      <a:pt x="5535" y="54299"/>
                    </a:lnTo>
                    <a:lnTo>
                      <a:pt x="6300" y="61746"/>
                    </a:lnTo>
                    <a:lnTo>
                      <a:pt x="6632" y="64781"/>
                    </a:lnTo>
                    <a:lnTo>
                      <a:pt x="6683" y="65750"/>
                    </a:lnTo>
                    <a:lnTo>
                      <a:pt x="6759" y="68122"/>
                    </a:lnTo>
                    <a:lnTo>
                      <a:pt x="192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20"/>
              <p:cNvSpPr/>
              <p:nvPr/>
            </p:nvSpPr>
            <p:spPr>
              <a:xfrm>
                <a:off x="-3207375" y="3369750"/>
                <a:ext cx="1066100" cy="1345350"/>
              </a:xfrm>
              <a:custGeom>
                <a:avLst/>
                <a:gdLst/>
                <a:ahLst/>
                <a:cxnLst/>
                <a:rect l="l" t="t" r="r" b="b"/>
                <a:pathLst>
                  <a:path w="42644" h="53814" extrusionOk="0">
                    <a:moveTo>
                      <a:pt x="27443" y="0"/>
                    </a:moveTo>
                    <a:lnTo>
                      <a:pt x="26524" y="663"/>
                    </a:lnTo>
                    <a:lnTo>
                      <a:pt x="24051" y="2474"/>
                    </a:lnTo>
                    <a:lnTo>
                      <a:pt x="20403" y="5152"/>
                    </a:lnTo>
                    <a:lnTo>
                      <a:pt x="18287" y="6759"/>
                    </a:lnTo>
                    <a:lnTo>
                      <a:pt x="16042" y="8493"/>
                    </a:lnTo>
                    <a:lnTo>
                      <a:pt x="13925" y="10151"/>
                    </a:lnTo>
                    <a:lnTo>
                      <a:pt x="11783" y="11885"/>
                    </a:lnTo>
                    <a:lnTo>
                      <a:pt x="10916" y="12599"/>
                    </a:lnTo>
                    <a:lnTo>
                      <a:pt x="10125" y="13339"/>
                    </a:lnTo>
                    <a:lnTo>
                      <a:pt x="8569" y="14793"/>
                    </a:lnTo>
                    <a:lnTo>
                      <a:pt x="6810" y="16374"/>
                    </a:lnTo>
                    <a:lnTo>
                      <a:pt x="5203" y="17904"/>
                    </a:lnTo>
                    <a:lnTo>
                      <a:pt x="3724" y="19281"/>
                    </a:lnTo>
                    <a:lnTo>
                      <a:pt x="2448" y="20531"/>
                    </a:lnTo>
                    <a:lnTo>
                      <a:pt x="1403" y="21602"/>
                    </a:lnTo>
                    <a:lnTo>
                      <a:pt x="995" y="22061"/>
                    </a:lnTo>
                    <a:lnTo>
                      <a:pt x="638" y="22469"/>
                    </a:lnTo>
                    <a:lnTo>
                      <a:pt x="357" y="22826"/>
                    </a:lnTo>
                    <a:lnTo>
                      <a:pt x="153" y="23107"/>
                    </a:lnTo>
                    <a:lnTo>
                      <a:pt x="26" y="23336"/>
                    </a:lnTo>
                    <a:lnTo>
                      <a:pt x="0" y="23413"/>
                    </a:lnTo>
                    <a:lnTo>
                      <a:pt x="0" y="23489"/>
                    </a:lnTo>
                    <a:lnTo>
                      <a:pt x="26" y="23591"/>
                    </a:lnTo>
                    <a:lnTo>
                      <a:pt x="102" y="23719"/>
                    </a:lnTo>
                    <a:lnTo>
                      <a:pt x="306" y="24102"/>
                    </a:lnTo>
                    <a:lnTo>
                      <a:pt x="663" y="24586"/>
                    </a:lnTo>
                    <a:lnTo>
                      <a:pt x="1122" y="25224"/>
                    </a:lnTo>
                    <a:lnTo>
                      <a:pt x="2321" y="26831"/>
                    </a:lnTo>
                    <a:lnTo>
                      <a:pt x="3902" y="28820"/>
                    </a:lnTo>
                    <a:lnTo>
                      <a:pt x="5738" y="31090"/>
                    </a:lnTo>
                    <a:lnTo>
                      <a:pt x="7804" y="33589"/>
                    </a:lnTo>
                    <a:lnTo>
                      <a:pt x="10023" y="36242"/>
                    </a:lnTo>
                    <a:lnTo>
                      <a:pt x="12319" y="38971"/>
                    </a:lnTo>
                    <a:lnTo>
                      <a:pt x="16884" y="44275"/>
                    </a:lnTo>
                    <a:lnTo>
                      <a:pt x="19001" y="46749"/>
                    </a:lnTo>
                    <a:lnTo>
                      <a:pt x="20914" y="48943"/>
                    </a:lnTo>
                    <a:lnTo>
                      <a:pt x="22597" y="50830"/>
                    </a:lnTo>
                    <a:lnTo>
                      <a:pt x="23923" y="52284"/>
                    </a:lnTo>
                    <a:lnTo>
                      <a:pt x="24867" y="53278"/>
                    </a:lnTo>
                    <a:lnTo>
                      <a:pt x="25173" y="53584"/>
                    </a:lnTo>
                    <a:lnTo>
                      <a:pt x="25351" y="53712"/>
                    </a:lnTo>
                    <a:lnTo>
                      <a:pt x="25453" y="53763"/>
                    </a:lnTo>
                    <a:lnTo>
                      <a:pt x="25581" y="53814"/>
                    </a:lnTo>
                    <a:lnTo>
                      <a:pt x="25683" y="53814"/>
                    </a:lnTo>
                    <a:lnTo>
                      <a:pt x="25810" y="53788"/>
                    </a:lnTo>
                    <a:lnTo>
                      <a:pt x="25938" y="53763"/>
                    </a:lnTo>
                    <a:lnTo>
                      <a:pt x="26065" y="53712"/>
                    </a:lnTo>
                    <a:lnTo>
                      <a:pt x="26346" y="53584"/>
                    </a:lnTo>
                    <a:lnTo>
                      <a:pt x="26601" y="53380"/>
                    </a:lnTo>
                    <a:lnTo>
                      <a:pt x="26882" y="53100"/>
                    </a:lnTo>
                    <a:lnTo>
                      <a:pt x="27137" y="52794"/>
                    </a:lnTo>
                    <a:lnTo>
                      <a:pt x="27392" y="52462"/>
                    </a:lnTo>
                    <a:lnTo>
                      <a:pt x="27621" y="52080"/>
                    </a:lnTo>
                    <a:lnTo>
                      <a:pt x="27851" y="51697"/>
                    </a:lnTo>
                    <a:lnTo>
                      <a:pt x="28029" y="51289"/>
                    </a:lnTo>
                    <a:lnTo>
                      <a:pt x="28208" y="50881"/>
                    </a:lnTo>
                    <a:lnTo>
                      <a:pt x="28335" y="50473"/>
                    </a:lnTo>
                    <a:lnTo>
                      <a:pt x="28437" y="50065"/>
                    </a:lnTo>
                    <a:lnTo>
                      <a:pt x="28488" y="49682"/>
                    </a:lnTo>
                    <a:lnTo>
                      <a:pt x="28514" y="49325"/>
                    </a:lnTo>
                    <a:lnTo>
                      <a:pt x="28437" y="48841"/>
                    </a:lnTo>
                    <a:lnTo>
                      <a:pt x="28284" y="48101"/>
                    </a:lnTo>
                    <a:lnTo>
                      <a:pt x="28055" y="47106"/>
                    </a:lnTo>
                    <a:lnTo>
                      <a:pt x="27774" y="45959"/>
                    </a:lnTo>
                    <a:lnTo>
                      <a:pt x="27060" y="43281"/>
                    </a:lnTo>
                    <a:lnTo>
                      <a:pt x="26244" y="40348"/>
                    </a:lnTo>
                    <a:lnTo>
                      <a:pt x="24739" y="35068"/>
                    </a:lnTo>
                    <a:lnTo>
                      <a:pt x="24051" y="32722"/>
                    </a:lnTo>
                    <a:lnTo>
                      <a:pt x="27392" y="29993"/>
                    </a:lnTo>
                    <a:lnTo>
                      <a:pt x="31829" y="26397"/>
                    </a:lnTo>
                    <a:lnTo>
                      <a:pt x="42643" y="17598"/>
                    </a:lnTo>
                    <a:lnTo>
                      <a:pt x="27443"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20"/>
              <p:cNvSpPr/>
              <p:nvPr/>
            </p:nvSpPr>
            <p:spPr>
              <a:xfrm>
                <a:off x="-3207375" y="3582050"/>
                <a:ext cx="795750" cy="1133050"/>
              </a:xfrm>
              <a:custGeom>
                <a:avLst/>
                <a:gdLst/>
                <a:ahLst/>
                <a:cxnLst/>
                <a:rect l="l" t="t" r="r" b="b"/>
                <a:pathLst>
                  <a:path w="31830" h="45322" extrusionOk="0">
                    <a:moveTo>
                      <a:pt x="16042" y="1"/>
                    </a:moveTo>
                    <a:lnTo>
                      <a:pt x="13925" y="1659"/>
                    </a:lnTo>
                    <a:lnTo>
                      <a:pt x="11783" y="3393"/>
                    </a:lnTo>
                    <a:lnTo>
                      <a:pt x="10916" y="4107"/>
                    </a:lnTo>
                    <a:lnTo>
                      <a:pt x="10125" y="4847"/>
                    </a:lnTo>
                    <a:lnTo>
                      <a:pt x="8569" y="6301"/>
                    </a:lnTo>
                    <a:lnTo>
                      <a:pt x="6810" y="7882"/>
                    </a:lnTo>
                    <a:lnTo>
                      <a:pt x="5203" y="9412"/>
                    </a:lnTo>
                    <a:lnTo>
                      <a:pt x="3724" y="10789"/>
                    </a:lnTo>
                    <a:lnTo>
                      <a:pt x="2448" y="12039"/>
                    </a:lnTo>
                    <a:lnTo>
                      <a:pt x="1403" y="13110"/>
                    </a:lnTo>
                    <a:lnTo>
                      <a:pt x="995" y="13569"/>
                    </a:lnTo>
                    <a:lnTo>
                      <a:pt x="638" y="13977"/>
                    </a:lnTo>
                    <a:lnTo>
                      <a:pt x="357" y="14334"/>
                    </a:lnTo>
                    <a:lnTo>
                      <a:pt x="153" y="14615"/>
                    </a:lnTo>
                    <a:lnTo>
                      <a:pt x="26" y="14844"/>
                    </a:lnTo>
                    <a:lnTo>
                      <a:pt x="0" y="14921"/>
                    </a:lnTo>
                    <a:lnTo>
                      <a:pt x="0" y="14997"/>
                    </a:lnTo>
                    <a:lnTo>
                      <a:pt x="26" y="15099"/>
                    </a:lnTo>
                    <a:lnTo>
                      <a:pt x="102" y="15227"/>
                    </a:lnTo>
                    <a:lnTo>
                      <a:pt x="306" y="15610"/>
                    </a:lnTo>
                    <a:lnTo>
                      <a:pt x="663" y="16094"/>
                    </a:lnTo>
                    <a:lnTo>
                      <a:pt x="1122" y="16732"/>
                    </a:lnTo>
                    <a:lnTo>
                      <a:pt x="2321" y="18339"/>
                    </a:lnTo>
                    <a:lnTo>
                      <a:pt x="3902" y="20328"/>
                    </a:lnTo>
                    <a:lnTo>
                      <a:pt x="5738" y="22598"/>
                    </a:lnTo>
                    <a:lnTo>
                      <a:pt x="7804" y="25097"/>
                    </a:lnTo>
                    <a:lnTo>
                      <a:pt x="10023" y="27750"/>
                    </a:lnTo>
                    <a:lnTo>
                      <a:pt x="12319" y="30479"/>
                    </a:lnTo>
                    <a:lnTo>
                      <a:pt x="16884" y="35783"/>
                    </a:lnTo>
                    <a:lnTo>
                      <a:pt x="19001" y="38257"/>
                    </a:lnTo>
                    <a:lnTo>
                      <a:pt x="20914" y="40451"/>
                    </a:lnTo>
                    <a:lnTo>
                      <a:pt x="22597" y="42338"/>
                    </a:lnTo>
                    <a:lnTo>
                      <a:pt x="23923" y="43792"/>
                    </a:lnTo>
                    <a:lnTo>
                      <a:pt x="24867" y="44786"/>
                    </a:lnTo>
                    <a:lnTo>
                      <a:pt x="25173" y="45092"/>
                    </a:lnTo>
                    <a:lnTo>
                      <a:pt x="25351" y="45220"/>
                    </a:lnTo>
                    <a:lnTo>
                      <a:pt x="25453" y="45271"/>
                    </a:lnTo>
                    <a:lnTo>
                      <a:pt x="25581" y="45322"/>
                    </a:lnTo>
                    <a:lnTo>
                      <a:pt x="25683" y="45322"/>
                    </a:lnTo>
                    <a:lnTo>
                      <a:pt x="25810" y="45296"/>
                    </a:lnTo>
                    <a:lnTo>
                      <a:pt x="25938" y="45271"/>
                    </a:lnTo>
                    <a:lnTo>
                      <a:pt x="26065" y="45220"/>
                    </a:lnTo>
                    <a:lnTo>
                      <a:pt x="26346" y="45092"/>
                    </a:lnTo>
                    <a:lnTo>
                      <a:pt x="26601" y="44888"/>
                    </a:lnTo>
                    <a:lnTo>
                      <a:pt x="26882" y="44608"/>
                    </a:lnTo>
                    <a:lnTo>
                      <a:pt x="27137" y="44302"/>
                    </a:lnTo>
                    <a:lnTo>
                      <a:pt x="27392" y="43970"/>
                    </a:lnTo>
                    <a:lnTo>
                      <a:pt x="27621" y="43588"/>
                    </a:lnTo>
                    <a:lnTo>
                      <a:pt x="27851" y="43205"/>
                    </a:lnTo>
                    <a:lnTo>
                      <a:pt x="28029" y="42797"/>
                    </a:lnTo>
                    <a:lnTo>
                      <a:pt x="28208" y="42389"/>
                    </a:lnTo>
                    <a:lnTo>
                      <a:pt x="28335" y="41981"/>
                    </a:lnTo>
                    <a:lnTo>
                      <a:pt x="28437" y="41573"/>
                    </a:lnTo>
                    <a:lnTo>
                      <a:pt x="28488" y="41190"/>
                    </a:lnTo>
                    <a:lnTo>
                      <a:pt x="28514" y="40833"/>
                    </a:lnTo>
                    <a:lnTo>
                      <a:pt x="28437" y="40349"/>
                    </a:lnTo>
                    <a:lnTo>
                      <a:pt x="28284" y="39609"/>
                    </a:lnTo>
                    <a:lnTo>
                      <a:pt x="28055" y="38614"/>
                    </a:lnTo>
                    <a:lnTo>
                      <a:pt x="27774" y="37467"/>
                    </a:lnTo>
                    <a:lnTo>
                      <a:pt x="27060" y="34789"/>
                    </a:lnTo>
                    <a:lnTo>
                      <a:pt x="26244" y="31856"/>
                    </a:lnTo>
                    <a:lnTo>
                      <a:pt x="24739" y="26576"/>
                    </a:lnTo>
                    <a:lnTo>
                      <a:pt x="24051" y="24230"/>
                    </a:lnTo>
                    <a:lnTo>
                      <a:pt x="27392" y="21501"/>
                    </a:lnTo>
                    <a:lnTo>
                      <a:pt x="31829" y="17905"/>
                    </a:lnTo>
                    <a:lnTo>
                      <a:pt x="24127" y="9183"/>
                    </a:lnTo>
                    <a:lnTo>
                      <a:pt x="19893" y="4413"/>
                    </a:lnTo>
                    <a:lnTo>
                      <a:pt x="160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20"/>
              <p:cNvSpPr/>
              <p:nvPr/>
            </p:nvSpPr>
            <p:spPr>
              <a:xfrm>
                <a:off x="-3209925" y="3664325"/>
                <a:ext cx="715400" cy="1053975"/>
              </a:xfrm>
              <a:custGeom>
                <a:avLst/>
                <a:gdLst/>
                <a:ahLst/>
                <a:cxnLst/>
                <a:rect l="l" t="t" r="r" b="b"/>
                <a:pathLst>
                  <a:path w="28616" h="42159" extrusionOk="0">
                    <a:moveTo>
                      <a:pt x="11834" y="0"/>
                    </a:moveTo>
                    <a:lnTo>
                      <a:pt x="9539" y="2066"/>
                    </a:lnTo>
                    <a:lnTo>
                      <a:pt x="7371" y="4055"/>
                    </a:lnTo>
                    <a:lnTo>
                      <a:pt x="5330" y="5917"/>
                    </a:lnTo>
                    <a:lnTo>
                      <a:pt x="3545" y="7626"/>
                    </a:lnTo>
                    <a:lnTo>
                      <a:pt x="2066" y="9105"/>
                    </a:lnTo>
                    <a:lnTo>
                      <a:pt x="1454" y="9743"/>
                    </a:lnTo>
                    <a:lnTo>
                      <a:pt x="944" y="10304"/>
                    </a:lnTo>
                    <a:lnTo>
                      <a:pt x="510" y="10788"/>
                    </a:lnTo>
                    <a:lnTo>
                      <a:pt x="230" y="11171"/>
                    </a:lnTo>
                    <a:lnTo>
                      <a:pt x="51" y="11477"/>
                    </a:lnTo>
                    <a:lnTo>
                      <a:pt x="0" y="11579"/>
                    </a:lnTo>
                    <a:lnTo>
                      <a:pt x="0" y="11655"/>
                    </a:lnTo>
                    <a:lnTo>
                      <a:pt x="26" y="11757"/>
                    </a:lnTo>
                    <a:lnTo>
                      <a:pt x="102" y="11885"/>
                    </a:lnTo>
                    <a:lnTo>
                      <a:pt x="306" y="12268"/>
                    </a:lnTo>
                    <a:lnTo>
                      <a:pt x="663" y="12778"/>
                    </a:lnTo>
                    <a:lnTo>
                      <a:pt x="1122" y="13415"/>
                    </a:lnTo>
                    <a:lnTo>
                      <a:pt x="2346" y="15022"/>
                    </a:lnTo>
                    <a:lnTo>
                      <a:pt x="3928" y="17011"/>
                    </a:lnTo>
                    <a:lnTo>
                      <a:pt x="5789" y="19307"/>
                    </a:lnTo>
                    <a:lnTo>
                      <a:pt x="7855" y="21832"/>
                    </a:lnTo>
                    <a:lnTo>
                      <a:pt x="10100" y="24484"/>
                    </a:lnTo>
                    <a:lnTo>
                      <a:pt x="12395" y="27239"/>
                    </a:lnTo>
                    <a:lnTo>
                      <a:pt x="16960" y="32594"/>
                    </a:lnTo>
                    <a:lnTo>
                      <a:pt x="19103" y="35043"/>
                    </a:lnTo>
                    <a:lnTo>
                      <a:pt x="21041" y="37262"/>
                    </a:lnTo>
                    <a:lnTo>
                      <a:pt x="22724" y="39149"/>
                    </a:lnTo>
                    <a:lnTo>
                      <a:pt x="24051" y="40628"/>
                    </a:lnTo>
                    <a:lnTo>
                      <a:pt x="24994" y="41623"/>
                    </a:lnTo>
                    <a:lnTo>
                      <a:pt x="25300" y="41929"/>
                    </a:lnTo>
                    <a:lnTo>
                      <a:pt x="25479" y="42056"/>
                    </a:lnTo>
                    <a:lnTo>
                      <a:pt x="25581" y="42107"/>
                    </a:lnTo>
                    <a:lnTo>
                      <a:pt x="25708" y="42158"/>
                    </a:lnTo>
                    <a:lnTo>
                      <a:pt x="25963" y="42158"/>
                    </a:lnTo>
                    <a:lnTo>
                      <a:pt x="26091" y="42107"/>
                    </a:lnTo>
                    <a:lnTo>
                      <a:pt x="26218" y="42082"/>
                    </a:lnTo>
                    <a:lnTo>
                      <a:pt x="26473" y="41929"/>
                    </a:lnTo>
                    <a:lnTo>
                      <a:pt x="26754" y="41699"/>
                    </a:lnTo>
                    <a:lnTo>
                      <a:pt x="27009" y="41444"/>
                    </a:lnTo>
                    <a:lnTo>
                      <a:pt x="27264" y="41138"/>
                    </a:lnTo>
                    <a:lnTo>
                      <a:pt x="27519" y="40781"/>
                    </a:lnTo>
                    <a:lnTo>
                      <a:pt x="27749" y="40399"/>
                    </a:lnTo>
                    <a:lnTo>
                      <a:pt x="27978" y="39991"/>
                    </a:lnTo>
                    <a:lnTo>
                      <a:pt x="28157" y="39583"/>
                    </a:lnTo>
                    <a:lnTo>
                      <a:pt x="28335" y="39175"/>
                    </a:lnTo>
                    <a:lnTo>
                      <a:pt x="28463" y="38741"/>
                    </a:lnTo>
                    <a:lnTo>
                      <a:pt x="28565" y="38333"/>
                    </a:lnTo>
                    <a:lnTo>
                      <a:pt x="28616" y="37950"/>
                    </a:lnTo>
                    <a:lnTo>
                      <a:pt x="28616" y="37593"/>
                    </a:lnTo>
                    <a:lnTo>
                      <a:pt x="28565" y="37109"/>
                    </a:lnTo>
                    <a:lnTo>
                      <a:pt x="28412" y="36344"/>
                    </a:lnTo>
                    <a:lnTo>
                      <a:pt x="28182" y="35374"/>
                    </a:lnTo>
                    <a:lnTo>
                      <a:pt x="27902" y="34201"/>
                    </a:lnTo>
                    <a:lnTo>
                      <a:pt x="27162" y="31498"/>
                    </a:lnTo>
                    <a:lnTo>
                      <a:pt x="26346" y="28539"/>
                    </a:lnTo>
                    <a:lnTo>
                      <a:pt x="24841" y="23234"/>
                    </a:lnTo>
                    <a:lnTo>
                      <a:pt x="24153" y="20888"/>
                    </a:lnTo>
                    <a:lnTo>
                      <a:pt x="27545" y="18185"/>
                    </a:lnTo>
                    <a:lnTo>
                      <a:pt x="11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20"/>
              <p:cNvSpPr/>
              <p:nvPr/>
            </p:nvSpPr>
            <p:spPr>
              <a:xfrm>
                <a:off x="-3164675" y="3975475"/>
                <a:ext cx="611500" cy="709025"/>
              </a:xfrm>
              <a:custGeom>
                <a:avLst/>
                <a:gdLst/>
                <a:ahLst/>
                <a:cxnLst/>
                <a:rect l="l" t="t" r="r" b="b"/>
                <a:pathLst>
                  <a:path w="24460" h="28361" extrusionOk="0">
                    <a:moveTo>
                      <a:pt x="1" y="0"/>
                    </a:moveTo>
                    <a:lnTo>
                      <a:pt x="842" y="1071"/>
                    </a:lnTo>
                    <a:lnTo>
                      <a:pt x="1939" y="2423"/>
                    </a:lnTo>
                    <a:lnTo>
                      <a:pt x="4796" y="5815"/>
                    </a:lnTo>
                    <a:lnTo>
                      <a:pt x="8264" y="9870"/>
                    </a:lnTo>
                    <a:lnTo>
                      <a:pt x="12013" y="14257"/>
                    </a:lnTo>
                    <a:lnTo>
                      <a:pt x="15813" y="18593"/>
                    </a:lnTo>
                    <a:lnTo>
                      <a:pt x="19308" y="22622"/>
                    </a:lnTo>
                    <a:lnTo>
                      <a:pt x="22266" y="25963"/>
                    </a:lnTo>
                    <a:lnTo>
                      <a:pt x="24357" y="28284"/>
                    </a:lnTo>
                    <a:lnTo>
                      <a:pt x="24408" y="28361"/>
                    </a:lnTo>
                    <a:lnTo>
                      <a:pt x="24459" y="28361"/>
                    </a:lnTo>
                    <a:lnTo>
                      <a:pt x="24459" y="28310"/>
                    </a:lnTo>
                    <a:lnTo>
                      <a:pt x="24434" y="28259"/>
                    </a:lnTo>
                    <a:lnTo>
                      <a:pt x="22419" y="25836"/>
                    </a:lnTo>
                    <a:lnTo>
                      <a:pt x="19563" y="22444"/>
                    </a:lnTo>
                    <a:lnTo>
                      <a:pt x="16094" y="18389"/>
                    </a:lnTo>
                    <a:lnTo>
                      <a:pt x="12345" y="14002"/>
                    </a:lnTo>
                    <a:lnTo>
                      <a:pt x="8570" y="9641"/>
                    </a:lnTo>
                    <a:lnTo>
                      <a:pt x="5051" y="5611"/>
                    </a:lnTo>
                    <a:lnTo>
                      <a:pt x="2092" y="2295"/>
                    </a:lnTo>
                    <a:lnTo>
                      <a:pt x="919" y="99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20"/>
              <p:cNvSpPr/>
              <p:nvPr/>
            </p:nvSpPr>
            <p:spPr>
              <a:xfrm>
                <a:off x="-2717075" y="4071100"/>
                <a:ext cx="151775" cy="116075"/>
              </a:xfrm>
              <a:custGeom>
                <a:avLst/>
                <a:gdLst/>
                <a:ahLst/>
                <a:cxnLst/>
                <a:rect l="l" t="t" r="r" b="b"/>
                <a:pathLst>
                  <a:path w="6071" h="4643" extrusionOk="0">
                    <a:moveTo>
                      <a:pt x="26" y="1"/>
                    </a:moveTo>
                    <a:lnTo>
                      <a:pt x="1" y="52"/>
                    </a:lnTo>
                    <a:lnTo>
                      <a:pt x="1" y="128"/>
                    </a:lnTo>
                    <a:lnTo>
                      <a:pt x="26" y="154"/>
                    </a:lnTo>
                    <a:lnTo>
                      <a:pt x="817" y="664"/>
                    </a:lnTo>
                    <a:lnTo>
                      <a:pt x="1582" y="1148"/>
                    </a:lnTo>
                    <a:lnTo>
                      <a:pt x="2322" y="1684"/>
                    </a:lnTo>
                    <a:lnTo>
                      <a:pt x="3061" y="2245"/>
                    </a:lnTo>
                    <a:lnTo>
                      <a:pt x="3775" y="2806"/>
                    </a:lnTo>
                    <a:lnTo>
                      <a:pt x="4490" y="3393"/>
                    </a:lnTo>
                    <a:lnTo>
                      <a:pt x="5178" y="4005"/>
                    </a:lnTo>
                    <a:lnTo>
                      <a:pt x="5841" y="4617"/>
                    </a:lnTo>
                    <a:lnTo>
                      <a:pt x="5918" y="4642"/>
                    </a:lnTo>
                    <a:lnTo>
                      <a:pt x="5969" y="4617"/>
                    </a:lnTo>
                    <a:lnTo>
                      <a:pt x="6020" y="4591"/>
                    </a:lnTo>
                    <a:lnTo>
                      <a:pt x="6071" y="4540"/>
                    </a:lnTo>
                    <a:lnTo>
                      <a:pt x="6071" y="4489"/>
                    </a:lnTo>
                    <a:lnTo>
                      <a:pt x="6071" y="4438"/>
                    </a:lnTo>
                    <a:lnTo>
                      <a:pt x="5841" y="4030"/>
                    </a:lnTo>
                    <a:lnTo>
                      <a:pt x="5561" y="3648"/>
                    </a:lnTo>
                    <a:lnTo>
                      <a:pt x="5280" y="3265"/>
                    </a:lnTo>
                    <a:lnTo>
                      <a:pt x="4974" y="2883"/>
                    </a:lnTo>
                    <a:lnTo>
                      <a:pt x="4643" y="2500"/>
                    </a:lnTo>
                    <a:lnTo>
                      <a:pt x="4311" y="2169"/>
                    </a:lnTo>
                    <a:lnTo>
                      <a:pt x="3928" y="1837"/>
                    </a:lnTo>
                    <a:lnTo>
                      <a:pt x="3571" y="1505"/>
                    </a:lnTo>
                    <a:lnTo>
                      <a:pt x="3163" y="1225"/>
                    </a:lnTo>
                    <a:lnTo>
                      <a:pt x="2755" y="944"/>
                    </a:lnTo>
                    <a:lnTo>
                      <a:pt x="2347" y="715"/>
                    </a:lnTo>
                    <a:lnTo>
                      <a:pt x="1914" y="511"/>
                    </a:lnTo>
                    <a:lnTo>
                      <a:pt x="1455" y="332"/>
                    </a:lnTo>
                    <a:lnTo>
                      <a:pt x="1021" y="179"/>
                    </a:lnTo>
                    <a:lnTo>
                      <a:pt x="536" y="52"/>
                    </a:lnTo>
                    <a:lnTo>
                      <a:pt x="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20"/>
              <p:cNvSpPr/>
              <p:nvPr/>
            </p:nvSpPr>
            <p:spPr>
              <a:xfrm>
                <a:off x="-2708775" y="4121475"/>
                <a:ext cx="152400" cy="117350"/>
              </a:xfrm>
              <a:custGeom>
                <a:avLst/>
                <a:gdLst/>
                <a:ahLst/>
                <a:cxnLst/>
                <a:rect l="l" t="t" r="r" b="b"/>
                <a:pathLst>
                  <a:path w="6096" h="4694" extrusionOk="0">
                    <a:moveTo>
                      <a:pt x="77" y="1"/>
                    </a:moveTo>
                    <a:lnTo>
                      <a:pt x="26" y="26"/>
                    </a:lnTo>
                    <a:lnTo>
                      <a:pt x="0" y="77"/>
                    </a:lnTo>
                    <a:lnTo>
                      <a:pt x="0" y="128"/>
                    </a:lnTo>
                    <a:lnTo>
                      <a:pt x="51" y="179"/>
                    </a:lnTo>
                    <a:lnTo>
                      <a:pt x="817" y="664"/>
                    </a:lnTo>
                    <a:lnTo>
                      <a:pt x="1582" y="1174"/>
                    </a:lnTo>
                    <a:lnTo>
                      <a:pt x="2321" y="1709"/>
                    </a:lnTo>
                    <a:lnTo>
                      <a:pt x="3061" y="2245"/>
                    </a:lnTo>
                    <a:lnTo>
                      <a:pt x="3775" y="2832"/>
                    </a:lnTo>
                    <a:lnTo>
                      <a:pt x="4489" y="3418"/>
                    </a:lnTo>
                    <a:lnTo>
                      <a:pt x="5178" y="4005"/>
                    </a:lnTo>
                    <a:lnTo>
                      <a:pt x="5841" y="4642"/>
                    </a:lnTo>
                    <a:lnTo>
                      <a:pt x="5892" y="4668"/>
                    </a:lnTo>
                    <a:lnTo>
                      <a:pt x="5943" y="4693"/>
                    </a:lnTo>
                    <a:lnTo>
                      <a:pt x="6019" y="4668"/>
                    </a:lnTo>
                    <a:lnTo>
                      <a:pt x="6070" y="4642"/>
                    </a:lnTo>
                    <a:lnTo>
                      <a:pt x="6096" y="4591"/>
                    </a:lnTo>
                    <a:lnTo>
                      <a:pt x="6096" y="4540"/>
                    </a:lnTo>
                    <a:lnTo>
                      <a:pt x="6096" y="4489"/>
                    </a:lnTo>
                    <a:lnTo>
                      <a:pt x="6096" y="4438"/>
                    </a:lnTo>
                    <a:lnTo>
                      <a:pt x="5841" y="4056"/>
                    </a:lnTo>
                    <a:lnTo>
                      <a:pt x="5586" y="3648"/>
                    </a:lnTo>
                    <a:lnTo>
                      <a:pt x="5280" y="3265"/>
                    </a:lnTo>
                    <a:lnTo>
                      <a:pt x="4974" y="2883"/>
                    </a:lnTo>
                    <a:lnTo>
                      <a:pt x="4642" y="2525"/>
                    </a:lnTo>
                    <a:lnTo>
                      <a:pt x="4311" y="2168"/>
                    </a:lnTo>
                    <a:lnTo>
                      <a:pt x="3954" y="1837"/>
                    </a:lnTo>
                    <a:lnTo>
                      <a:pt x="3571" y="1531"/>
                    </a:lnTo>
                    <a:lnTo>
                      <a:pt x="3188" y="1225"/>
                    </a:lnTo>
                    <a:lnTo>
                      <a:pt x="2780" y="970"/>
                    </a:lnTo>
                    <a:lnTo>
                      <a:pt x="2347" y="715"/>
                    </a:lnTo>
                    <a:lnTo>
                      <a:pt x="1913" y="511"/>
                    </a:lnTo>
                    <a:lnTo>
                      <a:pt x="1480" y="332"/>
                    </a:lnTo>
                    <a:lnTo>
                      <a:pt x="1021" y="179"/>
                    </a:lnTo>
                    <a:lnTo>
                      <a:pt x="561" y="77"/>
                    </a:lnTo>
                    <a:lnTo>
                      <a:pt x="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20"/>
              <p:cNvSpPr/>
              <p:nvPr/>
            </p:nvSpPr>
            <p:spPr>
              <a:xfrm>
                <a:off x="-2700500" y="4171850"/>
                <a:ext cx="153050" cy="117350"/>
              </a:xfrm>
              <a:custGeom>
                <a:avLst/>
                <a:gdLst/>
                <a:ahLst/>
                <a:cxnLst/>
                <a:rect l="l" t="t" r="r" b="b"/>
                <a:pathLst>
                  <a:path w="6122" h="4694" extrusionOk="0">
                    <a:moveTo>
                      <a:pt x="103" y="0"/>
                    </a:moveTo>
                    <a:lnTo>
                      <a:pt x="26" y="26"/>
                    </a:lnTo>
                    <a:lnTo>
                      <a:pt x="1" y="77"/>
                    </a:lnTo>
                    <a:lnTo>
                      <a:pt x="26" y="128"/>
                    </a:lnTo>
                    <a:lnTo>
                      <a:pt x="52" y="179"/>
                    </a:lnTo>
                    <a:lnTo>
                      <a:pt x="843" y="689"/>
                    </a:lnTo>
                    <a:lnTo>
                      <a:pt x="1608" y="1199"/>
                    </a:lnTo>
                    <a:lnTo>
                      <a:pt x="2347" y="1709"/>
                    </a:lnTo>
                    <a:lnTo>
                      <a:pt x="3087" y="2270"/>
                    </a:lnTo>
                    <a:lnTo>
                      <a:pt x="3801" y="2831"/>
                    </a:lnTo>
                    <a:lnTo>
                      <a:pt x="4515" y="3418"/>
                    </a:lnTo>
                    <a:lnTo>
                      <a:pt x="5204" y="4030"/>
                    </a:lnTo>
                    <a:lnTo>
                      <a:pt x="5867" y="4668"/>
                    </a:lnTo>
                    <a:lnTo>
                      <a:pt x="5918" y="4693"/>
                    </a:lnTo>
                    <a:lnTo>
                      <a:pt x="5969" y="4693"/>
                    </a:lnTo>
                    <a:lnTo>
                      <a:pt x="6045" y="4668"/>
                    </a:lnTo>
                    <a:lnTo>
                      <a:pt x="6071" y="4617"/>
                    </a:lnTo>
                    <a:lnTo>
                      <a:pt x="6122" y="4540"/>
                    </a:lnTo>
                    <a:lnTo>
                      <a:pt x="6096" y="4464"/>
                    </a:lnTo>
                    <a:lnTo>
                      <a:pt x="5841" y="4056"/>
                    </a:lnTo>
                    <a:lnTo>
                      <a:pt x="5586" y="3673"/>
                    </a:lnTo>
                    <a:lnTo>
                      <a:pt x="5306" y="3290"/>
                    </a:lnTo>
                    <a:lnTo>
                      <a:pt x="5000" y="2908"/>
                    </a:lnTo>
                    <a:lnTo>
                      <a:pt x="4668" y="2525"/>
                    </a:lnTo>
                    <a:lnTo>
                      <a:pt x="4311" y="2194"/>
                    </a:lnTo>
                    <a:lnTo>
                      <a:pt x="3954" y="1862"/>
                    </a:lnTo>
                    <a:lnTo>
                      <a:pt x="3572" y="1531"/>
                    </a:lnTo>
                    <a:lnTo>
                      <a:pt x="3189" y="1250"/>
                    </a:lnTo>
                    <a:lnTo>
                      <a:pt x="2781" y="970"/>
                    </a:lnTo>
                    <a:lnTo>
                      <a:pt x="2347" y="740"/>
                    </a:lnTo>
                    <a:lnTo>
                      <a:pt x="1914" y="536"/>
                    </a:lnTo>
                    <a:lnTo>
                      <a:pt x="1480" y="332"/>
                    </a:lnTo>
                    <a:lnTo>
                      <a:pt x="1021" y="204"/>
                    </a:lnTo>
                    <a:lnTo>
                      <a:pt x="562" y="77"/>
                    </a:lnTo>
                    <a:lnTo>
                      <a:pt x="1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20"/>
              <p:cNvSpPr/>
              <p:nvPr/>
            </p:nvSpPr>
            <p:spPr>
              <a:xfrm>
                <a:off x="-2691575" y="4222850"/>
                <a:ext cx="153075" cy="117975"/>
              </a:xfrm>
              <a:custGeom>
                <a:avLst/>
                <a:gdLst/>
                <a:ahLst/>
                <a:cxnLst/>
                <a:rect l="l" t="t" r="r" b="b"/>
                <a:pathLst>
                  <a:path w="6123" h="4719" extrusionOk="0">
                    <a:moveTo>
                      <a:pt x="77" y="1"/>
                    </a:moveTo>
                    <a:lnTo>
                      <a:pt x="26" y="26"/>
                    </a:lnTo>
                    <a:lnTo>
                      <a:pt x="1" y="77"/>
                    </a:lnTo>
                    <a:lnTo>
                      <a:pt x="1" y="128"/>
                    </a:lnTo>
                    <a:lnTo>
                      <a:pt x="26" y="179"/>
                    </a:lnTo>
                    <a:lnTo>
                      <a:pt x="817" y="664"/>
                    </a:lnTo>
                    <a:lnTo>
                      <a:pt x="1582" y="1174"/>
                    </a:lnTo>
                    <a:lnTo>
                      <a:pt x="2322" y="1710"/>
                    </a:lnTo>
                    <a:lnTo>
                      <a:pt x="3061" y="2271"/>
                    </a:lnTo>
                    <a:lnTo>
                      <a:pt x="3776" y="2832"/>
                    </a:lnTo>
                    <a:lnTo>
                      <a:pt x="4490" y="3418"/>
                    </a:lnTo>
                    <a:lnTo>
                      <a:pt x="5178" y="4030"/>
                    </a:lnTo>
                    <a:lnTo>
                      <a:pt x="5841" y="4668"/>
                    </a:lnTo>
                    <a:lnTo>
                      <a:pt x="5892" y="4693"/>
                    </a:lnTo>
                    <a:lnTo>
                      <a:pt x="5943" y="4719"/>
                    </a:lnTo>
                    <a:lnTo>
                      <a:pt x="6020" y="4693"/>
                    </a:lnTo>
                    <a:lnTo>
                      <a:pt x="6071" y="4668"/>
                    </a:lnTo>
                    <a:lnTo>
                      <a:pt x="6097" y="4617"/>
                    </a:lnTo>
                    <a:lnTo>
                      <a:pt x="6122" y="4566"/>
                    </a:lnTo>
                    <a:lnTo>
                      <a:pt x="6122" y="4515"/>
                    </a:lnTo>
                    <a:lnTo>
                      <a:pt x="6071" y="4438"/>
                    </a:lnTo>
                    <a:lnTo>
                      <a:pt x="5841" y="4056"/>
                    </a:lnTo>
                    <a:lnTo>
                      <a:pt x="5561" y="3648"/>
                    </a:lnTo>
                    <a:lnTo>
                      <a:pt x="5280" y="3265"/>
                    </a:lnTo>
                    <a:lnTo>
                      <a:pt x="4974" y="2883"/>
                    </a:lnTo>
                    <a:lnTo>
                      <a:pt x="4643" y="2526"/>
                    </a:lnTo>
                    <a:lnTo>
                      <a:pt x="4311" y="2169"/>
                    </a:lnTo>
                    <a:lnTo>
                      <a:pt x="3929" y="1837"/>
                    </a:lnTo>
                    <a:lnTo>
                      <a:pt x="3572" y="1531"/>
                    </a:lnTo>
                    <a:lnTo>
                      <a:pt x="3164" y="1225"/>
                    </a:lnTo>
                    <a:lnTo>
                      <a:pt x="2755" y="970"/>
                    </a:lnTo>
                    <a:lnTo>
                      <a:pt x="2347" y="715"/>
                    </a:lnTo>
                    <a:lnTo>
                      <a:pt x="1914" y="511"/>
                    </a:lnTo>
                    <a:lnTo>
                      <a:pt x="1455" y="332"/>
                    </a:lnTo>
                    <a:lnTo>
                      <a:pt x="1021" y="179"/>
                    </a:lnTo>
                    <a:lnTo>
                      <a:pt x="537" y="77"/>
                    </a:lnTo>
                    <a:lnTo>
                      <a:pt x="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20"/>
              <p:cNvSpPr/>
              <p:nvPr/>
            </p:nvSpPr>
            <p:spPr>
              <a:xfrm>
                <a:off x="-2618250" y="4102975"/>
                <a:ext cx="235325" cy="110975"/>
              </a:xfrm>
              <a:custGeom>
                <a:avLst/>
                <a:gdLst/>
                <a:ahLst/>
                <a:cxnLst/>
                <a:rect l="l" t="t" r="r" b="b"/>
                <a:pathLst>
                  <a:path w="9413" h="4439" extrusionOk="0">
                    <a:moveTo>
                      <a:pt x="5331" y="664"/>
                    </a:moveTo>
                    <a:lnTo>
                      <a:pt x="5790" y="690"/>
                    </a:lnTo>
                    <a:lnTo>
                      <a:pt x="6275" y="741"/>
                    </a:lnTo>
                    <a:lnTo>
                      <a:pt x="6479" y="766"/>
                    </a:lnTo>
                    <a:lnTo>
                      <a:pt x="6709" y="843"/>
                    </a:lnTo>
                    <a:lnTo>
                      <a:pt x="6989" y="919"/>
                    </a:lnTo>
                    <a:lnTo>
                      <a:pt x="7270" y="1021"/>
                    </a:lnTo>
                    <a:lnTo>
                      <a:pt x="7550" y="1149"/>
                    </a:lnTo>
                    <a:lnTo>
                      <a:pt x="7805" y="1302"/>
                    </a:lnTo>
                    <a:lnTo>
                      <a:pt x="8086" y="1455"/>
                    </a:lnTo>
                    <a:lnTo>
                      <a:pt x="8315" y="1633"/>
                    </a:lnTo>
                    <a:lnTo>
                      <a:pt x="8494" y="1837"/>
                    </a:lnTo>
                    <a:lnTo>
                      <a:pt x="8647" y="2041"/>
                    </a:lnTo>
                    <a:lnTo>
                      <a:pt x="8698" y="2169"/>
                    </a:lnTo>
                    <a:lnTo>
                      <a:pt x="8723" y="2271"/>
                    </a:lnTo>
                    <a:lnTo>
                      <a:pt x="8749" y="2398"/>
                    </a:lnTo>
                    <a:lnTo>
                      <a:pt x="8723" y="2500"/>
                    </a:lnTo>
                    <a:lnTo>
                      <a:pt x="8698" y="2628"/>
                    </a:lnTo>
                    <a:lnTo>
                      <a:pt x="8672" y="2755"/>
                    </a:lnTo>
                    <a:lnTo>
                      <a:pt x="8596" y="2883"/>
                    </a:lnTo>
                    <a:lnTo>
                      <a:pt x="8494" y="3010"/>
                    </a:lnTo>
                    <a:lnTo>
                      <a:pt x="8392" y="3138"/>
                    </a:lnTo>
                    <a:lnTo>
                      <a:pt x="8239" y="3265"/>
                    </a:lnTo>
                    <a:lnTo>
                      <a:pt x="8060" y="3393"/>
                    </a:lnTo>
                    <a:lnTo>
                      <a:pt x="7882" y="3546"/>
                    </a:lnTo>
                    <a:lnTo>
                      <a:pt x="7627" y="3648"/>
                    </a:lnTo>
                    <a:lnTo>
                      <a:pt x="7346" y="3750"/>
                    </a:lnTo>
                    <a:lnTo>
                      <a:pt x="7066" y="3776"/>
                    </a:lnTo>
                    <a:lnTo>
                      <a:pt x="6785" y="3776"/>
                    </a:lnTo>
                    <a:lnTo>
                      <a:pt x="6454" y="3750"/>
                    </a:lnTo>
                    <a:lnTo>
                      <a:pt x="6148" y="3699"/>
                    </a:lnTo>
                    <a:lnTo>
                      <a:pt x="5841" y="3623"/>
                    </a:lnTo>
                    <a:lnTo>
                      <a:pt x="5510" y="3546"/>
                    </a:lnTo>
                    <a:lnTo>
                      <a:pt x="4872" y="3291"/>
                    </a:lnTo>
                    <a:lnTo>
                      <a:pt x="4260" y="3036"/>
                    </a:lnTo>
                    <a:lnTo>
                      <a:pt x="3725" y="2755"/>
                    </a:lnTo>
                    <a:lnTo>
                      <a:pt x="3266" y="2526"/>
                    </a:lnTo>
                    <a:lnTo>
                      <a:pt x="1863" y="1761"/>
                    </a:lnTo>
                    <a:lnTo>
                      <a:pt x="1174" y="1378"/>
                    </a:lnTo>
                    <a:lnTo>
                      <a:pt x="460" y="1047"/>
                    </a:lnTo>
                    <a:lnTo>
                      <a:pt x="2424" y="792"/>
                    </a:lnTo>
                    <a:lnTo>
                      <a:pt x="3393" y="715"/>
                    </a:lnTo>
                    <a:lnTo>
                      <a:pt x="3878" y="690"/>
                    </a:lnTo>
                    <a:lnTo>
                      <a:pt x="4362" y="664"/>
                    </a:lnTo>
                    <a:close/>
                    <a:moveTo>
                      <a:pt x="5127" y="1"/>
                    </a:moveTo>
                    <a:lnTo>
                      <a:pt x="4260" y="26"/>
                    </a:lnTo>
                    <a:lnTo>
                      <a:pt x="3419" y="103"/>
                    </a:lnTo>
                    <a:lnTo>
                      <a:pt x="2577" y="230"/>
                    </a:lnTo>
                    <a:lnTo>
                      <a:pt x="1761" y="409"/>
                    </a:lnTo>
                    <a:lnTo>
                      <a:pt x="945" y="639"/>
                    </a:lnTo>
                    <a:lnTo>
                      <a:pt x="128" y="919"/>
                    </a:lnTo>
                    <a:lnTo>
                      <a:pt x="103" y="970"/>
                    </a:lnTo>
                    <a:lnTo>
                      <a:pt x="128" y="1021"/>
                    </a:lnTo>
                    <a:lnTo>
                      <a:pt x="52" y="1123"/>
                    </a:lnTo>
                    <a:lnTo>
                      <a:pt x="1" y="1225"/>
                    </a:lnTo>
                    <a:lnTo>
                      <a:pt x="26" y="1353"/>
                    </a:lnTo>
                    <a:lnTo>
                      <a:pt x="77" y="1455"/>
                    </a:lnTo>
                    <a:lnTo>
                      <a:pt x="128" y="1506"/>
                    </a:lnTo>
                    <a:lnTo>
                      <a:pt x="1557" y="2347"/>
                    </a:lnTo>
                    <a:lnTo>
                      <a:pt x="2245" y="2755"/>
                    </a:lnTo>
                    <a:lnTo>
                      <a:pt x="2985" y="3163"/>
                    </a:lnTo>
                    <a:lnTo>
                      <a:pt x="3725" y="3521"/>
                    </a:lnTo>
                    <a:lnTo>
                      <a:pt x="4464" y="3852"/>
                    </a:lnTo>
                    <a:lnTo>
                      <a:pt x="4847" y="4005"/>
                    </a:lnTo>
                    <a:lnTo>
                      <a:pt x="5229" y="4133"/>
                    </a:lnTo>
                    <a:lnTo>
                      <a:pt x="5637" y="4260"/>
                    </a:lnTo>
                    <a:lnTo>
                      <a:pt x="6020" y="4337"/>
                    </a:lnTo>
                    <a:lnTo>
                      <a:pt x="6505" y="4413"/>
                    </a:lnTo>
                    <a:lnTo>
                      <a:pt x="7015" y="4439"/>
                    </a:lnTo>
                    <a:lnTo>
                      <a:pt x="7270" y="4413"/>
                    </a:lnTo>
                    <a:lnTo>
                      <a:pt x="7525" y="4388"/>
                    </a:lnTo>
                    <a:lnTo>
                      <a:pt x="7754" y="4362"/>
                    </a:lnTo>
                    <a:lnTo>
                      <a:pt x="8009" y="4286"/>
                    </a:lnTo>
                    <a:lnTo>
                      <a:pt x="8239" y="4209"/>
                    </a:lnTo>
                    <a:lnTo>
                      <a:pt x="8468" y="4082"/>
                    </a:lnTo>
                    <a:lnTo>
                      <a:pt x="8672" y="3954"/>
                    </a:lnTo>
                    <a:lnTo>
                      <a:pt x="8851" y="3801"/>
                    </a:lnTo>
                    <a:lnTo>
                      <a:pt x="9004" y="3623"/>
                    </a:lnTo>
                    <a:lnTo>
                      <a:pt x="9157" y="3418"/>
                    </a:lnTo>
                    <a:lnTo>
                      <a:pt x="9285" y="3163"/>
                    </a:lnTo>
                    <a:lnTo>
                      <a:pt x="9361" y="2908"/>
                    </a:lnTo>
                    <a:lnTo>
                      <a:pt x="9412" y="2628"/>
                    </a:lnTo>
                    <a:lnTo>
                      <a:pt x="9412" y="2347"/>
                    </a:lnTo>
                    <a:lnTo>
                      <a:pt x="9387" y="2092"/>
                    </a:lnTo>
                    <a:lnTo>
                      <a:pt x="9310" y="1837"/>
                    </a:lnTo>
                    <a:lnTo>
                      <a:pt x="9208" y="1608"/>
                    </a:lnTo>
                    <a:lnTo>
                      <a:pt x="9081" y="1404"/>
                    </a:lnTo>
                    <a:lnTo>
                      <a:pt x="8902" y="1200"/>
                    </a:lnTo>
                    <a:lnTo>
                      <a:pt x="8723" y="1021"/>
                    </a:lnTo>
                    <a:lnTo>
                      <a:pt x="8519" y="843"/>
                    </a:lnTo>
                    <a:lnTo>
                      <a:pt x="8290" y="690"/>
                    </a:lnTo>
                    <a:lnTo>
                      <a:pt x="8060" y="562"/>
                    </a:lnTo>
                    <a:lnTo>
                      <a:pt x="7831" y="435"/>
                    </a:lnTo>
                    <a:lnTo>
                      <a:pt x="7576" y="332"/>
                    </a:lnTo>
                    <a:lnTo>
                      <a:pt x="7321" y="256"/>
                    </a:lnTo>
                    <a:lnTo>
                      <a:pt x="7066" y="179"/>
                    </a:lnTo>
                    <a:lnTo>
                      <a:pt x="6811" y="128"/>
                    </a:lnTo>
                    <a:lnTo>
                      <a:pt x="5969" y="52"/>
                    </a:lnTo>
                    <a:lnTo>
                      <a:pt x="51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20"/>
              <p:cNvSpPr/>
              <p:nvPr/>
            </p:nvSpPr>
            <p:spPr>
              <a:xfrm>
                <a:off x="-2710700" y="3908525"/>
                <a:ext cx="118000" cy="231475"/>
              </a:xfrm>
              <a:custGeom>
                <a:avLst/>
                <a:gdLst/>
                <a:ahLst/>
                <a:cxnLst/>
                <a:rect l="l" t="t" r="r" b="b"/>
                <a:pathLst>
                  <a:path w="4720" h="9259" extrusionOk="0">
                    <a:moveTo>
                      <a:pt x="1990" y="638"/>
                    </a:moveTo>
                    <a:lnTo>
                      <a:pt x="2118" y="663"/>
                    </a:lnTo>
                    <a:lnTo>
                      <a:pt x="2220" y="689"/>
                    </a:lnTo>
                    <a:lnTo>
                      <a:pt x="2449" y="816"/>
                    </a:lnTo>
                    <a:lnTo>
                      <a:pt x="2653" y="995"/>
                    </a:lnTo>
                    <a:lnTo>
                      <a:pt x="2857" y="1199"/>
                    </a:lnTo>
                    <a:lnTo>
                      <a:pt x="3061" y="1428"/>
                    </a:lnTo>
                    <a:lnTo>
                      <a:pt x="3240" y="1683"/>
                    </a:lnTo>
                    <a:lnTo>
                      <a:pt x="3393" y="1964"/>
                    </a:lnTo>
                    <a:lnTo>
                      <a:pt x="3546" y="2219"/>
                    </a:lnTo>
                    <a:lnTo>
                      <a:pt x="3648" y="2474"/>
                    </a:lnTo>
                    <a:lnTo>
                      <a:pt x="3724" y="2704"/>
                    </a:lnTo>
                    <a:lnTo>
                      <a:pt x="3801" y="2908"/>
                    </a:lnTo>
                    <a:lnTo>
                      <a:pt x="3878" y="3392"/>
                    </a:lnTo>
                    <a:lnTo>
                      <a:pt x="3954" y="3851"/>
                    </a:lnTo>
                    <a:lnTo>
                      <a:pt x="4031" y="4310"/>
                    </a:lnTo>
                    <a:lnTo>
                      <a:pt x="4056" y="4795"/>
                    </a:lnTo>
                    <a:lnTo>
                      <a:pt x="4107" y="5764"/>
                    </a:lnTo>
                    <a:lnTo>
                      <a:pt x="4133" y="6759"/>
                    </a:lnTo>
                    <a:lnTo>
                      <a:pt x="4133" y="7753"/>
                    </a:lnTo>
                    <a:lnTo>
                      <a:pt x="4107" y="8723"/>
                    </a:lnTo>
                    <a:lnTo>
                      <a:pt x="3673" y="8059"/>
                    </a:lnTo>
                    <a:lnTo>
                      <a:pt x="3240" y="7396"/>
                    </a:lnTo>
                    <a:lnTo>
                      <a:pt x="2347" y="6096"/>
                    </a:lnTo>
                    <a:lnTo>
                      <a:pt x="2067" y="5662"/>
                    </a:lnTo>
                    <a:lnTo>
                      <a:pt x="1735" y="5152"/>
                    </a:lnTo>
                    <a:lnTo>
                      <a:pt x="1404" y="4591"/>
                    </a:lnTo>
                    <a:lnTo>
                      <a:pt x="1098" y="3979"/>
                    </a:lnTo>
                    <a:lnTo>
                      <a:pt x="970" y="3673"/>
                    </a:lnTo>
                    <a:lnTo>
                      <a:pt x="868" y="3367"/>
                    </a:lnTo>
                    <a:lnTo>
                      <a:pt x="766" y="3061"/>
                    </a:lnTo>
                    <a:lnTo>
                      <a:pt x="715" y="2755"/>
                    </a:lnTo>
                    <a:lnTo>
                      <a:pt x="689" y="2449"/>
                    </a:lnTo>
                    <a:lnTo>
                      <a:pt x="689" y="2168"/>
                    </a:lnTo>
                    <a:lnTo>
                      <a:pt x="740" y="1887"/>
                    </a:lnTo>
                    <a:lnTo>
                      <a:pt x="842" y="1607"/>
                    </a:lnTo>
                    <a:lnTo>
                      <a:pt x="945" y="1403"/>
                    </a:lnTo>
                    <a:lnTo>
                      <a:pt x="1072" y="1224"/>
                    </a:lnTo>
                    <a:lnTo>
                      <a:pt x="1174" y="1071"/>
                    </a:lnTo>
                    <a:lnTo>
                      <a:pt x="1302" y="918"/>
                    </a:lnTo>
                    <a:lnTo>
                      <a:pt x="1404" y="816"/>
                    </a:lnTo>
                    <a:lnTo>
                      <a:pt x="1531" y="740"/>
                    </a:lnTo>
                    <a:lnTo>
                      <a:pt x="1633" y="689"/>
                    </a:lnTo>
                    <a:lnTo>
                      <a:pt x="1761" y="663"/>
                    </a:lnTo>
                    <a:lnTo>
                      <a:pt x="1888" y="638"/>
                    </a:lnTo>
                    <a:close/>
                    <a:moveTo>
                      <a:pt x="1863" y="0"/>
                    </a:moveTo>
                    <a:lnTo>
                      <a:pt x="1582" y="26"/>
                    </a:lnTo>
                    <a:lnTo>
                      <a:pt x="1302" y="128"/>
                    </a:lnTo>
                    <a:lnTo>
                      <a:pt x="1021" y="230"/>
                    </a:lnTo>
                    <a:lnTo>
                      <a:pt x="791" y="383"/>
                    </a:lnTo>
                    <a:lnTo>
                      <a:pt x="587" y="536"/>
                    </a:lnTo>
                    <a:lnTo>
                      <a:pt x="434" y="714"/>
                    </a:lnTo>
                    <a:lnTo>
                      <a:pt x="307" y="918"/>
                    </a:lnTo>
                    <a:lnTo>
                      <a:pt x="179" y="1122"/>
                    </a:lnTo>
                    <a:lnTo>
                      <a:pt x="103" y="1352"/>
                    </a:lnTo>
                    <a:lnTo>
                      <a:pt x="52" y="1607"/>
                    </a:lnTo>
                    <a:lnTo>
                      <a:pt x="26" y="1836"/>
                    </a:lnTo>
                    <a:lnTo>
                      <a:pt x="1" y="2091"/>
                    </a:lnTo>
                    <a:lnTo>
                      <a:pt x="1" y="2347"/>
                    </a:lnTo>
                    <a:lnTo>
                      <a:pt x="26" y="2602"/>
                    </a:lnTo>
                    <a:lnTo>
                      <a:pt x="128" y="3112"/>
                    </a:lnTo>
                    <a:lnTo>
                      <a:pt x="256" y="3596"/>
                    </a:lnTo>
                    <a:lnTo>
                      <a:pt x="383" y="3979"/>
                    </a:lnTo>
                    <a:lnTo>
                      <a:pt x="536" y="4361"/>
                    </a:lnTo>
                    <a:lnTo>
                      <a:pt x="715" y="4718"/>
                    </a:lnTo>
                    <a:lnTo>
                      <a:pt x="894" y="5075"/>
                    </a:lnTo>
                    <a:lnTo>
                      <a:pt x="1302" y="5790"/>
                    </a:lnTo>
                    <a:lnTo>
                      <a:pt x="1761" y="6504"/>
                    </a:lnTo>
                    <a:lnTo>
                      <a:pt x="2220" y="7167"/>
                    </a:lnTo>
                    <a:lnTo>
                      <a:pt x="2730" y="7830"/>
                    </a:lnTo>
                    <a:lnTo>
                      <a:pt x="3673" y="9156"/>
                    </a:lnTo>
                    <a:lnTo>
                      <a:pt x="3775" y="9233"/>
                    </a:lnTo>
                    <a:lnTo>
                      <a:pt x="3878" y="9258"/>
                    </a:lnTo>
                    <a:lnTo>
                      <a:pt x="4005" y="9233"/>
                    </a:lnTo>
                    <a:lnTo>
                      <a:pt x="4107" y="9182"/>
                    </a:lnTo>
                    <a:lnTo>
                      <a:pt x="4158" y="9131"/>
                    </a:lnTo>
                    <a:lnTo>
                      <a:pt x="4209" y="9105"/>
                    </a:lnTo>
                    <a:lnTo>
                      <a:pt x="4235" y="9080"/>
                    </a:lnTo>
                    <a:lnTo>
                      <a:pt x="4439" y="8264"/>
                    </a:lnTo>
                    <a:lnTo>
                      <a:pt x="4592" y="7422"/>
                    </a:lnTo>
                    <a:lnTo>
                      <a:pt x="4694" y="6580"/>
                    </a:lnTo>
                    <a:lnTo>
                      <a:pt x="4719" y="5739"/>
                    </a:lnTo>
                    <a:lnTo>
                      <a:pt x="4694" y="4871"/>
                    </a:lnTo>
                    <a:lnTo>
                      <a:pt x="4617" y="4030"/>
                    </a:lnTo>
                    <a:lnTo>
                      <a:pt x="4490" y="3188"/>
                    </a:lnTo>
                    <a:lnTo>
                      <a:pt x="4311" y="2347"/>
                    </a:lnTo>
                    <a:lnTo>
                      <a:pt x="4235" y="2117"/>
                    </a:lnTo>
                    <a:lnTo>
                      <a:pt x="4158" y="1862"/>
                    </a:lnTo>
                    <a:lnTo>
                      <a:pt x="4031" y="1632"/>
                    </a:lnTo>
                    <a:lnTo>
                      <a:pt x="3903" y="1377"/>
                    </a:lnTo>
                    <a:lnTo>
                      <a:pt x="3775" y="1148"/>
                    </a:lnTo>
                    <a:lnTo>
                      <a:pt x="3622" y="944"/>
                    </a:lnTo>
                    <a:lnTo>
                      <a:pt x="3444" y="740"/>
                    </a:lnTo>
                    <a:lnTo>
                      <a:pt x="3240" y="561"/>
                    </a:lnTo>
                    <a:lnTo>
                      <a:pt x="3036" y="383"/>
                    </a:lnTo>
                    <a:lnTo>
                      <a:pt x="2832" y="255"/>
                    </a:lnTo>
                    <a:lnTo>
                      <a:pt x="2602" y="128"/>
                    </a:lnTo>
                    <a:lnTo>
                      <a:pt x="2373" y="51"/>
                    </a:lnTo>
                    <a:lnTo>
                      <a:pt x="2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20"/>
              <p:cNvSpPr/>
              <p:nvPr/>
            </p:nvSpPr>
            <p:spPr>
              <a:xfrm>
                <a:off x="-2790400" y="1676250"/>
                <a:ext cx="1889900" cy="2308175"/>
              </a:xfrm>
              <a:custGeom>
                <a:avLst/>
                <a:gdLst/>
                <a:ahLst/>
                <a:cxnLst/>
                <a:rect l="l" t="t" r="r" b="b"/>
                <a:pathLst>
                  <a:path w="75596" h="92327" extrusionOk="0">
                    <a:moveTo>
                      <a:pt x="42823" y="1"/>
                    </a:moveTo>
                    <a:lnTo>
                      <a:pt x="42593" y="358"/>
                    </a:lnTo>
                    <a:lnTo>
                      <a:pt x="42338" y="792"/>
                    </a:lnTo>
                    <a:lnTo>
                      <a:pt x="42032" y="1378"/>
                    </a:lnTo>
                    <a:lnTo>
                      <a:pt x="41649" y="2118"/>
                    </a:lnTo>
                    <a:lnTo>
                      <a:pt x="41241" y="3036"/>
                    </a:lnTo>
                    <a:lnTo>
                      <a:pt x="40833" y="4082"/>
                    </a:lnTo>
                    <a:lnTo>
                      <a:pt x="40629" y="4643"/>
                    </a:lnTo>
                    <a:lnTo>
                      <a:pt x="40425" y="5255"/>
                    </a:lnTo>
                    <a:lnTo>
                      <a:pt x="40247" y="5918"/>
                    </a:lnTo>
                    <a:lnTo>
                      <a:pt x="40043" y="6606"/>
                    </a:lnTo>
                    <a:lnTo>
                      <a:pt x="39864" y="7321"/>
                    </a:lnTo>
                    <a:lnTo>
                      <a:pt x="39711" y="8060"/>
                    </a:lnTo>
                    <a:lnTo>
                      <a:pt x="39558" y="8825"/>
                    </a:lnTo>
                    <a:lnTo>
                      <a:pt x="39430" y="9641"/>
                    </a:lnTo>
                    <a:lnTo>
                      <a:pt x="39328" y="10483"/>
                    </a:lnTo>
                    <a:lnTo>
                      <a:pt x="39252" y="11350"/>
                    </a:lnTo>
                    <a:lnTo>
                      <a:pt x="39175" y="12268"/>
                    </a:lnTo>
                    <a:lnTo>
                      <a:pt x="39150" y="13187"/>
                    </a:lnTo>
                    <a:lnTo>
                      <a:pt x="39150" y="14156"/>
                    </a:lnTo>
                    <a:lnTo>
                      <a:pt x="39175" y="15125"/>
                    </a:lnTo>
                    <a:lnTo>
                      <a:pt x="39226" y="16145"/>
                    </a:lnTo>
                    <a:lnTo>
                      <a:pt x="39328" y="17191"/>
                    </a:lnTo>
                    <a:lnTo>
                      <a:pt x="39456" y="18236"/>
                    </a:lnTo>
                    <a:lnTo>
                      <a:pt x="39634" y="19333"/>
                    </a:lnTo>
                    <a:lnTo>
                      <a:pt x="39634" y="19512"/>
                    </a:lnTo>
                    <a:lnTo>
                      <a:pt x="39558" y="19818"/>
                    </a:lnTo>
                    <a:lnTo>
                      <a:pt x="39252" y="20889"/>
                    </a:lnTo>
                    <a:lnTo>
                      <a:pt x="38767" y="22419"/>
                    </a:lnTo>
                    <a:lnTo>
                      <a:pt x="38130" y="24383"/>
                    </a:lnTo>
                    <a:lnTo>
                      <a:pt x="37339" y="26653"/>
                    </a:lnTo>
                    <a:lnTo>
                      <a:pt x="36472" y="29178"/>
                    </a:lnTo>
                    <a:lnTo>
                      <a:pt x="34508" y="34661"/>
                    </a:lnTo>
                    <a:lnTo>
                      <a:pt x="32493" y="40170"/>
                    </a:lnTo>
                    <a:lnTo>
                      <a:pt x="31524" y="42746"/>
                    </a:lnTo>
                    <a:lnTo>
                      <a:pt x="30631" y="45092"/>
                    </a:lnTo>
                    <a:lnTo>
                      <a:pt x="29815" y="47133"/>
                    </a:lnTo>
                    <a:lnTo>
                      <a:pt x="29127" y="48790"/>
                    </a:lnTo>
                    <a:lnTo>
                      <a:pt x="28591" y="49989"/>
                    </a:lnTo>
                    <a:lnTo>
                      <a:pt x="28387" y="50397"/>
                    </a:lnTo>
                    <a:lnTo>
                      <a:pt x="28234" y="50652"/>
                    </a:lnTo>
                    <a:lnTo>
                      <a:pt x="27979" y="50958"/>
                    </a:lnTo>
                    <a:lnTo>
                      <a:pt x="27596" y="51366"/>
                    </a:lnTo>
                    <a:lnTo>
                      <a:pt x="27061" y="51825"/>
                    </a:lnTo>
                    <a:lnTo>
                      <a:pt x="26449" y="52387"/>
                    </a:lnTo>
                    <a:lnTo>
                      <a:pt x="24867" y="53687"/>
                    </a:lnTo>
                    <a:lnTo>
                      <a:pt x="22955" y="55192"/>
                    </a:lnTo>
                    <a:lnTo>
                      <a:pt x="20787" y="56875"/>
                    </a:lnTo>
                    <a:lnTo>
                      <a:pt x="18389" y="58686"/>
                    </a:lnTo>
                    <a:lnTo>
                      <a:pt x="15890" y="60548"/>
                    </a:lnTo>
                    <a:lnTo>
                      <a:pt x="13340" y="62435"/>
                    </a:lnTo>
                    <a:lnTo>
                      <a:pt x="8392" y="66057"/>
                    </a:lnTo>
                    <a:lnTo>
                      <a:pt x="4133" y="69143"/>
                    </a:lnTo>
                    <a:lnTo>
                      <a:pt x="1" y="72076"/>
                    </a:lnTo>
                    <a:lnTo>
                      <a:pt x="17446" y="92326"/>
                    </a:lnTo>
                    <a:lnTo>
                      <a:pt x="18619" y="91408"/>
                    </a:lnTo>
                    <a:lnTo>
                      <a:pt x="21756" y="88960"/>
                    </a:lnTo>
                    <a:lnTo>
                      <a:pt x="23873" y="87251"/>
                    </a:lnTo>
                    <a:lnTo>
                      <a:pt x="26270" y="85338"/>
                    </a:lnTo>
                    <a:lnTo>
                      <a:pt x="28872" y="83196"/>
                    </a:lnTo>
                    <a:lnTo>
                      <a:pt x="31626" y="80951"/>
                    </a:lnTo>
                    <a:lnTo>
                      <a:pt x="34432" y="78579"/>
                    </a:lnTo>
                    <a:lnTo>
                      <a:pt x="37237" y="76182"/>
                    </a:lnTo>
                    <a:lnTo>
                      <a:pt x="39941" y="73810"/>
                    </a:lnTo>
                    <a:lnTo>
                      <a:pt x="41267" y="72611"/>
                    </a:lnTo>
                    <a:lnTo>
                      <a:pt x="42516" y="71464"/>
                    </a:lnTo>
                    <a:lnTo>
                      <a:pt x="43741" y="70342"/>
                    </a:lnTo>
                    <a:lnTo>
                      <a:pt x="44863" y="69245"/>
                    </a:lnTo>
                    <a:lnTo>
                      <a:pt x="45934" y="68174"/>
                    </a:lnTo>
                    <a:lnTo>
                      <a:pt x="46929" y="67153"/>
                    </a:lnTo>
                    <a:lnTo>
                      <a:pt x="47821" y="66210"/>
                    </a:lnTo>
                    <a:lnTo>
                      <a:pt x="48612" y="65292"/>
                    </a:lnTo>
                    <a:lnTo>
                      <a:pt x="49301" y="64450"/>
                    </a:lnTo>
                    <a:lnTo>
                      <a:pt x="49887" y="63685"/>
                    </a:lnTo>
                    <a:lnTo>
                      <a:pt x="50040" y="63430"/>
                    </a:lnTo>
                    <a:lnTo>
                      <a:pt x="50219" y="63124"/>
                    </a:lnTo>
                    <a:lnTo>
                      <a:pt x="50627" y="62333"/>
                    </a:lnTo>
                    <a:lnTo>
                      <a:pt x="51086" y="61364"/>
                    </a:lnTo>
                    <a:lnTo>
                      <a:pt x="51596" y="60216"/>
                    </a:lnTo>
                    <a:lnTo>
                      <a:pt x="52157" y="58890"/>
                    </a:lnTo>
                    <a:lnTo>
                      <a:pt x="52744" y="57385"/>
                    </a:lnTo>
                    <a:lnTo>
                      <a:pt x="54044" y="54019"/>
                    </a:lnTo>
                    <a:lnTo>
                      <a:pt x="55473" y="50219"/>
                    </a:lnTo>
                    <a:lnTo>
                      <a:pt x="56977" y="46087"/>
                    </a:lnTo>
                    <a:lnTo>
                      <a:pt x="58508" y="41777"/>
                    </a:lnTo>
                    <a:lnTo>
                      <a:pt x="60038" y="37416"/>
                    </a:lnTo>
                    <a:lnTo>
                      <a:pt x="61543" y="33080"/>
                    </a:lnTo>
                    <a:lnTo>
                      <a:pt x="62945" y="28948"/>
                    </a:lnTo>
                    <a:lnTo>
                      <a:pt x="65419" y="21679"/>
                    </a:lnTo>
                    <a:lnTo>
                      <a:pt x="67740" y="14691"/>
                    </a:lnTo>
                    <a:lnTo>
                      <a:pt x="68327" y="14207"/>
                    </a:lnTo>
                    <a:lnTo>
                      <a:pt x="68862" y="13697"/>
                    </a:lnTo>
                    <a:lnTo>
                      <a:pt x="69372" y="13187"/>
                    </a:lnTo>
                    <a:lnTo>
                      <a:pt x="69857" y="12625"/>
                    </a:lnTo>
                    <a:lnTo>
                      <a:pt x="70342" y="12064"/>
                    </a:lnTo>
                    <a:lnTo>
                      <a:pt x="70775" y="11478"/>
                    </a:lnTo>
                    <a:lnTo>
                      <a:pt x="71209" y="10891"/>
                    </a:lnTo>
                    <a:lnTo>
                      <a:pt x="71591" y="10305"/>
                    </a:lnTo>
                    <a:lnTo>
                      <a:pt x="71974" y="9692"/>
                    </a:lnTo>
                    <a:lnTo>
                      <a:pt x="72331" y="9080"/>
                    </a:lnTo>
                    <a:lnTo>
                      <a:pt x="72663" y="8468"/>
                    </a:lnTo>
                    <a:lnTo>
                      <a:pt x="72969" y="7856"/>
                    </a:lnTo>
                    <a:lnTo>
                      <a:pt x="73249" y="7244"/>
                    </a:lnTo>
                    <a:lnTo>
                      <a:pt x="73530" y="6657"/>
                    </a:lnTo>
                    <a:lnTo>
                      <a:pt x="73989" y="5484"/>
                    </a:lnTo>
                    <a:lnTo>
                      <a:pt x="74397" y="4388"/>
                    </a:lnTo>
                    <a:lnTo>
                      <a:pt x="74754" y="3342"/>
                    </a:lnTo>
                    <a:lnTo>
                      <a:pt x="75009" y="2424"/>
                    </a:lnTo>
                    <a:lnTo>
                      <a:pt x="75238" y="1608"/>
                    </a:lnTo>
                    <a:lnTo>
                      <a:pt x="75391" y="945"/>
                    </a:lnTo>
                    <a:lnTo>
                      <a:pt x="75494" y="460"/>
                    </a:lnTo>
                    <a:lnTo>
                      <a:pt x="75596" y="26"/>
                    </a:lnTo>
                    <a:lnTo>
                      <a:pt x="42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20"/>
              <p:cNvSpPr/>
              <p:nvPr/>
            </p:nvSpPr>
            <p:spPr>
              <a:xfrm>
                <a:off x="-2652025" y="1719625"/>
                <a:ext cx="985750" cy="1754700"/>
              </a:xfrm>
              <a:custGeom>
                <a:avLst/>
                <a:gdLst/>
                <a:ahLst/>
                <a:cxnLst/>
                <a:rect l="l" t="t" r="r" b="b"/>
                <a:pathLst>
                  <a:path w="39430" h="70188" extrusionOk="0">
                    <a:moveTo>
                      <a:pt x="39379" y="0"/>
                    </a:moveTo>
                    <a:lnTo>
                      <a:pt x="39353" y="26"/>
                    </a:lnTo>
                    <a:lnTo>
                      <a:pt x="38920" y="893"/>
                    </a:lnTo>
                    <a:lnTo>
                      <a:pt x="38537" y="1785"/>
                    </a:lnTo>
                    <a:lnTo>
                      <a:pt x="38180" y="2704"/>
                    </a:lnTo>
                    <a:lnTo>
                      <a:pt x="37874" y="3622"/>
                    </a:lnTo>
                    <a:lnTo>
                      <a:pt x="37568" y="4540"/>
                    </a:lnTo>
                    <a:lnTo>
                      <a:pt x="37313" y="5484"/>
                    </a:lnTo>
                    <a:lnTo>
                      <a:pt x="37083" y="6453"/>
                    </a:lnTo>
                    <a:lnTo>
                      <a:pt x="36905" y="7396"/>
                    </a:lnTo>
                    <a:lnTo>
                      <a:pt x="36752" y="8366"/>
                    </a:lnTo>
                    <a:lnTo>
                      <a:pt x="36650" y="9360"/>
                    </a:lnTo>
                    <a:lnTo>
                      <a:pt x="36573" y="10329"/>
                    </a:lnTo>
                    <a:lnTo>
                      <a:pt x="36548" y="11324"/>
                    </a:lnTo>
                    <a:lnTo>
                      <a:pt x="36573" y="12370"/>
                    </a:lnTo>
                    <a:lnTo>
                      <a:pt x="36624" y="13441"/>
                    </a:lnTo>
                    <a:lnTo>
                      <a:pt x="36701" y="14487"/>
                    </a:lnTo>
                    <a:lnTo>
                      <a:pt x="36752" y="15532"/>
                    </a:lnTo>
                    <a:lnTo>
                      <a:pt x="36752" y="16068"/>
                    </a:lnTo>
                    <a:lnTo>
                      <a:pt x="36752" y="16629"/>
                    </a:lnTo>
                    <a:lnTo>
                      <a:pt x="36726" y="17165"/>
                    </a:lnTo>
                    <a:lnTo>
                      <a:pt x="36675" y="17700"/>
                    </a:lnTo>
                    <a:lnTo>
                      <a:pt x="36624" y="18236"/>
                    </a:lnTo>
                    <a:lnTo>
                      <a:pt x="36522" y="18771"/>
                    </a:lnTo>
                    <a:lnTo>
                      <a:pt x="36420" y="19281"/>
                    </a:lnTo>
                    <a:lnTo>
                      <a:pt x="36318" y="19817"/>
                    </a:lnTo>
                    <a:lnTo>
                      <a:pt x="36038" y="20837"/>
                    </a:lnTo>
                    <a:lnTo>
                      <a:pt x="35757" y="21857"/>
                    </a:lnTo>
                    <a:lnTo>
                      <a:pt x="35145" y="23847"/>
                    </a:lnTo>
                    <a:lnTo>
                      <a:pt x="34533" y="25887"/>
                    </a:lnTo>
                    <a:lnTo>
                      <a:pt x="33870" y="27927"/>
                    </a:lnTo>
                    <a:lnTo>
                      <a:pt x="33207" y="29968"/>
                    </a:lnTo>
                    <a:lnTo>
                      <a:pt x="32518" y="31982"/>
                    </a:lnTo>
                    <a:lnTo>
                      <a:pt x="31830" y="34023"/>
                    </a:lnTo>
                    <a:lnTo>
                      <a:pt x="31090" y="36012"/>
                    </a:lnTo>
                    <a:lnTo>
                      <a:pt x="30376" y="38027"/>
                    </a:lnTo>
                    <a:lnTo>
                      <a:pt x="29611" y="40016"/>
                    </a:lnTo>
                    <a:lnTo>
                      <a:pt x="28846" y="42006"/>
                    </a:lnTo>
                    <a:lnTo>
                      <a:pt x="28055" y="43995"/>
                    </a:lnTo>
                    <a:lnTo>
                      <a:pt x="27239" y="45984"/>
                    </a:lnTo>
                    <a:lnTo>
                      <a:pt x="26423" y="47948"/>
                    </a:lnTo>
                    <a:lnTo>
                      <a:pt x="26219" y="48407"/>
                    </a:lnTo>
                    <a:lnTo>
                      <a:pt x="26040" y="48841"/>
                    </a:lnTo>
                    <a:lnTo>
                      <a:pt x="25811" y="49300"/>
                    </a:lnTo>
                    <a:lnTo>
                      <a:pt x="25581" y="49708"/>
                    </a:lnTo>
                    <a:lnTo>
                      <a:pt x="25326" y="50141"/>
                    </a:lnTo>
                    <a:lnTo>
                      <a:pt x="25045" y="50550"/>
                    </a:lnTo>
                    <a:lnTo>
                      <a:pt x="24765" y="50958"/>
                    </a:lnTo>
                    <a:lnTo>
                      <a:pt x="24459" y="51340"/>
                    </a:lnTo>
                    <a:lnTo>
                      <a:pt x="23719" y="52054"/>
                    </a:lnTo>
                    <a:lnTo>
                      <a:pt x="22954" y="52717"/>
                    </a:lnTo>
                    <a:lnTo>
                      <a:pt x="22138" y="53355"/>
                    </a:lnTo>
                    <a:lnTo>
                      <a:pt x="21296" y="53942"/>
                    </a:lnTo>
                    <a:lnTo>
                      <a:pt x="14257" y="59221"/>
                    </a:lnTo>
                    <a:lnTo>
                      <a:pt x="77" y="69856"/>
                    </a:lnTo>
                    <a:lnTo>
                      <a:pt x="77" y="69907"/>
                    </a:lnTo>
                    <a:lnTo>
                      <a:pt x="26" y="69958"/>
                    </a:lnTo>
                    <a:lnTo>
                      <a:pt x="0" y="70009"/>
                    </a:lnTo>
                    <a:lnTo>
                      <a:pt x="26" y="70060"/>
                    </a:lnTo>
                    <a:lnTo>
                      <a:pt x="26" y="70111"/>
                    </a:lnTo>
                    <a:lnTo>
                      <a:pt x="77" y="70162"/>
                    </a:lnTo>
                    <a:lnTo>
                      <a:pt x="128" y="70188"/>
                    </a:lnTo>
                    <a:lnTo>
                      <a:pt x="179" y="70188"/>
                    </a:lnTo>
                    <a:lnTo>
                      <a:pt x="230" y="70162"/>
                    </a:lnTo>
                    <a:lnTo>
                      <a:pt x="12727" y="60802"/>
                    </a:lnTo>
                    <a:lnTo>
                      <a:pt x="19919" y="55421"/>
                    </a:lnTo>
                    <a:lnTo>
                      <a:pt x="21628" y="54171"/>
                    </a:lnTo>
                    <a:lnTo>
                      <a:pt x="22495" y="53534"/>
                    </a:lnTo>
                    <a:lnTo>
                      <a:pt x="23311" y="52870"/>
                    </a:lnTo>
                    <a:lnTo>
                      <a:pt x="23694" y="52590"/>
                    </a:lnTo>
                    <a:lnTo>
                      <a:pt x="24025" y="52284"/>
                    </a:lnTo>
                    <a:lnTo>
                      <a:pt x="24357" y="51978"/>
                    </a:lnTo>
                    <a:lnTo>
                      <a:pt x="24663" y="51646"/>
                    </a:lnTo>
                    <a:lnTo>
                      <a:pt x="24969" y="51289"/>
                    </a:lnTo>
                    <a:lnTo>
                      <a:pt x="25249" y="50932"/>
                    </a:lnTo>
                    <a:lnTo>
                      <a:pt x="25505" y="50550"/>
                    </a:lnTo>
                    <a:lnTo>
                      <a:pt x="25734" y="50167"/>
                    </a:lnTo>
                    <a:lnTo>
                      <a:pt x="26193" y="49274"/>
                    </a:lnTo>
                    <a:lnTo>
                      <a:pt x="26627" y="48382"/>
                    </a:lnTo>
                    <a:lnTo>
                      <a:pt x="27009" y="47489"/>
                    </a:lnTo>
                    <a:lnTo>
                      <a:pt x="27392" y="46571"/>
                    </a:lnTo>
                    <a:lnTo>
                      <a:pt x="28208" y="44556"/>
                    </a:lnTo>
                    <a:lnTo>
                      <a:pt x="29024" y="42567"/>
                    </a:lnTo>
                    <a:lnTo>
                      <a:pt x="29789" y="40603"/>
                    </a:lnTo>
                    <a:lnTo>
                      <a:pt x="30554" y="38614"/>
                    </a:lnTo>
                    <a:lnTo>
                      <a:pt x="31294" y="36650"/>
                    </a:lnTo>
                    <a:lnTo>
                      <a:pt x="32008" y="34660"/>
                    </a:lnTo>
                    <a:lnTo>
                      <a:pt x="32697" y="32646"/>
                    </a:lnTo>
                    <a:lnTo>
                      <a:pt x="33385" y="30631"/>
                    </a:lnTo>
                    <a:lnTo>
                      <a:pt x="34074" y="28565"/>
                    </a:lnTo>
                    <a:lnTo>
                      <a:pt x="34712" y="26499"/>
                    </a:lnTo>
                    <a:lnTo>
                      <a:pt x="35349" y="24433"/>
                    </a:lnTo>
                    <a:lnTo>
                      <a:pt x="35987" y="22367"/>
                    </a:lnTo>
                    <a:lnTo>
                      <a:pt x="36267" y="21373"/>
                    </a:lnTo>
                    <a:lnTo>
                      <a:pt x="36548" y="20378"/>
                    </a:lnTo>
                    <a:lnTo>
                      <a:pt x="36777" y="19358"/>
                    </a:lnTo>
                    <a:lnTo>
                      <a:pt x="36981" y="18338"/>
                    </a:lnTo>
                    <a:lnTo>
                      <a:pt x="37058" y="17828"/>
                    </a:lnTo>
                    <a:lnTo>
                      <a:pt x="37083" y="17292"/>
                    </a:lnTo>
                    <a:lnTo>
                      <a:pt x="37109" y="16782"/>
                    </a:lnTo>
                    <a:lnTo>
                      <a:pt x="37134" y="16246"/>
                    </a:lnTo>
                    <a:lnTo>
                      <a:pt x="37109" y="15201"/>
                    </a:lnTo>
                    <a:lnTo>
                      <a:pt x="37058" y="14130"/>
                    </a:lnTo>
                    <a:lnTo>
                      <a:pt x="36930" y="12038"/>
                    </a:lnTo>
                    <a:lnTo>
                      <a:pt x="36905" y="10992"/>
                    </a:lnTo>
                    <a:lnTo>
                      <a:pt x="36905" y="10457"/>
                    </a:lnTo>
                    <a:lnTo>
                      <a:pt x="36930" y="9921"/>
                    </a:lnTo>
                    <a:lnTo>
                      <a:pt x="36981" y="8927"/>
                    </a:lnTo>
                    <a:lnTo>
                      <a:pt x="37083" y="7906"/>
                    </a:lnTo>
                    <a:lnTo>
                      <a:pt x="37237" y="6886"/>
                    </a:lnTo>
                    <a:lnTo>
                      <a:pt x="37415" y="5892"/>
                    </a:lnTo>
                    <a:lnTo>
                      <a:pt x="37645" y="4922"/>
                    </a:lnTo>
                    <a:lnTo>
                      <a:pt x="37900" y="3928"/>
                    </a:lnTo>
                    <a:lnTo>
                      <a:pt x="38206" y="2959"/>
                    </a:lnTo>
                    <a:lnTo>
                      <a:pt x="38563" y="1990"/>
                    </a:lnTo>
                    <a:lnTo>
                      <a:pt x="38971" y="1020"/>
                    </a:lnTo>
                    <a:lnTo>
                      <a:pt x="39430" y="77"/>
                    </a:lnTo>
                    <a:lnTo>
                      <a:pt x="39430" y="26"/>
                    </a:lnTo>
                    <a:lnTo>
                      <a:pt x="394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20"/>
              <p:cNvSpPr/>
              <p:nvPr/>
            </p:nvSpPr>
            <p:spPr>
              <a:xfrm>
                <a:off x="-1666925" y="1726000"/>
                <a:ext cx="230200" cy="192575"/>
              </a:xfrm>
              <a:custGeom>
                <a:avLst/>
                <a:gdLst/>
                <a:ahLst/>
                <a:cxnLst/>
                <a:rect l="l" t="t" r="r" b="b"/>
                <a:pathLst>
                  <a:path w="9208" h="7703" extrusionOk="0">
                    <a:moveTo>
                      <a:pt x="9131" y="0"/>
                    </a:moveTo>
                    <a:lnTo>
                      <a:pt x="9080" y="26"/>
                    </a:lnTo>
                    <a:lnTo>
                      <a:pt x="9029" y="102"/>
                    </a:lnTo>
                    <a:lnTo>
                      <a:pt x="8850" y="791"/>
                    </a:lnTo>
                    <a:lnTo>
                      <a:pt x="8595" y="1454"/>
                    </a:lnTo>
                    <a:lnTo>
                      <a:pt x="8289" y="2092"/>
                    </a:lnTo>
                    <a:lnTo>
                      <a:pt x="7932" y="2729"/>
                    </a:lnTo>
                    <a:lnTo>
                      <a:pt x="7524" y="3316"/>
                    </a:lnTo>
                    <a:lnTo>
                      <a:pt x="7065" y="3851"/>
                    </a:lnTo>
                    <a:lnTo>
                      <a:pt x="6555" y="4361"/>
                    </a:lnTo>
                    <a:lnTo>
                      <a:pt x="6019" y="4846"/>
                    </a:lnTo>
                    <a:lnTo>
                      <a:pt x="5382" y="5305"/>
                    </a:lnTo>
                    <a:lnTo>
                      <a:pt x="4719" y="5739"/>
                    </a:lnTo>
                    <a:lnTo>
                      <a:pt x="4030" y="6096"/>
                    </a:lnTo>
                    <a:lnTo>
                      <a:pt x="3316" y="6402"/>
                    </a:lnTo>
                    <a:lnTo>
                      <a:pt x="2576" y="6657"/>
                    </a:lnTo>
                    <a:lnTo>
                      <a:pt x="1811" y="6861"/>
                    </a:lnTo>
                    <a:lnTo>
                      <a:pt x="1046" y="7014"/>
                    </a:lnTo>
                    <a:lnTo>
                      <a:pt x="255" y="7116"/>
                    </a:lnTo>
                    <a:lnTo>
                      <a:pt x="153" y="7167"/>
                    </a:lnTo>
                    <a:lnTo>
                      <a:pt x="51" y="7243"/>
                    </a:lnTo>
                    <a:lnTo>
                      <a:pt x="0" y="7320"/>
                    </a:lnTo>
                    <a:lnTo>
                      <a:pt x="0" y="7422"/>
                    </a:lnTo>
                    <a:lnTo>
                      <a:pt x="0" y="7524"/>
                    </a:lnTo>
                    <a:lnTo>
                      <a:pt x="51" y="7626"/>
                    </a:lnTo>
                    <a:lnTo>
                      <a:pt x="153" y="7677"/>
                    </a:lnTo>
                    <a:lnTo>
                      <a:pt x="255" y="7702"/>
                    </a:lnTo>
                    <a:lnTo>
                      <a:pt x="663" y="7677"/>
                    </a:lnTo>
                    <a:lnTo>
                      <a:pt x="1072" y="7626"/>
                    </a:lnTo>
                    <a:lnTo>
                      <a:pt x="1454" y="7575"/>
                    </a:lnTo>
                    <a:lnTo>
                      <a:pt x="1862" y="7498"/>
                    </a:lnTo>
                    <a:lnTo>
                      <a:pt x="2245" y="7422"/>
                    </a:lnTo>
                    <a:lnTo>
                      <a:pt x="2653" y="7320"/>
                    </a:lnTo>
                    <a:lnTo>
                      <a:pt x="3035" y="7192"/>
                    </a:lnTo>
                    <a:lnTo>
                      <a:pt x="3418" y="7065"/>
                    </a:lnTo>
                    <a:lnTo>
                      <a:pt x="3775" y="6912"/>
                    </a:lnTo>
                    <a:lnTo>
                      <a:pt x="4158" y="6759"/>
                    </a:lnTo>
                    <a:lnTo>
                      <a:pt x="4515" y="6580"/>
                    </a:lnTo>
                    <a:lnTo>
                      <a:pt x="4872" y="6402"/>
                    </a:lnTo>
                    <a:lnTo>
                      <a:pt x="5203" y="6198"/>
                    </a:lnTo>
                    <a:lnTo>
                      <a:pt x="5535" y="5968"/>
                    </a:lnTo>
                    <a:lnTo>
                      <a:pt x="5866" y="5739"/>
                    </a:lnTo>
                    <a:lnTo>
                      <a:pt x="6172" y="5509"/>
                    </a:lnTo>
                    <a:lnTo>
                      <a:pt x="6478" y="5254"/>
                    </a:lnTo>
                    <a:lnTo>
                      <a:pt x="6785" y="4999"/>
                    </a:lnTo>
                    <a:lnTo>
                      <a:pt x="7065" y="4719"/>
                    </a:lnTo>
                    <a:lnTo>
                      <a:pt x="7320" y="4412"/>
                    </a:lnTo>
                    <a:lnTo>
                      <a:pt x="7575" y="4132"/>
                    </a:lnTo>
                    <a:lnTo>
                      <a:pt x="7805" y="3800"/>
                    </a:lnTo>
                    <a:lnTo>
                      <a:pt x="8034" y="3494"/>
                    </a:lnTo>
                    <a:lnTo>
                      <a:pt x="8238" y="3137"/>
                    </a:lnTo>
                    <a:lnTo>
                      <a:pt x="8417" y="2806"/>
                    </a:lnTo>
                    <a:lnTo>
                      <a:pt x="8595" y="2449"/>
                    </a:lnTo>
                    <a:lnTo>
                      <a:pt x="8748" y="2066"/>
                    </a:lnTo>
                    <a:lnTo>
                      <a:pt x="8876" y="1709"/>
                    </a:lnTo>
                    <a:lnTo>
                      <a:pt x="8978" y="1301"/>
                    </a:lnTo>
                    <a:lnTo>
                      <a:pt x="9080" y="918"/>
                    </a:lnTo>
                    <a:lnTo>
                      <a:pt x="9156" y="510"/>
                    </a:lnTo>
                    <a:lnTo>
                      <a:pt x="9207" y="77"/>
                    </a:lnTo>
                    <a:lnTo>
                      <a:pt x="9207" y="51"/>
                    </a:lnTo>
                    <a:lnTo>
                      <a:pt x="9182" y="26"/>
                    </a:lnTo>
                    <a:lnTo>
                      <a:pt x="9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20"/>
              <p:cNvSpPr/>
              <p:nvPr/>
            </p:nvSpPr>
            <p:spPr>
              <a:xfrm>
                <a:off x="-1209125" y="1965725"/>
                <a:ext cx="214250" cy="145400"/>
              </a:xfrm>
              <a:custGeom>
                <a:avLst/>
                <a:gdLst/>
                <a:ahLst/>
                <a:cxnLst/>
                <a:rect l="l" t="t" r="r" b="b"/>
                <a:pathLst>
                  <a:path w="8570" h="5816" extrusionOk="0">
                    <a:moveTo>
                      <a:pt x="8468" y="1"/>
                    </a:moveTo>
                    <a:lnTo>
                      <a:pt x="7907" y="256"/>
                    </a:lnTo>
                    <a:lnTo>
                      <a:pt x="7346" y="562"/>
                    </a:lnTo>
                    <a:lnTo>
                      <a:pt x="6785" y="842"/>
                    </a:lnTo>
                    <a:lnTo>
                      <a:pt x="6249" y="1174"/>
                    </a:lnTo>
                    <a:lnTo>
                      <a:pt x="5713" y="1480"/>
                    </a:lnTo>
                    <a:lnTo>
                      <a:pt x="5178" y="1837"/>
                    </a:lnTo>
                    <a:lnTo>
                      <a:pt x="4668" y="2194"/>
                    </a:lnTo>
                    <a:lnTo>
                      <a:pt x="4158" y="2551"/>
                    </a:lnTo>
                    <a:lnTo>
                      <a:pt x="3086" y="3316"/>
                    </a:lnTo>
                    <a:lnTo>
                      <a:pt x="2066" y="4107"/>
                    </a:lnTo>
                    <a:lnTo>
                      <a:pt x="1046" y="4923"/>
                    </a:lnTo>
                    <a:lnTo>
                      <a:pt x="26" y="5714"/>
                    </a:lnTo>
                    <a:lnTo>
                      <a:pt x="0" y="5765"/>
                    </a:lnTo>
                    <a:lnTo>
                      <a:pt x="26" y="5790"/>
                    </a:lnTo>
                    <a:lnTo>
                      <a:pt x="51" y="5816"/>
                    </a:lnTo>
                    <a:lnTo>
                      <a:pt x="77" y="5816"/>
                    </a:lnTo>
                    <a:lnTo>
                      <a:pt x="1174" y="5127"/>
                    </a:lnTo>
                    <a:lnTo>
                      <a:pt x="2296" y="4464"/>
                    </a:lnTo>
                    <a:lnTo>
                      <a:pt x="3393" y="3801"/>
                    </a:lnTo>
                    <a:lnTo>
                      <a:pt x="4489" y="3087"/>
                    </a:lnTo>
                    <a:lnTo>
                      <a:pt x="5560" y="2424"/>
                    </a:lnTo>
                    <a:lnTo>
                      <a:pt x="6606" y="1684"/>
                    </a:lnTo>
                    <a:lnTo>
                      <a:pt x="7601" y="919"/>
                    </a:lnTo>
                    <a:lnTo>
                      <a:pt x="8570" y="103"/>
                    </a:lnTo>
                    <a:lnTo>
                      <a:pt x="8570" y="26"/>
                    </a:lnTo>
                    <a:lnTo>
                      <a:pt x="8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20"/>
              <p:cNvSpPr/>
              <p:nvPr/>
            </p:nvSpPr>
            <p:spPr>
              <a:xfrm>
                <a:off x="-1120500" y="1740650"/>
                <a:ext cx="130100" cy="306075"/>
              </a:xfrm>
              <a:custGeom>
                <a:avLst/>
                <a:gdLst/>
                <a:ahLst/>
                <a:cxnLst/>
                <a:rect l="l" t="t" r="r" b="b"/>
                <a:pathLst>
                  <a:path w="5204" h="12243" extrusionOk="0">
                    <a:moveTo>
                      <a:pt x="5152" y="1"/>
                    </a:moveTo>
                    <a:lnTo>
                      <a:pt x="5127" y="26"/>
                    </a:lnTo>
                    <a:lnTo>
                      <a:pt x="4974" y="766"/>
                    </a:lnTo>
                    <a:lnTo>
                      <a:pt x="4821" y="1506"/>
                    </a:lnTo>
                    <a:lnTo>
                      <a:pt x="4489" y="2985"/>
                    </a:lnTo>
                    <a:lnTo>
                      <a:pt x="4209" y="4413"/>
                    </a:lnTo>
                    <a:lnTo>
                      <a:pt x="4056" y="5102"/>
                    </a:lnTo>
                    <a:lnTo>
                      <a:pt x="3877" y="5765"/>
                    </a:lnTo>
                    <a:lnTo>
                      <a:pt x="3801" y="6096"/>
                    </a:lnTo>
                    <a:lnTo>
                      <a:pt x="3699" y="6428"/>
                    </a:lnTo>
                    <a:lnTo>
                      <a:pt x="3571" y="6734"/>
                    </a:lnTo>
                    <a:lnTo>
                      <a:pt x="3418" y="7040"/>
                    </a:lnTo>
                    <a:lnTo>
                      <a:pt x="3240" y="7321"/>
                    </a:lnTo>
                    <a:lnTo>
                      <a:pt x="3036" y="7601"/>
                    </a:lnTo>
                    <a:lnTo>
                      <a:pt x="2832" y="7882"/>
                    </a:lnTo>
                    <a:lnTo>
                      <a:pt x="2602" y="8111"/>
                    </a:lnTo>
                    <a:lnTo>
                      <a:pt x="2321" y="8366"/>
                    </a:lnTo>
                    <a:lnTo>
                      <a:pt x="2015" y="8596"/>
                    </a:lnTo>
                    <a:lnTo>
                      <a:pt x="1429" y="9055"/>
                    </a:lnTo>
                    <a:lnTo>
                      <a:pt x="1123" y="9310"/>
                    </a:lnTo>
                    <a:lnTo>
                      <a:pt x="766" y="9565"/>
                    </a:lnTo>
                    <a:lnTo>
                      <a:pt x="791" y="9361"/>
                    </a:lnTo>
                    <a:lnTo>
                      <a:pt x="842" y="9157"/>
                    </a:lnTo>
                    <a:lnTo>
                      <a:pt x="1021" y="8035"/>
                    </a:lnTo>
                    <a:lnTo>
                      <a:pt x="1225" y="6759"/>
                    </a:lnTo>
                    <a:lnTo>
                      <a:pt x="1429" y="5510"/>
                    </a:lnTo>
                    <a:lnTo>
                      <a:pt x="1811" y="3036"/>
                    </a:lnTo>
                    <a:lnTo>
                      <a:pt x="2015" y="1786"/>
                    </a:lnTo>
                    <a:lnTo>
                      <a:pt x="2270" y="562"/>
                    </a:lnTo>
                    <a:lnTo>
                      <a:pt x="2245" y="511"/>
                    </a:lnTo>
                    <a:lnTo>
                      <a:pt x="2168" y="511"/>
                    </a:lnTo>
                    <a:lnTo>
                      <a:pt x="2143" y="562"/>
                    </a:lnTo>
                    <a:lnTo>
                      <a:pt x="1531" y="2985"/>
                    </a:lnTo>
                    <a:lnTo>
                      <a:pt x="1225" y="4184"/>
                    </a:lnTo>
                    <a:lnTo>
                      <a:pt x="919" y="5408"/>
                    </a:lnTo>
                    <a:lnTo>
                      <a:pt x="740" y="6504"/>
                    </a:lnTo>
                    <a:lnTo>
                      <a:pt x="460" y="8111"/>
                    </a:lnTo>
                    <a:lnTo>
                      <a:pt x="103" y="10458"/>
                    </a:lnTo>
                    <a:lnTo>
                      <a:pt x="52" y="10891"/>
                    </a:lnTo>
                    <a:lnTo>
                      <a:pt x="52" y="11325"/>
                    </a:lnTo>
                    <a:lnTo>
                      <a:pt x="1" y="11758"/>
                    </a:lnTo>
                    <a:lnTo>
                      <a:pt x="52" y="12192"/>
                    </a:lnTo>
                    <a:lnTo>
                      <a:pt x="52" y="12243"/>
                    </a:lnTo>
                    <a:lnTo>
                      <a:pt x="128" y="12243"/>
                    </a:lnTo>
                    <a:lnTo>
                      <a:pt x="179" y="12192"/>
                    </a:lnTo>
                    <a:lnTo>
                      <a:pt x="332" y="11784"/>
                    </a:lnTo>
                    <a:lnTo>
                      <a:pt x="409" y="11350"/>
                    </a:lnTo>
                    <a:lnTo>
                      <a:pt x="511" y="10917"/>
                    </a:lnTo>
                    <a:lnTo>
                      <a:pt x="613" y="10483"/>
                    </a:lnTo>
                    <a:lnTo>
                      <a:pt x="613" y="10330"/>
                    </a:lnTo>
                    <a:lnTo>
                      <a:pt x="664" y="10177"/>
                    </a:lnTo>
                    <a:lnTo>
                      <a:pt x="944" y="9973"/>
                    </a:lnTo>
                    <a:lnTo>
                      <a:pt x="1225" y="9769"/>
                    </a:lnTo>
                    <a:lnTo>
                      <a:pt x="1760" y="9361"/>
                    </a:lnTo>
                    <a:lnTo>
                      <a:pt x="2347" y="8953"/>
                    </a:lnTo>
                    <a:lnTo>
                      <a:pt x="2934" y="8494"/>
                    </a:lnTo>
                    <a:lnTo>
                      <a:pt x="3189" y="8264"/>
                    </a:lnTo>
                    <a:lnTo>
                      <a:pt x="3418" y="8009"/>
                    </a:lnTo>
                    <a:lnTo>
                      <a:pt x="3622" y="7754"/>
                    </a:lnTo>
                    <a:lnTo>
                      <a:pt x="3801" y="7474"/>
                    </a:lnTo>
                    <a:lnTo>
                      <a:pt x="3979" y="7193"/>
                    </a:lnTo>
                    <a:lnTo>
                      <a:pt x="4132" y="6887"/>
                    </a:lnTo>
                    <a:lnTo>
                      <a:pt x="4260" y="6581"/>
                    </a:lnTo>
                    <a:lnTo>
                      <a:pt x="4362" y="6275"/>
                    </a:lnTo>
                    <a:lnTo>
                      <a:pt x="4515" y="5561"/>
                    </a:lnTo>
                    <a:lnTo>
                      <a:pt x="4642" y="4847"/>
                    </a:lnTo>
                    <a:lnTo>
                      <a:pt x="4744" y="4133"/>
                    </a:lnTo>
                    <a:lnTo>
                      <a:pt x="4821" y="3418"/>
                    </a:lnTo>
                    <a:lnTo>
                      <a:pt x="4999" y="1735"/>
                    </a:lnTo>
                    <a:lnTo>
                      <a:pt x="5076" y="868"/>
                    </a:lnTo>
                    <a:lnTo>
                      <a:pt x="5203" y="26"/>
                    </a:lnTo>
                    <a:lnTo>
                      <a:pt x="51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20"/>
              <p:cNvSpPr/>
              <p:nvPr/>
            </p:nvSpPr>
            <p:spPr>
              <a:xfrm>
                <a:off x="-2681350" y="3439875"/>
                <a:ext cx="388950" cy="448900"/>
              </a:xfrm>
              <a:custGeom>
                <a:avLst/>
                <a:gdLst/>
                <a:ahLst/>
                <a:cxnLst/>
                <a:rect l="l" t="t" r="r" b="b"/>
                <a:pathLst>
                  <a:path w="15558" h="17956" extrusionOk="0">
                    <a:moveTo>
                      <a:pt x="26" y="1"/>
                    </a:moveTo>
                    <a:lnTo>
                      <a:pt x="0" y="26"/>
                    </a:lnTo>
                    <a:lnTo>
                      <a:pt x="0" y="52"/>
                    </a:lnTo>
                    <a:lnTo>
                      <a:pt x="0" y="103"/>
                    </a:lnTo>
                    <a:lnTo>
                      <a:pt x="765" y="970"/>
                    </a:lnTo>
                    <a:lnTo>
                      <a:pt x="1479" y="1888"/>
                    </a:lnTo>
                    <a:lnTo>
                      <a:pt x="2193" y="2832"/>
                    </a:lnTo>
                    <a:lnTo>
                      <a:pt x="2933" y="3724"/>
                    </a:lnTo>
                    <a:lnTo>
                      <a:pt x="4387" y="5509"/>
                    </a:lnTo>
                    <a:lnTo>
                      <a:pt x="5866" y="7269"/>
                    </a:lnTo>
                    <a:lnTo>
                      <a:pt x="7345" y="9029"/>
                    </a:lnTo>
                    <a:lnTo>
                      <a:pt x="8876" y="10763"/>
                    </a:lnTo>
                    <a:lnTo>
                      <a:pt x="10406" y="12498"/>
                    </a:lnTo>
                    <a:lnTo>
                      <a:pt x="11962" y="14181"/>
                    </a:lnTo>
                    <a:lnTo>
                      <a:pt x="12829" y="15125"/>
                    </a:lnTo>
                    <a:lnTo>
                      <a:pt x="13696" y="16068"/>
                    </a:lnTo>
                    <a:lnTo>
                      <a:pt x="14155" y="16553"/>
                    </a:lnTo>
                    <a:lnTo>
                      <a:pt x="14614" y="17037"/>
                    </a:lnTo>
                    <a:lnTo>
                      <a:pt x="14844" y="17267"/>
                    </a:lnTo>
                    <a:lnTo>
                      <a:pt x="15048" y="17496"/>
                    </a:lnTo>
                    <a:lnTo>
                      <a:pt x="15226" y="17726"/>
                    </a:lnTo>
                    <a:lnTo>
                      <a:pt x="15456" y="17930"/>
                    </a:lnTo>
                    <a:lnTo>
                      <a:pt x="15481" y="17956"/>
                    </a:lnTo>
                    <a:lnTo>
                      <a:pt x="15532" y="17930"/>
                    </a:lnTo>
                    <a:lnTo>
                      <a:pt x="15558" y="17905"/>
                    </a:lnTo>
                    <a:lnTo>
                      <a:pt x="15532" y="17853"/>
                    </a:lnTo>
                    <a:lnTo>
                      <a:pt x="15226" y="17420"/>
                    </a:lnTo>
                    <a:lnTo>
                      <a:pt x="14895" y="17012"/>
                    </a:lnTo>
                    <a:lnTo>
                      <a:pt x="14180" y="16170"/>
                    </a:lnTo>
                    <a:lnTo>
                      <a:pt x="13441" y="15278"/>
                    </a:lnTo>
                    <a:lnTo>
                      <a:pt x="12676" y="14359"/>
                    </a:lnTo>
                    <a:lnTo>
                      <a:pt x="11222" y="12574"/>
                    </a:lnTo>
                    <a:lnTo>
                      <a:pt x="9768" y="10814"/>
                    </a:lnTo>
                    <a:lnTo>
                      <a:pt x="8289" y="9029"/>
                    </a:lnTo>
                    <a:lnTo>
                      <a:pt x="6784" y="7295"/>
                    </a:lnTo>
                    <a:lnTo>
                      <a:pt x="5228" y="5560"/>
                    </a:lnTo>
                    <a:lnTo>
                      <a:pt x="3673" y="3877"/>
                    </a:lnTo>
                    <a:lnTo>
                      <a:pt x="1938" y="2015"/>
                    </a:lnTo>
                    <a:lnTo>
                      <a:pt x="995" y="1046"/>
                    </a:lnTo>
                    <a:lnTo>
                      <a:pt x="536" y="536"/>
                    </a:lnTo>
                    <a:lnTo>
                      <a:pt x="77" y="26"/>
                    </a:lnTo>
                    <a:lnTo>
                      <a:pt x="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20"/>
              <p:cNvSpPr/>
              <p:nvPr/>
            </p:nvSpPr>
            <p:spPr>
              <a:xfrm>
                <a:off x="-1817400" y="179175"/>
                <a:ext cx="990875" cy="1183400"/>
              </a:xfrm>
              <a:custGeom>
                <a:avLst/>
                <a:gdLst/>
                <a:ahLst/>
                <a:cxnLst/>
                <a:rect l="l" t="t" r="r" b="b"/>
                <a:pathLst>
                  <a:path w="39635" h="47336" extrusionOk="0">
                    <a:moveTo>
                      <a:pt x="30376" y="0"/>
                    </a:moveTo>
                    <a:lnTo>
                      <a:pt x="29891" y="26"/>
                    </a:lnTo>
                    <a:lnTo>
                      <a:pt x="29407" y="51"/>
                    </a:lnTo>
                    <a:lnTo>
                      <a:pt x="28922" y="128"/>
                    </a:lnTo>
                    <a:lnTo>
                      <a:pt x="28438" y="204"/>
                    </a:lnTo>
                    <a:lnTo>
                      <a:pt x="27953" y="332"/>
                    </a:lnTo>
                    <a:lnTo>
                      <a:pt x="27468" y="459"/>
                    </a:lnTo>
                    <a:lnTo>
                      <a:pt x="26984" y="612"/>
                    </a:lnTo>
                    <a:lnTo>
                      <a:pt x="26499" y="816"/>
                    </a:lnTo>
                    <a:lnTo>
                      <a:pt x="26040" y="1020"/>
                    </a:lnTo>
                    <a:lnTo>
                      <a:pt x="25581" y="1250"/>
                    </a:lnTo>
                    <a:lnTo>
                      <a:pt x="25122" y="1505"/>
                    </a:lnTo>
                    <a:lnTo>
                      <a:pt x="24663" y="1811"/>
                    </a:lnTo>
                    <a:lnTo>
                      <a:pt x="24229" y="2117"/>
                    </a:lnTo>
                    <a:lnTo>
                      <a:pt x="23796" y="2448"/>
                    </a:lnTo>
                    <a:lnTo>
                      <a:pt x="23388" y="2831"/>
                    </a:lnTo>
                    <a:lnTo>
                      <a:pt x="22521" y="3673"/>
                    </a:lnTo>
                    <a:lnTo>
                      <a:pt x="21679" y="4514"/>
                    </a:lnTo>
                    <a:lnTo>
                      <a:pt x="20914" y="5407"/>
                    </a:lnTo>
                    <a:lnTo>
                      <a:pt x="20149" y="6300"/>
                    </a:lnTo>
                    <a:lnTo>
                      <a:pt x="19435" y="7218"/>
                    </a:lnTo>
                    <a:lnTo>
                      <a:pt x="18746" y="8136"/>
                    </a:lnTo>
                    <a:lnTo>
                      <a:pt x="18057" y="9080"/>
                    </a:lnTo>
                    <a:lnTo>
                      <a:pt x="17394" y="10049"/>
                    </a:lnTo>
                    <a:lnTo>
                      <a:pt x="16119" y="11961"/>
                    </a:lnTo>
                    <a:lnTo>
                      <a:pt x="14818" y="13925"/>
                    </a:lnTo>
                    <a:lnTo>
                      <a:pt x="13492" y="15915"/>
                    </a:lnTo>
                    <a:lnTo>
                      <a:pt x="12778" y="16909"/>
                    </a:lnTo>
                    <a:lnTo>
                      <a:pt x="12064" y="17904"/>
                    </a:lnTo>
                    <a:lnTo>
                      <a:pt x="10559" y="19919"/>
                    </a:lnTo>
                    <a:lnTo>
                      <a:pt x="9820" y="20888"/>
                    </a:lnTo>
                    <a:lnTo>
                      <a:pt x="9054" y="21832"/>
                    </a:lnTo>
                    <a:lnTo>
                      <a:pt x="8289" y="22775"/>
                    </a:lnTo>
                    <a:lnTo>
                      <a:pt x="7550" y="23668"/>
                    </a:lnTo>
                    <a:lnTo>
                      <a:pt x="6785" y="24510"/>
                    </a:lnTo>
                    <a:lnTo>
                      <a:pt x="6019" y="25326"/>
                    </a:lnTo>
                    <a:lnTo>
                      <a:pt x="5280" y="26091"/>
                    </a:lnTo>
                    <a:lnTo>
                      <a:pt x="4515" y="26805"/>
                    </a:lnTo>
                    <a:lnTo>
                      <a:pt x="3775" y="27468"/>
                    </a:lnTo>
                    <a:lnTo>
                      <a:pt x="3035" y="28055"/>
                    </a:lnTo>
                    <a:lnTo>
                      <a:pt x="2296" y="28590"/>
                    </a:lnTo>
                    <a:lnTo>
                      <a:pt x="1582" y="29049"/>
                    </a:lnTo>
                    <a:lnTo>
                      <a:pt x="1199" y="29253"/>
                    </a:lnTo>
                    <a:lnTo>
                      <a:pt x="842" y="29432"/>
                    </a:lnTo>
                    <a:lnTo>
                      <a:pt x="485" y="29585"/>
                    </a:lnTo>
                    <a:lnTo>
                      <a:pt x="128" y="29738"/>
                    </a:lnTo>
                    <a:lnTo>
                      <a:pt x="102" y="29763"/>
                    </a:lnTo>
                    <a:lnTo>
                      <a:pt x="51" y="29814"/>
                    </a:lnTo>
                    <a:lnTo>
                      <a:pt x="0" y="29942"/>
                    </a:lnTo>
                    <a:lnTo>
                      <a:pt x="0" y="30171"/>
                    </a:lnTo>
                    <a:lnTo>
                      <a:pt x="26" y="30427"/>
                    </a:lnTo>
                    <a:lnTo>
                      <a:pt x="77" y="30758"/>
                    </a:lnTo>
                    <a:lnTo>
                      <a:pt x="153" y="31166"/>
                    </a:lnTo>
                    <a:lnTo>
                      <a:pt x="281" y="31600"/>
                    </a:lnTo>
                    <a:lnTo>
                      <a:pt x="434" y="32084"/>
                    </a:lnTo>
                    <a:lnTo>
                      <a:pt x="638" y="32594"/>
                    </a:lnTo>
                    <a:lnTo>
                      <a:pt x="868" y="33155"/>
                    </a:lnTo>
                    <a:lnTo>
                      <a:pt x="1123" y="33742"/>
                    </a:lnTo>
                    <a:lnTo>
                      <a:pt x="1403" y="34380"/>
                    </a:lnTo>
                    <a:lnTo>
                      <a:pt x="1735" y="35017"/>
                    </a:lnTo>
                    <a:lnTo>
                      <a:pt x="2092" y="35706"/>
                    </a:lnTo>
                    <a:lnTo>
                      <a:pt x="2500" y="36395"/>
                    </a:lnTo>
                    <a:lnTo>
                      <a:pt x="2933" y="37083"/>
                    </a:lnTo>
                    <a:lnTo>
                      <a:pt x="3035" y="37109"/>
                    </a:lnTo>
                    <a:lnTo>
                      <a:pt x="3137" y="37083"/>
                    </a:lnTo>
                    <a:lnTo>
                      <a:pt x="3469" y="37032"/>
                    </a:lnTo>
                    <a:lnTo>
                      <a:pt x="3877" y="36930"/>
                    </a:lnTo>
                    <a:lnTo>
                      <a:pt x="4387" y="36726"/>
                    </a:lnTo>
                    <a:lnTo>
                      <a:pt x="4948" y="36471"/>
                    </a:lnTo>
                    <a:lnTo>
                      <a:pt x="5611" y="36165"/>
                    </a:lnTo>
                    <a:lnTo>
                      <a:pt x="6300" y="35782"/>
                    </a:lnTo>
                    <a:lnTo>
                      <a:pt x="7040" y="35323"/>
                    </a:lnTo>
                    <a:lnTo>
                      <a:pt x="7830" y="34788"/>
                    </a:lnTo>
                    <a:lnTo>
                      <a:pt x="8646" y="34201"/>
                    </a:lnTo>
                    <a:lnTo>
                      <a:pt x="9462" y="33538"/>
                    </a:lnTo>
                    <a:lnTo>
                      <a:pt x="10279" y="32798"/>
                    </a:lnTo>
                    <a:lnTo>
                      <a:pt x="11120" y="31982"/>
                    </a:lnTo>
                    <a:lnTo>
                      <a:pt x="11528" y="31549"/>
                    </a:lnTo>
                    <a:lnTo>
                      <a:pt x="11936" y="31090"/>
                    </a:lnTo>
                    <a:lnTo>
                      <a:pt x="12319" y="30631"/>
                    </a:lnTo>
                    <a:lnTo>
                      <a:pt x="12727" y="30120"/>
                    </a:lnTo>
                    <a:lnTo>
                      <a:pt x="13084" y="29610"/>
                    </a:lnTo>
                    <a:lnTo>
                      <a:pt x="13467" y="29100"/>
                    </a:lnTo>
                    <a:lnTo>
                      <a:pt x="13492" y="29075"/>
                    </a:lnTo>
                    <a:lnTo>
                      <a:pt x="13518" y="29100"/>
                    </a:lnTo>
                    <a:lnTo>
                      <a:pt x="13492" y="29355"/>
                    </a:lnTo>
                    <a:lnTo>
                      <a:pt x="13390" y="29763"/>
                    </a:lnTo>
                    <a:lnTo>
                      <a:pt x="13263" y="30376"/>
                    </a:lnTo>
                    <a:lnTo>
                      <a:pt x="13059" y="31115"/>
                    </a:lnTo>
                    <a:lnTo>
                      <a:pt x="12804" y="31957"/>
                    </a:lnTo>
                    <a:lnTo>
                      <a:pt x="12497" y="32926"/>
                    </a:lnTo>
                    <a:lnTo>
                      <a:pt x="12115" y="33972"/>
                    </a:lnTo>
                    <a:lnTo>
                      <a:pt x="11681" y="35068"/>
                    </a:lnTo>
                    <a:lnTo>
                      <a:pt x="11197" y="36190"/>
                    </a:lnTo>
                    <a:lnTo>
                      <a:pt x="10661" y="37313"/>
                    </a:lnTo>
                    <a:lnTo>
                      <a:pt x="10381" y="37874"/>
                    </a:lnTo>
                    <a:lnTo>
                      <a:pt x="10075" y="38435"/>
                    </a:lnTo>
                    <a:lnTo>
                      <a:pt x="9769" y="38970"/>
                    </a:lnTo>
                    <a:lnTo>
                      <a:pt x="9437" y="39506"/>
                    </a:lnTo>
                    <a:lnTo>
                      <a:pt x="9105" y="40016"/>
                    </a:lnTo>
                    <a:lnTo>
                      <a:pt x="8748" y="40501"/>
                    </a:lnTo>
                    <a:lnTo>
                      <a:pt x="8391" y="40985"/>
                    </a:lnTo>
                    <a:lnTo>
                      <a:pt x="8009" y="41419"/>
                    </a:lnTo>
                    <a:lnTo>
                      <a:pt x="7601" y="41852"/>
                    </a:lnTo>
                    <a:lnTo>
                      <a:pt x="7193" y="42235"/>
                    </a:lnTo>
                    <a:lnTo>
                      <a:pt x="7754" y="42745"/>
                    </a:lnTo>
                    <a:lnTo>
                      <a:pt x="8315" y="43230"/>
                    </a:lnTo>
                    <a:lnTo>
                      <a:pt x="8901" y="43689"/>
                    </a:lnTo>
                    <a:lnTo>
                      <a:pt x="9488" y="44148"/>
                    </a:lnTo>
                    <a:lnTo>
                      <a:pt x="10100" y="44556"/>
                    </a:lnTo>
                    <a:lnTo>
                      <a:pt x="10738" y="44938"/>
                    </a:lnTo>
                    <a:lnTo>
                      <a:pt x="11401" y="45295"/>
                    </a:lnTo>
                    <a:lnTo>
                      <a:pt x="12038" y="45653"/>
                    </a:lnTo>
                    <a:lnTo>
                      <a:pt x="12727" y="45959"/>
                    </a:lnTo>
                    <a:lnTo>
                      <a:pt x="13416" y="46239"/>
                    </a:lnTo>
                    <a:lnTo>
                      <a:pt x="14104" y="46494"/>
                    </a:lnTo>
                    <a:lnTo>
                      <a:pt x="14818" y="46724"/>
                    </a:lnTo>
                    <a:lnTo>
                      <a:pt x="15532" y="46928"/>
                    </a:lnTo>
                    <a:lnTo>
                      <a:pt x="16247" y="47081"/>
                    </a:lnTo>
                    <a:lnTo>
                      <a:pt x="16986" y="47234"/>
                    </a:lnTo>
                    <a:lnTo>
                      <a:pt x="17726" y="47336"/>
                    </a:lnTo>
                    <a:lnTo>
                      <a:pt x="17904" y="47310"/>
                    </a:lnTo>
                    <a:lnTo>
                      <a:pt x="18083" y="47259"/>
                    </a:lnTo>
                    <a:lnTo>
                      <a:pt x="18287" y="47183"/>
                    </a:lnTo>
                    <a:lnTo>
                      <a:pt x="18516" y="47055"/>
                    </a:lnTo>
                    <a:lnTo>
                      <a:pt x="18772" y="46902"/>
                    </a:lnTo>
                    <a:lnTo>
                      <a:pt x="19052" y="46724"/>
                    </a:lnTo>
                    <a:lnTo>
                      <a:pt x="19639" y="46290"/>
                    </a:lnTo>
                    <a:lnTo>
                      <a:pt x="20276" y="45729"/>
                    </a:lnTo>
                    <a:lnTo>
                      <a:pt x="20965" y="45091"/>
                    </a:lnTo>
                    <a:lnTo>
                      <a:pt x="21705" y="44352"/>
                    </a:lnTo>
                    <a:lnTo>
                      <a:pt x="22470" y="43510"/>
                    </a:lnTo>
                    <a:lnTo>
                      <a:pt x="23235" y="42618"/>
                    </a:lnTo>
                    <a:lnTo>
                      <a:pt x="24000" y="41674"/>
                    </a:lnTo>
                    <a:lnTo>
                      <a:pt x="24791" y="40654"/>
                    </a:lnTo>
                    <a:lnTo>
                      <a:pt x="25556" y="39608"/>
                    </a:lnTo>
                    <a:lnTo>
                      <a:pt x="26270" y="38511"/>
                    </a:lnTo>
                    <a:lnTo>
                      <a:pt x="26984" y="37389"/>
                    </a:lnTo>
                    <a:lnTo>
                      <a:pt x="27647" y="36267"/>
                    </a:lnTo>
                    <a:lnTo>
                      <a:pt x="28234" y="35119"/>
                    </a:lnTo>
                    <a:lnTo>
                      <a:pt x="28285" y="35017"/>
                    </a:lnTo>
                    <a:lnTo>
                      <a:pt x="28336" y="34992"/>
                    </a:lnTo>
                    <a:lnTo>
                      <a:pt x="28361" y="35017"/>
                    </a:lnTo>
                    <a:lnTo>
                      <a:pt x="28361" y="35119"/>
                    </a:lnTo>
                    <a:lnTo>
                      <a:pt x="28336" y="35425"/>
                    </a:lnTo>
                    <a:lnTo>
                      <a:pt x="28259" y="35935"/>
                    </a:lnTo>
                    <a:lnTo>
                      <a:pt x="28106" y="36599"/>
                    </a:lnTo>
                    <a:lnTo>
                      <a:pt x="27928" y="37389"/>
                    </a:lnTo>
                    <a:lnTo>
                      <a:pt x="27673" y="38282"/>
                    </a:lnTo>
                    <a:lnTo>
                      <a:pt x="27366" y="39251"/>
                    </a:lnTo>
                    <a:lnTo>
                      <a:pt x="27035" y="40271"/>
                    </a:lnTo>
                    <a:lnTo>
                      <a:pt x="26652" y="41342"/>
                    </a:lnTo>
                    <a:lnTo>
                      <a:pt x="26219" y="42414"/>
                    </a:lnTo>
                    <a:lnTo>
                      <a:pt x="25734" y="43485"/>
                    </a:lnTo>
                    <a:lnTo>
                      <a:pt x="25479" y="43995"/>
                    </a:lnTo>
                    <a:lnTo>
                      <a:pt x="25199" y="44505"/>
                    </a:lnTo>
                    <a:lnTo>
                      <a:pt x="24918" y="44989"/>
                    </a:lnTo>
                    <a:lnTo>
                      <a:pt x="24637" y="45449"/>
                    </a:lnTo>
                    <a:lnTo>
                      <a:pt x="24331" y="45882"/>
                    </a:lnTo>
                    <a:lnTo>
                      <a:pt x="24025" y="46290"/>
                    </a:lnTo>
                    <a:lnTo>
                      <a:pt x="23719" y="46673"/>
                    </a:lnTo>
                    <a:lnTo>
                      <a:pt x="23388" y="47030"/>
                    </a:lnTo>
                    <a:lnTo>
                      <a:pt x="24076" y="46877"/>
                    </a:lnTo>
                    <a:lnTo>
                      <a:pt x="24765" y="46724"/>
                    </a:lnTo>
                    <a:lnTo>
                      <a:pt x="25428" y="46520"/>
                    </a:lnTo>
                    <a:lnTo>
                      <a:pt x="26091" y="46316"/>
                    </a:lnTo>
                    <a:lnTo>
                      <a:pt x="26754" y="46086"/>
                    </a:lnTo>
                    <a:lnTo>
                      <a:pt x="27392" y="45857"/>
                    </a:lnTo>
                    <a:lnTo>
                      <a:pt x="28055" y="45602"/>
                    </a:lnTo>
                    <a:lnTo>
                      <a:pt x="28693" y="45295"/>
                    </a:lnTo>
                    <a:lnTo>
                      <a:pt x="28820" y="45244"/>
                    </a:lnTo>
                    <a:lnTo>
                      <a:pt x="28948" y="45117"/>
                    </a:lnTo>
                    <a:lnTo>
                      <a:pt x="29101" y="44938"/>
                    </a:lnTo>
                    <a:lnTo>
                      <a:pt x="29279" y="44734"/>
                    </a:lnTo>
                    <a:lnTo>
                      <a:pt x="29636" y="44199"/>
                    </a:lnTo>
                    <a:lnTo>
                      <a:pt x="30070" y="43510"/>
                    </a:lnTo>
                    <a:lnTo>
                      <a:pt x="30529" y="42694"/>
                    </a:lnTo>
                    <a:lnTo>
                      <a:pt x="31039" y="41725"/>
                    </a:lnTo>
                    <a:lnTo>
                      <a:pt x="31575" y="40628"/>
                    </a:lnTo>
                    <a:lnTo>
                      <a:pt x="32136" y="39430"/>
                    </a:lnTo>
                    <a:lnTo>
                      <a:pt x="32722" y="38129"/>
                    </a:lnTo>
                    <a:lnTo>
                      <a:pt x="33309" y="36726"/>
                    </a:lnTo>
                    <a:lnTo>
                      <a:pt x="33921" y="35221"/>
                    </a:lnTo>
                    <a:lnTo>
                      <a:pt x="34533" y="33666"/>
                    </a:lnTo>
                    <a:lnTo>
                      <a:pt x="35120" y="32059"/>
                    </a:lnTo>
                    <a:lnTo>
                      <a:pt x="35706" y="30376"/>
                    </a:lnTo>
                    <a:lnTo>
                      <a:pt x="36267" y="28667"/>
                    </a:lnTo>
                    <a:lnTo>
                      <a:pt x="36803" y="26907"/>
                    </a:lnTo>
                    <a:lnTo>
                      <a:pt x="37339" y="25147"/>
                    </a:lnTo>
                    <a:lnTo>
                      <a:pt x="37798" y="23362"/>
                    </a:lnTo>
                    <a:lnTo>
                      <a:pt x="38231" y="21577"/>
                    </a:lnTo>
                    <a:lnTo>
                      <a:pt x="38639" y="19791"/>
                    </a:lnTo>
                    <a:lnTo>
                      <a:pt x="38971" y="18031"/>
                    </a:lnTo>
                    <a:lnTo>
                      <a:pt x="39226" y="16297"/>
                    </a:lnTo>
                    <a:lnTo>
                      <a:pt x="39353" y="15456"/>
                    </a:lnTo>
                    <a:lnTo>
                      <a:pt x="39430" y="14614"/>
                    </a:lnTo>
                    <a:lnTo>
                      <a:pt x="39506" y="13772"/>
                    </a:lnTo>
                    <a:lnTo>
                      <a:pt x="39583" y="12956"/>
                    </a:lnTo>
                    <a:lnTo>
                      <a:pt x="39609" y="12166"/>
                    </a:lnTo>
                    <a:lnTo>
                      <a:pt x="39634" y="11375"/>
                    </a:lnTo>
                    <a:lnTo>
                      <a:pt x="39634" y="10610"/>
                    </a:lnTo>
                    <a:lnTo>
                      <a:pt x="39609" y="9845"/>
                    </a:lnTo>
                    <a:lnTo>
                      <a:pt x="39558" y="9131"/>
                    </a:lnTo>
                    <a:lnTo>
                      <a:pt x="39481" y="8416"/>
                    </a:lnTo>
                    <a:lnTo>
                      <a:pt x="39379" y="7728"/>
                    </a:lnTo>
                    <a:lnTo>
                      <a:pt x="39251" y="7065"/>
                    </a:lnTo>
                    <a:lnTo>
                      <a:pt x="39124" y="6427"/>
                    </a:lnTo>
                    <a:lnTo>
                      <a:pt x="38945" y="5815"/>
                    </a:lnTo>
                    <a:lnTo>
                      <a:pt x="38741" y="5228"/>
                    </a:lnTo>
                    <a:lnTo>
                      <a:pt x="38512" y="4667"/>
                    </a:lnTo>
                    <a:lnTo>
                      <a:pt x="38257" y="4132"/>
                    </a:lnTo>
                    <a:lnTo>
                      <a:pt x="37951" y="3647"/>
                    </a:lnTo>
                    <a:lnTo>
                      <a:pt x="37645" y="3188"/>
                    </a:lnTo>
                    <a:lnTo>
                      <a:pt x="37288" y="2754"/>
                    </a:lnTo>
                    <a:lnTo>
                      <a:pt x="37007" y="2448"/>
                    </a:lnTo>
                    <a:lnTo>
                      <a:pt x="36701" y="2168"/>
                    </a:lnTo>
                    <a:lnTo>
                      <a:pt x="36369" y="1887"/>
                    </a:lnTo>
                    <a:lnTo>
                      <a:pt x="36012" y="1632"/>
                    </a:lnTo>
                    <a:lnTo>
                      <a:pt x="35655" y="1377"/>
                    </a:lnTo>
                    <a:lnTo>
                      <a:pt x="35273" y="1173"/>
                    </a:lnTo>
                    <a:lnTo>
                      <a:pt x="34890" y="969"/>
                    </a:lnTo>
                    <a:lnTo>
                      <a:pt x="34482" y="765"/>
                    </a:lnTo>
                    <a:lnTo>
                      <a:pt x="34049" y="612"/>
                    </a:lnTo>
                    <a:lnTo>
                      <a:pt x="33615" y="459"/>
                    </a:lnTo>
                    <a:lnTo>
                      <a:pt x="33181" y="332"/>
                    </a:lnTo>
                    <a:lnTo>
                      <a:pt x="32722" y="230"/>
                    </a:lnTo>
                    <a:lnTo>
                      <a:pt x="32263" y="128"/>
                    </a:lnTo>
                    <a:lnTo>
                      <a:pt x="31804" y="77"/>
                    </a:lnTo>
                    <a:lnTo>
                      <a:pt x="31345" y="26"/>
                    </a:lnTo>
                    <a:lnTo>
                      <a:pt x="308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20"/>
              <p:cNvSpPr/>
              <p:nvPr/>
            </p:nvSpPr>
            <p:spPr>
              <a:xfrm>
                <a:off x="-1832075" y="204675"/>
                <a:ext cx="749850" cy="653550"/>
              </a:xfrm>
              <a:custGeom>
                <a:avLst/>
                <a:gdLst/>
                <a:ahLst/>
                <a:cxnLst/>
                <a:rect l="l" t="t" r="r" b="b"/>
                <a:pathLst>
                  <a:path w="29994" h="26142" extrusionOk="0">
                    <a:moveTo>
                      <a:pt x="29764" y="0"/>
                    </a:moveTo>
                    <a:lnTo>
                      <a:pt x="29254" y="26"/>
                    </a:lnTo>
                    <a:lnTo>
                      <a:pt x="28744" y="77"/>
                    </a:lnTo>
                    <a:lnTo>
                      <a:pt x="28234" y="179"/>
                    </a:lnTo>
                    <a:lnTo>
                      <a:pt x="27724" y="332"/>
                    </a:lnTo>
                    <a:lnTo>
                      <a:pt x="27214" y="485"/>
                    </a:lnTo>
                    <a:lnTo>
                      <a:pt x="26729" y="689"/>
                    </a:lnTo>
                    <a:lnTo>
                      <a:pt x="26219" y="918"/>
                    </a:lnTo>
                    <a:lnTo>
                      <a:pt x="25760" y="1148"/>
                    </a:lnTo>
                    <a:lnTo>
                      <a:pt x="25276" y="1428"/>
                    </a:lnTo>
                    <a:lnTo>
                      <a:pt x="24816" y="1709"/>
                    </a:lnTo>
                    <a:lnTo>
                      <a:pt x="24383" y="2015"/>
                    </a:lnTo>
                    <a:lnTo>
                      <a:pt x="23949" y="2347"/>
                    </a:lnTo>
                    <a:lnTo>
                      <a:pt x="23516" y="2678"/>
                    </a:lnTo>
                    <a:lnTo>
                      <a:pt x="23108" y="3010"/>
                    </a:lnTo>
                    <a:lnTo>
                      <a:pt x="22368" y="3724"/>
                    </a:lnTo>
                    <a:lnTo>
                      <a:pt x="21883" y="4183"/>
                    </a:lnTo>
                    <a:lnTo>
                      <a:pt x="21424" y="4667"/>
                    </a:lnTo>
                    <a:lnTo>
                      <a:pt x="20557" y="5688"/>
                    </a:lnTo>
                    <a:lnTo>
                      <a:pt x="19690" y="6708"/>
                    </a:lnTo>
                    <a:lnTo>
                      <a:pt x="18848" y="7753"/>
                    </a:lnTo>
                    <a:lnTo>
                      <a:pt x="17216" y="9896"/>
                    </a:lnTo>
                    <a:lnTo>
                      <a:pt x="16375" y="10941"/>
                    </a:lnTo>
                    <a:lnTo>
                      <a:pt x="15533" y="11987"/>
                    </a:lnTo>
                    <a:lnTo>
                      <a:pt x="14717" y="12982"/>
                    </a:lnTo>
                    <a:lnTo>
                      <a:pt x="13850" y="13976"/>
                    </a:lnTo>
                    <a:lnTo>
                      <a:pt x="12982" y="14946"/>
                    </a:lnTo>
                    <a:lnTo>
                      <a:pt x="12090" y="15915"/>
                    </a:lnTo>
                    <a:lnTo>
                      <a:pt x="11172" y="16858"/>
                    </a:lnTo>
                    <a:lnTo>
                      <a:pt x="10253" y="17777"/>
                    </a:lnTo>
                    <a:lnTo>
                      <a:pt x="9310" y="18669"/>
                    </a:lnTo>
                    <a:lnTo>
                      <a:pt x="8341" y="19562"/>
                    </a:lnTo>
                    <a:lnTo>
                      <a:pt x="7372" y="20429"/>
                    </a:lnTo>
                    <a:lnTo>
                      <a:pt x="6377" y="21271"/>
                    </a:lnTo>
                    <a:lnTo>
                      <a:pt x="5357" y="22087"/>
                    </a:lnTo>
                    <a:lnTo>
                      <a:pt x="4336" y="22903"/>
                    </a:lnTo>
                    <a:lnTo>
                      <a:pt x="3291" y="23668"/>
                    </a:lnTo>
                    <a:lnTo>
                      <a:pt x="2220" y="24459"/>
                    </a:lnTo>
                    <a:lnTo>
                      <a:pt x="1148" y="25198"/>
                    </a:lnTo>
                    <a:lnTo>
                      <a:pt x="52" y="25912"/>
                    </a:lnTo>
                    <a:lnTo>
                      <a:pt x="26" y="25938"/>
                    </a:lnTo>
                    <a:lnTo>
                      <a:pt x="1" y="25989"/>
                    </a:lnTo>
                    <a:lnTo>
                      <a:pt x="1" y="26040"/>
                    </a:lnTo>
                    <a:lnTo>
                      <a:pt x="1" y="26065"/>
                    </a:lnTo>
                    <a:lnTo>
                      <a:pt x="52" y="26116"/>
                    </a:lnTo>
                    <a:lnTo>
                      <a:pt x="77" y="26142"/>
                    </a:lnTo>
                    <a:lnTo>
                      <a:pt x="128" y="26142"/>
                    </a:lnTo>
                    <a:lnTo>
                      <a:pt x="179" y="26116"/>
                    </a:lnTo>
                    <a:lnTo>
                      <a:pt x="1276" y="25606"/>
                    </a:lnTo>
                    <a:lnTo>
                      <a:pt x="2373" y="25071"/>
                    </a:lnTo>
                    <a:lnTo>
                      <a:pt x="3418" y="24459"/>
                    </a:lnTo>
                    <a:lnTo>
                      <a:pt x="4464" y="23821"/>
                    </a:lnTo>
                    <a:lnTo>
                      <a:pt x="5459" y="23158"/>
                    </a:lnTo>
                    <a:lnTo>
                      <a:pt x="6453" y="22444"/>
                    </a:lnTo>
                    <a:lnTo>
                      <a:pt x="7423" y="21704"/>
                    </a:lnTo>
                    <a:lnTo>
                      <a:pt x="8366" y="20939"/>
                    </a:lnTo>
                    <a:lnTo>
                      <a:pt x="9284" y="20148"/>
                    </a:lnTo>
                    <a:lnTo>
                      <a:pt x="10177" y="19307"/>
                    </a:lnTo>
                    <a:lnTo>
                      <a:pt x="11070" y="18465"/>
                    </a:lnTo>
                    <a:lnTo>
                      <a:pt x="11937" y="17598"/>
                    </a:lnTo>
                    <a:lnTo>
                      <a:pt x="12778" y="16731"/>
                    </a:lnTo>
                    <a:lnTo>
                      <a:pt x="13620" y="15838"/>
                    </a:lnTo>
                    <a:lnTo>
                      <a:pt x="14411" y="14920"/>
                    </a:lnTo>
                    <a:lnTo>
                      <a:pt x="15227" y="14002"/>
                    </a:lnTo>
                    <a:lnTo>
                      <a:pt x="16017" y="13033"/>
                    </a:lnTo>
                    <a:lnTo>
                      <a:pt x="16808" y="12064"/>
                    </a:lnTo>
                    <a:lnTo>
                      <a:pt x="18313" y="10100"/>
                    </a:lnTo>
                    <a:lnTo>
                      <a:pt x="19818" y="8111"/>
                    </a:lnTo>
                    <a:lnTo>
                      <a:pt x="21322" y="6172"/>
                    </a:lnTo>
                    <a:lnTo>
                      <a:pt x="21756" y="5637"/>
                    </a:lnTo>
                    <a:lnTo>
                      <a:pt x="22215" y="5127"/>
                    </a:lnTo>
                    <a:lnTo>
                      <a:pt x="22674" y="4616"/>
                    </a:lnTo>
                    <a:lnTo>
                      <a:pt x="23133" y="4132"/>
                    </a:lnTo>
                    <a:lnTo>
                      <a:pt x="23643" y="3673"/>
                    </a:lnTo>
                    <a:lnTo>
                      <a:pt x="24153" y="3214"/>
                    </a:lnTo>
                    <a:lnTo>
                      <a:pt x="24663" y="2780"/>
                    </a:lnTo>
                    <a:lnTo>
                      <a:pt x="25199" y="2372"/>
                    </a:lnTo>
                    <a:lnTo>
                      <a:pt x="25735" y="2041"/>
                    </a:lnTo>
                    <a:lnTo>
                      <a:pt x="26296" y="1734"/>
                    </a:lnTo>
                    <a:lnTo>
                      <a:pt x="26831" y="1454"/>
                    </a:lnTo>
                    <a:lnTo>
                      <a:pt x="27418" y="1199"/>
                    </a:lnTo>
                    <a:lnTo>
                      <a:pt x="28004" y="969"/>
                    </a:lnTo>
                    <a:lnTo>
                      <a:pt x="28591" y="791"/>
                    </a:lnTo>
                    <a:lnTo>
                      <a:pt x="29203" y="612"/>
                    </a:lnTo>
                    <a:lnTo>
                      <a:pt x="29815" y="485"/>
                    </a:lnTo>
                    <a:lnTo>
                      <a:pt x="29892" y="434"/>
                    </a:lnTo>
                    <a:lnTo>
                      <a:pt x="29943" y="357"/>
                    </a:lnTo>
                    <a:lnTo>
                      <a:pt x="29994" y="281"/>
                    </a:lnTo>
                    <a:lnTo>
                      <a:pt x="29968" y="179"/>
                    </a:lnTo>
                    <a:lnTo>
                      <a:pt x="29943" y="102"/>
                    </a:lnTo>
                    <a:lnTo>
                      <a:pt x="29892" y="51"/>
                    </a:lnTo>
                    <a:lnTo>
                      <a:pt x="29841" y="26"/>
                    </a:lnTo>
                    <a:lnTo>
                      <a:pt x="297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20"/>
              <p:cNvSpPr/>
              <p:nvPr/>
            </p:nvSpPr>
            <p:spPr>
              <a:xfrm>
                <a:off x="-1104550" y="819325"/>
                <a:ext cx="1317950" cy="610200"/>
              </a:xfrm>
              <a:custGeom>
                <a:avLst/>
                <a:gdLst/>
                <a:ahLst/>
                <a:cxnLst/>
                <a:rect l="l" t="t" r="r" b="b"/>
                <a:pathLst>
                  <a:path w="52718" h="24408" extrusionOk="0">
                    <a:moveTo>
                      <a:pt x="1989" y="0"/>
                    </a:moveTo>
                    <a:lnTo>
                      <a:pt x="1734" y="26"/>
                    </a:lnTo>
                    <a:lnTo>
                      <a:pt x="1505" y="51"/>
                    </a:lnTo>
                    <a:lnTo>
                      <a:pt x="1275" y="77"/>
                    </a:lnTo>
                    <a:lnTo>
                      <a:pt x="1097" y="153"/>
                    </a:lnTo>
                    <a:lnTo>
                      <a:pt x="893" y="230"/>
                    </a:lnTo>
                    <a:lnTo>
                      <a:pt x="740" y="306"/>
                    </a:lnTo>
                    <a:lnTo>
                      <a:pt x="587" y="408"/>
                    </a:lnTo>
                    <a:lnTo>
                      <a:pt x="459" y="536"/>
                    </a:lnTo>
                    <a:lnTo>
                      <a:pt x="357" y="689"/>
                    </a:lnTo>
                    <a:lnTo>
                      <a:pt x="255" y="842"/>
                    </a:lnTo>
                    <a:lnTo>
                      <a:pt x="179" y="995"/>
                    </a:lnTo>
                    <a:lnTo>
                      <a:pt x="102" y="1173"/>
                    </a:lnTo>
                    <a:lnTo>
                      <a:pt x="51" y="1352"/>
                    </a:lnTo>
                    <a:lnTo>
                      <a:pt x="26" y="1556"/>
                    </a:lnTo>
                    <a:lnTo>
                      <a:pt x="0" y="1760"/>
                    </a:lnTo>
                    <a:lnTo>
                      <a:pt x="0" y="2194"/>
                    </a:lnTo>
                    <a:lnTo>
                      <a:pt x="77" y="2678"/>
                    </a:lnTo>
                    <a:lnTo>
                      <a:pt x="204" y="3188"/>
                    </a:lnTo>
                    <a:lnTo>
                      <a:pt x="383" y="3724"/>
                    </a:lnTo>
                    <a:lnTo>
                      <a:pt x="638" y="4259"/>
                    </a:lnTo>
                    <a:lnTo>
                      <a:pt x="842" y="4642"/>
                    </a:lnTo>
                    <a:lnTo>
                      <a:pt x="1097" y="5076"/>
                    </a:lnTo>
                    <a:lnTo>
                      <a:pt x="1428" y="5535"/>
                    </a:lnTo>
                    <a:lnTo>
                      <a:pt x="1811" y="6070"/>
                    </a:lnTo>
                    <a:lnTo>
                      <a:pt x="2245" y="6606"/>
                    </a:lnTo>
                    <a:lnTo>
                      <a:pt x="2729" y="7192"/>
                    </a:lnTo>
                    <a:lnTo>
                      <a:pt x="3290" y="7805"/>
                    </a:lnTo>
                    <a:lnTo>
                      <a:pt x="3877" y="8442"/>
                    </a:lnTo>
                    <a:lnTo>
                      <a:pt x="4489" y="9105"/>
                    </a:lnTo>
                    <a:lnTo>
                      <a:pt x="5178" y="9794"/>
                    </a:lnTo>
                    <a:lnTo>
                      <a:pt x="5892" y="10508"/>
                    </a:lnTo>
                    <a:lnTo>
                      <a:pt x="6631" y="11222"/>
                    </a:lnTo>
                    <a:lnTo>
                      <a:pt x="7422" y="11962"/>
                    </a:lnTo>
                    <a:lnTo>
                      <a:pt x="8238" y="12701"/>
                    </a:lnTo>
                    <a:lnTo>
                      <a:pt x="9105" y="13441"/>
                    </a:lnTo>
                    <a:lnTo>
                      <a:pt x="9972" y="14206"/>
                    </a:lnTo>
                    <a:lnTo>
                      <a:pt x="10865" y="14946"/>
                    </a:lnTo>
                    <a:lnTo>
                      <a:pt x="11809" y="15711"/>
                    </a:lnTo>
                    <a:lnTo>
                      <a:pt x="12752" y="16450"/>
                    </a:lnTo>
                    <a:lnTo>
                      <a:pt x="13721" y="17165"/>
                    </a:lnTo>
                    <a:lnTo>
                      <a:pt x="14691" y="17904"/>
                    </a:lnTo>
                    <a:lnTo>
                      <a:pt x="15685" y="18593"/>
                    </a:lnTo>
                    <a:lnTo>
                      <a:pt x="16705" y="19281"/>
                    </a:lnTo>
                    <a:lnTo>
                      <a:pt x="17700" y="19945"/>
                    </a:lnTo>
                    <a:lnTo>
                      <a:pt x="18720" y="20582"/>
                    </a:lnTo>
                    <a:lnTo>
                      <a:pt x="19766" y="21194"/>
                    </a:lnTo>
                    <a:lnTo>
                      <a:pt x="20786" y="21781"/>
                    </a:lnTo>
                    <a:lnTo>
                      <a:pt x="21806" y="22342"/>
                    </a:lnTo>
                    <a:lnTo>
                      <a:pt x="22826" y="22827"/>
                    </a:lnTo>
                    <a:lnTo>
                      <a:pt x="23847" y="23311"/>
                    </a:lnTo>
                    <a:lnTo>
                      <a:pt x="24841" y="23745"/>
                    </a:lnTo>
                    <a:lnTo>
                      <a:pt x="25836" y="24127"/>
                    </a:lnTo>
                    <a:lnTo>
                      <a:pt x="26244" y="24229"/>
                    </a:lnTo>
                    <a:lnTo>
                      <a:pt x="26703" y="24306"/>
                    </a:lnTo>
                    <a:lnTo>
                      <a:pt x="27239" y="24382"/>
                    </a:lnTo>
                    <a:lnTo>
                      <a:pt x="27851" y="24408"/>
                    </a:lnTo>
                    <a:lnTo>
                      <a:pt x="28488" y="24408"/>
                    </a:lnTo>
                    <a:lnTo>
                      <a:pt x="29203" y="24382"/>
                    </a:lnTo>
                    <a:lnTo>
                      <a:pt x="29942" y="24331"/>
                    </a:lnTo>
                    <a:lnTo>
                      <a:pt x="30733" y="24280"/>
                    </a:lnTo>
                    <a:lnTo>
                      <a:pt x="31574" y="24178"/>
                    </a:lnTo>
                    <a:lnTo>
                      <a:pt x="32442" y="24076"/>
                    </a:lnTo>
                    <a:lnTo>
                      <a:pt x="34252" y="23821"/>
                    </a:lnTo>
                    <a:lnTo>
                      <a:pt x="36140" y="23490"/>
                    </a:lnTo>
                    <a:lnTo>
                      <a:pt x="38053" y="23133"/>
                    </a:lnTo>
                    <a:lnTo>
                      <a:pt x="39991" y="22724"/>
                    </a:lnTo>
                    <a:lnTo>
                      <a:pt x="41878" y="22291"/>
                    </a:lnTo>
                    <a:lnTo>
                      <a:pt x="43689" y="21857"/>
                    </a:lnTo>
                    <a:lnTo>
                      <a:pt x="45398" y="21398"/>
                    </a:lnTo>
                    <a:lnTo>
                      <a:pt x="46954" y="20965"/>
                    </a:lnTo>
                    <a:lnTo>
                      <a:pt x="48331" y="20557"/>
                    </a:lnTo>
                    <a:lnTo>
                      <a:pt x="49453" y="20174"/>
                    </a:lnTo>
                    <a:lnTo>
                      <a:pt x="50346" y="19843"/>
                    </a:lnTo>
                    <a:lnTo>
                      <a:pt x="50550" y="19740"/>
                    </a:lnTo>
                    <a:lnTo>
                      <a:pt x="50754" y="19613"/>
                    </a:lnTo>
                    <a:lnTo>
                      <a:pt x="50958" y="19485"/>
                    </a:lnTo>
                    <a:lnTo>
                      <a:pt x="51136" y="19358"/>
                    </a:lnTo>
                    <a:lnTo>
                      <a:pt x="51289" y="19205"/>
                    </a:lnTo>
                    <a:lnTo>
                      <a:pt x="51442" y="19052"/>
                    </a:lnTo>
                    <a:lnTo>
                      <a:pt x="51748" y="18695"/>
                    </a:lnTo>
                    <a:lnTo>
                      <a:pt x="51978" y="18287"/>
                    </a:lnTo>
                    <a:lnTo>
                      <a:pt x="52182" y="17853"/>
                    </a:lnTo>
                    <a:lnTo>
                      <a:pt x="52360" y="17394"/>
                    </a:lnTo>
                    <a:lnTo>
                      <a:pt x="52488" y="16884"/>
                    </a:lnTo>
                    <a:lnTo>
                      <a:pt x="52590" y="16374"/>
                    </a:lnTo>
                    <a:lnTo>
                      <a:pt x="52667" y="15838"/>
                    </a:lnTo>
                    <a:lnTo>
                      <a:pt x="52692" y="15277"/>
                    </a:lnTo>
                    <a:lnTo>
                      <a:pt x="52718" y="14691"/>
                    </a:lnTo>
                    <a:lnTo>
                      <a:pt x="52692" y="14104"/>
                    </a:lnTo>
                    <a:lnTo>
                      <a:pt x="52641" y="13517"/>
                    </a:lnTo>
                    <a:lnTo>
                      <a:pt x="52590" y="12931"/>
                    </a:lnTo>
                    <a:lnTo>
                      <a:pt x="52488" y="12344"/>
                    </a:lnTo>
                    <a:lnTo>
                      <a:pt x="52360" y="11758"/>
                    </a:lnTo>
                    <a:lnTo>
                      <a:pt x="52233" y="11197"/>
                    </a:lnTo>
                    <a:lnTo>
                      <a:pt x="52080" y="10635"/>
                    </a:lnTo>
                    <a:lnTo>
                      <a:pt x="51901" y="10100"/>
                    </a:lnTo>
                    <a:lnTo>
                      <a:pt x="51723" y="9564"/>
                    </a:lnTo>
                    <a:lnTo>
                      <a:pt x="51519" y="9080"/>
                    </a:lnTo>
                    <a:lnTo>
                      <a:pt x="51289" y="8595"/>
                    </a:lnTo>
                    <a:lnTo>
                      <a:pt x="51060" y="8162"/>
                    </a:lnTo>
                    <a:lnTo>
                      <a:pt x="50805" y="7779"/>
                    </a:lnTo>
                    <a:lnTo>
                      <a:pt x="50575" y="7422"/>
                    </a:lnTo>
                    <a:lnTo>
                      <a:pt x="50295" y="7116"/>
                    </a:lnTo>
                    <a:lnTo>
                      <a:pt x="50040" y="6835"/>
                    </a:lnTo>
                    <a:lnTo>
                      <a:pt x="49759" y="6631"/>
                    </a:lnTo>
                    <a:lnTo>
                      <a:pt x="49504" y="6478"/>
                    </a:lnTo>
                    <a:lnTo>
                      <a:pt x="49223" y="6376"/>
                    </a:lnTo>
                    <a:lnTo>
                      <a:pt x="49070" y="6351"/>
                    </a:lnTo>
                    <a:lnTo>
                      <a:pt x="48560" y="6351"/>
                    </a:lnTo>
                    <a:lnTo>
                      <a:pt x="48101" y="6402"/>
                    </a:lnTo>
                    <a:lnTo>
                      <a:pt x="47030" y="6504"/>
                    </a:lnTo>
                    <a:lnTo>
                      <a:pt x="45755" y="6708"/>
                    </a:lnTo>
                    <a:lnTo>
                      <a:pt x="44276" y="6937"/>
                    </a:lnTo>
                    <a:lnTo>
                      <a:pt x="40960" y="7549"/>
                    </a:lnTo>
                    <a:lnTo>
                      <a:pt x="37364" y="8238"/>
                    </a:lnTo>
                    <a:lnTo>
                      <a:pt x="33793" y="8927"/>
                    </a:lnTo>
                    <a:lnTo>
                      <a:pt x="32110" y="9258"/>
                    </a:lnTo>
                    <a:lnTo>
                      <a:pt x="30529" y="9539"/>
                    </a:lnTo>
                    <a:lnTo>
                      <a:pt x="29101" y="9768"/>
                    </a:lnTo>
                    <a:lnTo>
                      <a:pt x="27851" y="9947"/>
                    </a:lnTo>
                    <a:lnTo>
                      <a:pt x="26805" y="10049"/>
                    </a:lnTo>
                    <a:lnTo>
                      <a:pt x="26397" y="10074"/>
                    </a:lnTo>
                    <a:lnTo>
                      <a:pt x="26040" y="10074"/>
                    </a:lnTo>
                    <a:lnTo>
                      <a:pt x="25632" y="10049"/>
                    </a:lnTo>
                    <a:lnTo>
                      <a:pt x="25198" y="9998"/>
                    </a:lnTo>
                    <a:lnTo>
                      <a:pt x="24739" y="9896"/>
                    </a:lnTo>
                    <a:lnTo>
                      <a:pt x="24255" y="9768"/>
                    </a:lnTo>
                    <a:lnTo>
                      <a:pt x="23745" y="9615"/>
                    </a:lnTo>
                    <a:lnTo>
                      <a:pt x="23209" y="9437"/>
                    </a:lnTo>
                    <a:lnTo>
                      <a:pt x="22036" y="8978"/>
                    </a:lnTo>
                    <a:lnTo>
                      <a:pt x="20812" y="8442"/>
                    </a:lnTo>
                    <a:lnTo>
                      <a:pt x="19485" y="7830"/>
                    </a:lnTo>
                    <a:lnTo>
                      <a:pt x="18108" y="7167"/>
                    </a:lnTo>
                    <a:lnTo>
                      <a:pt x="16654" y="6453"/>
                    </a:lnTo>
                    <a:lnTo>
                      <a:pt x="13645" y="4923"/>
                    </a:lnTo>
                    <a:lnTo>
                      <a:pt x="10508" y="3341"/>
                    </a:lnTo>
                    <a:lnTo>
                      <a:pt x="8927" y="2576"/>
                    </a:lnTo>
                    <a:lnTo>
                      <a:pt x="7371" y="1837"/>
                    </a:lnTo>
                    <a:lnTo>
                      <a:pt x="5815" y="1148"/>
                    </a:lnTo>
                    <a:lnTo>
                      <a:pt x="4259" y="536"/>
                    </a:lnTo>
                    <a:lnTo>
                      <a:pt x="3877" y="383"/>
                    </a:lnTo>
                    <a:lnTo>
                      <a:pt x="3520" y="281"/>
                    </a:lnTo>
                    <a:lnTo>
                      <a:pt x="3188" y="179"/>
                    </a:lnTo>
                    <a:lnTo>
                      <a:pt x="2857" y="102"/>
                    </a:lnTo>
                    <a:lnTo>
                      <a:pt x="2551" y="51"/>
                    </a:lnTo>
                    <a:lnTo>
                      <a:pt x="2270" y="26"/>
                    </a:lnTo>
                    <a:lnTo>
                      <a:pt x="1989"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20"/>
              <p:cNvSpPr/>
              <p:nvPr/>
            </p:nvSpPr>
            <p:spPr>
              <a:xfrm>
                <a:off x="-22550" y="819325"/>
                <a:ext cx="554125" cy="496075"/>
              </a:xfrm>
              <a:custGeom>
                <a:avLst/>
                <a:gdLst/>
                <a:ahLst/>
                <a:cxnLst/>
                <a:rect l="l" t="t" r="r" b="b"/>
                <a:pathLst>
                  <a:path w="22165" h="19843" extrusionOk="0">
                    <a:moveTo>
                      <a:pt x="14615" y="0"/>
                    </a:moveTo>
                    <a:lnTo>
                      <a:pt x="14462" y="26"/>
                    </a:lnTo>
                    <a:lnTo>
                      <a:pt x="14283" y="51"/>
                    </a:lnTo>
                    <a:lnTo>
                      <a:pt x="14130" y="128"/>
                    </a:lnTo>
                    <a:lnTo>
                      <a:pt x="13773" y="281"/>
                    </a:lnTo>
                    <a:lnTo>
                      <a:pt x="13416" y="510"/>
                    </a:lnTo>
                    <a:lnTo>
                      <a:pt x="13059" y="816"/>
                    </a:lnTo>
                    <a:lnTo>
                      <a:pt x="12677" y="1148"/>
                    </a:lnTo>
                    <a:lnTo>
                      <a:pt x="12294" y="1505"/>
                    </a:lnTo>
                    <a:lnTo>
                      <a:pt x="11529" y="2321"/>
                    </a:lnTo>
                    <a:lnTo>
                      <a:pt x="10764" y="3137"/>
                    </a:lnTo>
                    <a:lnTo>
                      <a:pt x="10381" y="3520"/>
                    </a:lnTo>
                    <a:lnTo>
                      <a:pt x="9999" y="3877"/>
                    </a:lnTo>
                    <a:lnTo>
                      <a:pt x="9642" y="4183"/>
                    </a:lnTo>
                    <a:lnTo>
                      <a:pt x="9259" y="4438"/>
                    </a:lnTo>
                    <a:lnTo>
                      <a:pt x="7627" y="5382"/>
                    </a:lnTo>
                    <a:lnTo>
                      <a:pt x="4490" y="7141"/>
                    </a:lnTo>
                    <a:lnTo>
                      <a:pt x="1" y="9641"/>
                    </a:lnTo>
                    <a:lnTo>
                      <a:pt x="7066" y="19843"/>
                    </a:lnTo>
                    <a:lnTo>
                      <a:pt x="7856" y="19511"/>
                    </a:lnTo>
                    <a:lnTo>
                      <a:pt x="8978" y="19001"/>
                    </a:lnTo>
                    <a:lnTo>
                      <a:pt x="10356" y="18363"/>
                    </a:lnTo>
                    <a:lnTo>
                      <a:pt x="11886" y="17649"/>
                    </a:lnTo>
                    <a:lnTo>
                      <a:pt x="13391" y="16884"/>
                    </a:lnTo>
                    <a:lnTo>
                      <a:pt x="14793" y="16144"/>
                    </a:lnTo>
                    <a:lnTo>
                      <a:pt x="15406" y="15813"/>
                    </a:lnTo>
                    <a:lnTo>
                      <a:pt x="15967" y="15481"/>
                    </a:lnTo>
                    <a:lnTo>
                      <a:pt x="16426" y="15175"/>
                    </a:lnTo>
                    <a:lnTo>
                      <a:pt x="16808" y="14920"/>
                    </a:lnTo>
                    <a:lnTo>
                      <a:pt x="17522" y="14334"/>
                    </a:lnTo>
                    <a:lnTo>
                      <a:pt x="18441" y="13543"/>
                    </a:lnTo>
                    <a:lnTo>
                      <a:pt x="19410" y="12625"/>
                    </a:lnTo>
                    <a:lnTo>
                      <a:pt x="19894" y="12140"/>
                    </a:lnTo>
                    <a:lnTo>
                      <a:pt x="20353" y="11630"/>
                    </a:lnTo>
                    <a:lnTo>
                      <a:pt x="20812" y="11146"/>
                    </a:lnTo>
                    <a:lnTo>
                      <a:pt x="21195" y="10661"/>
                    </a:lnTo>
                    <a:lnTo>
                      <a:pt x="21552" y="10176"/>
                    </a:lnTo>
                    <a:lnTo>
                      <a:pt x="21833" y="9717"/>
                    </a:lnTo>
                    <a:lnTo>
                      <a:pt x="22037" y="9309"/>
                    </a:lnTo>
                    <a:lnTo>
                      <a:pt x="22113" y="9105"/>
                    </a:lnTo>
                    <a:lnTo>
                      <a:pt x="22139" y="8927"/>
                    </a:lnTo>
                    <a:lnTo>
                      <a:pt x="22164" y="8748"/>
                    </a:lnTo>
                    <a:lnTo>
                      <a:pt x="22164" y="8570"/>
                    </a:lnTo>
                    <a:lnTo>
                      <a:pt x="22139" y="8442"/>
                    </a:lnTo>
                    <a:lnTo>
                      <a:pt x="22062" y="8289"/>
                    </a:lnTo>
                    <a:lnTo>
                      <a:pt x="21909" y="8060"/>
                    </a:lnTo>
                    <a:lnTo>
                      <a:pt x="21731" y="7907"/>
                    </a:lnTo>
                    <a:lnTo>
                      <a:pt x="21552" y="7754"/>
                    </a:lnTo>
                    <a:lnTo>
                      <a:pt x="21348" y="7677"/>
                    </a:lnTo>
                    <a:lnTo>
                      <a:pt x="21169" y="7626"/>
                    </a:lnTo>
                    <a:lnTo>
                      <a:pt x="20991" y="7600"/>
                    </a:lnTo>
                    <a:lnTo>
                      <a:pt x="20812" y="7626"/>
                    </a:lnTo>
                    <a:lnTo>
                      <a:pt x="20634" y="7651"/>
                    </a:lnTo>
                    <a:lnTo>
                      <a:pt x="20455" y="7677"/>
                    </a:lnTo>
                    <a:lnTo>
                      <a:pt x="20302" y="7728"/>
                    </a:lnTo>
                    <a:lnTo>
                      <a:pt x="20047" y="7856"/>
                    </a:lnTo>
                    <a:lnTo>
                      <a:pt x="19818" y="8009"/>
                    </a:lnTo>
                    <a:lnTo>
                      <a:pt x="20047" y="7677"/>
                    </a:lnTo>
                    <a:lnTo>
                      <a:pt x="20277" y="7294"/>
                    </a:lnTo>
                    <a:lnTo>
                      <a:pt x="20506" y="6861"/>
                    </a:lnTo>
                    <a:lnTo>
                      <a:pt x="20608" y="6606"/>
                    </a:lnTo>
                    <a:lnTo>
                      <a:pt x="20685" y="6325"/>
                    </a:lnTo>
                    <a:lnTo>
                      <a:pt x="20736" y="6045"/>
                    </a:lnTo>
                    <a:lnTo>
                      <a:pt x="20761" y="5790"/>
                    </a:lnTo>
                    <a:lnTo>
                      <a:pt x="20761" y="5509"/>
                    </a:lnTo>
                    <a:lnTo>
                      <a:pt x="20710" y="5229"/>
                    </a:lnTo>
                    <a:lnTo>
                      <a:pt x="20608" y="4974"/>
                    </a:lnTo>
                    <a:lnTo>
                      <a:pt x="20455" y="4719"/>
                    </a:lnTo>
                    <a:lnTo>
                      <a:pt x="20353" y="4616"/>
                    </a:lnTo>
                    <a:lnTo>
                      <a:pt x="20251" y="4514"/>
                    </a:lnTo>
                    <a:lnTo>
                      <a:pt x="20149" y="4438"/>
                    </a:lnTo>
                    <a:lnTo>
                      <a:pt x="20047" y="4361"/>
                    </a:lnTo>
                    <a:lnTo>
                      <a:pt x="19818" y="4285"/>
                    </a:lnTo>
                    <a:lnTo>
                      <a:pt x="19563" y="4259"/>
                    </a:lnTo>
                    <a:lnTo>
                      <a:pt x="19308" y="4259"/>
                    </a:lnTo>
                    <a:lnTo>
                      <a:pt x="19053" y="4310"/>
                    </a:lnTo>
                    <a:lnTo>
                      <a:pt x="18798" y="4361"/>
                    </a:lnTo>
                    <a:lnTo>
                      <a:pt x="18543" y="4463"/>
                    </a:lnTo>
                    <a:lnTo>
                      <a:pt x="18313" y="4565"/>
                    </a:lnTo>
                    <a:lnTo>
                      <a:pt x="18083" y="4693"/>
                    </a:lnTo>
                    <a:lnTo>
                      <a:pt x="17701" y="4923"/>
                    </a:lnTo>
                    <a:lnTo>
                      <a:pt x="17369" y="5178"/>
                    </a:lnTo>
                    <a:lnTo>
                      <a:pt x="17573" y="4821"/>
                    </a:lnTo>
                    <a:lnTo>
                      <a:pt x="17777" y="4412"/>
                    </a:lnTo>
                    <a:lnTo>
                      <a:pt x="17981" y="3928"/>
                    </a:lnTo>
                    <a:lnTo>
                      <a:pt x="18058" y="3673"/>
                    </a:lnTo>
                    <a:lnTo>
                      <a:pt x="18134" y="3392"/>
                    </a:lnTo>
                    <a:lnTo>
                      <a:pt x="18185" y="3112"/>
                    </a:lnTo>
                    <a:lnTo>
                      <a:pt x="18185" y="2831"/>
                    </a:lnTo>
                    <a:lnTo>
                      <a:pt x="18160" y="2551"/>
                    </a:lnTo>
                    <a:lnTo>
                      <a:pt x="18083" y="2270"/>
                    </a:lnTo>
                    <a:lnTo>
                      <a:pt x="17981" y="2015"/>
                    </a:lnTo>
                    <a:lnTo>
                      <a:pt x="17803" y="1760"/>
                    </a:lnTo>
                    <a:lnTo>
                      <a:pt x="17701" y="1658"/>
                    </a:lnTo>
                    <a:lnTo>
                      <a:pt x="17599" y="1581"/>
                    </a:lnTo>
                    <a:lnTo>
                      <a:pt x="17497" y="1505"/>
                    </a:lnTo>
                    <a:lnTo>
                      <a:pt x="17369" y="1454"/>
                    </a:lnTo>
                    <a:lnTo>
                      <a:pt x="17140" y="1403"/>
                    </a:lnTo>
                    <a:lnTo>
                      <a:pt x="16910" y="1377"/>
                    </a:lnTo>
                    <a:lnTo>
                      <a:pt x="16655" y="1428"/>
                    </a:lnTo>
                    <a:lnTo>
                      <a:pt x="16426" y="1505"/>
                    </a:lnTo>
                    <a:lnTo>
                      <a:pt x="16196" y="1607"/>
                    </a:lnTo>
                    <a:lnTo>
                      <a:pt x="15967" y="1735"/>
                    </a:lnTo>
                    <a:lnTo>
                      <a:pt x="15737" y="1888"/>
                    </a:lnTo>
                    <a:lnTo>
                      <a:pt x="15533" y="2041"/>
                    </a:lnTo>
                    <a:lnTo>
                      <a:pt x="15201" y="2347"/>
                    </a:lnTo>
                    <a:lnTo>
                      <a:pt x="14895" y="2653"/>
                    </a:lnTo>
                    <a:lnTo>
                      <a:pt x="15099" y="2347"/>
                    </a:lnTo>
                    <a:lnTo>
                      <a:pt x="15303" y="2015"/>
                    </a:lnTo>
                    <a:lnTo>
                      <a:pt x="15482" y="1607"/>
                    </a:lnTo>
                    <a:lnTo>
                      <a:pt x="15533" y="1403"/>
                    </a:lnTo>
                    <a:lnTo>
                      <a:pt x="15584" y="1199"/>
                    </a:lnTo>
                    <a:lnTo>
                      <a:pt x="15610" y="969"/>
                    </a:lnTo>
                    <a:lnTo>
                      <a:pt x="15584" y="765"/>
                    </a:lnTo>
                    <a:lnTo>
                      <a:pt x="15533" y="587"/>
                    </a:lnTo>
                    <a:lnTo>
                      <a:pt x="15431" y="408"/>
                    </a:lnTo>
                    <a:lnTo>
                      <a:pt x="15278" y="230"/>
                    </a:lnTo>
                    <a:lnTo>
                      <a:pt x="15074" y="102"/>
                    </a:lnTo>
                    <a:lnTo>
                      <a:pt x="14921" y="51"/>
                    </a:lnTo>
                    <a:lnTo>
                      <a:pt x="14768" y="26"/>
                    </a:lnTo>
                    <a:lnTo>
                      <a:pt x="14615"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20"/>
              <p:cNvSpPr/>
              <p:nvPr/>
            </p:nvSpPr>
            <p:spPr>
              <a:xfrm>
                <a:off x="207000" y="879900"/>
                <a:ext cx="150500" cy="133925"/>
              </a:xfrm>
              <a:custGeom>
                <a:avLst/>
                <a:gdLst/>
                <a:ahLst/>
                <a:cxnLst/>
                <a:rect l="l" t="t" r="r" b="b"/>
                <a:pathLst>
                  <a:path w="6020" h="5357" extrusionOk="0">
                    <a:moveTo>
                      <a:pt x="5943" y="0"/>
                    </a:moveTo>
                    <a:lnTo>
                      <a:pt x="5866" y="77"/>
                    </a:lnTo>
                    <a:lnTo>
                      <a:pt x="5560" y="587"/>
                    </a:lnTo>
                    <a:lnTo>
                      <a:pt x="5254" y="1046"/>
                    </a:lnTo>
                    <a:lnTo>
                      <a:pt x="4948" y="1479"/>
                    </a:lnTo>
                    <a:lnTo>
                      <a:pt x="4642" y="1862"/>
                    </a:lnTo>
                    <a:lnTo>
                      <a:pt x="4336" y="2245"/>
                    </a:lnTo>
                    <a:lnTo>
                      <a:pt x="4030" y="2576"/>
                    </a:lnTo>
                    <a:lnTo>
                      <a:pt x="3724" y="2882"/>
                    </a:lnTo>
                    <a:lnTo>
                      <a:pt x="3393" y="3188"/>
                    </a:lnTo>
                    <a:lnTo>
                      <a:pt x="3061" y="3469"/>
                    </a:lnTo>
                    <a:lnTo>
                      <a:pt x="2704" y="3724"/>
                    </a:lnTo>
                    <a:lnTo>
                      <a:pt x="2321" y="3979"/>
                    </a:lnTo>
                    <a:lnTo>
                      <a:pt x="1913" y="4234"/>
                    </a:lnTo>
                    <a:lnTo>
                      <a:pt x="1021" y="4744"/>
                    </a:lnTo>
                    <a:lnTo>
                      <a:pt x="26" y="5254"/>
                    </a:lnTo>
                    <a:lnTo>
                      <a:pt x="0" y="5280"/>
                    </a:lnTo>
                    <a:lnTo>
                      <a:pt x="0" y="5331"/>
                    </a:lnTo>
                    <a:lnTo>
                      <a:pt x="26" y="5356"/>
                    </a:lnTo>
                    <a:lnTo>
                      <a:pt x="51" y="5356"/>
                    </a:lnTo>
                    <a:lnTo>
                      <a:pt x="1097" y="4922"/>
                    </a:lnTo>
                    <a:lnTo>
                      <a:pt x="1607" y="4718"/>
                    </a:lnTo>
                    <a:lnTo>
                      <a:pt x="2066" y="4489"/>
                    </a:lnTo>
                    <a:lnTo>
                      <a:pt x="2500" y="4259"/>
                    </a:lnTo>
                    <a:lnTo>
                      <a:pt x="2908" y="4030"/>
                    </a:lnTo>
                    <a:lnTo>
                      <a:pt x="3291" y="3775"/>
                    </a:lnTo>
                    <a:lnTo>
                      <a:pt x="3673" y="3494"/>
                    </a:lnTo>
                    <a:lnTo>
                      <a:pt x="4030" y="3188"/>
                    </a:lnTo>
                    <a:lnTo>
                      <a:pt x="4362" y="2857"/>
                    </a:lnTo>
                    <a:lnTo>
                      <a:pt x="4668" y="2500"/>
                    </a:lnTo>
                    <a:lnTo>
                      <a:pt x="4974" y="2117"/>
                    </a:lnTo>
                    <a:lnTo>
                      <a:pt x="5254" y="1683"/>
                    </a:lnTo>
                    <a:lnTo>
                      <a:pt x="5509" y="1224"/>
                    </a:lnTo>
                    <a:lnTo>
                      <a:pt x="5764" y="714"/>
                    </a:lnTo>
                    <a:lnTo>
                      <a:pt x="6019" y="153"/>
                    </a:lnTo>
                    <a:lnTo>
                      <a:pt x="6019" y="51"/>
                    </a:lnTo>
                    <a:lnTo>
                      <a:pt x="6019" y="26"/>
                    </a:lnTo>
                    <a:lnTo>
                      <a:pt x="59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20"/>
              <p:cNvSpPr/>
              <p:nvPr/>
            </p:nvSpPr>
            <p:spPr>
              <a:xfrm>
                <a:off x="256725" y="941750"/>
                <a:ext cx="161350" cy="141550"/>
              </a:xfrm>
              <a:custGeom>
                <a:avLst/>
                <a:gdLst/>
                <a:ahLst/>
                <a:cxnLst/>
                <a:rect l="l" t="t" r="r" b="b"/>
                <a:pathLst>
                  <a:path w="6454" h="5662" extrusionOk="0">
                    <a:moveTo>
                      <a:pt x="6351" y="0"/>
                    </a:moveTo>
                    <a:lnTo>
                      <a:pt x="6326" y="51"/>
                    </a:lnTo>
                    <a:lnTo>
                      <a:pt x="5586" y="995"/>
                    </a:lnTo>
                    <a:lnTo>
                      <a:pt x="4872" y="1836"/>
                    </a:lnTo>
                    <a:lnTo>
                      <a:pt x="4541" y="2193"/>
                    </a:lnTo>
                    <a:lnTo>
                      <a:pt x="4184" y="2550"/>
                    </a:lnTo>
                    <a:lnTo>
                      <a:pt x="3852" y="2882"/>
                    </a:lnTo>
                    <a:lnTo>
                      <a:pt x="3495" y="3188"/>
                    </a:lnTo>
                    <a:lnTo>
                      <a:pt x="3138" y="3494"/>
                    </a:lnTo>
                    <a:lnTo>
                      <a:pt x="2755" y="3800"/>
                    </a:lnTo>
                    <a:lnTo>
                      <a:pt x="1939" y="4361"/>
                    </a:lnTo>
                    <a:lnTo>
                      <a:pt x="1046" y="4948"/>
                    </a:lnTo>
                    <a:lnTo>
                      <a:pt x="26" y="5560"/>
                    </a:lnTo>
                    <a:lnTo>
                      <a:pt x="1" y="5585"/>
                    </a:lnTo>
                    <a:lnTo>
                      <a:pt x="1" y="5611"/>
                    </a:lnTo>
                    <a:lnTo>
                      <a:pt x="26" y="5636"/>
                    </a:lnTo>
                    <a:lnTo>
                      <a:pt x="52" y="5662"/>
                    </a:lnTo>
                    <a:lnTo>
                      <a:pt x="1123" y="5126"/>
                    </a:lnTo>
                    <a:lnTo>
                      <a:pt x="2092" y="4616"/>
                    </a:lnTo>
                    <a:lnTo>
                      <a:pt x="2526" y="4336"/>
                    </a:lnTo>
                    <a:lnTo>
                      <a:pt x="2959" y="4081"/>
                    </a:lnTo>
                    <a:lnTo>
                      <a:pt x="3367" y="3800"/>
                    </a:lnTo>
                    <a:lnTo>
                      <a:pt x="3750" y="3494"/>
                    </a:lnTo>
                    <a:lnTo>
                      <a:pt x="4132" y="3188"/>
                    </a:lnTo>
                    <a:lnTo>
                      <a:pt x="4490" y="2857"/>
                    </a:lnTo>
                    <a:lnTo>
                      <a:pt x="4821" y="2499"/>
                    </a:lnTo>
                    <a:lnTo>
                      <a:pt x="5153" y="2091"/>
                    </a:lnTo>
                    <a:lnTo>
                      <a:pt x="5484" y="1683"/>
                    </a:lnTo>
                    <a:lnTo>
                      <a:pt x="5816" y="1224"/>
                    </a:lnTo>
                    <a:lnTo>
                      <a:pt x="6122" y="714"/>
                    </a:lnTo>
                    <a:lnTo>
                      <a:pt x="6428" y="179"/>
                    </a:lnTo>
                    <a:lnTo>
                      <a:pt x="6453" y="128"/>
                    </a:lnTo>
                    <a:lnTo>
                      <a:pt x="6453" y="77"/>
                    </a:lnTo>
                    <a:lnTo>
                      <a:pt x="64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20"/>
              <p:cNvSpPr/>
              <p:nvPr/>
            </p:nvSpPr>
            <p:spPr>
              <a:xfrm>
                <a:off x="302000" y="1019525"/>
                <a:ext cx="170275" cy="130725"/>
              </a:xfrm>
              <a:custGeom>
                <a:avLst/>
                <a:gdLst/>
                <a:ahLst/>
                <a:cxnLst/>
                <a:rect l="l" t="t" r="r" b="b"/>
                <a:pathLst>
                  <a:path w="6811" h="5229" extrusionOk="0">
                    <a:moveTo>
                      <a:pt x="6759" y="1"/>
                    </a:moveTo>
                    <a:lnTo>
                      <a:pt x="6683" y="77"/>
                    </a:lnTo>
                    <a:lnTo>
                      <a:pt x="5892" y="970"/>
                    </a:lnTo>
                    <a:lnTo>
                      <a:pt x="5152" y="1760"/>
                    </a:lnTo>
                    <a:lnTo>
                      <a:pt x="4795" y="2117"/>
                    </a:lnTo>
                    <a:lnTo>
                      <a:pt x="4438" y="2449"/>
                    </a:lnTo>
                    <a:lnTo>
                      <a:pt x="4056" y="2755"/>
                    </a:lnTo>
                    <a:lnTo>
                      <a:pt x="3699" y="3061"/>
                    </a:lnTo>
                    <a:lnTo>
                      <a:pt x="3316" y="3342"/>
                    </a:lnTo>
                    <a:lnTo>
                      <a:pt x="2908" y="3622"/>
                    </a:lnTo>
                    <a:lnTo>
                      <a:pt x="2500" y="3877"/>
                    </a:lnTo>
                    <a:lnTo>
                      <a:pt x="2066" y="4132"/>
                    </a:lnTo>
                    <a:lnTo>
                      <a:pt x="1607" y="4387"/>
                    </a:lnTo>
                    <a:lnTo>
                      <a:pt x="1123" y="4642"/>
                    </a:lnTo>
                    <a:lnTo>
                      <a:pt x="52" y="5127"/>
                    </a:lnTo>
                    <a:lnTo>
                      <a:pt x="1" y="5152"/>
                    </a:lnTo>
                    <a:lnTo>
                      <a:pt x="1" y="5203"/>
                    </a:lnTo>
                    <a:lnTo>
                      <a:pt x="26" y="5229"/>
                    </a:lnTo>
                    <a:lnTo>
                      <a:pt x="77" y="5229"/>
                    </a:lnTo>
                    <a:lnTo>
                      <a:pt x="613" y="5076"/>
                    </a:lnTo>
                    <a:lnTo>
                      <a:pt x="1123" y="4897"/>
                    </a:lnTo>
                    <a:lnTo>
                      <a:pt x="1607" y="4693"/>
                    </a:lnTo>
                    <a:lnTo>
                      <a:pt x="2092" y="4489"/>
                    </a:lnTo>
                    <a:lnTo>
                      <a:pt x="2577" y="4234"/>
                    </a:lnTo>
                    <a:lnTo>
                      <a:pt x="3036" y="3954"/>
                    </a:lnTo>
                    <a:lnTo>
                      <a:pt x="3495" y="3673"/>
                    </a:lnTo>
                    <a:lnTo>
                      <a:pt x="3928" y="3342"/>
                    </a:lnTo>
                    <a:lnTo>
                      <a:pt x="4336" y="3010"/>
                    </a:lnTo>
                    <a:lnTo>
                      <a:pt x="4744" y="2653"/>
                    </a:lnTo>
                    <a:lnTo>
                      <a:pt x="5127" y="2296"/>
                    </a:lnTo>
                    <a:lnTo>
                      <a:pt x="5484" y="1888"/>
                    </a:lnTo>
                    <a:lnTo>
                      <a:pt x="5841" y="1480"/>
                    </a:lnTo>
                    <a:lnTo>
                      <a:pt x="6173" y="1072"/>
                    </a:lnTo>
                    <a:lnTo>
                      <a:pt x="6479" y="613"/>
                    </a:lnTo>
                    <a:lnTo>
                      <a:pt x="6759" y="154"/>
                    </a:lnTo>
                    <a:lnTo>
                      <a:pt x="6810" y="52"/>
                    </a:lnTo>
                    <a:lnTo>
                      <a:pt x="6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20"/>
              <p:cNvSpPr/>
              <p:nvPr/>
            </p:nvSpPr>
            <p:spPr>
              <a:xfrm>
                <a:off x="-87575" y="876700"/>
                <a:ext cx="330300" cy="306725"/>
              </a:xfrm>
              <a:custGeom>
                <a:avLst/>
                <a:gdLst/>
                <a:ahLst/>
                <a:cxnLst/>
                <a:rect l="l" t="t" r="r" b="b"/>
                <a:pathLst>
                  <a:path w="13212" h="12269" extrusionOk="0">
                    <a:moveTo>
                      <a:pt x="11656" y="1"/>
                    </a:moveTo>
                    <a:lnTo>
                      <a:pt x="11044" y="52"/>
                    </a:lnTo>
                    <a:lnTo>
                      <a:pt x="10381" y="179"/>
                    </a:lnTo>
                    <a:lnTo>
                      <a:pt x="9667" y="307"/>
                    </a:lnTo>
                    <a:lnTo>
                      <a:pt x="8927" y="511"/>
                    </a:lnTo>
                    <a:lnTo>
                      <a:pt x="8162" y="715"/>
                    </a:lnTo>
                    <a:lnTo>
                      <a:pt x="7422" y="970"/>
                    </a:lnTo>
                    <a:lnTo>
                      <a:pt x="6708" y="1225"/>
                    </a:lnTo>
                    <a:lnTo>
                      <a:pt x="6019" y="1480"/>
                    </a:lnTo>
                    <a:lnTo>
                      <a:pt x="5407" y="1760"/>
                    </a:lnTo>
                    <a:lnTo>
                      <a:pt x="4846" y="2015"/>
                    </a:lnTo>
                    <a:lnTo>
                      <a:pt x="4413" y="2270"/>
                    </a:lnTo>
                    <a:lnTo>
                      <a:pt x="4081" y="2500"/>
                    </a:lnTo>
                    <a:lnTo>
                      <a:pt x="2984" y="3546"/>
                    </a:lnTo>
                    <a:lnTo>
                      <a:pt x="1964" y="4617"/>
                    </a:lnTo>
                    <a:lnTo>
                      <a:pt x="970" y="5739"/>
                    </a:lnTo>
                    <a:lnTo>
                      <a:pt x="0" y="6887"/>
                    </a:lnTo>
                    <a:lnTo>
                      <a:pt x="230" y="7167"/>
                    </a:lnTo>
                    <a:lnTo>
                      <a:pt x="842" y="7958"/>
                    </a:lnTo>
                    <a:lnTo>
                      <a:pt x="1250" y="8468"/>
                    </a:lnTo>
                    <a:lnTo>
                      <a:pt x="1735" y="9029"/>
                    </a:lnTo>
                    <a:lnTo>
                      <a:pt x="2270" y="9590"/>
                    </a:lnTo>
                    <a:lnTo>
                      <a:pt x="2857" y="10177"/>
                    </a:lnTo>
                    <a:lnTo>
                      <a:pt x="3469" y="10738"/>
                    </a:lnTo>
                    <a:lnTo>
                      <a:pt x="4081" y="11222"/>
                    </a:lnTo>
                    <a:lnTo>
                      <a:pt x="4387" y="11452"/>
                    </a:lnTo>
                    <a:lnTo>
                      <a:pt x="4693" y="11656"/>
                    </a:lnTo>
                    <a:lnTo>
                      <a:pt x="4999" y="11835"/>
                    </a:lnTo>
                    <a:lnTo>
                      <a:pt x="5331" y="11988"/>
                    </a:lnTo>
                    <a:lnTo>
                      <a:pt x="5611" y="12115"/>
                    </a:lnTo>
                    <a:lnTo>
                      <a:pt x="5917" y="12217"/>
                    </a:lnTo>
                    <a:lnTo>
                      <a:pt x="6198" y="12268"/>
                    </a:lnTo>
                    <a:lnTo>
                      <a:pt x="6479" y="12268"/>
                    </a:lnTo>
                    <a:lnTo>
                      <a:pt x="6759" y="12243"/>
                    </a:lnTo>
                    <a:lnTo>
                      <a:pt x="7014" y="12166"/>
                    </a:lnTo>
                    <a:lnTo>
                      <a:pt x="7269" y="12064"/>
                    </a:lnTo>
                    <a:lnTo>
                      <a:pt x="7499" y="11886"/>
                    </a:lnTo>
                    <a:lnTo>
                      <a:pt x="7703" y="11682"/>
                    </a:lnTo>
                    <a:lnTo>
                      <a:pt x="7907" y="11452"/>
                    </a:lnTo>
                    <a:lnTo>
                      <a:pt x="8060" y="11222"/>
                    </a:lnTo>
                    <a:lnTo>
                      <a:pt x="8213" y="10993"/>
                    </a:lnTo>
                    <a:lnTo>
                      <a:pt x="8340" y="10738"/>
                    </a:lnTo>
                    <a:lnTo>
                      <a:pt x="8442" y="10483"/>
                    </a:lnTo>
                    <a:lnTo>
                      <a:pt x="8519" y="10228"/>
                    </a:lnTo>
                    <a:lnTo>
                      <a:pt x="8595" y="9973"/>
                    </a:lnTo>
                    <a:lnTo>
                      <a:pt x="8697" y="9412"/>
                    </a:lnTo>
                    <a:lnTo>
                      <a:pt x="8748" y="8876"/>
                    </a:lnTo>
                    <a:lnTo>
                      <a:pt x="8748" y="8340"/>
                    </a:lnTo>
                    <a:lnTo>
                      <a:pt x="8697" y="7805"/>
                    </a:lnTo>
                    <a:lnTo>
                      <a:pt x="8621" y="7320"/>
                    </a:lnTo>
                    <a:lnTo>
                      <a:pt x="8544" y="6836"/>
                    </a:lnTo>
                    <a:lnTo>
                      <a:pt x="8442" y="6428"/>
                    </a:lnTo>
                    <a:lnTo>
                      <a:pt x="8340" y="6045"/>
                    </a:lnTo>
                    <a:lnTo>
                      <a:pt x="8187" y="5535"/>
                    </a:lnTo>
                    <a:lnTo>
                      <a:pt x="8111" y="5331"/>
                    </a:lnTo>
                    <a:lnTo>
                      <a:pt x="8927" y="4974"/>
                    </a:lnTo>
                    <a:lnTo>
                      <a:pt x="9386" y="4744"/>
                    </a:lnTo>
                    <a:lnTo>
                      <a:pt x="9845" y="4515"/>
                    </a:lnTo>
                    <a:lnTo>
                      <a:pt x="10304" y="4234"/>
                    </a:lnTo>
                    <a:lnTo>
                      <a:pt x="10763" y="3954"/>
                    </a:lnTo>
                    <a:lnTo>
                      <a:pt x="11222" y="3648"/>
                    </a:lnTo>
                    <a:lnTo>
                      <a:pt x="11656" y="3316"/>
                    </a:lnTo>
                    <a:lnTo>
                      <a:pt x="12039" y="2985"/>
                    </a:lnTo>
                    <a:lnTo>
                      <a:pt x="12396" y="2628"/>
                    </a:lnTo>
                    <a:lnTo>
                      <a:pt x="12702" y="2296"/>
                    </a:lnTo>
                    <a:lnTo>
                      <a:pt x="12931" y="1913"/>
                    </a:lnTo>
                    <a:lnTo>
                      <a:pt x="13033" y="1735"/>
                    </a:lnTo>
                    <a:lnTo>
                      <a:pt x="13110" y="1556"/>
                    </a:lnTo>
                    <a:lnTo>
                      <a:pt x="13161" y="1378"/>
                    </a:lnTo>
                    <a:lnTo>
                      <a:pt x="13212" y="1199"/>
                    </a:lnTo>
                    <a:lnTo>
                      <a:pt x="13212" y="1021"/>
                    </a:lnTo>
                    <a:lnTo>
                      <a:pt x="13212" y="842"/>
                    </a:lnTo>
                    <a:lnTo>
                      <a:pt x="13186" y="638"/>
                    </a:lnTo>
                    <a:lnTo>
                      <a:pt x="13110" y="460"/>
                    </a:lnTo>
                    <a:lnTo>
                      <a:pt x="13033" y="332"/>
                    </a:lnTo>
                    <a:lnTo>
                      <a:pt x="12931" y="230"/>
                    </a:lnTo>
                    <a:lnTo>
                      <a:pt x="12804" y="154"/>
                    </a:lnTo>
                    <a:lnTo>
                      <a:pt x="12625" y="103"/>
                    </a:lnTo>
                    <a:lnTo>
                      <a:pt x="12421" y="52"/>
                    </a:lnTo>
                    <a:lnTo>
                      <a:pt x="12192" y="26"/>
                    </a:lnTo>
                    <a:lnTo>
                      <a:pt x="11936"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20"/>
              <p:cNvSpPr/>
              <p:nvPr/>
            </p:nvSpPr>
            <p:spPr>
              <a:xfrm>
                <a:off x="102425" y="904125"/>
                <a:ext cx="139025" cy="272925"/>
              </a:xfrm>
              <a:custGeom>
                <a:avLst/>
                <a:gdLst/>
                <a:ahLst/>
                <a:cxnLst/>
                <a:rect l="l" t="t" r="r" b="b"/>
                <a:pathLst>
                  <a:path w="5561" h="10917" extrusionOk="0">
                    <a:moveTo>
                      <a:pt x="5535" y="0"/>
                    </a:moveTo>
                    <a:lnTo>
                      <a:pt x="5408" y="408"/>
                    </a:lnTo>
                    <a:lnTo>
                      <a:pt x="5229" y="765"/>
                    </a:lnTo>
                    <a:lnTo>
                      <a:pt x="5000" y="1122"/>
                    </a:lnTo>
                    <a:lnTo>
                      <a:pt x="4745" y="1454"/>
                    </a:lnTo>
                    <a:lnTo>
                      <a:pt x="4464" y="1760"/>
                    </a:lnTo>
                    <a:lnTo>
                      <a:pt x="4158" y="2015"/>
                    </a:lnTo>
                    <a:lnTo>
                      <a:pt x="3826" y="2296"/>
                    </a:lnTo>
                    <a:lnTo>
                      <a:pt x="3469" y="2525"/>
                    </a:lnTo>
                    <a:lnTo>
                      <a:pt x="3087" y="2755"/>
                    </a:lnTo>
                    <a:lnTo>
                      <a:pt x="2704" y="2959"/>
                    </a:lnTo>
                    <a:lnTo>
                      <a:pt x="1914" y="3341"/>
                    </a:lnTo>
                    <a:lnTo>
                      <a:pt x="1148" y="3724"/>
                    </a:lnTo>
                    <a:lnTo>
                      <a:pt x="409" y="4081"/>
                    </a:lnTo>
                    <a:lnTo>
                      <a:pt x="358" y="4106"/>
                    </a:lnTo>
                    <a:lnTo>
                      <a:pt x="307" y="4183"/>
                    </a:lnTo>
                    <a:lnTo>
                      <a:pt x="307" y="4234"/>
                    </a:lnTo>
                    <a:lnTo>
                      <a:pt x="332" y="4311"/>
                    </a:lnTo>
                    <a:lnTo>
                      <a:pt x="358" y="4387"/>
                    </a:lnTo>
                    <a:lnTo>
                      <a:pt x="562" y="5127"/>
                    </a:lnTo>
                    <a:lnTo>
                      <a:pt x="664" y="5535"/>
                    </a:lnTo>
                    <a:lnTo>
                      <a:pt x="740" y="5943"/>
                    </a:lnTo>
                    <a:lnTo>
                      <a:pt x="791" y="6376"/>
                    </a:lnTo>
                    <a:lnTo>
                      <a:pt x="842" y="6810"/>
                    </a:lnTo>
                    <a:lnTo>
                      <a:pt x="868" y="7243"/>
                    </a:lnTo>
                    <a:lnTo>
                      <a:pt x="893" y="7677"/>
                    </a:lnTo>
                    <a:lnTo>
                      <a:pt x="868" y="8111"/>
                    </a:lnTo>
                    <a:lnTo>
                      <a:pt x="842" y="8544"/>
                    </a:lnTo>
                    <a:lnTo>
                      <a:pt x="766" y="8952"/>
                    </a:lnTo>
                    <a:lnTo>
                      <a:pt x="689" y="9360"/>
                    </a:lnTo>
                    <a:lnTo>
                      <a:pt x="562" y="9768"/>
                    </a:lnTo>
                    <a:lnTo>
                      <a:pt x="409" y="10151"/>
                    </a:lnTo>
                    <a:lnTo>
                      <a:pt x="230" y="10508"/>
                    </a:lnTo>
                    <a:lnTo>
                      <a:pt x="1" y="10840"/>
                    </a:lnTo>
                    <a:lnTo>
                      <a:pt x="1" y="10865"/>
                    </a:lnTo>
                    <a:lnTo>
                      <a:pt x="1" y="10891"/>
                    </a:lnTo>
                    <a:lnTo>
                      <a:pt x="26" y="10916"/>
                    </a:lnTo>
                    <a:lnTo>
                      <a:pt x="77" y="10891"/>
                    </a:lnTo>
                    <a:lnTo>
                      <a:pt x="358" y="10585"/>
                    </a:lnTo>
                    <a:lnTo>
                      <a:pt x="613" y="10227"/>
                    </a:lnTo>
                    <a:lnTo>
                      <a:pt x="817" y="9870"/>
                    </a:lnTo>
                    <a:lnTo>
                      <a:pt x="995" y="9488"/>
                    </a:lnTo>
                    <a:lnTo>
                      <a:pt x="1123" y="9080"/>
                    </a:lnTo>
                    <a:lnTo>
                      <a:pt x="1225" y="8672"/>
                    </a:lnTo>
                    <a:lnTo>
                      <a:pt x="1301" y="8238"/>
                    </a:lnTo>
                    <a:lnTo>
                      <a:pt x="1352" y="7805"/>
                    </a:lnTo>
                    <a:lnTo>
                      <a:pt x="1378" y="7371"/>
                    </a:lnTo>
                    <a:lnTo>
                      <a:pt x="1352" y="6912"/>
                    </a:lnTo>
                    <a:lnTo>
                      <a:pt x="1327" y="6478"/>
                    </a:lnTo>
                    <a:lnTo>
                      <a:pt x="1250" y="6045"/>
                    </a:lnTo>
                    <a:lnTo>
                      <a:pt x="1174" y="5611"/>
                    </a:lnTo>
                    <a:lnTo>
                      <a:pt x="1072" y="5203"/>
                    </a:lnTo>
                    <a:lnTo>
                      <a:pt x="944" y="4795"/>
                    </a:lnTo>
                    <a:lnTo>
                      <a:pt x="817" y="4387"/>
                    </a:lnTo>
                    <a:lnTo>
                      <a:pt x="1557" y="4030"/>
                    </a:lnTo>
                    <a:lnTo>
                      <a:pt x="2347" y="3673"/>
                    </a:lnTo>
                    <a:lnTo>
                      <a:pt x="3112" y="3239"/>
                    </a:lnTo>
                    <a:lnTo>
                      <a:pt x="3495" y="3010"/>
                    </a:lnTo>
                    <a:lnTo>
                      <a:pt x="3852" y="2780"/>
                    </a:lnTo>
                    <a:lnTo>
                      <a:pt x="4183" y="2525"/>
                    </a:lnTo>
                    <a:lnTo>
                      <a:pt x="4490" y="2219"/>
                    </a:lnTo>
                    <a:lnTo>
                      <a:pt x="4770" y="1939"/>
                    </a:lnTo>
                    <a:lnTo>
                      <a:pt x="5025" y="1607"/>
                    </a:lnTo>
                    <a:lnTo>
                      <a:pt x="5229" y="1250"/>
                    </a:lnTo>
                    <a:lnTo>
                      <a:pt x="5382" y="867"/>
                    </a:lnTo>
                    <a:lnTo>
                      <a:pt x="5484" y="459"/>
                    </a:lnTo>
                    <a:lnTo>
                      <a:pt x="5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20"/>
              <p:cNvSpPr/>
              <p:nvPr/>
            </p:nvSpPr>
            <p:spPr>
              <a:xfrm>
                <a:off x="-266750" y="1035475"/>
                <a:ext cx="125650" cy="388325"/>
              </a:xfrm>
              <a:custGeom>
                <a:avLst/>
                <a:gdLst/>
                <a:ahLst/>
                <a:cxnLst/>
                <a:rect l="l" t="t" r="r" b="b"/>
                <a:pathLst>
                  <a:path w="5026" h="15533" extrusionOk="0">
                    <a:moveTo>
                      <a:pt x="1710" y="0"/>
                    </a:moveTo>
                    <a:lnTo>
                      <a:pt x="1250" y="51"/>
                    </a:lnTo>
                    <a:lnTo>
                      <a:pt x="766" y="128"/>
                    </a:lnTo>
                    <a:lnTo>
                      <a:pt x="383" y="230"/>
                    </a:lnTo>
                    <a:lnTo>
                      <a:pt x="1" y="332"/>
                    </a:lnTo>
                    <a:lnTo>
                      <a:pt x="2449" y="15532"/>
                    </a:lnTo>
                    <a:lnTo>
                      <a:pt x="2832" y="15507"/>
                    </a:lnTo>
                    <a:lnTo>
                      <a:pt x="3240" y="15405"/>
                    </a:lnTo>
                    <a:lnTo>
                      <a:pt x="3699" y="15277"/>
                    </a:lnTo>
                    <a:lnTo>
                      <a:pt x="4107" y="15099"/>
                    </a:lnTo>
                    <a:lnTo>
                      <a:pt x="4311" y="14997"/>
                    </a:lnTo>
                    <a:lnTo>
                      <a:pt x="4490" y="14895"/>
                    </a:lnTo>
                    <a:lnTo>
                      <a:pt x="4668" y="14767"/>
                    </a:lnTo>
                    <a:lnTo>
                      <a:pt x="4796" y="14640"/>
                    </a:lnTo>
                    <a:lnTo>
                      <a:pt x="4898" y="14512"/>
                    </a:lnTo>
                    <a:lnTo>
                      <a:pt x="4974" y="14385"/>
                    </a:lnTo>
                    <a:lnTo>
                      <a:pt x="5025" y="14232"/>
                    </a:lnTo>
                    <a:lnTo>
                      <a:pt x="5025" y="14104"/>
                    </a:lnTo>
                    <a:lnTo>
                      <a:pt x="4974" y="13951"/>
                    </a:lnTo>
                    <a:lnTo>
                      <a:pt x="4898" y="13823"/>
                    </a:lnTo>
                    <a:lnTo>
                      <a:pt x="4796" y="13721"/>
                    </a:lnTo>
                    <a:lnTo>
                      <a:pt x="4668" y="13594"/>
                    </a:lnTo>
                    <a:lnTo>
                      <a:pt x="4541" y="13492"/>
                    </a:lnTo>
                    <a:lnTo>
                      <a:pt x="4388" y="13415"/>
                    </a:lnTo>
                    <a:lnTo>
                      <a:pt x="4030" y="13262"/>
                    </a:lnTo>
                    <a:lnTo>
                      <a:pt x="3699" y="13160"/>
                    </a:lnTo>
                    <a:lnTo>
                      <a:pt x="3418" y="13084"/>
                    </a:lnTo>
                    <a:lnTo>
                      <a:pt x="3138" y="13033"/>
                    </a:lnTo>
                    <a:lnTo>
                      <a:pt x="3418" y="12880"/>
                    </a:lnTo>
                    <a:lnTo>
                      <a:pt x="3699" y="12727"/>
                    </a:lnTo>
                    <a:lnTo>
                      <a:pt x="4030" y="12497"/>
                    </a:lnTo>
                    <a:lnTo>
                      <a:pt x="4337" y="12242"/>
                    </a:lnTo>
                    <a:lnTo>
                      <a:pt x="4490" y="12115"/>
                    </a:lnTo>
                    <a:lnTo>
                      <a:pt x="4592" y="11962"/>
                    </a:lnTo>
                    <a:lnTo>
                      <a:pt x="4694" y="11809"/>
                    </a:lnTo>
                    <a:lnTo>
                      <a:pt x="4770" y="11656"/>
                    </a:lnTo>
                    <a:lnTo>
                      <a:pt x="4796" y="11477"/>
                    </a:lnTo>
                    <a:lnTo>
                      <a:pt x="4770" y="11324"/>
                    </a:lnTo>
                    <a:lnTo>
                      <a:pt x="4719" y="11171"/>
                    </a:lnTo>
                    <a:lnTo>
                      <a:pt x="4617" y="11043"/>
                    </a:lnTo>
                    <a:lnTo>
                      <a:pt x="4515" y="10941"/>
                    </a:lnTo>
                    <a:lnTo>
                      <a:pt x="4362" y="10839"/>
                    </a:lnTo>
                    <a:lnTo>
                      <a:pt x="4209" y="10737"/>
                    </a:lnTo>
                    <a:lnTo>
                      <a:pt x="4030" y="10661"/>
                    </a:lnTo>
                    <a:lnTo>
                      <a:pt x="3673" y="10533"/>
                    </a:lnTo>
                    <a:lnTo>
                      <a:pt x="3316" y="10431"/>
                    </a:lnTo>
                    <a:lnTo>
                      <a:pt x="3010" y="10355"/>
                    </a:lnTo>
                    <a:lnTo>
                      <a:pt x="2704" y="10304"/>
                    </a:lnTo>
                    <a:lnTo>
                      <a:pt x="2959" y="10227"/>
                    </a:lnTo>
                    <a:lnTo>
                      <a:pt x="3214" y="10100"/>
                    </a:lnTo>
                    <a:lnTo>
                      <a:pt x="3495" y="9947"/>
                    </a:lnTo>
                    <a:lnTo>
                      <a:pt x="3801" y="9743"/>
                    </a:lnTo>
                    <a:lnTo>
                      <a:pt x="3928" y="9615"/>
                    </a:lnTo>
                    <a:lnTo>
                      <a:pt x="4056" y="9462"/>
                    </a:lnTo>
                    <a:lnTo>
                      <a:pt x="4132" y="9335"/>
                    </a:lnTo>
                    <a:lnTo>
                      <a:pt x="4209" y="9156"/>
                    </a:lnTo>
                    <a:lnTo>
                      <a:pt x="4260" y="9003"/>
                    </a:lnTo>
                    <a:lnTo>
                      <a:pt x="4260" y="8799"/>
                    </a:lnTo>
                    <a:lnTo>
                      <a:pt x="4234" y="8621"/>
                    </a:lnTo>
                    <a:lnTo>
                      <a:pt x="4158" y="8468"/>
                    </a:lnTo>
                    <a:lnTo>
                      <a:pt x="4056" y="8315"/>
                    </a:lnTo>
                    <a:lnTo>
                      <a:pt x="3954" y="8213"/>
                    </a:lnTo>
                    <a:lnTo>
                      <a:pt x="3801" y="8085"/>
                    </a:lnTo>
                    <a:lnTo>
                      <a:pt x="3648" y="8008"/>
                    </a:lnTo>
                    <a:lnTo>
                      <a:pt x="3316" y="7855"/>
                    </a:lnTo>
                    <a:lnTo>
                      <a:pt x="2985" y="7753"/>
                    </a:lnTo>
                    <a:lnTo>
                      <a:pt x="2679" y="7702"/>
                    </a:lnTo>
                    <a:lnTo>
                      <a:pt x="2398" y="7651"/>
                    </a:lnTo>
                    <a:lnTo>
                      <a:pt x="2653" y="7549"/>
                    </a:lnTo>
                    <a:lnTo>
                      <a:pt x="2908" y="7422"/>
                    </a:lnTo>
                    <a:lnTo>
                      <a:pt x="3189" y="7243"/>
                    </a:lnTo>
                    <a:lnTo>
                      <a:pt x="3469" y="7039"/>
                    </a:lnTo>
                    <a:lnTo>
                      <a:pt x="3597" y="6912"/>
                    </a:lnTo>
                    <a:lnTo>
                      <a:pt x="3699" y="6759"/>
                    </a:lnTo>
                    <a:lnTo>
                      <a:pt x="3775" y="6606"/>
                    </a:lnTo>
                    <a:lnTo>
                      <a:pt x="3852" y="6453"/>
                    </a:lnTo>
                    <a:lnTo>
                      <a:pt x="3903" y="6274"/>
                    </a:lnTo>
                    <a:lnTo>
                      <a:pt x="3903" y="6070"/>
                    </a:lnTo>
                    <a:lnTo>
                      <a:pt x="3852" y="5943"/>
                    </a:lnTo>
                    <a:lnTo>
                      <a:pt x="3801" y="5815"/>
                    </a:lnTo>
                    <a:lnTo>
                      <a:pt x="3699" y="5688"/>
                    </a:lnTo>
                    <a:lnTo>
                      <a:pt x="3571" y="5560"/>
                    </a:lnTo>
                    <a:lnTo>
                      <a:pt x="3418" y="5433"/>
                    </a:lnTo>
                    <a:lnTo>
                      <a:pt x="3265" y="5331"/>
                    </a:lnTo>
                    <a:lnTo>
                      <a:pt x="2908" y="5152"/>
                    </a:lnTo>
                    <a:lnTo>
                      <a:pt x="2577" y="4999"/>
                    </a:lnTo>
                    <a:lnTo>
                      <a:pt x="2271" y="4871"/>
                    </a:lnTo>
                    <a:lnTo>
                      <a:pt x="1990" y="4795"/>
                    </a:lnTo>
                    <a:lnTo>
                      <a:pt x="2271" y="4667"/>
                    </a:lnTo>
                    <a:lnTo>
                      <a:pt x="2551" y="4514"/>
                    </a:lnTo>
                    <a:lnTo>
                      <a:pt x="2857" y="4310"/>
                    </a:lnTo>
                    <a:lnTo>
                      <a:pt x="3010" y="4183"/>
                    </a:lnTo>
                    <a:lnTo>
                      <a:pt x="3163" y="4055"/>
                    </a:lnTo>
                    <a:lnTo>
                      <a:pt x="3291" y="3902"/>
                    </a:lnTo>
                    <a:lnTo>
                      <a:pt x="3393" y="3749"/>
                    </a:lnTo>
                    <a:lnTo>
                      <a:pt x="3495" y="3571"/>
                    </a:lnTo>
                    <a:lnTo>
                      <a:pt x="3546" y="3392"/>
                    </a:lnTo>
                    <a:lnTo>
                      <a:pt x="3571" y="3214"/>
                    </a:lnTo>
                    <a:lnTo>
                      <a:pt x="3546" y="3010"/>
                    </a:lnTo>
                    <a:lnTo>
                      <a:pt x="3495" y="2831"/>
                    </a:lnTo>
                    <a:lnTo>
                      <a:pt x="3418" y="2653"/>
                    </a:lnTo>
                    <a:lnTo>
                      <a:pt x="3291" y="2525"/>
                    </a:lnTo>
                    <a:lnTo>
                      <a:pt x="3163" y="2398"/>
                    </a:lnTo>
                    <a:lnTo>
                      <a:pt x="3010" y="2296"/>
                    </a:lnTo>
                    <a:lnTo>
                      <a:pt x="2857" y="2194"/>
                    </a:lnTo>
                    <a:lnTo>
                      <a:pt x="2526" y="2066"/>
                    </a:lnTo>
                    <a:lnTo>
                      <a:pt x="2194" y="1989"/>
                    </a:lnTo>
                    <a:lnTo>
                      <a:pt x="1914" y="1964"/>
                    </a:lnTo>
                    <a:lnTo>
                      <a:pt x="1633" y="1938"/>
                    </a:lnTo>
                    <a:lnTo>
                      <a:pt x="1837" y="1785"/>
                    </a:lnTo>
                    <a:lnTo>
                      <a:pt x="2016" y="1581"/>
                    </a:lnTo>
                    <a:lnTo>
                      <a:pt x="2220" y="1352"/>
                    </a:lnTo>
                    <a:lnTo>
                      <a:pt x="2424" y="1097"/>
                    </a:lnTo>
                    <a:lnTo>
                      <a:pt x="2602" y="816"/>
                    </a:lnTo>
                    <a:lnTo>
                      <a:pt x="2653" y="689"/>
                    </a:lnTo>
                    <a:lnTo>
                      <a:pt x="2679" y="536"/>
                    </a:lnTo>
                    <a:lnTo>
                      <a:pt x="2679" y="408"/>
                    </a:lnTo>
                    <a:lnTo>
                      <a:pt x="2653" y="281"/>
                    </a:lnTo>
                    <a:lnTo>
                      <a:pt x="2602" y="179"/>
                    </a:lnTo>
                    <a:lnTo>
                      <a:pt x="2475" y="77"/>
                    </a:lnTo>
                    <a:lnTo>
                      <a:pt x="2322" y="26"/>
                    </a:lnTo>
                    <a:lnTo>
                      <a:pt x="21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20"/>
              <p:cNvSpPr/>
              <p:nvPr/>
            </p:nvSpPr>
            <p:spPr>
              <a:xfrm>
                <a:off x="-1112850" y="812300"/>
                <a:ext cx="915000" cy="621050"/>
              </a:xfrm>
              <a:custGeom>
                <a:avLst/>
                <a:gdLst/>
                <a:ahLst/>
                <a:cxnLst/>
                <a:rect l="l" t="t" r="r" b="b"/>
                <a:pathLst>
                  <a:path w="36600" h="24842" extrusionOk="0">
                    <a:moveTo>
                      <a:pt x="1786" y="1"/>
                    </a:moveTo>
                    <a:lnTo>
                      <a:pt x="1531" y="26"/>
                    </a:lnTo>
                    <a:lnTo>
                      <a:pt x="1276" y="103"/>
                    </a:lnTo>
                    <a:lnTo>
                      <a:pt x="1046" y="179"/>
                    </a:lnTo>
                    <a:lnTo>
                      <a:pt x="842" y="281"/>
                    </a:lnTo>
                    <a:lnTo>
                      <a:pt x="664" y="409"/>
                    </a:lnTo>
                    <a:lnTo>
                      <a:pt x="511" y="562"/>
                    </a:lnTo>
                    <a:lnTo>
                      <a:pt x="383" y="715"/>
                    </a:lnTo>
                    <a:lnTo>
                      <a:pt x="256" y="893"/>
                    </a:lnTo>
                    <a:lnTo>
                      <a:pt x="179" y="1097"/>
                    </a:lnTo>
                    <a:lnTo>
                      <a:pt x="103" y="1327"/>
                    </a:lnTo>
                    <a:lnTo>
                      <a:pt x="52" y="1556"/>
                    </a:lnTo>
                    <a:lnTo>
                      <a:pt x="26" y="1786"/>
                    </a:lnTo>
                    <a:lnTo>
                      <a:pt x="1" y="2041"/>
                    </a:lnTo>
                    <a:lnTo>
                      <a:pt x="26" y="2322"/>
                    </a:lnTo>
                    <a:lnTo>
                      <a:pt x="52" y="2577"/>
                    </a:lnTo>
                    <a:lnTo>
                      <a:pt x="103" y="2883"/>
                    </a:lnTo>
                    <a:lnTo>
                      <a:pt x="154" y="3163"/>
                    </a:lnTo>
                    <a:lnTo>
                      <a:pt x="230" y="3469"/>
                    </a:lnTo>
                    <a:lnTo>
                      <a:pt x="332" y="3775"/>
                    </a:lnTo>
                    <a:lnTo>
                      <a:pt x="587" y="4387"/>
                    </a:lnTo>
                    <a:lnTo>
                      <a:pt x="919" y="5025"/>
                    </a:lnTo>
                    <a:lnTo>
                      <a:pt x="1301" y="5663"/>
                    </a:lnTo>
                    <a:lnTo>
                      <a:pt x="1760" y="6300"/>
                    </a:lnTo>
                    <a:lnTo>
                      <a:pt x="2270" y="6938"/>
                    </a:lnTo>
                    <a:lnTo>
                      <a:pt x="2908" y="7703"/>
                    </a:lnTo>
                    <a:lnTo>
                      <a:pt x="3673" y="8570"/>
                    </a:lnTo>
                    <a:lnTo>
                      <a:pt x="4566" y="9539"/>
                    </a:lnTo>
                    <a:lnTo>
                      <a:pt x="5561" y="10559"/>
                    </a:lnTo>
                    <a:lnTo>
                      <a:pt x="6632" y="11656"/>
                    </a:lnTo>
                    <a:lnTo>
                      <a:pt x="7830" y="12778"/>
                    </a:lnTo>
                    <a:lnTo>
                      <a:pt x="9106" y="13951"/>
                    </a:lnTo>
                    <a:lnTo>
                      <a:pt x="10483" y="15150"/>
                    </a:lnTo>
                    <a:lnTo>
                      <a:pt x="11962" y="16323"/>
                    </a:lnTo>
                    <a:lnTo>
                      <a:pt x="13492" y="17522"/>
                    </a:lnTo>
                    <a:lnTo>
                      <a:pt x="14283" y="18109"/>
                    </a:lnTo>
                    <a:lnTo>
                      <a:pt x="15099" y="18695"/>
                    </a:lnTo>
                    <a:lnTo>
                      <a:pt x="15941" y="19282"/>
                    </a:lnTo>
                    <a:lnTo>
                      <a:pt x="16782" y="19843"/>
                    </a:lnTo>
                    <a:lnTo>
                      <a:pt x="17650" y="20379"/>
                    </a:lnTo>
                    <a:lnTo>
                      <a:pt x="18517" y="20914"/>
                    </a:lnTo>
                    <a:lnTo>
                      <a:pt x="19409" y="21450"/>
                    </a:lnTo>
                    <a:lnTo>
                      <a:pt x="20328" y="21960"/>
                    </a:lnTo>
                    <a:lnTo>
                      <a:pt x="21246" y="22444"/>
                    </a:lnTo>
                    <a:lnTo>
                      <a:pt x="22189" y="22903"/>
                    </a:lnTo>
                    <a:lnTo>
                      <a:pt x="23184" y="23388"/>
                    </a:lnTo>
                    <a:lnTo>
                      <a:pt x="24204" y="23847"/>
                    </a:lnTo>
                    <a:lnTo>
                      <a:pt x="25224" y="24255"/>
                    </a:lnTo>
                    <a:lnTo>
                      <a:pt x="26270" y="24638"/>
                    </a:lnTo>
                    <a:lnTo>
                      <a:pt x="26576" y="24714"/>
                    </a:lnTo>
                    <a:lnTo>
                      <a:pt x="27061" y="24765"/>
                    </a:lnTo>
                    <a:lnTo>
                      <a:pt x="27698" y="24816"/>
                    </a:lnTo>
                    <a:lnTo>
                      <a:pt x="28412" y="24842"/>
                    </a:lnTo>
                    <a:lnTo>
                      <a:pt x="30096" y="24816"/>
                    </a:lnTo>
                    <a:lnTo>
                      <a:pt x="31906" y="24791"/>
                    </a:lnTo>
                    <a:lnTo>
                      <a:pt x="33666" y="24714"/>
                    </a:lnTo>
                    <a:lnTo>
                      <a:pt x="35171" y="24663"/>
                    </a:lnTo>
                    <a:lnTo>
                      <a:pt x="36599" y="24587"/>
                    </a:lnTo>
                    <a:lnTo>
                      <a:pt x="34304" y="8927"/>
                    </a:lnTo>
                    <a:lnTo>
                      <a:pt x="33233" y="9131"/>
                    </a:lnTo>
                    <a:lnTo>
                      <a:pt x="30733" y="9565"/>
                    </a:lnTo>
                    <a:lnTo>
                      <a:pt x="29305" y="9794"/>
                    </a:lnTo>
                    <a:lnTo>
                      <a:pt x="27953" y="9998"/>
                    </a:lnTo>
                    <a:lnTo>
                      <a:pt x="26831" y="10100"/>
                    </a:lnTo>
                    <a:lnTo>
                      <a:pt x="26372" y="10126"/>
                    </a:lnTo>
                    <a:lnTo>
                      <a:pt x="26040" y="10126"/>
                    </a:lnTo>
                    <a:lnTo>
                      <a:pt x="25836" y="10100"/>
                    </a:lnTo>
                    <a:lnTo>
                      <a:pt x="25607" y="10024"/>
                    </a:lnTo>
                    <a:lnTo>
                      <a:pt x="24893" y="9769"/>
                    </a:lnTo>
                    <a:lnTo>
                      <a:pt x="23924" y="9386"/>
                    </a:lnTo>
                    <a:lnTo>
                      <a:pt x="22776" y="8902"/>
                    </a:lnTo>
                    <a:lnTo>
                      <a:pt x="19970" y="7652"/>
                    </a:lnTo>
                    <a:lnTo>
                      <a:pt x="16706" y="6147"/>
                    </a:lnTo>
                    <a:lnTo>
                      <a:pt x="9922" y="3010"/>
                    </a:lnTo>
                    <a:lnTo>
                      <a:pt x="6912" y="1633"/>
                    </a:lnTo>
                    <a:lnTo>
                      <a:pt x="5637" y="1072"/>
                    </a:lnTo>
                    <a:lnTo>
                      <a:pt x="4515" y="587"/>
                    </a:lnTo>
                    <a:lnTo>
                      <a:pt x="4005" y="383"/>
                    </a:lnTo>
                    <a:lnTo>
                      <a:pt x="3495" y="230"/>
                    </a:lnTo>
                    <a:lnTo>
                      <a:pt x="3112" y="128"/>
                    </a:lnTo>
                    <a:lnTo>
                      <a:pt x="2755" y="52"/>
                    </a:lnTo>
                    <a:lnTo>
                      <a:pt x="23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20"/>
              <p:cNvSpPr/>
              <p:nvPr/>
            </p:nvSpPr>
            <p:spPr>
              <a:xfrm>
                <a:off x="-1112850" y="812950"/>
                <a:ext cx="554100" cy="573225"/>
              </a:xfrm>
              <a:custGeom>
                <a:avLst/>
                <a:gdLst/>
                <a:ahLst/>
                <a:cxnLst/>
                <a:rect l="l" t="t" r="r" b="b"/>
                <a:pathLst>
                  <a:path w="22164" h="22929" extrusionOk="0">
                    <a:moveTo>
                      <a:pt x="1786" y="0"/>
                    </a:moveTo>
                    <a:lnTo>
                      <a:pt x="1505" y="51"/>
                    </a:lnTo>
                    <a:lnTo>
                      <a:pt x="1250" y="102"/>
                    </a:lnTo>
                    <a:lnTo>
                      <a:pt x="1046" y="179"/>
                    </a:lnTo>
                    <a:lnTo>
                      <a:pt x="842" y="306"/>
                    </a:lnTo>
                    <a:lnTo>
                      <a:pt x="664" y="408"/>
                    </a:lnTo>
                    <a:lnTo>
                      <a:pt x="511" y="561"/>
                    </a:lnTo>
                    <a:lnTo>
                      <a:pt x="358" y="740"/>
                    </a:lnTo>
                    <a:lnTo>
                      <a:pt x="256" y="918"/>
                    </a:lnTo>
                    <a:lnTo>
                      <a:pt x="154" y="1122"/>
                    </a:lnTo>
                    <a:lnTo>
                      <a:pt x="103" y="1326"/>
                    </a:lnTo>
                    <a:lnTo>
                      <a:pt x="52" y="1556"/>
                    </a:lnTo>
                    <a:lnTo>
                      <a:pt x="1" y="1811"/>
                    </a:lnTo>
                    <a:lnTo>
                      <a:pt x="1" y="2041"/>
                    </a:lnTo>
                    <a:lnTo>
                      <a:pt x="1" y="2321"/>
                    </a:lnTo>
                    <a:lnTo>
                      <a:pt x="26" y="2602"/>
                    </a:lnTo>
                    <a:lnTo>
                      <a:pt x="77" y="2882"/>
                    </a:lnTo>
                    <a:lnTo>
                      <a:pt x="154" y="3163"/>
                    </a:lnTo>
                    <a:lnTo>
                      <a:pt x="230" y="3469"/>
                    </a:lnTo>
                    <a:lnTo>
                      <a:pt x="332" y="3775"/>
                    </a:lnTo>
                    <a:lnTo>
                      <a:pt x="587" y="4412"/>
                    </a:lnTo>
                    <a:lnTo>
                      <a:pt x="919" y="5050"/>
                    </a:lnTo>
                    <a:lnTo>
                      <a:pt x="1301" y="5688"/>
                    </a:lnTo>
                    <a:lnTo>
                      <a:pt x="1735" y="6300"/>
                    </a:lnTo>
                    <a:lnTo>
                      <a:pt x="2270" y="6963"/>
                    </a:lnTo>
                    <a:lnTo>
                      <a:pt x="2908" y="7728"/>
                    </a:lnTo>
                    <a:lnTo>
                      <a:pt x="3673" y="8595"/>
                    </a:lnTo>
                    <a:lnTo>
                      <a:pt x="4540" y="9539"/>
                    </a:lnTo>
                    <a:lnTo>
                      <a:pt x="5535" y="10559"/>
                    </a:lnTo>
                    <a:lnTo>
                      <a:pt x="6632" y="11656"/>
                    </a:lnTo>
                    <a:lnTo>
                      <a:pt x="7830" y="12778"/>
                    </a:lnTo>
                    <a:lnTo>
                      <a:pt x="9106" y="13951"/>
                    </a:lnTo>
                    <a:lnTo>
                      <a:pt x="10483" y="15150"/>
                    </a:lnTo>
                    <a:lnTo>
                      <a:pt x="11937" y="16348"/>
                    </a:lnTo>
                    <a:lnTo>
                      <a:pt x="13467" y="17522"/>
                    </a:lnTo>
                    <a:lnTo>
                      <a:pt x="14283" y="18134"/>
                    </a:lnTo>
                    <a:lnTo>
                      <a:pt x="15074" y="18695"/>
                    </a:lnTo>
                    <a:lnTo>
                      <a:pt x="15915" y="19281"/>
                    </a:lnTo>
                    <a:lnTo>
                      <a:pt x="16757" y="19842"/>
                    </a:lnTo>
                    <a:lnTo>
                      <a:pt x="17624" y="20404"/>
                    </a:lnTo>
                    <a:lnTo>
                      <a:pt x="18517" y="20939"/>
                    </a:lnTo>
                    <a:lnTo>
                      <a:pt x="19409" y="21449"/>
                    </a:lnTo>
                    <a:lnTo>
                      <a:pt x="20302" y="21959"/>
                    </a:lnTo>
                    <a:lnTo>
                      <a:pt x="21246" y="22444"/>
                    </a:lnTo>
                    <a:lnTo>
                      <a:pt x="22164" y="22928"/>
                    </a:lnTo>
                    <a:lnTo>
                      <a:pt x="3495" y="230"/>
                    </a:lnTo>
                    <a:lnTo>
                      <a:pt x="3087" y="128"/>
                    </a:lnTo>
                    <a:lnTo>
                      <a:pt x="2730" y="51"/>
                    </a:lnTo>
                    <a:lnTo>
                      <a:pt x="2398" y="26"/>
                    </a:lnTo>
                    <a:lnTo>
                      <a:pt x="20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20"/>
              <p:cNvSpPr/>
              <p:nvPr/>
            </p:nvSpPr>
            <p:spPr>
              <a:xfrm>
                <a:off x="-1811675" y="767025"/>
                <a:ext cx="1015750" cy="1082700"/>
              </a:xfrm>
              <a:custGeom>
                <a:avLst/>
                <a:gdLst/>
                <a:ahLst/>
                <a:cxnLst/>
                <a:rect l="l" t="t" r="r" b="b"/>
                <a:pathLst>
                  <a:path w="40630" h="43308" extrusionOk="0">
                    <a:moveTo>
                      <a:pt x="26525" y="1"/>
                    </a:moveTo>
                    <a:lnTo>
                      <a:pt x="26143" y="26"/>
                    </a:lnTo>
                    <a:lnTo>
                      <a:pt x="25760" y="52"/>
                    </a:lnTo>
                    <a:lnTo>
                      <a:pt x="25352" y="128"/>
                    </a:lnTo>
                    <a:lnTo>
                      <a:pt x="24970" y="205"/>
                    </a:lnTo>
                    <a:lnTo>
                      <a:pt x="24587" y="307"/>
                    </a:lnTo>
                    <a:lnTo>
                      <a:pt x="24179" y="434"/>
                    </a:lnTo>
                    <a:lnTo>
                      <a:pt x="23796" y="587"/>
                    </a:lnTo>
                    <a:lnTo>
                      <a:pt x="23388" y="766"/>
                    </a:lnTo>
                    <a:lnTo>
                      <a:pt x="23006" y="996"/>
                    </a:lnTo>
                    <a:lnTo>
                      <a:pt x="22598" y="1225"/>
                    </a:lnTo>
                    <a:lnTo>
                      <a:pt x="22215" y="1506"/>
                    </a:lnTo>
                    <a:lnTo>
                      <a:pt x="21807" y="1786"/>
                    </a:lnTo>
                    <a:lnTo>
                      <a:pt x="21680" y="1888"/>
                    </a:lnTo>
                    <a:lnTo>
                      <a:pt x="21042" y="2424"/>
                    </a:lnTo>
                    <a:lnTo>
                      <a:pt x="20608" y="2832"/>
                    </a:lnTo>
                    <a:lnTo>
                      <a:pt x="20175" y="3240"/>
                    </a:lnTo>
                    <a:lnTo>
                      <a:pt x="19741" y="3699"/>
                    </a:lnTo>
                    <a:lnTo>
                      <a:pt x="19282" y="4184"/>
                    </a:lnTo>
                    <a:lnTo>
                      <a:pt x="18389" y="5204"/>
                    </a:lnTo>
                    <a:lnTo>
                      <a:pt x="17497" y="6326"/>
                    </a:lnTo>
                    <a:lnTo>
                      <a:pt x="16579" y="7525"/>
                    </a:lnTo>
                    <a:lnTo>
                      <a:pt x="15661" y="8774"/>
                    </a:lnTo>
                    <a:lnTo>
                      <a:pt x="14768" y="10101"/>
                    </a:lnTo>
                    <a:lnTo>
                      <a:pt x="13850" y="11478"/>
                    </a:lnTo>
                    <a:lnTo>
                      <a:pt x="12957" y="12906"/>
                    </a:lnTo>
                    <a:lnTo>
                      <a:pt x="12064" y="14360"/>
                    </a:lnTo>
                    <a:lnTo>
                      <a:pt x="11197" y="15839"/>
                    </a:lnTo>
                    <a:lnTo>
                      <a:pt x="10330" y="17344"/>
                    </a:lnTo>
                    <a:lnTo>
                      <a:pt x="9488" y="18874"/>
                    </a:lnTo>
                    <a:lnTo>
                      <a:pt x="8647" y="20379"/>
                    </a:lnTo>
                    <a:lnTo>
                      <a:pt x="7066" y="23388"/>
                    </a:lnTo>
                    <a:lnTo>
                      <a:pt x="5586" y="26296"/>
                    </a:lnTo>
                    <a:lnTo>
                      <a:pt x="4235" y="29050"/>
                    </a:lnTo>
                    <a:lnTo>
                      <a:pt x="3036" y="31550"/>
                    </a:lnTo>
                    <a:lnTo>
                      <a:pt x="1990" y="33768"/>
                    </a:lnTo>
                    <a:lnTo>
                      <a:pt x="1149" y="35605"/>
                    </a:lnTo>
                    <a:lnTo>
                      <a:pt x="536" y="36982"/>
                    </a:lnTo>
                    <a:lnTo>
                      <a:pt x="1" y="38181"/>
                    </a:lnTo>
                    <a:lnTo>
                      <a:pt x="2449" y="38767"/>
                    </a:lnTo>
                    <a:lnTo>
                      <a:pt x="4821" y="39303"/>
                    </a:lnTo>
                    <a:lnTo>
                      <a:pt x="7091" y="39813"/>
                    </a:lnTo>
                    <a:lnTo>
                      <a:pt x="9284" y="40247"/>
                    </a:lnTo>
                    <a:lnTo>
                      <a:pt x="11401" y="40680"/>
                    </a:lnTo>
                    <a:lnTo>
                      <a:pt x="13442" y="41037"/>
                    </a:lnTo>
                    <a:lnTo>
                      <a:pt x="15405" y="41394"/>
                    </a:lnTo>
                    <a:lnTo>
                      <a:pt x="17293" y="41675"/>
                    </a:lnTo>
                    <a:lnTo>
                      <a:pt x="19155" y="41981"/>
                    </a:lnTo>
                    <a:lnTo>
                      <a:pt x="20991" y="42236"/>
                    </a:lnTo>
                    <a:lnTo>
                      <a:pt x="22878" y="42465"/>
                    </a:lnTo>
                    <a:lnTo>
                      <a:pt x="24740" y="42669"/>
                    </a:lnTo>
                    <a:lnTo>
                      <a:pt x="26602" y="42848"/>
                    </a:lnTo>
                    <a:lnTo>
                      <a:pt x="28464" y="43001"/>
                    </a:lnTo>
                    <a:lnTo>
                      <a:pt x="30351" y="43129"/>
                    </a:lnTo>
                    <a:lnTo>
                      <a:pt x="32213" y="43231"/>
                    </a:lnTo>
                    <a:lnTo>
                      <a:pt x="33641" y="43282"/>
                    </a:lnTo>
                    <a:lnTo>
                      <a:pt x="35069" y="43307"/>
                    </a:lnTo>
                    <a:lnTo>
                      <a:pt x="36498" y="43282"/>
                    </a:lnTo>
                    <a:lnTo>
                      <a:pt x="37900" y="43231"/>
                    </a:lnTo>
                    <a:lnTo>
                      <a:pt x="37747" y="27673"/>
                    </a:lnTo>
                    <a:lnTo>
                      <a:pt x="37875" y="27520"/>
                    </a:lnTo>
                    <a:lnTo>
                      <a:pt x="38206" y="27061"/>
                    </a:lnTo>
                    <a:lnTo>
                      <a:pt x="38691" y="26347"/>
                    </a:lnTo>
                    <a:lnTo>
                      <a:pt x="38946" y="25888"/>
                    </a:lnTo>
                    <a:lnTo>
                      <a:pt x="39226" y="25403"/>
                    </a:lnTo>
                    <a:lnTo>
                      <a:pt x="39507" y="24867"/>
                    </a:lnTo>
                    <a:lnTo>
                      <a:pt x="39762" y="24306"/>
                    </a:lnTo>
                    <a:lnTo>
                      <a:pt x="40017" y="23694"/>
                    </a:lnTo>
                    <a:lnTo>
                      <a:pt x="40247" y="23057"/>
                    </a:lnTo>
                    <a:lnTo>
                      <a:pt x="40425" y="22394"/>
                    </a:lnTo>
                    <a:lnTo>
                      <a:pt x="40553" y="21705"/>
                    </a:lnTo>
                    <a:lnTo>
                      <a:pt x="40604" y="21373"/>
                    </a:lnTo>
                    <a:lnTo>
                      <a:pt x="40629" y="21016"/>
                    </a:lnTo>
                    <a:lnTo>
                      <a:pt x="40629" y="20659"/>
                    </a:lnTo>
                    <a:lnTo>
                      <a:pt x="40629" y="20302"/>
                    </a:lnTo>
                    <a:lnTo>
                      <a:pt x="40604" y="19894"/>
                    </a:lnTo>
                    <a:lnTo>
                      <a:pt x="40527" y="19435"/>
                    </a:lnTo>
                    <a:lnTo>
                      <a:pt x="40425" y="18925"/>
                    </a:lnTo>
                    <a:lnTo>
                      <a:pt x="40272" y="18389"/>
                    </a:lnTo>
                    <a:lnTo>
                      <a:pt x="40119" y="17828"/>
                    </a:lnTo>
                    <a:lnTo>
                      <a:pt x="39915" y="17216"/>
                    </a:lnTo>
                    <a:lnTo>
                      <a:pt x="39456" y="15967"/>
                    </a:lnTo>
                    <a:lnTo>
                      <a:pt x="38920" y="14615"/>
                    </a:lnTo>
                    <a:lnTo>
                      <a:pt x="38308" y="13238"/>
                    </a:lnTo>
                    <a:lnTo>
                      <a:pt x="37671" y="11860"/>
                    </a:lnTo>
                    <a:lnTo>
                      <a:pt x="36982" y="10458"/>
                    </a:lnTo>
                    <a:lnTo>
                      <a:pt x="36319" y="9131"/>
                    </a:lnTo>
                    <a:lnTo>
                      <a:pt x="35656" y="7856"/>
                    </a:lnTo>
                    <a:lnTo>
                      <a:pt x="35018" y="6683"/>
                    </a:lnTo>
                    <a:lnTo>
                      <a:pt x="34432" y="5637"/>
                    </a:lnTo>
                    <a:lnTo>
                      <a:pt x="33922" y="4745"/>
                    </a:lnTo>
                    <a:lnTo>
                      <a:pt x="33488" y="4031"/>
                    </a:lnTo>
                    <a:lnTo>
                      <a:pt x="33182" y="3520"/>
                    </a:lnTo>
                    <a:lnTo>
                      <a:pt x="32978" y="3265"/>
                    </a:lnTo>
                    <a:lnTo>
                      <a:pt x="32468" y="2704"/>
                    </a:lnTo>
                    <a:lnTo>
                      <a:pt x="31932" y="2194"/>
                    </a:lnTo>
                    <a:lnTo>
                      <a:pt x="31346" y="1735"/>
                    </a:lnTo>
                    <a:lnTo>
                      <a:pt x="30734" y="1302"/>
                    </a:lnTo>
                    <a:lnTo>
                      <a:pt x="30070" y="919"/>
                    </a:lnTo>
                    <a:lnTo>
                      <a:pt x="29739" y="766"/>
                    </a:lnTo>
                    <a:lnTo>
                      <a:pt x="29407" y="613"/>
                    </a:lnTo>
                    <a:lnTo>
                      <a:pt x="29076" y="485"/>
                    </a:lnTo>
                    <a:lnTo>
                      <a:pt x="28719" y="358"/>
                    </a:lnTo>
                    <a:lnTo>
                      <a:pt x="28362" y="256"/>
                    </a:lnTo>
                    <a:lnTo>
                      <a:pt x="28005" y="154"/>
                    </a:lnTo>
                    <a:lnTo>
                      <a:pt x="27622" y="103"/>
                    </a:lnTo>
                    <a:lnTo>
                      <a:pt x="27265" y="52"/>
                    </a:lnTo>
                    <a:lnTo>
                      <a:pt x="26882" y="26"/>
                    </a:lnTo>
                    <a:lnTo>
                      <a:pt x="265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20"/>
              <p:cNvSpPr/>
              <p:nvPr/>
            </p:nvSpPr>
            <p:spPr>
              <a:xfrm>
                <a:off x="-1379375" y="814850"/>
                <a:ext cx="373025" cy="1033600"/>
              </a:xfrm>
              <a:custGeom>
                <a:avLst/>
                <a:gdLst/>
                <a:ahLst/>
                <a:cxnLst/>
                <a:rect l="l" t="t" r="r" b="b"/>
                <a:pathLst>
                  <a:path w="14921" h="41344" extrusionOk="0">
                    <a:moveTo>
                      <a:pt x="4362" y="1"/>
                    </a:moveTo>
                    <a:lnTo>
                      <a:pt x="3750" y="536"/>
                    </a:lnTo>
                    <a:lnTo>
                      <a:pt x="2934" y="8749"/>
                    </a:lnTo>
                    <a:lnTo>
                      <a:pt x="1837" y="20200"/>
                    </a:lnTo>
                    <a:lnTo>
                      <a:pt x="1" y="39787"/>
                    </a:lnTo>
                    <a:lnTo>
                      <a:pt x="1863" y="40068"/>
                    </a:lnTo>
                    <a:lnTo>
                      <a:pt x="3699" y="40323"/>
                    </a:lnTo>
                    <a:lnTo>
                      <a:pt x="5586" y="40552"/>
                    </a:lnTo>
                    <a:lnTo>
                      <a:pt x="7448" y="40782"/>
                    </a:lnTo>
                    <a:lnTo>
                      <a:pt x="9310" y="40960"/>
                    </a:lnTo>
                    <a:lnTo>
                      <a:pt x="11172" y="41113"/>
                    </a:lnTo>
                    <a:lnTo>
                      <a:pt x="13059" y="41241"/>
                    </a:lnTo>
                    <a:lnTo>
                      <a:pt x="14921" y="41343"/>
                    </a:lnTo>
                    <a:lnTo>
                      <a:pt x="43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20"/>
              <p:cNvSpPr/>
              <p:nvPr/>
            </p:nvSpPr>
            <p:spPr>
              <a:xfrm>
                <a:off x="-1329625" y="857575"/>
                <a:ext cx="964075" cy="1073750"/>
              </a:xfrm>
              <a:custGeom>
                <a:avLst/>
                <a:gdLst/>
                <a:ahLst/>
                <a:cxnLst/>
                <a:rect l="l" t="t" r="r" b="b"/>
                <a:pathLst>
                  <a:path w="38563" h="42950" extrusionOk="0">
                    <a:moveTo>
                      <a:pt x="3214" y="0"/>
                    </a:moveTo>
                    <a:lnTo>
                      <a:pt x="2908" y="26"/>
                    </a:lnTo>
                    <a:lnTo>
                      <a:pt x="2576" y="77"/>
                    </a:lnTo>
                    <a:lnTo>
                      <a:pt x="2296" y="154"/>
                    </a:lnTo>
                    <a:lnTo>
                      <a:pt x="2015" y="281"/>
                    </a:lnTo>
                    <a:lnTo>
                      <a:pt x="1734" y="460"/>
                    </a:lnTo>
                    <a:lnTo>
                      <a:pt x="1479" y="638"/>
                    </a:lnTo>
                    <a:lnTo>
                      <a:pt x="1250" y="868"/>
                    </a:lnTo>
                    <a:lnTo>
                      <a:pt x="1020" y="1097"/>
                    </a:lnTo>
                    <a:lnTo>
                      <a:pt x="816" y="1352"/>
                    </a:lnTo>
                    <a:lnTo>
                      <a:pt x="638" y="1633"/>
                    </a:lnTo>
                    <a:lnTo>
                      <a:pt x="485" y="1939"/>
                    </a:lnTo>
                    <a:lnTo>
                      <a:pt x="332" y="2245"/>
                    </a:lnTo>
                    <a:lnTo>
                      <a:pt x="230" y="2576"/>
                    </a:lnTo>
                    <a:lnTo>
                      <a:pt x="128" y="2908"/>
                    </a:lnTo>
                    <a:lnTo>
                      <a:pt x="51" y="3240"/>
                    </a:lnTo>
                    <a:lnTo>
                      <a:pt x="0" y="3597"/>
                    </a:lnTo>
                    <a:lnTo>
                      <a:pt x="0" y="3928"/>
                    </a:lnTo>
                    <a:lnTo>
                      <a:pt x="0" y="4260"/>
                    </a:lnTo>
                    <a:lnTo>
                      <a:pt x="26" y="4591"/>
                    </a:lnTo>
                    <a:lnTo>
                      <a:pt x="281" y="6377"/>
                    </a:lnTo>
                    <a:lnTo>
                      <a:pt x="587" y="8315"/>
                    </a:lnTo>
                    <a:lnTo>
                      <a:pt x="944" y="10406"/>
                    </a:lnTo>
                    <a:lnTo>
                      <a:pt x="1352" y="12625"/>
                    </a:lnTo>
                    <a:lnTo>
                      <a:pt x="1785" y="14895"/>
                    </a:lnTo>
                    <a:lnTo>
                      <a:pt x="2270" y="17241"/>
                    </a:lnTo>
                    <a:lnTo>
                      <a:pt x="2806" y="19588"/>
                    </a:lnTo>
                    <a:lnTo>
                      <a:pt x="3392" y="21909"/>
                    </a:lnTo>
                    <a:lnTo>
                      <a:pt x="3673" y="23056"/>
                    </a:lnTo>
                    <a:lnTo>
                      <a:pt x="4004" y="24178"/>
                    </a:lnTo>
                    <a:lnTo>
                      <a:pt x="4336" y="25301"/>
                    </a:lnTo>
                    <a:lnTo>
                      <a:pt x="4667" y="26372"/>
                    </a:lnTo>
                    <a:lnTo>
                      <a:pt x="4999" y="27418"/>
                    </a:lnTo>
                    <a:lnTo>
                      <a:pt x="5356" y="28438"/>
                    </a:lnTo>
                    <a:lnTo>
                      <a:pt x="5739" y="29407"/>
                    </a:lnTo>
                    <a:lnTo>
                      <a:pt x="6121" y="30350"/>
                    </a:lnTo>
                    <a:lnTo>
                      <a:pt x="6504" y="31243"/>
                    </a:lnTo>
                    <a:lnTo>
                      <a:pt x="6912" y="32085"/>
                    </a:lnTo>
                    <a:lnTo>
                      <a:pt x="7320" y="32875"/>
                    </a:lnTo>
                    <a:lnTo>
                      <a:pt x="7728" y="33590"/>
                    </a:lnTo>
                    <a:lnTo>
                      <a:pt x="8162" y="34253"/>
                    </a:lnTo>
                    <a:lnTo>
                      <a:pt x="8621" y="34865"/>
                    </a:lnTo>
                    <a:lnTo>
                      <a:pt x="9080" y="35375"/>
                    </a:lnTo>
                    <a:lnTo>
                      <a:pt x="9309" y="35604"/>
                    </a:lnTo>
                    <a:lnTo>
                      <a:pt x="9539" y="35834"/>
                    </a:lnTo>
                    <a:lnTo>
                      <a:pt x="10176" y="36344"/>
                    </a:lnTo>
                    <a:lnTo>
                      <a:pt x="10865" y="36854"/>
                    </a:lnTo>
                    <a:lnTo>
                      <a:pt x="11579" y="37339"/>
                    </a:lnTo>
                    <a:lnTo>
                      <a:pt x="12370" y="37772"/>
                    </a:lnTo>
                    <a:lnTo>
                      <a:pt x="13160" y="38206"/>
                    </a:lnTo>
                    <a:lnTo>
                      <a:pt x="14002" y="38588"/>
                    </a:lnTo>
                    <a:lnTo>
                      <a:pt x="14869" y="38971"/>
                    </a:lnTo>
                    <a:lnTo>
                      <a:pt x="15787" y="39328"/>
                    </a:lnTo>
                    <a:lnTo>
                      <a:pt x="16705" y="39660"/>
                    </a:lnTo>
                    <a:lnTo>
                      <a:pt x="17624" y="39966"/>
                    </a:lnTo>
                    <a:lnTo>
                      <a:pt x="18593" y="40246"/>
                    </a:lnTo>
                    <a:lnTo>
                      <a:pt x="19536" y="40527"/>
                    </a:lnTo>
                    <a:lnTo>
                      <a:pt x="20531" y="40782"/>
                    </a:lnTo>
                    <a:lnTo>
                      <a:pt x="21500" y="41011"/>
                    </a:lnTo>
                    <a:lnTo>
                      <a:pt x="22469" y="41215"/>
                    </a:lnTo>
                    <a:lnTo>
                      <a:pt x="23439" y="41419"/>
                    </a:lnTo>
                    <a:lnTo>
                      <a:pt x="25377" y="41776"/>
                    </a:lnTo>
                    <a:lnTo>
                      <a:pt x="27264" y="42057"/>
                    </a:lnTo>
                    <a:lnTo>
                      <a:pt x="29050" y="42312"/>
                    </a:lnTo>
                    <a:lnTo>
                      <a:pt x="30733" y="42516"/>
                    </a:lnTo>
                    <a:lnTo>
                      <a:pt x="32289" y="42669"/>
                    </a:lnTo>
                    <a:lnTo>
                      <a:pt x="33666" y="42771"/>
                    </a:lnTo>
                    <a:lnTo>
                      <a:pt x="35808" y="42950"/>
                    </a:lnTo>
                    <a:lnTo>
                      <a:pt x="35910" y="42950"/>
                    </a:lnTo>
                    <a:lnTo>
                      <a:pt x="36012" y="42924"/>
                    </a:lnTo>
                    <a:lnTo>
                      <a:pt x="36089" y="42873"/>
                    </a:lnTo>
                    <a:lnTo>
                      <a:pt x="36191" y="42822"/>
                    </a:lnTo>
                    <a:lnTo>
                      <a:pt x="36369" y="42669"/>
                    </a:lnTo>
                    <a:lnTo>
                      <a:pt x="36548" y="42439"/>
                    </a:lnTo>
                    <a:lnTo>
                      <a:pt x="36701" y="42133"/>
                    </a:lnTo>
                    <a:lnTo>
                      <a:pt x="36879" y="41802"/>
                    </a:lnTo>
                    <a:lnTo>
                      <a:pt x="37032" y="41419"/>
                    </a:lnTo>
                    <a:lnTo>
                      <a:pt x="37185" y="40986"/>
                    </a:lnTo>
                    <a:lnTo>
                      <a:pt x="37338" y="40501"/>
                    </a:lnTo>
                    <a:lnTo>
                      <a:pt x="37491" y="39991"/>
                    </a:lnTo>
                    <a:lnTo>
                      <a:pt x="37772" y="38869"/>
                    </a:lnTo>
                    <a:lnTo>
                      <a:pt x="38002" y="37645"/>
                    </a:lnTo>
                    <a:lnTo>
                      <a:pt x="38206" y="36395"/>
                    </a:lnTo>
                    <a:lnTo>
                      <a:pt x="38359" y="35094"/>
                    </a:lnTo>
                    <a:lnTo>
                      <a:pt x="38486" y="33845"/>
                    </a:lnTo>
                    <a:lnTo>
                      <a:pt x="38563" y="32620"/>
                    </a:lnTo>
                    <a:lnTo>
                      <a:pt x="38563" y="31498"/>
                    </a:lnTo>
                    <a:lnTo>
                      <a:pt x="38563" y="30963"/>
                    </a:lnTo>
                    <a:lnTo>
                      <a:pt x="38537" y="30478"/>
                    </a:lnTo>
                    <a:lnTo>
                      <a:pt x="38486" y="30044"/>
                    </a:lnTo>
                    <a:lnTo>
                      <a:pt x="38435" y="29636"/>
                    </a:lnTo>
                    <a:lnTo>
                      <a:pt x="38359" y="29305"/>
                    </a:lnTo>
                    <a:lnTo>
                      <a:pt x="38257" y="28999"/>
                    </a:lnTo>
                    <a:lnTo>
                      <a:pt x="38155" y="28769"/>
                    </a:lnTo>
                    <a:lnTo>
                      <a:pt x="38027" y="28591"/>
                    </a:lnTo>
                    <a:lnTo>
                      <a:pt x="37848" y="28463"/>
                    </a:lnTo>
                    <a:lnTo>
                      <a:pt x="37593" y="28310"/>
                    </a:lnTo>
                    <a:lnTo>
                      <a:pt x="37262" y="28183"/>
                    </a:lnTo>
                    <a:lnTo>
                      <a:pt x="36879" y="28081"/>
                    </a:lnTo>
                    <a:lnTo>
                      <a:pt x="36420" y="27953"/>
                    </a:lnTo>
                    <a:lnTo>
                      <a:pt x="35910" y="27851"/>
                    </a:lnTo>
                    <a:lnTo>
                      <a:pt x="34711" y="27622"/>
                    </a:lnTo>
                    <a:lnTo>
                      <a:pt x="33385" y="27443"/>
                    </a:lnTo>
                    <a:lnTo>
                      <a:pt x="31906" y="27264"/>
                    </a:lnTo>
                    <a:lnTo>
                      <a:pt x="30376" y="27086"/>
                    </a:lnTo>
                    <a:lnTo>
                      <a:pt x="28769" y="26933"/>
                    </a:lnTo>
                    <a:lnTo>
                      <a:pt x="25632" y="26627"/>
                    </a:lnTo>
                    <a:lnTo>
                      <a:pt x="22852" y="26372"/>
                    </a:lnTo>
                    <a:lnTo>
                      <a:pt x="21679" y="26244"/>
                    </a:lnTo>
                    <a:lnTo>
                      <a:pt x="20710" y="26117"/>
                    </a:lnTo>
                    <a:lnTo>
                      <a:pt x="20021" y="25989"/>
                    </a:lnTo>
                    <a:lnTo>
                      <a:pt x="19766" y="25913"/>
                    </a:lnTo>
                    <a:lnTo>
                      <a:pt x="19587" y="25836"/>
                    </a:lnTo>
                    <a:lnTo>
                      <a:pt x="19460" y="25734"/>
                    </a:lnTo>
                    <a:lnTo>
                      <a:pt x="19281" y="25556"/>
                    </a:lnTo>
                    <a:lnTo>
                      <a:pt x="19077" y="25326"/>
                    </a:lnTo>
                    <a:lnTo>
                      <a:pt x="18848" y="25020"/>
                    </a:lnTo>
                    <a:lnTo>
                      <a:pt x="18312" y="24229"/>
                    </a:lnTo>
                    <a:lnTo>
                      <a:pt x="17700" y="23209"/>
                    </a:lnTo>
                    <a:lnTo>
                      <a:pt x="17011" y="22036"/>
                    </a:lnTo>
                    <a:lnTo>
                      <a:pt x="16246" y="20684"/>
                    </a:lnTo>
                    <a:lnTo>
                      <a:pt x="15430" y="19205"/>
                    </a:lnTo>
                    <a:lnTo>
                      <a:pt x="14589" y="17624"/>
                    </a:lnTo>
                    <a:lnTo>
                      <a:pt x="12854" y="14283"/>
                    </a:lnTo>
                    <a:lnTo>
                      <a:pt x="11120" y="10891"/>
                    </a:lnTo>
                    <a:lnTo>
                      <a:pt x="9513" y="7652"/>
                    </a:lnTo>
                    <a:lnTo>
                      <a:pt x="8111" y="4795"/>
                    </a:lnTo>
                    <a:lnTo>
                      <a:pt x="7702" y="4030"/>
                    </a:lnTo>
                    <a:lnTo>
                      <a:pt x="7320" y="3342"/>
                    </a:lnTo>
                    <a:lnTo>
                      <a:pt x="6912" y="2729"/>
                    </a:lnTo>
                    <a:lnTo>
                      <a:pt x="6529" y="2168"/>
                    </a:lnTo>
                    <a:lnTo>
                      <a:pt x="6121" y="1709"/>
                    </a:lnTo>
                    <a:lnTo>
                      <a:pt x="5739" y="1276"/>
                    </a:lnTo>
                    <a:lnTo>
                      <a:pt x="5356" y="944"/>
                    </a:lnTo>
                    <a:lnTo>
                      <a:pt x="4973" y="638"/>
                    </a:lnTo>
                    <a:lnTo>
                      <a:pt x="4616" y="409"/>
                    </a:lnTo>
                    <a:lnTo>
                      <a:pt x="4259" y="230"/>
                    </a:lnTo>
                    <a:lnTo>
                      <a:pt x="3902" y="103"/>
                    </a:lnTo>
                    <a:lnTo>
                      <a:pt x="3545" y="26"/>
                    </a:lnTo>
                    <a:lnTo>
                      <a:pt x="3214"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20"/>
              <p:cNvSpPr/>
              <p:nvPr/>
            </p:nvSpPr>
            <p:spPr>
              <a:xfrm>
                <a:off x="-455475" y="1490075"/>
                <a:ext cx="560475" cy="507575"/>
              </a:xfrm>
              <a:custGeom>
                <a:avLst/>
                <a:gdLst/>
                <a:ahLst/>
                <a:cxnLst/>
                <a:rect l="l" t="t" r="r" b="b"/>
                <a:pathLst>
                  <a:path w="22419" h="20303" extrusionOk="0">
                    <a:moveTo>
                      <a:pt x="10712" y="1"/>
                    </a:moveTo>
                    <a:lnTo>
                      <a:pt x="9871" y="26"/>
                    </a:lnTo>
                    <a:lnTo>
                      <a:pt x="9106" y="52"/>
                    </a:lnTo>
                    <a:lnTo>
                      <a:pt x="8417" y="128"/>
                    </a:lnTo>
                    <a:lnTo>
                      <a:pt x="7805" y="205"/>
                    </a:lnTo>
                    <a:lnTo>
                      <a:pt x="7320" y="307"/>
                    </a:lnTo>
                    <a:lnTo>
                      <a:pt x="6377" y="562"/>
                    </a:lnTo>
                    <a:lnTo>
                      <a:pt x="5331" y="893"/>
                    </a:lnTo>
                    <a:lnTo>
                      <a:pt x="4234" y="1276"/>
                    </a:lnTo>
                    <a:lnTo>
                      <a:pt x="3189" y="1658"/>
                    </a:lnTo>
                    <a:lnTo>
                      <a:pt x="1480" y="2296"/>
                    </a:lnTo>
                    <a:lnTo>
                      <a:pt x="766" y="2551"/>
                    </a:lnTo>
                    <a:lnTo>
                      <a:pt x="1" y="17573"/>
                    </a:lnTo>
                    <a:lnTo>
                      <a:pt x="2092" y="18134"/>
                    </a:lnTo>
                    <a:lnTo>
                      <a:pt x="3775" y="18542"/>
                    </a:lnTo>
                    <a:lnTo>
                      <a:pt x="5637" y="19001"/>
                    </a:lnTo>
                    <a:lnTo>
                      <a:pt x="7575" y="19460"/>
                    </a:lnTo>
                    <a:lnTo>
                      <a:pt x="9386" y="19868"/>
                    </a:lnTo>
                    <a:lnTo>
                      <a:pt x="10202" y="20021"/>
                    </a:lnTo>
                    <a:lnTo>
                      <a:pt x="10942" y="20149"/>
                    </a:lnTo>
                    <a:lnTo>
                      <a:pt x="11579" y="20251"/>
                    </a:lnTo>
                    <a:lnTo>
                      <a:pt x="12090" y="20302"/>
                    </a:lnTo>
                    <a:lnTo>
                      <a:pt x="13033" y="20302"/>
                    </a:lnTo>
                    <a:lnTo>
                      <a:pt x="13569" y="20277"/>
                    </a:lnTo>
                    <a:lnTo>
                      <a:pt x="14130" y="20226"/>
                    </a:lnTo>
                    <a:lnTo>
                      <a:pt x="14691" y="20149"/>
                    </a:lnTo>
                    <a:lnTo>
                      <a:pt x="15252" y="20072"/>
                    </a:lnTo>
                    <a:lnTo>
                      <a:pt x="15839" y="19945"/>
                    </a:lnTo>
                    <a:lnTo>
                      <a:pt x="16400" y="19817"/>
                    </a:lnTo>
                    <a:lnTo>
                      <a:pt x="16961" y="19664"/>
                    </a:lnTo>
                    <a:lnTo>
                      <a:pt x="17471" y="19460"/>
                    </a:lnTo>
                    <a:lnTo>
                      <a:pt x="17956" y="19256"/>
                    </a:lnTo>
                    <a:lnTo>
                      <a:pt x="18415" y="19052"/>
                    </a:lnTo>
                    <a:lnTo>
                      <a:pt x="18823" y="18797"/>
                    </a:lnTo>
                    <a:lnTo>
                      <a:pt x="19180" y="18517"/>
                    </a:lnTo>
                    <a:lnTo>
                      <a:pt x="19333" y="18364"/>
                    </a:lnTo>
                    <a:lnTo>
                      <a:pt x="19460" y="18211"/>
                    </a:lnTo>
                    <a:lnTo>
                      <a:pt x="19588" y="18058"/>
                    </a:lnTo>
                    <a:lnTo>
                      <a:pt x="19690" y="17905"/>
                    </a:lnTo>
                    <a:lnTo>
                      <a:pt x="19792" y="17675"/>
                    </a:lnTo>
                    <a:lnTo>
                      <a:pt x="19868" y="17471"/>
                    </a:lnTo>
                    <a:lnTo>
                      <a:pt x="19919" y="17293"/>
                    </a:lnTo>
                    <a:lnTo>
                      <a:pt x="19945" y="17114"/>
                    </a:lnTo>
                    <a:lnTo>
                      <a:pt x="19945" y="16961"/>
                    </a:lnTo>
                    <a:lnTo>
                      <a:pt x="19919" y="16833"/>
                    </a:lnTo>
                    <a:lnTo>
                      <a:pt x="19894" y="16731"/>
                    </a:lnTo>
                    <a:lnTo>
                      <a:pt x="19843" y="16629"/>
                    </a:lnTo>
                    <a:lnTo>
                      <a:pt x="19741" y="16476"/>
                    </a:lnTo>
                    <a:lnTo>
                      <a:pt x="19639" y="16349"/>
                    </a:lnTo>
                    <a:lnTo>
                      <a:pt x="19511" y="16272"/>
                    </a:lnTo>
                    <a:lnTo>
                      <a:pt x="19639" y="16247"/>
                    </a:lnTo>
                    <a:lnTo>
                      <a:pt x="19945" y="16119"/>
                    </a:lnTo>
                    <a:lnTo>
                      <a:pt x="20353" y="15915"/>
                    </a:lnTo>
                    <a:lnTo>
                      <a:pt x="20863" y="15635"/>
                    </a:lnTo>
                    <a:lnTo>
                      <a:pt x="21118" y="15482"/>
                    </a:lnTo>
                    <a:lnTo>
                      <a:pt x="21373" y="15278"/>
                    </a:lnTo>
                    <a:lnTo>
                      <a:pt x="21603" y="15048"/>
                    </a:lnTo>
                    <a:lnTo>
                      <a:pt x="21807" y="14819"/>
                    </a:lnTo>
                    <a:lnTo>
                      <a:pt x="21985" y="14564"/>
                    </a:lnTo>
                    <a:lnTo>
                      <a:pt x="22138" y="14283"/>
                    </a:lnTo>
                    <a:lnTo>
                      <a:pt x="22240" y="13977"/>
                    </a:lnTo>
                    <a:lnTo>
                      <a:pt x="22291" y="13645"/>
                    </a:lnTo>
                    <a:lnTo>
                      <a:pt x="22291" y="13467"/>
                    </a:lnTo>
                    <a:lnTo>
                      <a:pt x="22291" y="13314"/>
                    </a:lnTo>
                    <a:lnTo>
                      <a:pt x="22266" y="13186"/>
                    </a:lnTo>
                    <a:lnTo>
                      <a:pt x="22215" y="13059"/>
                    </a:lnTo>
                    <a:lnTo>
                      <a:pt x="22164" y="12931"/>
                    </a:lnTo>
                    <a:lnTo>
                      <a:pt x="22087" y="12829"/>
                    </a:lnTo>
                    <a:lnTo>
                      <a:pt x="21909" y="12625"/>
                    </a:lnTo>
                    <a:lnTo>
                      <a:pt x="21705" y="12472"/>
                    </a:lnTo>
                    <a:lnTo>
                      <a:pt x="21475" y="12345"/>
                    </a:lnTo>
                    <a:lnTo>
                      <a:pt x="21220" y="12243"/>
                    </a:lnTo>
                    <a:lnTo>
                      <a:pt x="20965" y="12166"/>
                    </a:lnTo>
                    <a:lnTo>
                      <a:pt x="20684" y="12115"/>
                    </a:lnTo>
                    <a:lnTo>
                      <a:pt x="20429" y="12064"/>
                    </a:lnTo>
                    <a:lnTo>
                      <a:pt x="19970" y="12039"/>
                    </a:lnTo>
                    <a:lnTo>
                      <a:pt x="19537" y="12039"/>
                    </a:lnTo>
                    <a:lnTo>
                      <a:pt x="19664" y="12013"/>
                    </a:lnTo>
                    <a:lnTo>
                      <a:pt x="19970" y="11911"/>
                    </a:lnTo>
                    <a:lnTo>
                      <a:pt x="20455" y="11733"/>
                    </a:lnTo>
                    <a:lnTo>
                      <a:pt x="20710" y="11605"/>
                    </a:lnTo>
                    <a:lnTo>
                      <a:pt x="20991" y="11452"/>
                    </a:lnTo>
                    <a:lnTo>
                      <a:pt x="21246" y="11299"/>
                    </a:lnTo>
                    <a:lnTo>
                      <a:pt x="21501" y="11121"/>
                    </a:lnTo>
                    <a:lnTo>
                      <a:pt x="21756" y="10916"/>
                    </a:lnTo>
                    <a:lnTo>
                      <a:pt x="21985" y="10687"/>
                    </a:lnTo>
                    <a:lnTo>
                      <a:pt x="22164" y="10432"/>
                    </a:lnTo>
                    <a:lnTo>
                      <a:pt x="22291" y="10151"/>
                    </a:lnTo>
                    <a:lnTo>
                      <a:pt x="22342" y="9998"/>
                    </a:lnTo>
                    <a:lnTo>
                      <a:pt x="22393" y="9845"/>
                    </a:lnTo>
                    <a:lnTo>
                      <a:pt x="22419" y="9692"/>
                    </a:lnTo>
                    <a:lnTo>
                      <a:pt x="22419" y="9514"/>
                    </a:lnTo>
                    <a:lnTo>
                      <a:pt x="22419" y="9335"/>
                    </a:lnTo>
                    <a:lnTo>
                      <a:pt x="22393" y="9208"/>
                    </a:lnTo>
                    <a:lnTo>
                      <a:pt x="22342" y="9055"/>
                    </a:lnTo>
                    <a:lnTo>
                      <a:pt x="22291" y="8927"/>
                    </a:lnTo>
                    <a:lnTo>
                      <a:pt x="22215" y="8800"/>
                    </a:lnTo>
                    <a:lnTo>
                      <a:pt x="22138" y="8698"/>
                    </a:lnTo>
                    <a:lnTo>
                      <a:pt x="21934" y="8519"/>
                    </a:lnTo>
                    <a:lnTo>
                      <a:pt x="21705" y="8366"/>
                    </a:lnTo>
                    <a:lnTo>
                      <a:pt x="21424" y="8264"/>
                    </a:lnTo>
                    <a:lnTo>
                      <a:pt x="21144" y="8188"/>
                    </a:lnTo>
                    <a:lnTo>
                      <a:pt x="20863" y="8111"/>
                    </a:lnTo>
                    <a:lnTo>
                      <a:pt x="20557" y="8085"/>
                    </a:lnTo>
                    <a:lnTo>
                      <a:pt x="20276" y="8060"/>
                    </a:lnTo>
                    <a:lnTo>
                      <a:pt x="19792" y="8060"/>
                    </a:lnTo>
                    <a:lnTo>
                      <a:pt x="19435" y="8085"/>
                    </a:lnTo>
                    <a:lnTo>
                      <a:pt x="19282" y="8111"/>
                    </a:lnTo>
                    <a:lnTo>
                      <a:pt x="19664" y="7907"/>
                    </a:lnTo>
                    <a:lnTo>
                      <a:pt x="20021" y="7652"/>
                    </a:lnTo>
                    <a:lnTo>
                      <a:pt x="20429" y="7320"/>
                    </a:lnTo>
                    <a:lnTo>
                      <a:pt x="20633" y="7142"/>
                    </a:lnTo>
                    <a:lnTo>
                      <a:pt x="20838" y="6938"/>
                    </a:lnTo>
                    <a:lnTo>
                      <a:pt x="20991" y="6708"/>
                    </a:lnTo>
                    <a:lnTo>
                      <a:pt x="21144" y="6479"/>
                    </a:lnTo>
                    <a:lnTo>
                      <a:pt x="21246" y="6224"/>
                    </a:lnTo>
                    <a:lnTo>
                      <a:pt x="21297" y="5943"/>
                    </a:lnTo>
                    <a:lnTo>
                      <a:pt x="21297" y="5663"/>
                    </a:lnTo>
                    <a:lnTo>
                      <a:pt x="21271" y="5535"/>
                    </a:lnTo>
                    <a:lnTo>
                      <a:pt x="21246" y="5382"/>
                    </a:lnTo>
                    <a:lnTo>
                      <a:pt x="21195" y="5229"/>
                    </a:lnTo>
                    <a:lnTo>
                      <a:pt x="21118" y="5102"/>
                    </a:lnTo>
                    <a:lnTo>
                      <a:pt x="21042" y="4974"/>
                    </a:lnTo>
                    <a:lnTo>
                      <a:pt x="20940" y="4897"/>
                    </a:lnTo>
                    <a:lnTo>
                      <a:pt x="20812" y="4821"/>
                    </a:lnTo>
                    <a:lnTo>
                      <a:pt x="20684" y="4744"/>
                    </a:lnTo>
                    <a:lnTo>
                      <a:pt x="20557" y="4693"/>
                    </a:lnTo>
                    <a:lnTo>
                      <a:pt x="20404" y="4668"/>
                    </a:lnTo>
                    <a:lnTo>
                      <a:pt x="20072" y="4642"/>
                    </a:lnTo>
                    <a:lnTo>
                      <a:pt x="19690" y="4668"/>
                    </a:lnTo>
                    <a:lnTo>
                      <a:pt x="19307" y="4744"/>
                    </a:lnTo>
                    <a:lnTo>
                      <a:pt x="18874" y="4821"/>
                    </a:lnTo>
                    <a:lnTo>
                      <a:pt x="17930" y="5050"/>
                    </a:lnTo>
                    <a:lnTo>
                      <a:pt x="16961" y="5306"/>
                    </a:lnTo>
                    <a:lnTo>
                      <a:pt x="16451" y="5408"/>
                    </a:lnTo>
                    <a:lnTo>
                      <a:pt x="15966" y="5484"/>
                    </a:lnTo>
                    <a:lnTo>
                      <a:pt x="15482" y="5535"/>
                    </a:lnTo>
                    <a:lnTo>
                      <a:pt x="14997" y="5535"/>
                    </a:lnTo>
                    <a:lnTo>
                      <a:pt x="13722" y="5459"/>
                    </a:lnTo>
                    <a:lnTo>
                      <a:pt x="12421" y="5331"/>
                    </a:lnTo>
                    <a:lnTo>
                      <a:pt x="11146" y="5153"/>
                    </a:lnTo>
                    <a:lnTo>
                      <a:pt x="9871" y="4897"/>
                    </a:lnTo>
                    <a:lnTo>
                      <a:pt x="9641" y="4770"/>
                    </a:lnTo>
                    <a:lnTo>
                      <a:pt x="9565" y="4693"/>
                    </a:lnTo>
                    <a:lnTo>
                      <a:pt x="9514" y="4617"/>
                    </a:lnTo>
                    <a:lnTo>
                      <a:pt x="9463" y="4540"/>
                    </a:lnTo>
                    <a:lnTo>
                      <a:pt x="9463" y="4489"/>
                    </a:lnTo>
                    <a:lnTo>
                      <a:pt x="9463" y="4413"/>
                    </a:lnTo>
                    <a:lnTo>
                      <a:pt x="9514" y="4362"/>
                    </a:lnTo>
                    <a:lnTo>
                      <a:pt x="9565" y="4285"/>
                    </a:lnTo>
                    <a:lnTo>
                      <a:pt x="9667" y="4234"/>
                    </a:lnTo>
                    <a:lnTo>
                      <a:pt x="9922" y="4107"/>
                    </a:lnTo>
                    <a:lnTo>
                      <a:pt x="10253" y="4005"/>
                    </a:lnTo>
                    <a:lnTo>
                      <a:pt x="10738" y="3903"/>
                    </a:lnTo>
                    <a:lnTo>
                      <a:pt x="11044" y="3852"/>
                    </a:lnTo>
                    <a:lnTo>
                      <a:pt x="11426" y="3826"/>
                    </a:lnTo>
                    <a:lnTo>
                      <a:pt x="12421" y="3750"/>
                    </a:lnTo>
                    <a:lnTo>
                      <a:pt x="13569" y="3673"/>
                    </a:lnTo>
                    <a:lnTo>
                      <a:pt x="14181" y="3622"/>
                    </a:lnTo>
                    <a:lnTo>
                      <a:pt x="14767" y="3546"/>
                    </a:lnTo>
                    <a:lnTo>
                      <a:pt x="15354" y="3444"/>
                    </a:lnTo>
                    <a:lnTo>
                      <a:pt x="15890" y="3316"/>
                    </a:lnTo>
                    <a:lnTo>
                      <a:pt x="16400" y="3163"/>
                    </a:lnTo>
                    <a:lnTo>
                      <a:pt x="16833" y="2985"/>
                    </a:lnTo>
                    <a:lnTo>
                      <a:pt x="17037" y="2883"/>
                    </a:lnTo>
                    <a:lnTo>
                      <a:pt x="17190" y="2781"/>
                    </a:lnTo>
                    <a:lnTo>
                      <a:pt x="17343" y="2653"/>
                    </a:lnTo>
                    <a:lnTo>
                      <a:pt x="17471" y="2526"/>
                    </a:lnTo>
                    <a:lnTo>
                      <a:pt x="17573" y="2373"/>
                    </a:lnTo>
                    <a:lnTo>
                      <a:pt x="17649" y="2220"/>
                    </a:lnTo>
                    <a:lnTo>
                      <a:pt x="17675" y="2041"/>
                    </a:lnTo>
                    <a:lnTo>
                      <a:pt x="17700" y="1862"/>
                    </a:lnTo>
                    <a:lnTo>
                      <a:pt x="17649" y="1684"/>
                    </a:lnTo>
                    <a:lnTo>
                      <a:pt x="17573" y="1505"/>
                    </a:lnTo>
                    <a:lnTo>
                      <a:pt x="17471" y="1352"/>
                    </a:lnTo>
                    <a:lnTo>
                      <a:pt x="17318" y="1199"/>
                    </a:lnTo>
                    <a:lnTo>
                      <a:pt x="17114" y="1072"/>
                    </a:lnTo>
                    <a:lnTo>
                      <a:pt x="16884" y="944"/>
                    </a:lnTo>
                    <a:lnTo>
                      <a:pt x="16629" y="817"/>
                    </a:lnTo>
                    <a:lnTo>
                      <a:pt x="16349" y="715"/>
                    </a:lnTo>
                    <a:lnTo>
                      <a:pt x="16043" y="587"/>
                    </a:lnTo>
                    <a:lnTo>
                      <a:pt x="15711" y="511"/>
                    </a:lnTo>
                    <a:lnTo>
                      <a:pt x="14972" y="358"/>
                    </a:lnTo>
                    <a:lnTo>
                      <a:pt x="14155" y="230"/>
                    </a:lnTo>
                    <a:lnTo>
                      <a:pt x="13314" y="128"/>
                    </a:lnTo>
                    <a:lnTo>
                      <a:pt x="12447" y="52"/>
                    </a:lnTo>
                    <a:lnTo>
                      <a:pt x="11579" y="26"/>
                    </a:lnTo>
                    <a:lnTo>
                      <a:pt x="10712"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20"/>
              <p:cNvSpPr/>
              <p:nvPr/>
            </p:nvSpPr>
            <p:spPr>
              <a:xfrm>
                <a:off x="-199150" y="1692200"/>
                <a:ext cx="227000" cy="39550"/>
              </a:xfrm>
              <a:custGeom>
                <a:avLst/>
                <a:gdLst/>
                <a:ahLst/>
                <a:cxnLst/>
                <a:rect l="l" t="t" r="r" b="b"/>
                <a:pathLst>
                  <a:path w="9080" h="1582" extrusionOk="0">
                    <a:moveTo>
                      <a:pt x="8901" y="0"/>
                    </a:moveTo>
                    <a:lnTo>
                      <a:pt x="8264" y="256"/>
                    </a:lnTo>
                    <a:lnTo>
                      <a:pt x="7677" y="460"/>
                    </a:lnTo>
                    <a:lnTo>
                      <a:pt x="7116" y="638"/>
                    </a:lnTo>
                    <a:lnTo>
                      <a:pt x="6580" y="791"/>
                    </a:lnTo>
                    <a:lnTo>
                      <a:pt x="6045" y="893"/>
                    </a:lnTo>
                    <a:lnTo>
                      <a:pt x="5535" y="995"/>
                    </a:lnTo>
                    <a:lnTo>
                      <a:pt x="5050" y="1072"/>
                    </a:lnTo>
                    <a:lnTo>
                      <a:pt x="4540" y="1123"/>
                    </a:lnTo>
                    <a:lnTo>
                      <a:pt x="3545" y="1123"/>
                    </a:lnTo>
                    <a:lnTo>
                      <a:pt x="3035" y="1097"/>
                    </a:lnTo>
                    <a:lnTo>
                      <a:pt x="2500" y="1046"/>
                    </a:lnTo>
                    <a:lnTo>
                      <a:pt x="1939" y="995"/>
                    </a:lnTo>
                    <a:lnTo>
                      <a:pt x="1352" y="919"/>
                    </a:lnTo>
                    <a:lnTo>
                      <a:pt x="77" y="689"/>
                    </a:lnTo>
                    <a:lnTo>
                      <a:pt x="26" y="689"/>
                    </a:lnTo>
                    <a:lnTo>
                      <a:pt x="0" y="740"/>
                    </a:lnTo>
                    <a:lnTo>
                      <a:pt x="26" y="766"/>
                    </a:lnTo>
                    <a:lnTo>
                      <a:pt x="77" y="791"/>
                    </a:lnTo>
                    <a:lnTo>
                      <a:pt x="1326" y="1123"/>
                    </a:lnTo>
                    <a:lnTo>
                      <a:pt x="1913" y="1276"/>
                    </a:lnTo>
                    <a:lnTo>
                      <a:pt x="2474" y="1403"/>
                    </a:lnTo>
                    <a:lnTo>
                      <a:pt x="3010" y="1480"/>
                    </a:lnTo>
                    <a:lnTo>
                      <a:pt x="3545" y="1556"/>
                    </a:lnTo>
                    <a:lnTo>
                      <a:pt x="4081" y="1582"/>
                    </a:lnTo>
                    <a:lnTo>
                      <a:pt x="4617" y="1582"/>
                    </a:lnTo>
                    <a:lnTo>
                      <a:pt x="5127" y="1556"/>
                    </a:lnTo>
                    <a:lnTo>
                      <a:pt x="5637" y="1480"/>
                    </a:lnTo>
                    <a:lnTo>
                      <a:pt x="6172" y="1378"/>
                    </a:lnTo>
                    <a:lnTo>
                      <a:pt x="6708" y="1225"/>
                    </a:lnTo>
                    <a:lnTo>
                      <a:pt x="7243" y="1046"/>
                    </a:lnTo>
                    <a:lnTo>
                      <a:pt x="7805" y="817"/>
                    </a:lnTo>
                    <a:lnTo>
                      <a:pt x="8391" y="536"/>
                    </a:lnTo>
                    <a:lnTo>
                      <a:pt x="9003" y="179"/>
                    </a:lnTo>
                    <a:lnTo>
                      <a:pt x="9054" y="103"/>
                    </a:lnTo>
                    <a:lnTo>
                      <a:pt x="9080" y="77"/>
                    </a:lnTo>
                    <a:lnTo>
                      <a:pt x="9054" y="52"/>
                    </a:lnTo>
                    <a:lnTo>
                      <a:pt x="9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20"/>
              <p:cNvSpPr/>
              <p:nvPr/>
            </p:nvSpPr>
            <p:spPr>
              <a:xfrm>
                <a:off x="-200425" y="1788475"/>
                <a:ext cx="240400" cy="34450"/>
              </a:xfrm>
              <a:custGeom>
                <a:avLst/>
                <a:gdLst/>
                <a:ahLst/>
                <a:cxnLst/>
                <a:rect l="l" t="t" r="r" b="b"/>
                <a:pathLst>
                  <a:path w="9616" h="1378" extrusionOk="0">
                    <a:moveTo>
                      <a:pt x="9513" y="1"/>
                    </a:moveTo>
                    <a:lnTo>
                      <a:pt x="9462" y="26"/>
                    </a:lnTo>
                    <a:lnTo>
                      <a:pt x="8136" y="383"/>
                    </a:lnTo>
                    <a:lnTo>
                      <a:pt x="7549" y="511"/>
                    </a:lnTo>
                    <a:lnTo>
                      <a:pt x="6963" y="638"/>
                    </a:lnTo>
                    <a:lnTo>
                      <a:pt x="6402" y="740"/>
                    </a:lnTo>
                    <a:lnTo>
                      <a:pt x="5841" y="817"/>
                    </a:lnTo>
                    <a:lnTo>
                      <a:pt x="5305" y="893"/>
                    </a:lnTo>
                    <a:lnTo>
                      <a:pt x="4795" y="919"/>
                    </a:lnTo>
                    <a:lnTo>
                      <a:pt x="4259" y="944"/>
                    </a:lnTo>
                    <a:lnTo>
                      <a:pt x="3724" y="944"/>
                    </a:lnTo>
                    <a:lnTo>
                      <a:pt x="2602" y="919"/>
                    </a:lnTo>
                    <a:lnTo>
                      <a:pt x="1377" y="842"/>
                    </a:lnTo>
                    <a:lnTo>
                      <a:pt x="26" y="689"/>
                    </a:lnTo>
                    <a:lnTo>
                      <a:pt x="0" y="715"/>
                    </a:lnTo>
                    <a:lnTo>
                      <a:pt x="0" y="740"/>
                    </a:lnTo>
                    <a:lnTo>
                      <a:pt x="0" y="766"/>
                    </a:lnTo>
                    <a:lnTo>
                      <a:pt x="26" y="791"/>
                    </a:lnTo>
                    <a:lnTo>
                      <a:pt x="1352" y="1046"/>
                    </a:lnTo>
                    <a:lnTo>
                      <a:pt x="2576" y="1250"/>
                    </a:lnTo>
                    <a:lnTo>
                      <a:pt x="3163" y="1301"/>
                    </a:lnTo>
                    <a:lnTo>
                      <a:pt x="3724" y="1352"/>
                    </a:lnTo>
                    <a:lnTo>
                      <a:pt x="4259" y="1378"/>
                    </a:lnTo>
                    <a:lnTo>
                      <a:pt x="4821" y="1378"/>
                    </a:lnTo>
                    <a:lnTo>
                      <a:pt x="5356" y="1352"/>
                    </a:lnTo>
                    <a:lnTo>
                      <a:pt x="5917" y="1301"/>
                    </a:lnTo>
                    <a:lnTo>
                      <a:pt x="6478" y="1199"/>
                    </a:lnTo>
                    <a:lnTo>
                      <a:pt x="7039" y="1097"/>
                    </a:lnTo>
                    <a:lnTo>
                      <a:pt x="7626" y="944"/>
                    </a:lnTo>
                    <a:lnTo>
                      <a:pt x="8213" y="740"/>
                    </a:lnTo>
                    <a:lnTo>
                      <a:pt x="8850" y="511"/>
                    </a:lnTo>
                    <a:lnTo>
                      <a:pt x="9513" y="230"/>
                    </a:lnTo>
                    <a:lnTo>
                      <a:pt x="9590" y="154"/>
                    </a:lnTo>
                    <a:lnTo>
                      <a:pt x="9615" y="77"/>
                    </a:lnTo>
                    <a:lnTo>
                      <a:pt x="9590" y="26"/>
                    </a:lnTo>
                    <a:lnTo>
                      <a:pt x="9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20"/>
              <p:cNvSpPr/>
              <p:nvPr/>
            </p:nvSpPr>
            <p:spPr>
              <a:xfrm>
                <a:off x="-206175" y="1896225"/>
                <a:ext cx="241675" cy="26825"/>
              </a:xfrm>
              <a:custGeom>
                <a:avLst/>
                <a:gdLst/>
                <a:ahLst/>
                <a:cxnLst/>
                <a:rect l="l" t="t" r="r" b="b"/>
                <a:pathLst>
                  <a:path w="9667" h="1073" extrusionOk="0">
                    <a:moveTo>
                      <a:pt x="52" y="1"/>
                    </a:moveTo>
                    <a:lnTo>
                      <a:pt x="1" y="52"/>
                    </a:lnTo>
                    <a:lnTo>
                      <a:pt x="1" y="103"/>
                    </a:lnTo>
                    <a:lnTo>
                      <a:pt x="52" y="154"/>
                    </a:lnTo>
                    <a:lnTo>
                      <a:pt x="638" y="358"/>
                    </a:lnTo>
                    <a:lnTo>
                      <a:pt x="1199" y="562"/>
                    </a:lnTo>
                    <a:lnTo>
                      <a:pt x="1786" y="715"/>
                    </a:lnTo>
                    <a:lnTo>
                      <a:pt x="2373" y="842"/>
                    </a:lnTo>
                    <a:lnTo>
                      <a:pt x="2985" y="945"/>
                    </a:lnTo>
                    <a:lnTo>
                      <a:pt x="3571" y="1021"/>
                    </a:lnTo>
                    <a:lnTo>
                      <a:pt x="4183" y="1047"/>
                    </a:lnTo>
                    <a:lnTo>
                      <a:pt x="4770" y="1072"/>
                    </a:lnTo>
                    <a:lnTo>
                      <a:pt x="5382" y="1047"/>
                    </a:lnTo>
                    <a:lnTo>
                      <a:pt x="5994" y="1021"/>
                    </a:lnTo>
                    <a:lnTo>
                      <a:pt x="6581" y="945"/>
                    </a:lnTo>
                    <a:lnTo>
                      <a:pt x="7193" y="842"/>
                    </a:lnTo>
                    <a:lnTo>
                      <a:pt x="7779" y="715"/>
                    </a:lnTo>
                    <a:lnTo>
                      <a:pt x="8366" y="562"/>
                    </a:lnTo>
                    <a:lnTo>
                      <a:pt x="8927" y="358"/>
                    </a:lnTo>
                    <a:lnTo>
                      <a:pt x="9514" y="154"/>
                    </a:lnTo>
                    <a:lnTo>
                      <a:pt x="9641" y="77"/>
                    </a:lnTo>
                    <a:lnTo>
                      <a:pt x="9667" y="26"/>
                    </a:lnTo>
                    <a:lnTo>
                      <a:pt x="9667" y="1"/>
                    </a:lnTo>
                    <a:lnTo>
                      <a:pt x="9488" y="1"/>
                    </a:lnTo>
                    <a:lnTo>
                      <a:pt x="8188" y="281"/>
                    </a:lnTo>
                    <a:lnTo>
                      <a:pt x="6989" y="485"/>
                    </a:lnTo>
                    <a:lnTo>
                      <a:pt x="6428" y="536"/>
                    </a:lnTo>
                    <a:lnTo>
                      <a:pt x="5867" y="587"/>
                    </a:lnTo>
                    <a:lnTo>
                      <a:pt x="5331" y="638"/>
                    </a:lnTo>
                    <a:lnTo>
                      <a:pt x="4234" y="638"/>
                    </a:lnTo>
                    <a:lnTo>
                      <a:pt x="3699" y="613"/>
                    </a:lnTo>
                    <a:lnTo>
                      <a:pt x="3163" y="562"/>
                    </a:lnTo>
                    <a:lnTo>
                      <a:pt x="2577" y="511"/>
                    </a:lnTo>
                    <a:lnTo>
                      <a:pt x="1990" y="409"/>
                    </a:lnTo>
                    <a:lnTo>
                      <a:pt x="1403" y="307"/>
                    </a:lnTo>
                    <a:lnTo>
                      <a:pt x="766" y="154"/>
                    </a:lnTo>
                    <a:lnTo>
                      <a:pt x="1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20"/>
              <p:cNvSpPr/>
              <p:nvPr/>
            </p:nvSpPr>
            <p:spPr>
              <a:xfrm>
                <a:off x="-746225" y="1499650"/>
                <a:ext cx="134550" cy="418275"/>
              </a:xfrm>
              <a:custGeom>
                <a:avLst/>
                <a:gdLst/>
                <a:ahLst/>
                <a:cxnLst/>
                <a:rect l="l" t="t" r="r" b="b"/>
                <a:pathLst>
                  <a:path w="5382" h="16731" extrusionOk="0">
                    <a:moveTo>
                      <a:pt x="2602" y="0"/>
                    </a:moveTo>
                    <a:lnTo>
                      <a:pt x="1" y="16578"/>
                    </a:lnTo>
                    <a:lnTo>
                      <a:pt x="409" y="16654"/>
                    </a:lnTo>
                    <a:lnTo>
                      <a:pt x="893" y="16731"/>
                    </a:lnTo>
                    <a:lnTo>
                      <a:pt x="1403" y="16731"/>
                    </a:lnTo>
                    <a:lnTo>
                      <a:pt x="1888" y="16705"/>
                    </a:lnTo>
                    <a:lnTo>
                      <a:pt x="2143" y="16654"/>
                    </a:lnTo>
                    <a:lnTo>
                      <a:pt x="2347" y="16603"/>
                    </a:lnTo>
                    <a:lnTo>
                      <a:pt x="2551" y="16527"/>
                    </a:lnTo>
                    <a:lnTo>
                      <a:pt x="2755" y="16450"/>
                    </a:lnTo>
                    <a:lnTo>
                      <a:pt x="2908" y="16348"/>
                    </a:lnTo>
                    <a:lnTo>
                      <a:pt x="3036" y="16246"/>
                    </a:lnTo>
                    <a:lnTo>
                      <a:pt x="3112" y="16119"/>
                    </a:lnTo>
                    <a:lnTo>
                      <a:pt x="3163" y="15966"/>
                    </a:lnTo>
                    <a:lnTo>
                      <a:pt x="3163" y="15787"/>
                    </a:lnTo>
                    <a:lnTo>
                      <a:pt x="3138" y="15634"/>
                    </a:lnTo>
                    <a:lnTo>
                      <a:pt x="3087" y="15481"/>
                    </a:lnTo>
                    <a:lnTo>
                      <a:pt x="2985" y="15328"/>
                    </a:lnTo>
                    <a:lnTo>
                      <a:pt x="2857" y="15175"/>
                    </a:lnTo>
                    <a:lnTo>
                      <a:pt x="2730" y="15022"/>
                    </a:lnTo>
                    <a:lnTo>
                      <a:pt x="2423" y="14767"/>
                    </a:lnTo>
                    <a:lnTo>
                      <a:pt x="2117" y="14538"/>
                    </a:lnTo>
                    <a:lnTo>
                      <a:pt x="1837" y="14359"/>
                    </a:lnTo>
                    <a:lnTo>
                      <a:pt x="1582" y="14206"/>
                    </a:lnTo>
                    <a:lnTo>
                      <a:pt x="1913" y="14155"/>
                    </a:lnTo>
                    <a:lnTo>
                      <a:pt x="2270" y="14079"/>
                    </a:lnTo>
                    <a:lnTo>
                      <a:pt x="2679" y="13977"/>
                    </a:lnTo>
                    <a:lnTo>
                      <a:pt x="3087" y="13824"/>
                    </a:lnTo>
                    <a:lnTo>
                      <a:pt x="3291" y="13721"/>
                    </a:lnTo>
                    <a:lnTo>
                      <a:pt x="3469" y="13594"/>
                    </a:lnTo>
                    <a:lnTo>
                      <a:pt x="3597" y="13466"/>
                    </a:lnTo>
                    <a:lnTo>
                      <a:pt x="3724" y="13339"/>
                    </a:lnTo>
                    <a:lnTo>
                      <a:pt x="3801" y="13160"/>
                    </a:lnTo>
                    <a:lnTo>
                      <a:pt x="3852" y="12982"/>
                    </a:lnTo>
                    <a:lnTo>
                      <a:pt x="3826" y="12829"/>
                    </a:lnTo>
                    <a:lnTo>
                      <a:pt x="3801" y="12676"/>
                    </a:lnTo>
                    <a:lnTo>
                      <a:pt x="3699" y="12523"/>
                    </a:lnTo>
                    <a:lnTo>
                      <a:pt x="3597" y="12344"/>
                    </a:lnTo>
                    <a:lnTo>
                      <a:pt x="3469" y="12217"/>
                    </a:lnTo>
                    <a:lnTo>
                      <a:pt x="3316" y="12064"/>
                    </a:lnTo>
                    <a:lnTo>
                      <a:pt x="2959" y="11809"/>
                    </a:lnTo>
                    <a:lnTo>
                      <a:pt x="2627" y="11579"/>
                    </a:lnTo>
                    <a:lnTo>
                      <a:pt x="2321" y="11401"/>
                    </a:lnTo>
                    <a:lnTo>
                      <a:pt x="2041" y="11248"/>
                    </a:lnTo>
                    <a:lnTo>
                      <a:pt x="2347" y="11248"/>
                    </a:lnTo>
                    <a:lnTo>
                      <a:pt x="2653" y="11222"/>
                    </a:lnTo>
                    <a:lnTo>
                      <a:pt x="3010" y="11146"/>
                    </a:lnTo>
                    <a:lnTo>
                      <a:pt x="3367" y="11018"/>
                    </a:lnTo>
                    <a:lnTo>
                      <a:pt x="3546" y="10942"/>
                    </a:lnTo>
                    <a:lnTo>
                      <a:pt x="3724" y="10840"/>
                    </a:lnTo>
                    <a:lnTo>
                      <a:pt x="3877" y="10712"/>
                    </a:lnTo>
                    <a:lnTo>
                      <a:pt x="4005" y="10584"/>
                    </a:lnTo>
                    <a:lnTo>
                      <a:pt x="4107" y="10406"/>
                    </a:lnTo>
                    <a:lnTo>
                      <a:pt x="4158" y="10227"/>
                    </a:lnTo>
                    <a:lnTo>
                      <a:pt x="4183" y="10023"/>
                    </a:lnTo>
                    <a:lnTo>
                      <a:pt x="4183" y="9845"/>
                    </a:lnTo>
                    <a:lnTo>
                      <a:pt x="4132" y="9666"/>
                    </a:lnTo>
                    <a:lnTo>
                      <a:pt x="4056" y="9488"/>
                    </a:lnTo>
                    <a:lnTo>
                      <a:pt x="3928" y="9335"/>
                    </a:lnTo>
                    <a:lnTo>
                      <a:pt x="3801" y="9182"/>
                    </a:lnTo>
                    <a:lnTo>
                      <a:pt x="3648" y="9029"/>
                    </a:lnTo>
                    <a:lnTo>
                      <a:pt x="3495" y="8901"/>
                    </a:lnTo>
                    <a:lnTo>
                      <a:pt x="3189" y="8697"/>
                    </a:lnTo>
                    <a:lnTo>
                      <a:pt x="2908" y="8519"/>
                    </a:lnTo>
                    <a:lnTo>
                      <a:pt x="2627" y="8391"/>
                    </a:lnTo>
                    <a:lnTo>
                      <a:pt x="2908" y="8366"/>
                    </a:lnTo>
                    <a:lnTo>
                      <a:pt x="3214" y="8340"/>
                    </a:lnTo>
                    <a:lnTo>
                      <a:pt x="3571" y="8238"/>
                    </a:lnTo>
                    <a:lnTo>
                      <a:pt x="3928" y="8111"/>
                    </a:lnTo>
                    <a:lnTo>
                      <a:pt x="4107" y="8009"/>
                    </a:lnTo>
                    <a:lnTo>
                      <a:pt x="4285" y="7907"/>
                    </a:lnTo>
                    <a:lnTo>
                      <a:pt x="4413" y="7779"/>
                    </a:lnTo>
                    <a:lnTo>
                      <a:pt x="4540" y="7626"/>
                    </a:lnTo>
                    <a:lnTo>
                      <a:pt x="4642" y="7473"/>
                    </a:lnTo>
                    <a:lnTo>
                      <a:pt x="4719" y="7269"/>
                    </a:lnTo>
                    <a:lnTo>
                      <a:pt x="4719" y="7116"/>
                    </a:lnTo>
                    <a:lnTo>
                      <a:pt x="4693" y="6937"/>
                    </a:lnTo>
                    <a:lnTo>
                      <a:pt x="4642" y="6784"/>
                    </a:lnTo>
                    <a:lnTo>
                      <a:pt x="4540" y="6606"/>
                    </a:lnTo>
                    <a:lnTo>
                      <a:pt x="4438" y="6453"/>
                    </a:lnTo>
                    <a:lnTo>
                      <a:pt x="4311" y="6274"/>
                    </a:lnTo>
                    <a:lnTo>
                      <a:pt x="4005" y="5968"/>
                    </a:lnTo>
                    <a:lnTo>
                      <a:pt x="3699" y="5688"/>
                    </a:lnTo>
                    <a:lnTo>
                      <a:pt x="3444" y="5458"/>
                    </a:lnTo>
                    <a:lnTo>
                      <a:pt x="3163" y="5280"/>
                    </a:lnTo>
                    <a:lnTo>
                      <a:pt x="3495" y="5229"/>
                    </a:lnTo>
                    <a:lnTo>
                      <a:pt x="3826" y="5178"/>
                    </a:lnTo>
                    <a:lnTo>
                      <a:pt x="4234" y="5050"/>
                    </a:lnTo>
                    <a:lnTo>
                      <a:pt x="4438" y="4999"/>
                    </a:lnTo>
                    <a:lnTo>
                      <a:pt x="4617" y="4897"/>
                    </a:lnTo>
                    <a:lnTo>
                      <a:pt x="4821" y="4795"/>
                    </a:lnTo>
                    <a:lnTo>
                      <a:pt x="4999" y="4667"/>
                    </a:lnTo>
                    <a:lnTo>
                      <a:pt x="5127" y="4540"/>
                    </a:lnTo>
                    <a:lnTo>
                      <a:pt x="5254" y="4361"/>
                    </a:lnTo>
                    <a:lnTo>
                      <a:pt x="5331" y="4183"/>
                    </a:lnTo>
                    <a:lnTo>
                      <a:pt x="5382" y="3979"/>
                    </a:lnTo>
                    <a:lnTo>
                      <a:pt x="5382" y="3775"/>
                    </a:lnTo>
                    <a:lnTo>
                      <a:pt x="5356" y="3571"/>
                    </a:lnTo>
                    <a:lnTo>
                      <a:pt x="5280" y="3367"/>
                    </a:lnTo>
                    <a:lnTo>
                      <a:pt x="5178" y="3214"/>
                    </a:lnTo>
                    <a:lnTo>
                      <a:pt x="5076" y="3035"/>
                    </a:lnTo>
                    <a:lnTo>
                      <a:pt x="4923" y="2908"/>
                    </a:lnTo>
                    <a:lnTo>
                      <a:pt x="4770" y="2780"/>
                    </a:lnTo>
                    <a:lnTo>
                      <a:pt x="4617" y="2653"/>
                    </a:lnTo>
                    <a:lnTo>
                      <a:pt x="4311" y="2449"/>
                    </a:lnTo>
                    <a:lnTo>
                      <a:pt x="4030" y="2321"/>
                    </a:lnTo>
                    <a:lnTo>
                      <a:pt x="3775" y="2194"/>
                    </a:lnTo>
                    <a:lnTo>
                      <a:pt x="4030" y="2092"/>
                    </a:lnTo>
                    <a:lnTo>
                      <a:pt x="4285" y="1990"/>
                    </a:lnTo>
                    <a:lnTo>
                      <a:pt x="4591" y="1811"/>
                    </a:lnTo>
                    <a:lnTo>
                      <a:pt x="4872" y="1607"/>
                    </a:lnTo>
                    <a:lnTo>
                      <a:pt x="5025" y="1505"/>
                    </a:lnTo>
                    <a:lnTo>
                      <a:pt x="5127" y="1377"/>
                    </a:lnTo>
                    <a:lnTo>
                      <a:pt x="5229" y="1250"/>
                    </a:lnTo>
                    <a:lnTo>
                      <a:pt x="5331" y="1122"/>
                    </a:lnTo>
                    <a:lnTo>
                      <a:pt x="5382" y="995"/>
                    </a:lnTo>
                    <a:lnTo>
                      <a:pt x="5382" y="842"/>
                    </a:lnTo>
                    <a:lnTo>
                      <a:pt x="5382" y="765"/>
                    </a:lnTo>
                    <a:lnTo>
                      <a:pt x="5356" y="714"/>
                    </a:lnTo>
                    <a:lnTo>
                      <a:pt x="5254" y="587"/>
                    </a:lnTo>
                    <a:lnTo>
                      <a:pt x="5127" y="485"/>
                    </a:lnTo>
                    <a:lnTo>
                      <a:pt x="4948" y="383"/>
                    </a:lnTo>
                    <a:lnTo>
                      <a:pt x="4744" y="306"/>
                    </a:lnTo>
                    <a:lnTo>
                      <a:pt x="4515" y="230"/>
                    </a:lnTo>
                    <a:lnTo>
                      <a:pt x="4005" y="128"/>
                    </a:lnTo>
                    <a:lnTo>
                      <a:pt x="3495" y="51"/>
                    </a:lnTo>
                    <a:lnTo>
                      <a:pt x="3036" y="26"/>
                    </a:lnTo>
                    <a:lnTo>
                      <a:pt x="2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20"/>
              <p:cNvSpPr/>
              <p:nvPr/>
            </p:nvSpPr>
            <p:spPr>
              <a:xfrm>
                <a:off x="-1339200" y="830150"/>
                <a:ext cx="687375" cy="1090975"/>
              </a:xfrm>
              <a:custGeom>
                <a:avLst/>
                <a:gdLst/>
                <a:ahLst/>
                <a:cxnLst/>
                <a:rect l="l" t="t" r="r" b="b"/>
                <a:pathLst>
                  <a:path w="27495" h="43639" extrusionOk="0">
                    <a:moveTo>
                      <a:pt x="3036" y="1"/>
                    </a:moveTo>
                    <a:lnTo>
                      <a:pt x="2704" y="26"/>
                    </a:lnTo>
                    <a:lnTo>
                      <a:pt x="2372" y="103"/>
                    </a:lnTo>
                    <a:lnTo>
                      <a:pt x="2041" y="230"/>
                    </a:lnTo>
                    <a:lnTo>
                      <a:pt x="1735" y="383"/>
                    </a:lnTo>
                    <a:lnTo>
                      <a:pt x="1454" y="587"/>
                    </a:lnTo>
                    <a:lnTo>
                      <a:pt x="1199" y="842"/>
                    </a:lnTo>
                    <a:lnTo>
                      <a:pt x="944" y="1148"/>
                    </a:lnTo>
                    <a:lnTo>
                      <a:pt x="740" y="1480"/>
                    </a:lnTo>
                    <a:lnTo>
                      <a:pt x="536" y="1888"/>
                    </a:lnTo>
                    <a:lnTo>
                      <a:pt x="383" y="2322"/>
                    </a:lnTo>
                    <a:lnTo>
                      <a:pt x="230" y="2806"/>
                    </a:lnTo>
                    <a:lnTo>
                      <a:pt x="128" y="3342"/>
                    </a:lnTo>
                    <a:lnTo>
                      <a:pt x="52" y="3928"/>
                    </a:lnTo>
                    <a:lnTo>
                      <a:pt x="1" y="4566"/>
                    </a:lnTo>
                    <a:lnTo>
                      <a:pt x="1" y="5229"/>
                    </a:lnTo>
                    <a:lnTo>
                      <a:pt x="26" y="5969"/>
                    </a:lnTo>
                    <a:lnTo>
                      <a:pt x="103" y="6734"/>
                    </a:lnTo>
                    <a:lnTo>
                      <a:pt x="332" y="8417"/>
                    </a:lnTo>
                    <a:lnTo>
                      <a:pt x="613" y="10228"/>
                    </a:lnTo>
                    <a:lnTo>
                      <a:pt x="970" y="12192"/>
                    </a:lnTo>
                    <a:lnTo>
                      <a:pt x="1403" y="14232"/>
                    </a:lnTo>
                    <a:lnTo>
                      <a:pt x="1888" y="16323"/>
                    </a:lnTo>
                    <a:lnTo>
                      <a:pt x="2398" y="18491"/>
                    </a:lnTo>
                    <a:lnTo>
                      <a:pt x="2985" y="20634"/>
                    </a:lnTo>
                    <a:lnTo>
                      <a:pt x="3571" y="22802"/>
                    </a:lnTo>
                    <a:lnTo>
                      <a:pt x="4209" y="24893"/>
                    </a:lnTo>
                    <a:lnTo>
                      <a:pt x="4872" y="26933"/>
                    </a:lnTo>
                    <a:lnTo>
                      <a:pt x="5535" y="28897"/>
                    </a:lnTo>
                    <a:lnTo>
                      <a:pt x="6224" y="30708"/>
                    </a:lnTo>
                    <a:lnTo>
                      <a:pt x="6887" y="32391"/>
                    </a:lnTo>
                    <a:lnTo>
                      <a:pt x="7244" y="33182"/>
                    </a:lnTo>
                    <a:lnTo>
                      <a:pt x="7575" y="33896"/>
                    </a:lnTo>
                    <a:lnTo>
                      <a:pt x="7907" y="34585"/>
                    </a:lnTo>
                    <a:lnTo>
                      <a:pt x="8238" y="35197"/>
                    </a:lnTo>
                    <a:lnTo>
                      <a:pt x="8570" y="35783"/>
                    </a:lnTo>
                    <a:lnTo>
                      <a:pt x="8876" y="36293"/>
                    </a:lnTo>
                    <a:lnTo>
                      <a:pt x="9157" y="36650"/>
                    </a:lnTo>
                    <a:lnTo>
                      <a:pt x="9514" y="37033"/>
                    </a:lnTo>
                    <a:lnTo>
                      <a:pt x="9896" y="37415"/>
                    </a:lnTo>
                    <a:lnTo>
                      <a:pt x="10330" y="37773"/>
                    </a:lnTo>
                    <a:lnTo>
                      <a:pt x="10814" y="38130"/>
                    </a:lnTo>
                    <a:lnTo>
                      <a:pt x="11324" y="38461"/>
                    </a:lnTo>
                    <a:lnTo>
                      <a:pt x="11886" y="38818"/>
                    </a:lnTo>
                    <a:lnTo>
                      <a:pt x="12472" y="39150"/>
                    </a:lnTo>
                    <a:lnTo>
                      <a:pt x="13059" y="39481"/>
                    </a:lnTo>
                    <a:lnTo>
                      <a:pt x="13696" y="39787"/>
                    </a:lnTo>
                    <a:lnTo>
                      <a:pt x="14997" y="40399"/>
                    </a:lnTo>
                    <a:lnTo>
                      <a:pt x="16323" y="40961"/>
                    </a:lnTo>
                    <a:lnTo>
                      <a:pt x="17675" y="41471"/>
                    </a:lnTo>
                    <a:lnTo>
                      <a:pt x="18976" y="41955"/>
                    </a:lnTo>
                    <a:lnTo>
                      <a:pt x="20225" y="42389"/>
                    </a:lnTo>
                    <a:lnTo>
                      <a:pt x="21373" y="42746"/>
                    </a:lnTo>
                    <a:lnTo>
                      <a:pt x="22368" y="43052"/>
                    </a:lnTo>
                    <a:lnTo>
                      <a:pt x="23873" y="43485"/>
                    </a:lnTo>
                    <a:lnTo>
                      <a:pt x="24434" y="43639"/>
                    </a:lnTo>
                    <a:lnTo>
                      <a:pt x="27494" y="26653"/>
                    </a:lnTo>
                    <a:lnTo>
                      <a:pt x="26398" y="26602"/>
                    </a:lnTo>
                    <a:lnTo>
                      <a:pt x="25250" y="26551"/>
                    </a:lnTo>
                    <a:lnTo>
                      <a:pt x="23924" y="26474"/>
                    </a:lnTo>
                    <a:lnTo>
                      <a:pt x="22546" y="26347"/>
                    </a:lnTo>
                    <a:lnTo>
                      <a:pt x="21909" y="26270"/>
                    </a:lnTo>
                    <a:lnTo>
                      <a:pt x="21322" y="26168"/>
                    </a:lnTo>
                    <a:lnTo>
                      <a:pt x="20787" y="26066"/>
                    </a:lnTo>
                    <a:lnTo>
                      <a:pt x="20353" y="25964"/>
                    </a:lnTo>
                    <a:lnTo>
                      <a:pt x="20021" y="25837"/>
                    </a:lnTo>
                    <a:lnTo>
                      <a:pt x="19894" y="25760"/>
                    </a:lnTo>
                    <a:lnTo>
                      <a:pt x="19817" y="25684"/>
                    </a:lnTo>
                    <a:lnTo>
                      <a:pt x="19613" y="25429"/>
                    </a:lnTo>
                    <a:lnTo>
                      <a:pt x="19307" y="24918"/>
                    </a:lnTo>
                    <a:lnTo>
                      <a:pt x="18313" y="23159"/>
                    </a:lnTo>
                    <a:lnTo>
                      <a:pt x="16910" y="20659"/>
                    </a:lnTo>
                    <a:lnTo>
                      <a:pt x="15278" y="17624"/>
                    </a:lnTo>
                    <a:lnTo>
                      <a:pt x="13518" y="14334"/>
                    </a:lnTo>
                    <a:lnTo>
                      <a:pt x="11733" y="10942"/>
                    </a:lnTo>
                    <a:lnTo>
                      <a:pt x="10075" y="7754"/>
                    </a:lnTo>
                    <a:lnTo>
                      <a:pt x="8647" y="4949"/>
                    </a:lnTo>
                    <a:lnTo>
                      <a:pt x="8315" y="4311"/>
                    </a:lnTo>
                    <a:lnTo>
                      <a:pt x="7958" y="3724"/>
                    </a:lnTo>
                    <a:lnTo>
                      <a:pt x="7601" y="3189"/>
                    </a:lnTo>
                    <a:lnTo>
                      <a:pt x="7218" y="2679"/>
                    </a:lnTo>
                    <a:lnTo>
                      <a:pt x="6861" y="2220"/>
                    </a:lnTo>
                    <a:lnTo>
                      <a:pt x="6479" y="1786"/>
                    </a:lnTo>
                    <a:lnTo>
                      <a:pt x="6071" y="1429"/>
                    </a:lnTo>
                    <a:lnTo>
                      <a:pt x="5688" y="1097"/>
                    </a:lnTo>
                    <a:lnTo>
                      <a:pt x="5305" y="791"/>
                    </a:lnTo>
                    <a:lnTo>
                      <a:pt x="4923" y="562"/>
                    </a:lnTo>
                    <a:lnTo>
                      <a:pt x="4540" y="358"/>
                    </a:lnTo>
                    <a:lnTo>
                      <a:pt x="4158" y="205"/>
                    </a:lnTo>
                    <a:lnTo>
                      <a:pt x="3775" y="103"/>
                    </a:lnTo>
                    <a:lnTo>
                      <a:pt x="3393" y="26"/>
                    </a:lnTo>
                    <a:lnTo>
                      <a:pt x="30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20"/>
              <p:cNvSpPr/>
              <p:nvPr/>
            </p:nvSpPr>
            <p:spPr>
              <a:xfrm>
                <a:off x="-1064400" y="1079450"/>
                <a:ext cx="205350" cy="367300"/>
              </a:xfrm>
              <a:custGeom>
                <a:avLst/>
                <a:gdLst/>
                <a:ahLst/>
                <a:cxnLst/>
                <a:rect l="l" t="t" r="r" b="b"/>
                <a:pathLst>
                  <a:path w="8214" h="14692" extrusionOk="0">
                    <a:moveTo>
                      <a:pt x="26" y="1"/>
                    </a:moveTo>
                    <a:lnTo>
                      <a:pt x="1" y="26"/>
                    </a:lnTo>
                    <a:lnTo>
                      <a:pt x="1" y="52"/>
                    </a:lnTo>
                    <a:lnTo>
                      <a:pt x="639" y="1225"/>
                    </a:lnTo>
                    <a:lnTo>
                      <a:pt x="1174" y="2271"/>
                    </a:lnTo>
                    <a:lnTo>
                      <a:pt x="2169" y="4235"/>
                    </a:lnTo>
                    <a:lnTo>
                      <a:pt x="2704" y="5255"/>
                    </a:lnTo>
                    <a:lnTo>
                      <a:pt x="3240" y="6249"/>
                    </a:lnTo>
                    <a:lnTo>
                      <a:pt x="4337" y="8213"/>
                    </a:lnTo>
                    <a:lnTo>
                      <a:pt x="5433" y="10203"/>
                    </a:lnTo>
                    <a:lnTo>
                      <a:pt x="6556" y="12166"/>
                    </a:lnTo>
                    <a:lnTo>
                      <a:pt x="6913" y="12753"/>
                    </a:lnTo>
                    <a:lnTo>
                      <a:pt x="7244" y="13340"/>
                    </a:lnTo>
                    <a:lnTo>
                      <a:pt x="7601" y="13901"/>
                    </a:lnTo>
                    <a:lnTo>
                      <a:pt x="7984" y="14462"/>
                    </a:lnTo>
                    <a:lnTo>
                      <a:pt x="8086" y="14615"/>
                    </a:lnTo>
                    <a:lnTo>
                      <a:pt x="8162" y="14691"/>
                    </a:lnTo>
                    <a:lnTo>
                      <a:pt x="8213" y="14691"/>
                    </a:lnTo>
                    <a:lnTo>
                      <a:pt x="8213" y="14666"/>
                    </a:lnTo>
                    <a:lnTo>
                      <a:pt x="8188" y="14564"/>
                    </a:lnTo>
                    <a:lnTo>
                      <a:pt x="8137" y="14411"/>
                    </a:lnTo>
                    <a:lnTo>
                      <a:pt x="7933" y="14003"/>
                    </a:lnTo>
                    <a:lnTo>
                      <a:pt x="7244" y="12600"/>
                    </a:lnTo>
                    <a:lnTo>
                      <a:pt x="6556" y="11274"/>
                    </a:lnTo>
                    <a:lnTo>
                      <a:pt x="5535" y="9412"/>
                    </a:lnTo>
                    <a:lnTo>
                      <a:pt x="4464" y="7550"/>
                    </a:lnTo>
                    <a:lnTo>
                      <a:pt x="3393" y="5663"/>
                    </a:lnTo>
                    <a:lnTo>
                      <a:pt x="2322" y="3827"/>
                    </a:lnTo>
                    <a:lnTo>
                      <a:pt x="1939" y="3189"/>
                    </a:lnTo>
                    <a:lnTo>
                      <a:pt x="1863" y="2832"/>
                    </a:lnTo>
                    <a:lnTo>
                      <a:pt x="1659" y="2143"/>
                    </a:lnTo>
                    <a:lnTo>
                      <a:pt x="1455" y="1404"/>
                    </a:lnTo>
                    <a:lnTo>
                      <a:pt x="1327" y="868"/>
                    </a:lnTo>
                    <a:lnTo>
                      <a:pt x="1302" y="843"/>
                    </a:lnTo>
                    <a:lnTo>
                      <a:pt x="1225" y="843"/>
                    </a:lnTo>
                    <a:lnTo>
                      <a:pt x="1225" y="868"/>
                    </a:lnTo>
                    <a:lnTo>
                      <a:pt x="1353" y="1531"/>
                    </a:lnTo>
                    <a:lnTo>
                      <a:pt x="1455" y="2169"/>
                    </a:lnTo>
                    <a:lnTo>
                      <a:pt x="1455" y="2296"/>
                    </a:lnTo>
                    <a:lnTo>
                      <a:pt x="1480" y="2347"/>
                    </a:lnTo>
                    <a:lnTo>
                      <a:pt x="1506" y="2424"/>
                    </a:lnTo>
                    <a:lnTo>
                      <a:pt x="817" y="1200"/>
                    </a:lnTo>
                    <a:lnTo>
                      <a:pt x="103" y="26"/>
                    </a:lnTo>
                    <a:lnTo>
                      <a:pt x="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20"/>
              <p:cNvSpPr/>
              <p:nvPr/>
            </p:nvSpPr>
            <p:spPr>
              <a:xfrm>
                <a:off x="-1176600" y="545775"/>
                <a:ext cx="190025" cy="358375"/>
              </a:xfrm>
              <a:custGeom>
                <a:avLst/>
                <a:gdLst/>
                <a:ahLst/>
                <a:cxnLst/>
                <a:rect l="l" t="t" r="r" b="b"/>
                <a:pathLst>
                  <a:path w="7601" h="14335" extrusionOk="0">
                    <a:moveTo>
                      <a:pt x="867" y="1"/>
                    </a:moveTo>
                    <a:lnTo>
                      <a:pt x="459" y="3112"/>
                    </a:lnTo>
                    <a:lnTo>
                      <a:pt x="459" y="3367"/>
                    </a:lnTo>
                    <a:lnTo>
                      <a:pt x="434" y="3648"/>
                    </a:lnTo>
                    <a:lnTo>
                      <a:pt x="306" y="4413"/>
                    </a:lnTo>
                    <a:lnTo>
                      <a:pt x="255" y="5025"/>
                    </a:lnTo>
                    <a:lnTo>
                      <a:pt x="179" y="5637"/>
                    </a:lnTo>
                    <a:lnTo>
                      <a:pt x="77" y="6760"/>
                    </a:lnTo>
                    <a:lnTo>
                      <a:pt x="26" y="7882"/>
                    </a:lnTo>
                    <a:lnTo>
                      <a:pt x="0" y="9004"/>
                    </a:lnTo>
                    <a:lnTo>
                      <a:pt x="26" y="10126"/>
                    </a:lnTo>
                    <a:lnTo>
                      <a:pt x="77" y="10279"/>
                    </a:lnTo>
                    <a:lnTo>
                      <a:pt x="204" y="10483"/>
                    </a:lnTo>
                    <a:lnTo>
                      <a:pt x="383" y="10738"/>
                    </a:lnTo>
                    <a:lnTo>
                      <a:pt x="587" y="11044"/>
                    </a:lnTo>
                    <a:lnTo>
                      <a:pt x="867" y="11401"/>
                    </a:lnTo>
                    <a:lnTo>
                      <a:pt x="1173" y="11758"/>
                    </a:lnTo>
                    <a:lnTo>
                      <a:pt x="1530" y="12141"/>
                    </a:lnTo>
                    <a:lnTo>
                      <a:pt x="1913" y="12498"/>
                    </a:lnTo>
                    <a:lnTo>
                      <a:pt x="2347" y="12881"/>
                    </a:lnTo>
                    <a:lnTo>
                      <a:pt x="2780" y="13212"/>
                    </a:lnTo>
                    <a:lnTo>
                      <a:pt x="3239" y="13544"/>
                    </a:lnTo>
                    <a:lnTo>
                      <a:pt x="3724" y="13824"/>
                    </a:lnTo>
                    <a:lnTo>
                      <a:pt x="4208" y="14054"/>
                    </a:lnTo>
                    <a:lnTo>
                      <a:pt x="4463" y="14130"/>
                    </a:lnTo>
                    <a:lnTo>
                      <a:pt x="4718" y="14207"/>
                    </a:lnTo>
                    <a:lnTo>
                      <a:pt x="4974" y="14283"/>
                    </a:lnTo>
                    <a:lnTo>
                      <a:pt x="5229" y="14309"/>
                    </a:lnTo>
                    <a:lnTo>
                      <a:pt x="5484" y="14334"/>
                    </a:lnTo>
                    <a:lnTo>
                      <a:pt x="5713" y="14334"/>
                    </a:lnTo>
                    <a:lnTo>
                      <a:pt x="5815" y="14309"/>
                    </a:lnTo>
                    <a:lnTo>
                      <a:pt x="5866" y="14258"/>
                    </a:lnTo>
                    <a:lnTo>
                      <a:pt x="5943" y="14181"/>
                    </a:lnTo>
                    <a:lnTo>
                      <a:pt x="6019" y="14105"/>
                    </a:lnTo>
                    <a:lnTo>
                      <a:pt x="6121" y="13850"/>
                    </a:lnTo>
                    <a:lnTo>
                      <a:pt x="6223" y="13544"/>
                    </a:lnTo>
                    <a:lnTo>
                      <a:pt x="6300" y="13161"/>
                    </a:lnTo>
                    <a:lnTo>
                      <a:pt x="6351" y="12753"/>
                    </a:lnTo>
                    <a:lnTo>
                      <a:pt x="6453" y="11860"/>
                    </a:lnTo>
                    <a:lnTo>
                      <a:pt x="6478" y="10993"/>
                    </a:lnTo>
                    <a:lnTo>
                      <a:pt x="6504" y="10228"/>
                    </a:lnTo>
                    <a:lnTo>
                      <a:pt x="6504" y="9463"/>
                    </a:lnTo>
                    <a:lnTo>
                      <a:pt x="6580" y="9106"/>
                    </a:lnTo>
                    <a:lnTo>
                      <a:pt x="7600" y="4133"/>
                    </a:lnTo>
                    <a:lnTo>
                      <a:pt x="1734" y="486"/>
                    </a:lnTo>
                    <a:lnTo>
                      <a:pt x="867"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20"/>
              <p:cNvSpPr/>
              <p:nvPr/>
            </p:nvSpPr>
            <p:spPr>
              <a:xfrm>
                <a:off x="-1165125" y="545775"/>
                <a:ext cx="178550" cy="227650"/>
              </a:xfrm>
              <a:custGeom>
                <a:avLst/>
                <a:gdLst/>
                <a:ahLst/>
                <a:cxnLst/>
                <a:rect l="l" t="t" r="r" b="b"/>
                <a:pathLst>
                  <a:path w="7142" h="9106" extrusionOk="0">
                    <a:moveTo>
                      <a:pt x="408" y="1"/>
                    </a:moveTo>
                    <a:lnTo>
                      <a:pt x="0" y="3112"/>
                    </a:lnTo>
                    <a:lnTo>
                      <a:pt x="204" y="3623"/>
                    </a:lnTo>
                    <a:lnTo>
                      <a:pt x="459" y="4133"/>
                    </a:lnTo>
                    <a:lnTo>
                      <a:pt x="714" y="4617"/>
                    </a:lnTo>
                    <a:lnTo>
                      <a:pt x="1020" y="5102"/>
                    </a:lnTo>
                    <a:lnTo>
                      <a:pt x="1326" y="5535"/>
                    </a:lnTo>
                    <a:lnTo>
                      <a:pt x="1658" y="5969"/>
                    </a:lnTo>
                    <a:lnTo>
                      <a:pt x="2015" y="6402"/>
                    </a:lnTo>
                    <a:lnTo>
                      <a:pt x="2398" y="6785"/>
                    </a:lnTo>
                    <a:lnTo>
                      <a:pt x="2806" y="7168"/>
                    </a:lnTo>
                    <a:lnTo>
                      <a:pt x="3214" y="7525"/>
                    </a:lnTo>
                    <a:lnTo>
                      <a:pt x="3673" y="7831"/>
                    </a:lnTo>
                    <a:lnTo>
                      <a:pt x="4132" y="8137"/>
                    </a:lnTo>
                    <a:lnTo>
                      <a:pt x="4591" y="8417"/>
                    </a:lnTo>
                    <a:lnTo>
                      <a:pt x="5076" y="8672"/>
                    </a:lnTo>
                    <a:lnTo>
                      <a:pt x="5586" y="8902"/>
                    </a:lnTo>
                    <a:lnTo>
                      <a:pt x="6121" y="9106"/>
                    </a:lnTo>
                    <a:lnTo>
                      <a:pt x="7141" y="4133"/>
                    </a:lnTo>
                    <a:lnTo>
                      <a:pt x="1250" y="486"/>
                    </a:lnTo>
                    <a:lnTo>
                      <a:pt x="4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20"/>
              <p:cNvSpPr/>
              <p:nvPr/>
            </p:nvSpPr>
            <p:spPr>
              <a:xfrm>
                <a:off x="-1268425" y="471175"/>
                <a:ext cx="105875" cy="136475"/>
              </a:xfrm>
              <a:custGeom>
                <a:avLst/>
                <a:gdLst/>
                <a:ahLst/>
                <a:cxnLst/>
                <a:rect l="l" t="t" r="r" b="b"/>
                <a:pathLst>
                  <a:path w="4235" h="5459" extrusionOk="0">
                    <a:moveTo>
                      <a:pt x="689" y="1"/>
                    </a:moveTo>
                    <a:lnTo>
                      <a:pt x="562" y="52"/>
                    </a:lnTo>
                    <a:lnTo>
                      <a:pt x="434" y="103"/>
                    </a:lnTo>
                    <a:lnTo>
                      <a:pt x="332" y="179"/>
                    </a:lnTo>
                    <a:lnTo>
                      <a:pt x="256" y="256"/>
                    </a:lnTo>
                    <a:lnTo>
                      <a:pt x="179" y="383"/>
                    </a:lnTo>
                    <a:lnTo>
                      <a:pt x="103" y="486"/>
                    </a:lnTo>
                    <a:lnTo>
                      <a:pt x="52" y="639"/>
                    </a:lnTo>
                    <a:lnTo>
                      <a:pt x="26" y="792"/>
                    </a:lnTo>
                    <a:lnTo>
                      <a:pt x="1" y="1123"/>
                    </a:lnTo>
                    <a:lnTo>
                      <a:pt x="26" y="1506"/>
                    </a:lnTo>
                    <a:lnTo>
                      <a:pt x="77" y="1914"/>
                    </a:lnTo>
                    <a:lnTo>
                      <a:pt x="179" y="2347"/>
                    </a:lnTo>
                    <a:lnTo>
                      <a:pt x="332" y="2781"/>
                    </a:lnTo>
                    <a:lnTo>
                      <a:pt x="485" y="3214"/>
                    </a:lnTo>
                    <a:lnTo>
                      <a:pt x="689" y="3648"/>
                    </a:lnTo>
                    <a:lnTo>
                      <a:pt x="919" y="4031"/>
                    </a:lnTo>
                    <a:lnTo>
                      <a:pt x="1148" y="4413"/>
                    </a:lnTo>
                    <a:lnTo>
                      <a:pt x="1403" y="4719"/>
                    </a:lnTo>
                    <a:lnTo>
                      <a:pt x="1684" y="5000"/>
                    </a:lnTo>
                    <a:lnTo>
                      <a:pt x="1964" y="5204"/>
                    </a:lnTo>
                    <a:lnTo>
                      <a:pt x="2092" y="5280"/>
                    </a:lnTo>
                    <a:lnTo>
                      <a:pt x="2245" y="5331"/>
                    </a:lnTo>
                    <a:lnTo>
                      <a:pt x="2372" y="5382"/>
                    </a:lnTo>
                    <a:lnTo>
                      <a:pt x="2525" y="5433"/>
                    </a:lnTo>
                    <a:lnTo>
                      <a:pt x="2832" y="5459"/>
                    </a:lnTo>
                    <a:lnTo>
                      <a:pt x="3112" y="5433"/>
                    </a:lnTo>
                    <a:lnTo>
                      <a:pt x="3393" y="5357"/>
                    </a:lnTo>
                    <a:lnTo>
                      <a:pt x="3648" y="5229"/>
                    </a:lnTo>
                    <a:lnTo>
                      <a:pt x="3877" y="5051"/>
                    </a:lnTo>
                    <a:lnTo>
                      <a:pt x="4056" y="4821"/>
                    </a:lnTo>
                    <a:lnTo>
                      <a:pt x="4158" y="4694"/>
                    </a:lnTo>
                    <a:lnTo>
                      <a:pt x="4209" y="4541"/>
                    </a:lnTo>
                    <a:lnTo>
                      <a:pt x="4234" y="4490"/>
                    </a:lnTo>
                    <a:lnTo>
                      <a:pt x="3699" y="2143"/>
                    </a:lnTo>
                    <a:lnTo>
                      <a:pt x="3367" y="1710"/>
                    </a:lnTo>
                    <a:lnTo>
                      <a:pt x="2985" y="1302"/>
                    </a:lnTo>
                    <a:lnTo>
                      <a:pt x="2525" y="868"/>
                    </a:lnTo>
                    <a:lnTo>
                      <a:pt x="2270" y="639"/>
                    </a:lnTo>
                    <a:lnTo>
                      <a:pt x="2015" y="435"/>
                    </a:lnTo>
                    <a:lnTo>
                      <a:pt x="1735" y="256"/>
                    </a:lnTo>
                    <a:lnTo>
                      <a:pt x="1454" y="128"/>
                    </a:lnTo>
                    <a:lnTo>
                      <a:pt x="1199" y="26"/>
                    </a:lnTo>
                    <a:lnTo>
                      <a:pt x="944"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20"/>
              <p:cNvSpPr/>
              <p:nvPr/>
            </p:nvSpPr>
            <p:spPr>
              <a:xfrm>
                <a:off x="-1245475" y="502425"/>
                <a:ext cx="62525" cy="84825"/>
              </a:xfrm>
              <a:custGeom>
                <a:avLst/>
                <a:gdLst/>
                <a:ahLst/>
                <a:cxnLst/>
                <a:rect l="l" t="t" r="r" b="b"/>
                <a:pathLst>
                  <a:path w="2501" h="3393" extrusionOk="0">
                    <a:moveTo>
                      <a:pt x="1" y="1"/>
                    </a:moveTo>
                    <a:lnTo>
                      <a:pt x="1" y="26"/>
                    </a:lnTo>
                    <a:lnTo>
                      <a:pt x="358" y="230"/>
                    </a:lnTo>
                    <a:lnTo>
                      <a:pt x="689" y="460"/>
                    </a:lnTo>
                    <a:lnTo>
                      <a:pt x="995" y="715"/>
                    </a:lnTo>
                    <a:lnTo>
                      <a:pt x="1276" y="995"/>
                    </a:lnTo>
                    <a:lnTo>
                      <a:pt x="1505" y="1301"/>
                    </a:lnTo>
                    <a:lnTo>
                      <a:pt x="1735" y="1633"/>
                    </a:lnTo>
                    <a:lnTo>
                      <a:pt x="1888" y="1990"/>
                    </a:lnTo>
                    <a:lnTo>
                      <a:pt x="2041" y="2373"/>
                    </a:lnTo>
                    <a:lnTo>
                      <a:pt x="1939" y="2245"/>
                    </a:lnTo>
                    <a:lnTo>
                      <a:pt x="1812" y="2143"/>
                    </a:lnTo>
                    <a:lnTo>
                      <a:pt x="1658" y="2066"/>
                    </a:lnTo>
                    <a:lnTo>
                      <a:pt x="1505" y="2015"/>
                    </a:lnTo>
                    <a:lnTo>
                      <a:pt x="1352" y="1990"/>
                    </a:lnTo>
                    <a:lnTo>
                      <a:pt x="1199" y="1990"/>
                    </a:lnTo>
                    <a:lnTo>
                      <a:pt x="1021" y="2041"/>
                    </a:lnTo>
                    <a:lnTo>
                      <a:pt x="868" y="2117"/>
                    </a:lnTo>
                    <a:lnTo>
                      <a:pt x="791" y="2168"/>
                    </a:lnTo>
                    <a:lnTo>
                      <a:pt x="791" y="2245"/>
                    </a:lnTo>
                    <a:lnTo>
                      <a:pt x="919" y="2194"/>
                    </a:lnTo>
                    <a:lnTo>
                      <a:pt x="1199" y="2194"/>
                    </a:lnTo>
                    <a:lnTo>
                      <a:pt x="1352" y="2220"/>
                    </a:lnTo>
                    <a:lnTo>
                      <a:pt x="1480" y="2271"/>
                    </a:lnTo>
                    <a:lnTo>
                      <a:pt x="1607" y="2347"/>
                    </a:lnTo>
                    <a:lnTo>
                      <a:pt x="1709" y="2424"/>
                    </a:lnTo>
                    <a:lnTo>
                      <a:pt x="1812" y="2526"/>
                    </a:lnTo>
                    <a:lnTo>
                      <a:pt x="2092" y="2934"/>
                    </a:lnTo>
                    <a:lnTo>
                      <a:pt x="2322" y="3342"/>
                    </a:lnTo>
                    <a:lnTo>
                      <a:pt x="2347" y="3367"/>
                    </a:lnTo>
                    <a:lnTo>
                      <a:pt x="2373" y="3393"/>
                    </a:lnTo>
                    <a:lnTo>
                      <a:pt x="2449" y="3393"/>
                    </a:lnTo>
                    <a:lnTo>
                      <a:pt x="2500" y="3342"/>
                    </a:lnTo>
                    <a:lnTo>
                      <a:pt x="2500" y="3316"/>
                    </a:lnTo>
                    <a:lnTo>
                      <a:pt x="2500" y="3291"/>
                    </a:lnTo>
                    <a:lnTo>
                      <a:pt x="2475" y="3010"/>
                    </a:lnTo>
                    <a:lnTo>
                      <a:pt x="2449" y="2755"/>
                    </a:lnTo>
                    <a:lnTo>
                      <a:pt x="2398" y="2475"/>
                    </a:lnTo>
                    <a:lnTo>
                      <a:pt x="2296" y="2220"/>
                    </a:lnTo>
                    <a:lnTo>
                      <a:pt x="2194" y="1939"/>
                    </a:lnTo>
                    <a:lnTo>
                      <a:pt x="2092" y="1684"/>
                    </a:lnTo>
                    <a:lnTo>
                      <a:pt x="1939" y="1429"/>
                    </a:lnTo>
                    <a:lnTo>
                      <a:pt x="1786" y="1174"/>
                    </a:lnTo>
                    <a:lnTo>
                      <a:pt x="1607" y="944"/>
                    </a:lnTo>
                    <a:lnTo>
                      <a:pt x="1429" y="715"/>
                    </a:lnTo>
                    <a:lnTo>
                      <a:pt x="1199" y="536"/>
                    </a:lnTo>
                    <a:lnTo>
                      <a:pt x="995" y="358"/>
                    </a:lnTo>
                    <a:lnTo>
                      <a:pt x="766" y="230"/>
                    </a:lnTo>
                    <a:lnTo>
                      <a:pt x="511" y="103"/>
                    </a:lnTo>
                    <a:lnTo>
                      <a:pt x="256" y="2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20"/>
              <p:cNvSpPr/>
              <p:nvPr/>
            </p:nvSpPr>
            <p:spPr>
              <a:xfrm>
                <a:off x="-1224425" y="193200"/>
                <a:ext cx="406825" cy="522850"/>
              </a:xfrm>
              <a:custGeom>
                <a:avLst/>
                <a:gdLst/>
                <a:ahLst/>
                <a:cxnLst/>
                <a:rect l="l" t="t" r="r" b="b"/>
                <a:pathLst>
                  <a:path w="16273" h="20914" extrusionOk="0">
                    <a:moveTo>
                      <a:pt x="7524" y="0"/>
                    </a:moveTo>
                    <a:lnTo>
                      <a:pt x="7142" y="26"/>
                    </a:lnTo>
                    <a:lnTo>
                      <a:pt x="6759" y="51"/>
                    </a:lnTo>
                    <a:lnTo>
                      <a:pt x="6376" y="102"/>
                    </a:lnTo>
                    <a:lnTo>
                      <a:pt x="6019" y="179"/>
                    </a:lnTo>
                    <a:lnTo>
                      <a:pt x="5637" y="255"/>
                    </a:lnTo>
                    <a:lnTo>
                      <a:pt x="5280" y="357"/>
                    </a:lnTo>
                    <a:lnTo>
                      <a:pt x="4923" y="459"/>
                    </a:lnTo>
                    <a:lnTo>
                      <a:pt x="4566" y="587"/>
                    </a:lnTo>
                    <a:lnTo>
                      <a:pt x="4209" y="740"/>
                    </a:lnTo>
                    <a:lnTo>
                      <a:pt x="3877" y="918"/>
                    </a:lnTo>
                    <a:lnTo>
                      <a:pt x="3545" y="1097"/>
                    </a:lnTo>
                    <a:lnTo>
                      <a:pt x="3214" y="1326"/>
                    </a:lnTo>
                    <a:lnTo>
                      <a:pt x="2882" y="1556"/>
                    </a:lnTo>
                    <a:lnTo>
                      <a:pt x="2576" y="1785"/>
                    </a:lnTo>
                    <a:lnTo>
                      <a:pt x="2296" y="2066"/>
                    </a:lnTo>
                    <a:lnTo>
                      <a:pt x="2015" y="2346"/>
                    </a:lnTo>
                    <a:lnTo>
                      <a:pt x="1760" y="2678"/>
                    </a:lnTo>
                    <a:lnTo>
                      <a:pt x="1505" y="3010"/>
                    </a:lnTo>
                    <a:lnTo>
                      <a:pt x="1250" y="3367"/>
                    </a:lnTo>
                    <a:lnTo>
                      <a:pt x="1046" y="3749"/>
                    </a:lnTo>
                    <a:lnTo>
                      <a:pt x="842" y="4157"/>
                    </a:lnTo>
                    <a:lnTo>
                      <a:pt x="663" y="4591"/>
                    </a:lnTo>
                    <a:lnTo>
                      <a:pt x="485" y="5050"/>
                    </a:lnTo>
                    <a:lnTo>
                      <a:pt x="357" y="5535"/>
                    </a:lnTo>
                    <a:lnTo>
                      <a:pt x="230" y="6045"/>
                    </a:lnTo>
                    <a:lnTo>
                      <a:pt x="128" y="6580"/>
                    </a:lnTo>
                    <a:lnTo>
                      <a:pt x="77" y="7141"/>
                    </a:lnTo>
                    <a:lnTo>
                      <a:pt x="26" y="7728"/>
                    </a:lnTo>
                    <a:lnTo>
                      <a:pt x="0" y="8340"/>
                    </a:lnTo>
                    <a:lnTo>
                      <a:pt x="0" y="9003"/>
                    </a:lnTo>
                    <a:lnTo>
                      <a:pt x="51" y="9666"/>
                    </a:lnTo>
                    <a:lnTo>
                      <a:pt x="102" y="10380"/>
                    </a:lnTo>
                    <a:lnTo>
                      <a:pt x="204" y="11120"/>
                    </a:lnTo>
                    <a:lnTo>
                      <a:pt x="332" y="11911"/>
                    </a:lnTo>
                    <a:lnTo>
                      <a:pt x="485" y="12701"/>
                    </a:lnTo>
                    <a:lnTo>
                      <a:pt x="663" y="13492"/>
                    </a:lnTo>
                    <a:lnTo>
                      <a:pt x="867" y="14231"/>
                    </a:lnTo>
                    <a:lnTo>
                      <a:pt x="1097" y="14920"/>
                    </a:lnTo>
                    <a:lnTo>
                      <a:pt x="1352" y="15558"/>
                    </a:lnTo>
                    <a:lnTo>
                      <a:pt x="1607" y="16170"/>
                    </a:lnTo>
                    <a:lnTo>
                      <a:pt x="1888" y="16705"/>
                    </a:lnTo>
                    <a:lnTo>
                      <a:pt x="2194" y="17215"/>
                    </a:lnTo>
                    <a:lnTo>
                      <a:pt x="2500" y="17700"/>
                    </a:lnTo>
                    <a:lnTo>
                      <a:pt x="2806" y="18108"/>
                    </a:lnTo>
                    <a:lnTo>
                      <a:pt x="3137" y="18491"/>
                    </a:lnTo>
                    <a:lnTo>
                      <a:pt x="3494" y="18848"/>
                    </a:lnTo>
                    <a:lnTo>
                      <a:pt x="3826" y="19179"/>
                    </a:lnTo>
                    <a:lnTo>
                      <a:pt x="4183" y="19460"/>
                    </a:lnTo>
                    <a:lnTo>
                      <a:pt x="4540" y="19715"/>
                    </a:lnTo>
                    <a:lnTo>
                      <a:pt x="4897" y="19919"/>
                    </a:lnTo>
                    <a:lnTo>
                      <a:pt x="5280" y="20123"/>
                    </a:lnTo>
                    <a:lnTo>
                      <a:pt x="5637" y="20301"/>
                    </a:lnTo>
                    <a:lnTo>
                      <a:pt x="5994" y="20429"/>
                    </a:lnTo>
                    <a:lnTo>
                      <a:pt x="6351" y="20556"/>
                    </a:lnTo>
                    <a:lnTo>
                      <a:pt x="6708" y="20659"/>
                    </a:lnTo>
                    <a:lnTo>
                      <a:pt x="7040" y="20735"/>
                    </a:lnTo>
                    <a:lnTo>
                      <a:pt x="7371" y="20812"/>
                    </a:lnTo>
                    <a:lnTo>
                      <a:pt x="8034" y="20888"/>
                    </a:lnTo>
                    <a:lnTo>
                      <a:pt x="8621" y="20914"/>
                    </a:lnTo>
                    <a:lnTo>
                      <a:pt x="9156" y="20914"/>
                    </a:lnTo>
                    <a:lnTo>
                      <a:pt x="9615" y="20888"/>
                    </a:lnTo>
                    <a:lnTo>
                      <a:pt x="9973" y="20837"/>
                    </a:lnTo>
                    <a:lnTo>
                      <a:pt x="10381" y="20786"/>
                    </a:lnTo>
                    <a:lnTo>
                      <a:pt x="10840" y="20710"/>
                    </a:lnTo>
                    <a:lnTo>
                      <a:pt x="11350" y="20556"/>
                    </a:lnTo>
                    <a:lnTo>
                      <a:pt x="11885" y="20352"/>
                    </a:lnTo>
                    <a:lnTo>
                      <a:pt x="12446" y="20072"/>
                    </a:lnTo>
                    <a:lnTo>
                      <a:pt x="12727" y="19919"/>
                    </a:lnTo>
                    <a:lnTo>
                      <a:pt x="13033" y="19740"/>
                    </a:lnTo>
                    <a:lnTo>
                      <a:pt x="13314" y="19536"/>
                    </a:lnTo>
                    <a:lnTo>
                      <a:pt x="13594" y="19307"/>
                    </a:lnTo>
                    <a:lnTo>
                      <a:pt x="13875" y="19052"/>
                    </a:lnTo>
                    <a:lnTo>
                      <a:pt x="14130" y="18771"/>
                    </a:lnTo>
                    <a:lnTo>
                      <a:pt x="14410" y="18491"/>
                    </a:lnTo>
                    <a:lnTo>
                      <a:pt x="14665" y="18159"/>
                    </a:lnTo>
                    <a:lnTo>
                      <a:pt x="14895" y="17802"/>
                    </a:lnTo>
                    <a:lnTo>
                      <a:pt x="15124" y="17419"/>
                    </a:lnTo>
                    <a:lnTo>
                      <a:pt x="15328" y="17011"/>
                    </a:lnTo>
                    <a:lnTo>
                      <a:pt x="15532" y="16578"/>
                    </a:lnTo>
                    <a:lnTo>
                      <a:pt x="15711" y="16093"/>
                    </a:lnTo>
                    <a:lnTo>
                      <a:pt x="15864" y="15583"/>
                    </a:lnTo>
                    <a:lnTo>
                      <a:pt x="15992" y="15048"/>
                    </a:lnTo>
                    <a:lnTo>
                      <a:pt x="16094" y="14461"/>
                    </a:lnTo>
                    <a:lnTo>
                      <a:pt x="16196" y="13849"/>
                    </a:lnTo>
                    <a:lnTo>
                      <a:pt x="16247" y="13211"/>
                    </a:lnTo>
                    <a:lnTo>
                      <a:pt x="16272" y="12523"/>
                    </a:lnTo>
                    <a:lnTo>
                      <a:pt x="16272" y="11783"/>
                    </a:lnTo>
                    <a:lnTo>
                      <a:pt x="16221" y="11018"/>
                    </a:lnTo>
                    <a:lnTo>
                      <a:pt x="16145" y="10202"/>
                    </a:lnTo>
                    <a:lnTo>
                      <a:pt x="16043" y="9411"/>
                    </a:lnTo>
                    <a:lnTo>
                      <a:pt x="15941" y="8621"/>
                    </a:lnTo>
                    <a:lnTo>
                      <a:pt x="15787" y="7906"/>
                    </a:lnTo>
                    <a:lnTo>
                      <a:pt x="15609" y="7192"/>
                    </a:lnTo>
                    <a:lnTo>
                      <a:pt x="15430" y="6555"/>
                    </a:lnTo>
                    <a:lnTo>
                      <a:pt x="15226" y="5943"/>
                    </a:lnTo>
                    <a:lnTo>
                      <a:pt x="15022" y="5356"/>
                    </a:lnTo>
                    <a:lnTo>
                      <a:pt x="14767" y="4795"/>
                    </a:lnTo>
                    <a:lnTo>
                      <a:pt x="14538" y="4285"/>
                    </a:lnTo>
                    <a:lnTo>
                      <a:pt x="14257" y="3800"/>
                    </a:lnTo>
                    <a:lnTo>
                      <a:pt x="13977" y="3367"/>
                    </a:lnTo>
                    <a:lnTo>
                      <a:pt x="13696" y="2959"/>
                    </a:lnTo>
                    <a:lnTo>
                      <a:pt x="13365" y="2576"/>
                    </a:lnTo>
                    <a:lnTo>
                      <a:pt x="13059" y="2219"/>
                    </a:lnTo>
                    <a:lnTo>
                      <a:pt x="12727" y="1887"/>
                    </a:lnTo>
                    <a:lnTo>
                      <a:pt x="12395" y="1607"/>
                    </a:lnTo>
                    <a:lnTo>
                      <a:pt x="12038" y="1326"/>
                    </a:lnTo>
                    <a:lnTo>
                      <a:pt x="11681" y="1097"/>
                    </a:lnTo>
                    <a:lnTo>
                      <a:pt x="11324" y="867"/>
                    </a:lnTo>
                    <a:lnTo>
                      <a:pt x="10967" y="689"/>
                    </a:lnTo>
                    <a:lnTo>
                      <a:pt x="10585" y="510"/>
                    </a:lnTo>
                    <a:lnTo>
                      <a:pt x="10202" y="383"/>
                    </a:lnTo>
                    <a:lnTo>
                      <a:pt x="9819" y="255"/>
                    </a:lnTo>
                    <a:lnTo>
                      <a:pt x="9437" y="179"/>
                    </a:lnTo>
                    <a:lnTo>
                      <a:pt x="9054" y="102"/>
                    </a:lnTo>
                    <a:lnTo>
                      <a:pt x="8672" y="51"/>
                    </a:lnTo>
                    <a:lnTo>
                      <a:pt x="8289"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20"/>
              <p:cNvSpPr/>
              <p:nvPr/>
            </p:nvSpPr>
            <p:spPr>
              <a:xfrm>
                <a:off x="-896700" y="394675"/>
                <a:ext cx="40825" cy="24250"/>
              </a:xfrm>
              <a:custGeom>
                <a:avLst/>
                <a:gdLst/>
                <a:ahLst/>
                <a:cxnLst/>
                <a:rect l="l" t="t" r="r" b="b"/>
                <a:pathLst>
                  <a:path w="1633" h="970" extrusionOk="0">
                    <a:moveTo>
                      <a:pt x="613" y="0"/>
                    </a:moveTo>
                    <a:lnTo>
                      <a:pt x="409" y="26"/>
                    </a:lnTo>
                    <a:lnTo>
                      <a:pt x="230" y="102"/>
                    </a:lnTo>
                    <a:lnTo>
                      <a:pt x="52" y="255"/>
                    </a:lnTo>
                    <a:lnTo>
                      <a:pt x="1" y="332"/>
                    </a:lnTo>
                    <a:lnTo>
                      <a:pt x="1" y="434"/>
                    </a:lnTo>
                    <a:lnTo>
                      <a:pt x="1" y="536"/>
                    </a:lnTo>
                    <a:lnTo>
                      <a:pt x="52" y="638"/>
                    </a:lnTo>
                    <a:lnTo>
                      <a:pt x="179" y="715"/>
                    </a:lnTo>
                    <a:lnTo>
                      <a:pt x="332" y="791"/>
                    </a:lnTo>
                    <a:lnTo>
                      <a:pt x="485" y="842"/>
                    </a:lnTo>
                    <a:lnTo>
                      <a:pt x="664" y="868"/>
                    </a:lnTo>
                    <a:lnTo>
                      <a:pt x="970" y="919"/>
                    </a:lnTo>
                    <a:lnTo>
                      <a:pt x="1276" y="970"/>
                    </a:lnTo>
                    <a:lnTo>
                      <a:pt x="1403" y="944"/>
                    </a:lnTo>
                    <a:lnTo>
                      <a:pt x="1531" y="893"/>
                    </a:lnTo>
                    <a:lnTo>
                      <a:pt x="1607" y="791"/>
                    </a:lnTo>
                    <a:lnTo>
                      <a:pt x="1633" y="664"/>
                    </a:lnTo>
                    <a:lnTo>
                      <a:pt x="1633" y="536"/>
                    </a:lnTo>
                    <a:lnTo>
                      <a:pt x="1556" y="408"/>
                    </a:lnTo>
                    <a:lnTo>
                      <a:pt x="1403" y="255"/>
                    </a:lnTo>
                    <a:lnTo>
                      <a:pt x="1225" y="153"/>
                    </a:lnTo>
                    <a:lnTo>
                      <a:pt x="1021" y="77"/>
                    </a:lnTo>
                    <a:lnTo>
                      <a:pt x="817" y="26"/>
                    </a:lnTo>
                    <a:lnTo>
                      <a:pt x="6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20"/>
              <p:cNvSpPr/>
              <p:nvPr/>
            </p:nvSpPr>
            <p:spPr>
              <a:xfrm>
                <a:off x="-1027400" y="404225"/>
                <a:ext cx="39550" cy="25550"/>
              </a:xfrm>
              <a:custGeom>
                <a:avLst/>
                <a:gdLst/>
                <a:ahLst/>
                <a:cxnLst/>
                <a:rect l="l" t="t" r="r" b="b"/>
                <a:pathLst>
                  <a:path w="1582" h="1022" extrusionOk="0">
                    <a:moveTo>
                      <a:pt x="944" y="1"/>
                    </a:moveTo>
                    <a:lnTo>
                      <a:pt x="740" y="52"/>
                    </a:lnTo>
                    <a:lnTo>
                      <a:pt x="536" y="103"/>
                    </a:lnTo>
                    <a:lnTo>
                      <a:pt x="357" y="205"/>
                    </a:lnTo>
                    <a:lnTo>
                      <a:pt x="179" y="333"/>
                    </a:lnTo>
                    <a:lnTo>
                      <a:pt x="51" y="486"/>
                    </a:lnTo>
                    <a:lnTo>
                      <a:pt x="0" y="613"/>
                    </a:lnTo>
                    <a:lnTo>
                      <a:pt x="0" y="741"/>
                    </a:lnTo>
                    <a:lnTo>
                      <a:pt x="51" y="868"/>
                    </a:lnTo>
                    <a:lnTo>
                      <a:pt x="153" y="970"/>
                    </a:lnTo>
                    <a:lnTo>
                      <a:pt x="230" y="996"/>
                    </a:lnTo>
                    <a:lnTo>
                      <a:pt x="332" y="1021"/>
                    </a:lnTo>
                    <a:lnTo>
                      <a:pt x="638" y="945"/>
                    </a:lnTo>
                    <a:lnTo>
                      <a:pt x="918" y="868"/>
                    </a:lnTo>
                    <a:lnTo>
                      <a:pt x="1097" y="843"/>
                    </a:lnTo>
                    <a:lnTo>
                      <a:pt x="1250" y="766"/>
                    </a:lnTo>
                    <a:lnTo>
                      <a:pt x="1377" y="690"/>
                    </a:lnTo>
                    <a:lnTo>
                      <a:pt x="1505" y="588"/>
                    </a:lnTo>
                    <a:lnTo>
                      <a:pt x="1556" y="511"/>
                    </a:lnTo>
                    <a:lnTo>
                      <a:pt x="1581" y="409"/>
                    </a:lnTo>
                    <a:lnTo>
                      <a:pt x="1556" y="307"/>
                    </a:lnTo>
                    <a:lnTo>
                      <a:pt x="1505" y="205"/>
                    </a:lnTo>
                    <a:lnTo>
                      <a:pt x="1326" y="103"/>
                    </a:lnTo>
                    <a:lnTo>
                      <a:pt x="1148" y="26"/>
                    </a:lnTo>
                    <a:lnTo>
                      <a:pt x="9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20"/>
              <p:cNvSpPr/>
              <p:nvPr/>
            </p:nvSpPr>
            <p:spPr>
              <a:xfrm>
                <a:off x="-1001275" y="484575"/>
                <a:ext cx="15325" cy="40825"/>
              </a:xfrm>
              <a:custGeom>
                <a:avLst/>
                <a:gdLst/>
                <a:ahLst/>
                <a:cxnLst/>
                <a:rect l="l" t="t" r="r" b="b"/>
                <a:pathLst>
                  <a:path w="613" h="1633" extrusionOk="0">
                    <a:moveTo>
                      <a:pt x="562" y="1"/>
                    </a:moveTo>
                    <a:lnTo>
                      <a:pt x="536" y="26"/>
                    </a:lnTo>
                    <a:lnTo>
                      <a:pt x="511" y="52"/>
                    </a:lnTo>
                    <a:lnTo>
                      <a:pt x="536" y="281"/>
                    </a:lnTo>
                    <a:lnTo>
                      <a:pt x="536" y="536"/>
                    </a:lnTo>
                    <a:lnTo>
                      <a:pt x="511" y="766"/>
                    </a:lnTo>
                    <a:lnTo>
                      <a:pt x="460" y="970"/>
                    </a:lnTo>
                    <a:lnTo>
                      <a:pt x="409" y="1174"/>
                    </a:lnTo>
                    <a:lnTo>
                      <a:pt x="307" y="1352"/>
                    </a:lnTo>
                    <a:lnTo>
                      <a:pt x="154" y="1505"/>
                    </a:lnTo>
                    <a:lnTo>
                      <a:pt x="1" y="1607"/>
                    </a:lnTo>
                    <a:lnTo>
                      <a:pt x="1" y="1633"/>
                    </a:lnTo>
                    <a:lnTo>
                      <a:pt x="103" y="1607"/>
                    </a:lnTo>
                    <a:lnTo>
                      <a:pt x="205" y="1556"/>
                    </a:lnTo>
                    <a:lnTo>
                      <a:pt x="307" y="1480"/>
                    </a:lnTo>
                    <a:lnTo>
                      <a:pt x="383" y="1403"/>
                    </a:lnTo>
                    <a:lnTo>
                      <a:pt x="460" y="1301"/>
                    </a:lnTo>
                    <a:lnTo>
                      <a:pt x="511" y="1199"/>
                    </a:lnTo>
                    <a:lnTo>
                      <a:pt x="587" y="970"/>
                    </a:lnTo>
                    <a:lnTo>
                      <a:pt x="613" y="740"/>
                    </a:lnTo>
                    <a:lnTo>
                      <a:pt x="613" y="485"/>
                    </a:lnTo>
                    <a:lnTo>
                      <a:pt x="587" y="230"/>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20"/>
              <p:cNvSpPr/>
              <p:nvPr/>
            </p:nvSpPr>
            <p:spPr>
              <a:xfrm>
                <a:off x="-1019750" y="469275"/>
                <a:ext cx="33800" cy="49125"/>
              </a:xfrm>
              <a:custGeom>
                <a:avLst/>
                <a:gdLst/>
                <a:ahLst/>
                <a:cxnLst/>
                <a:rect l="l" t="t" r="r" b="b"/>
                <a:pathLst>
                  <a:path w="1352" h="1965" extrusionOk="0">
                    <a:moveTo>
                      <a:pt x="714" y="0"/>
                    </a:moveTo>
                    <a:lnTo>
                      <a:pt x="536" y="26"/>
                    </a:lnTo>
                    <a:lnTo>
                      <a:pt x="383" y="102"/>
                    </a:lnTo>
                    <a:lnTo>
                      <a:pt x="281" y="179"/>
                    </a:lnTo>
                    <a:lnTo>
                      <a:pt x="179" y="306"/>
                    </a:lnTo>
                    <a:lnTo>
                      <a:pt x="102" y="459"/>
                    </a:lnTo>
                    <a:lnTo>
                      <a:pt x="26" y="613"/>
                    </a:lnTo>
                    <a:lnTo>
                      <a:pt x="0" y="791"/>
                    </a:lnTo>
                    <a:lnTo>
                      <a:pt x="0" y="970"/>
                    </a:lnTo>
                    <a:lnTo>
                      <a:pt x="0" y="1174"/>
                    </a:lnTo>
                    <a:lnTo>
                      <a:pt x="26" y="1352"/>
                    </a:lnTo>
                    <a:lnTo>
                      <a:pt x="102" y="1505"/>
                    </a:lnTo>
                    <a:lnTo>
                      <a:pt x="179" y="1658"/>
                    </a:lnTo>
                    <a:lnTo>
                      <a:pt x="255" y="1786"/>
                    </a:lnTo>
                    <a:lnTo>
                      <a:pt x="383" y="1888"/>
                    </a:lnTo>
                    <a:lnTo>
                      <a:pt x="510" y="1939"/>
                    </a:lnTo>
                    <a:lnTo>
                      <a:pt x="689" y="1964"/>
                    </a:lnTo>
                    <a:lnTo>
                      <a:pt x="842" y="1939"/>
                    </a:lnTo>
                    <a:lnTo>
                      <a:pt x="969" y="1888"/>
                    </a:lnTo>
                    <a:lnTo>
                      <a:pt x="1097" y="1786"/>
                    </a:lnTo>
                    <a:lnTo>
                      <a:pt x="1173" y="1658"/>
                    </a:lnTo>
                    <a:lnTo>
                      <a:pt x="1250" y="1505"/>
                    </a:lnTo>
                    <a:lnTo>
                      <a:pt x="1301" y="1352"/>
                    </a:lnTo>
                    <a:lnTo>
                      <a:pt x="1326" y="1174"/>
                    </a:lnTo>
                    <a:lnTo>
                      <a:pt x="1352" y="995"/>
                    </a:lnTo>
                    <a:lnTo>
                      <a:pt x="1326" y="817"/>
                    </a:lnTo>
                    <a:lnTo>
                      <a:pt x="1301" y="638"/>
                    </a:lnTo>
                    <a:lnTo>
                      <a:pt x="1250" y="459"/>
                    </a:lnTo>
                    <a:lnTo>
                      <a:pt x="1173" y="306"/>
                    </a:lnTo>
                    <a:lnTo>
                      <a:pt x="1097" y="179"/>
                    </a:lnTo>
                    <a:lnTo>
                      <a:pt x="995" y="102"/>
                    </a:lnTo>
                    <a:lnTo>
                      <a:pt x="867" y="26"/>
                    </a:lnTo>
                    <a:lnTo>
                      <a:pt x="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20"/>
              <p:cNvSpPr/>
              <p:nvPr/>
            </p:nvSpPr>
            <p:spPr>
              <a:xfrm>
                <a:off x="-1040150" y="471825"/>
                <a:ext cx="31250" cy="19800"/>
              </a:xfrm>
              <a:custGeom>
                <a:avLst/>
                <a:gdLst/>
                <a:ahLst/>
                <a:cxnLst/>
                <a:rect l="l" t="t" r="r" b="b"/>
                <a:pathLst>
                  <a:path w="1250" h="792" extrusionOk="0">
                    <a:moveTo>
                      <a:pt x="0" y="0"/>
                    </a:moveTo>
                    <a:lnTo>
                      <a:pt x="0" y="128"/>
                    </a:lnTo>
                    <a:lnTo>
                      <a:pt x="26" y="281"/>
                    </a:lnTo>
                    <a:lnTo>
                      <a:pt x="51" y="409"/>
                    </a:lnTo>
                    <a:lnTo>
                      <a:pt x="128" y="511"/>
                    </a:lnTo>
                    <a:lnTo>
                      <a:pt x="204" y="613"/>
                    </a:lnTo>
                    <a:lnTo>
                      <a:pt x="281" y="715"/>
                    </a:lnTo>
                    <a:lnTo>
                      <a:pt x="408" y="766"/>
                    </a:lnTo>
                    <a:lnTo>
                      <a:pt x="561" y="791"/>
                    </a:lnTo>
                    <a:lnTo>
                      <a:pt x="689" y="791"/>
                    </a:lnTo>
                    <a:lnTo>
                      <a:pt x="816" y="766"/>
                    </a:lnTo>
                    <a:lnTo>
                      <a:pt x="944" y="715"/>
                    </a:lnTo>
                    <a:lnTo>
                      <a:pt x="1020" y="613"/>
                    </a:lnTo>
                    <a:lnTo>
                      <a:pt x="1097" y="511"/>
                    </a:lnTo>
                    <a:lnTo>
                      <a:pt x="1148" y="383"/>
                    </a:lnTo>
                    <a:lnTo>
                      <a:pt x="1199" y="255"/>
                    </a:lnTo>
                    <a:lnTo>
                      <a:pt x="1224" y="128"/>
                    </a:lnTo>
                    <a:lnTo>
                      <a:pt x="1250" y="77"/>
                    </a:lnTo>
                    <a:lnTo>
                      <a:pt x="1250" y="51"/>
                    </a:lnTo>
                    <a:lnTo>
                      <a:pt x="1199" y="26"/>
                    </a:lnTo>
                    <a:lnTo>
                      <a:pt x="1148" y="26"/>
                    </a:lnTo>
                    <a:lnTo>
                      <a:pt x="893" y="230"/>
                    </a:lnTo>
                    <a:lnTo>
                      <a:pt x="765" y="306"/>
                    </a:lnTo>
                    <a:lnTo>
                      <a:pt x="689" y="357"/>
                    </a:lnTo>
                    <a:lnTo>
                      <a:pt x="536" y="357"/>
                    </a:lnTo>
                    <a:lnTo>
                      <a:pt x="459" y="332"/>
                    </a:lnTo>
                    <a:lnTo>
                      <a:pt x="306" y="255"/>
                    </a:lnTo>
                    <a:lnTo>
                      <a:pt x="153" y="128"/>
                    </a:lnTo>
                    <a:lnTo>
                      <a:pt x="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20"/>
              <p:cNvSpPr/>
              <p:nvPr/>
            </p:nvSpPr>
            <p:spPr>
              <a:xfrm>
                <a:off x="-893500" y="475650"/>
                <a:ext cx="17875" cy="38925"/>
              </a:xfrm>
              <a:custGeom>
                <a:avLst/>
                <a:gdLst/>
                <a:ahLst/>
                <a:cxnLst/>
                <a:rect l="l" t="t" r="r" b="b"/>
                <a:pathLst>
                  <a:path w="715" h="1557" extrusionOk="0">
                    <a:moveTo>
                      <a:pt x="26" y="0"/>
                    </a:moveTo>
                    <a:lnTo>
                      <a:pt x="0" y="230"/>
                    </a:lnTo>
                    <a:lnTo>
                      <a:pt x="0" y="485"/>
                    </a:lnTo>
                    <a:lnTo>
                      <a:pt x="26" y="740"/>
                    </a:lnTo>
                    <a:lnTo>
                      <a:pt x="77" y="970"/>
                    </a:lnTo>
                    <a:lnTo>
                      <a:pt x="179" y="1199"/>
                    </a:lnTo>
                    <a:lnTo>
                      <a:pt x="230" y="1301"/>
                    </a:lnTo>
                    <a:lnTo>
                      <a:pt x="306" y="1378"/>
                    </a:lnTo>
                    <a:lnTo>
                      <a:pt x="383" y="1454"/>
                    </a:lnTo>
                    <a:lnTo>
                      <a:pt x="485" y="1505"/>
                    </a:lnTo>
                    <a:lnTo>
                      <a:pt x="587" y="1531"/>
                    </a:lnTo>
                    <a:lnTo>
                      <a:pt x="714" y="1556"/>
                    </a:lnTo>
                    <a:lnTo>
                      <a:pt x="536" y="1454"/>
                    </a:lnTo>
                    <a:lnTo>
                      <a:pt x="383" y="1327"/>
                    </a:lnTo>
                    <a:lnTo>
                      <a:pt x="281" y="1148"/>
                    </a:lnTo>
                    <a:lnTo>
                      <a:pt x="204" y="970"/>
                    </a:lnTo>
                    <a:lnTo>
                      <a:pt x="128" y="740"/>
                    </a:lnTo>
                    <a:lnTo>
                      <a:pt x="102" y="511"/>
                    </a:lnTo>
                    <a:lnTo>
                      <a:pt x="77" y="51"/>
                    </a:lnTo>
                    <a:lnTo>
                      <a:pt x="77" y="26"/>
                    </a:lnTo>
                    <a:lnTo>
                      <a:pt x="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20"/>
              <p:cNvSpPr/>
              <p:nvPr/>
            </p:nvSpPr>
            <p:spPr>
              <a:xfrm>
                <a:off x="-892875" y="459700"/>
                <a:ext cx="33825" cy="49125"/>
              </a:xfrm>
              <a:custGeom>
                <a:avLst/>
                <a:gdLst/>
                <a:ahLst/>
                <a:cxnLst/>
                <a:rect l="l" t="t" r="r" b="b"/>
                <a:pathLst>
                  <a:path w="1353" h="1965" extrusionOk="0">
                    <a:moveTo>
                      <a:pt x="536" y="1"/>
                    </a:moveTo>
                    <a:lnTo>
                      <a:pt x="409" y="26"/>
                    </a:lnTo>
                    <a:lnTo>
                      <a:pt x="281" y="103"/>
                    </a:lnTo>
                    <a:lnTo>
                      <a:pt x="179" y="205"/>
                    </a:lnTo>
                    <a:lnTo>
                      <a:pt x="103" y="358"/>
                    </a:lnTo>
                    <a:lnTo>
                      <a:pt x="52" y="511"/>
                    </a:lnTo>
                    <a:lnTo>
                      <a:pt x="1" y="664"/>
                    </a:lnTo>
                    <a:lnTo>
                      <a:pt x="1" y="842"/>
                    </a:lnTo>
                    <a:lnTo>
                      <a:pt x="1" y="1047"/>
                    </a:lnTo>
                    <a:lnTo>
                      <a:pt x="26" y="1225"/>
                    </a:lnTo>
                    <a:lnTo>
                      <a:pt x="52" y="1404"/>
                    </a:lnTo>
                    <a:lnTo>
                      <a:pt x="128" y="1557"/>
                    </a:lnTo>
                    <a:lnTo>
                      <a:pt x="205" y="1684"/>
                    </a:lnTo>
                    <a:lnTo>
                      <a:pt x="307" y="1812"/>
                    </a:lnTo>
                    <a:lnTo>
                      <a:pt x="434" y="1888"/>
                    </a:lnTo>
                    <a:lnTo>
                      <a:pt x="562" y="1939"/>
                    </a:lnTo>
                    <a:lnTo>
                      <a:pt x="715" y="1965"/>
                    </a:lnTo>
                    <a:lnTo>
                      <a:pt x="893" y="1914"/>
                    </a:lnTo>
                    <a:lnTo>
                      <a:pt x="1021" y="1837"/>
                    </a:lnTo>
                    <a:lnTo>
                      <a:pt x="1123" y="1735"/>
                    </a:lnTo>
                    <a:lnTo>
                      <a:pt x="1225" y="1608"/>
                    </a:lnTo>
                    <a:lnTo>
                      <a:pt x="1276" y="1455"/>
                    </a:lnTo>
                    <a:lnTo>
                      <a:pt x="1327" y="1276"/>
                    </a:lnTo>
                    <a:lnTo>
                      <a:pt x="1352" y="1098"/>
                    </a:lnTo>
                    <a:lnTo>
                      <a:pt x="1352" y="919"/>
                    </a:lnTo>
                    <a:lnTo>
                      <a:pt x="1327" y="740"/>
                    </a:lnTo>
                    <a:lnTo>
                      <a:pt x="1276" y="562"/>
                    </a:lnTo>
                    <a:lnTo>
                      <a:pt x="1199" y="409"/>
                    </a:lnTo>
                    <a:lnTo>
                      <a:pt x="1123" y="256"/>
                    </a:lnTo>
                    <a:lnTo>
                      <a:pt x="995" y="154"/>
                    </a:lnTo>
                    <a:lnTo>
                      <a:pt x="868" y="52"/>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20"/>
              <p:cNvSpPr/>
              <p:nvPr/>
            </p:nvSpPr>
            <p:spPr>
              <a:xfrm>
                <a:off x="-871200" y="458425"/>
                <a:ext cx="28075" cy="22350"/>
              </a:xfrm>
              <a:custGeom>
                <a:avLst/>
                <a:gdLst/>
                <a:ahLst/>
                <a:cxnLst/>
                <a:rect l="l" t="t" r="r" b="b"/>
                <a:pathLst>
                  <a:path w="1123" h="894" extrusionOk="0">
                    <a:moveTo>
                      <a:pt x="1097" y="1"/>
                    </a:moveTo>
                    <a:lnTo>
                      <a:pt x="995" y="154"/>
                    </a:lnTo>
                    <a:lnTo>
                      <a:pt x="868" y="307"/>
                    </a:lnTo>
                    <a:lnTo>
                      <a:pt x="740" y="409"/>
                    </a:lnTo>
                    <a:lnTo>
                      <a:pt x="664" y="434"/>
                    </a:lnTo>
                    <a:lnTo>
                      <a:pt x="613" y="434"/>
                    </a:lnTo>
                    <a:lnTo>
                      <a:pt x="460" y="409"/>
                    </a:lnTo>
                    <a:lnTo>
                      <a:pt x="332" y="332"/>
                    </a:lnTo>
                    <a:lnTo>
                      <a:pt x="103" y="154"/>
                    </a:lnTo>
                    <a:lnTo>
                      <a:pt x="52" y="154"/>
                    </a:lnTo>
                    <a:lnTo>
                      <a:pt x="26" y="179"/>
                    </a:lnTo>
                    <a:lnTo>
                      <a:pt x="1" y="230"/>
                    </a:lnTo>
                    <a:lnTo>
                      <a:pt x="26" y="281"/>
                    </a:lnTo>
                    <a:lnTo>
                      <a:pt x="103" y="536"/>
                    </a:lnTo>
                    <a:lnTo>
                      <a:pt x="179" y="638"/>
                    </a:lnTo>
                    <a:lnTo>
                      <a:pt x="256" y="740"/>
                    </a:lnTo>
                    <a:lnTo>
                      <a:pt x="358" y="817"/>
                    </a:lnTo>
                    <a:lnTo>
                      <a:pt x="460" y="868"/>
                    </a:lnTo>
                    <a:lnTo>
                      <a:pt x="562" y="893"/>
                    </a:lnTo>
                    <a:lnTo>
                      <a:pt x="689" y="868"/>
                    </a:lnTo>
                    <a:lnTo>
                      <a:pt x="817" y="817"/>
                    </a:lnTo>
                    <a:lnTo>
                      <a:pt x="919" y="740"/>
                    </a:lnTo>
                    <a:lnTo>
                      <a:pt x="995" y="664"/>
                    </a:lnTo>
                    <a:lnTo>
                      <a:pt x="1046" y="536"/>
                    </a:lnTo>
                    <a:lnTo>
                      <a:pt x="1072" y="434"/>
                    </a:lnTo>
                    <a:lnTo>
                      <a:pt x="1097" y="281"/>
                    </a:lnTo>
                    <a:lnTo>
                      <a:pt x="11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20"/>
              <p:cNvSpPr/>
              <p:nvPr/>
            </p:nvSpPr>
            <p:spPr>
              <a:xfrm>
                <a:off x="-978950" y="600625"/>
                <a:ext cx="31275" cy="14050"/>
              </a:xfrm>
              <a:custGeom>
                <a:avLst/>
                <a:gdLst/>
                <a:ahLst/>
                <a:cxnLst/>
                <a:rect l="l" t="t" r="r" b="b"/>
                <a:pathLst>
                  <a:path w="1251" h="562" extrusionOk="0">
                    <a:moveTo>
                      <a:pt x="0" y="0"/>
                    </a:moveTo>
                    <a:lnTo>
                      <a:pt x="52" y="204"/>
                    </a:lnTo>
                    <a:lnTo>
                      <a:pt x="154" y="357"/>
                    </a:lnTo>
                    <a:lnTo>
                      <a:pt x="281" y="485"/>
                    </a:lnTo>
                    <a:lnTo>
                      <a:pt x="460" y="561"/>
                    </a:lnTo>
                    <a:lnTo>
                      <a:pt x="689" y="561"/>
                    </a:lnTo>
                    <a:lnTo>
                      <a:pt x="893" y="510"/>
                    </a:lnTo>
                    <a:lnTo>
                      <a:pt x="1072" y="408"/>
                    </a:lnTo>
                    <a:lnTo>
                      <a:pt x="1250" y="255"/>
                    </a:lnTo>
                    <a:lnTo>
                      <a:pt x="1072" y="306"/>
                    </a:lnTo>
                    <a:lnTo>
                      <a:pt x="919" y="357"/>
                    </a:lnTo>
                    <a:lnTo>
                      <a:pt x="740" y="383"/>
                    </a:lnTo>
                    <a:lnTo>
                      <a:pt x="562" y="383"/>
                    </a:lnTo>
                    <a:lnTo>
                      <a:pt x="485" y="357"/>
                    </a:lnTo>
                    <a:lnTo>
                      <a:pt x="409" y="332"/>
                    </a:lnTo>
                    <a:lnTo>
                      <a:pt x="281" y="255"/>
                    </a:lnTo>
                    <a:lnTo>
                      <a:pt x="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20"/>
              <p:cNvSpPr/>
              <p:nvPr/>
            </p:nvSpPr>
            <p:spPr>
              <a:xfrm>
                <a:off x="-968750" y="397850"/>
                <a:ext cx="77825" cy="183025"/>
              </a:xfrm>
              <a:custGeom>
                <a:avLst/>
                <a:gdLst/>
                <a:ahLst/>
                <a:cxnLst/>
                <a:rect l="l" t="t" r="r" b="b"/>
                <a:pathLst>
                  <a:path w="3113" h="7321" extrusionOk="0">
                    <a:moveTo>
                      <a:pt x="1658" y="1"/>
                    </a:moveTo>
                    <a:lnTo>
                      <a:pt x="1607" y="26"/>
                    </a:lnTo>
                    <a:lnTo>
                      <a:pt x="1582" y="52"/>
                    </a:lnTo>
                    <a:lnTo>
                      <a:pt x="1684" y="766"/>
                    </a:lnTo>
                    <a:lnTo>
                      <a:pt x="1811" y="1455"/>
                    </a:lnTo>
                    <a:lnTo>
                      <a:pt x="2117" y="2857"/>
                    </a:lnTo>
                    <a:lnTo>
                      <a:pt x="2423" y="4235"/>
                    </a:lnTo>
                    <a:lnTo>
                      <a:pt x="2551" y="4949"/>
                    </a:lnTo>
                    <a:lnTo>
                      <a:pt x="2679" y="5663"/>
                    </a:lnTo>
                    <a:lnTo>
                      <a:pt x="2423" y="5586"/>
                    </a:lnTo>
                    <a:lnTo>
                      <a:pt x="2194" y="5535"/>
                    </a:lnTo>
                    <a:lnTo>
                      <a:pt x="1939" y="5484"/>
                    </a:lnTo>
                    <a:lnTo>
                      <a:pt x="1684" y="5459"/>
                    </a:lnTo>
                    <a:lnTo>
                      <a:pt x="1684" y="5535"/>
                    </a:lnTo>
                    <a:lnTo>
                      <a:pt x="1709" y="5688"/>
                    </a:lnTo>
                    <a:lnTo>
                      <a:pt x="1786" y="6198"/>
                    </a:lnTo>
                    <a:lnTo>
                      <a:pt x="1888" y="6709"/>
                    </a:lnTo>
                    <a:lnTo>
                      <a:pt x="1939" y="7015"/>
                    </a:lnTo>
                    <a:lnTo>
                      <a:pt x="1454" y="7015"/>
                    </a:lnTo>
                    <a:lnTo>
                      <a:pt x="1199" y="6964"/>
                    </a:lnTo>
                    <a:lnTo>
                      <a:pt x="970" y="6938"/>
                    </a:lnTo>
                    <a:lnTo>
                      <a:pt x="740" y="6862"/>
                    </a:lnTo>
                    <a:lnTo>
                      <a:pt x="511" y="6760"/>
                    </a:lnTo>
                    <a:lnTo>
                      <a:pt x="281" y="6658"/>
                    </a:lnTo>
                    <a:lnTo>
                      <a:pt x="77" y="6530"/>
                    </a:lnTo>
                    <a:lnTo>
                      <a:pt x="26" y="6530"/>
                    </a:lnTo>
                    <a:lnTo>
                      <a:pt x="1" y="6556"/>
                    </a:lnTo>
                    <a:lnTo>
                      <a:pt x="1" y="6607"/>
                    </a:lnTo>
                    <a:lnTo>
                      <a:pt x="205" y="6811"/>
                    </a:lnTo>
                    <a:lnTo>
                      <a:pt x="409" y="6989"/>
                    </a:lnTo>
                    <a:lnTo>
                      <a:pt x="664" y="7117"/>
                    </a:lnTo>
                    <a:lnTo>
                      <a:pt x="919" y="7219"/>
                    </a:lnTo>
                    <a:lnTo>
                      <a:pt x="1199" y="7295"/>
                    </a:lnTo>
                    <a:lnTo>
                      <a:pt x="1480" y="7321"/>
                    </a:lnTo>
                    <a:lnTo>
                      <a:pt x="1760" y="7321"/>
                    </a:lnTo>
                    <a:lnTo>
                      <a:pt x="2041" y="7270"/>
                    </a:lnTo>
                    <a:lnTo>
                      <a:pt x="2219" y="7244"/>
                    </a:lnTo>
                    <a:lnTo>
                      <a:pt x="2270" y="7244"/>
                    </a:lnTo>
                    <a:lnTo>
                      <a:pt x="2296" y="7193"/>
                    </a:lnTo>
                    <a:lnTo>
                      <a:pt x="2245" y="6811"/>
                    </a:lnTo>
                    <a:lnTo>
                      <a:pt x="2194" y="6351"/>
                    </a:lnTo>
                    <a:lnTo>
                      <a:pt x="2117" y="5841"/>
                    </a:lnTo>
                    <a:lnTo>
                      <a:pt x="2347" y="5918"/>
                    </a:lnTo>
                    <a:lnTo>
                      <a:pt x="2704" y="6020"/>
                    </a:lnTo>
                    <a:lnTo>
                      <a:pt x="2883" y="6071"/>
                    </a:lnTo>
                    <a:lnTo>
                      <a:pt x="3010" y="6096"/>
                    </a:lnTo>
                    <a:lnTo>
                      <a:pt x="3087" y="6071"/>
                    </a:lnTo>
                    <a:lnTo>
                      <a:pt x="3112" y="6045"/>
                    </a:lnTo>
                    <a:lnTo>
                      <a:pt x="3112" y="6020"/>
                    </a:lnTo>
                    <a:lnTo>
                      <a:pt x="3010" y="5280"/>
                    </a:lnTo>
                    <a:lnTo>
                      <a:pt x="2883" y="4515"/>
                    </a:lnTo>
                    <a:lnTo>
                      <a:pt x="2730" y="3750"/>
                    </a:lnTo>
                    <a:lnTo>
                      <a:pt x="2551" y="3010"/>
                    </a:lnTo>
                    <a:lnTo>
                      <a:pt x="2372" y="2271"/>
                    </a:lnTo>
                    <a:lnTo>
                      <a:pt x="2168" y="1506"/>
                    </a:lnTo>
                    <a:lnTo>
                      <a:pt x="1939" y="792"/>
                    </a:lnTo>
                    <a:lnTo>
                      <a:pt x="1709" y="52"/>
                    </a:lnTo>
                    <a:lnTo>
                      <a:pt x="1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20"/>
              <p:cNvSpPr/>
              <p:nvPr/>
            </p:nvSpPr>
            <p:spPr>
              <a:xfrm>
                <a:off x="-1248650" y="185550"/>
                <a:ext cx="415725" cy="339850"/>
              </a:xfrm>
              <a:custGeom>
                <a:avLst/>
                <a:gdLst/>
                <a:ahLst/>
                <a:cxnLst/>
                <a:rect l="l" t="t" r="r" b="b"/>
                <a:pathLst>
                  <a:path w="16629" h="13594" extrusionOk="0">
                    <a:moveTo>
                      <a:pt x="8799" y="0"/>
                    </a:moveTo>
                    <a:lnTo>
                      <a:pt x="8085" y="51"/>
                    </a:lnTo>
                    <a:lnTo>
                      <a:pt x="7320" y="179"/>
                    </a:lnTo>
                    <a:lnTo>
                      <a:pt x="7090" y="230"/>
                    </a:lnTo>
                    <a:lnTo>
                      <a:pt x="6453" y="383"/>
                    </a:lnTo>
                    <a:lnTo>
                      <a:pt x="6045" y="485"/>
                    </a:lnTo>
                    <a:lnTo>
                      <a:pt x="5560" y="663"/>
                    </a:lnTo>
                    <a:lnTo>
                      <a:pt x="5025" y="867"/>
                    </a:lnTo>
                    <a:lnTo>
                      <a:pt x="4463" y="1097"/>
                    </a:lnTo>
                    <a:lnTo>
                      <a:pt x="3902" y="1403"/>
                    </a:lnTo>
                    <a:lnTo>
                      <a:pt x="3316" y="1760"/>
                    </a:lnTo>
                    <a:lnTo>
                      <a:pt x="2755" y="2168"/>
                    </a:lnTo>
                    <a:lnTo>
                      <a:pt x="2474" y="2423"/>
                    </a:lnTo>
                    <a:lnTo>
                      <a:pt x="2194" y="2652"/>
                    </a:lnTo>
                    <a:lnTo>
                      <a:pt x="1939" y="2933"/>
                    </a:lnTo>
                    <a:lnTo>
                      <a:pt x="1683" y="3214"/>
                    </a:lnTo>
                    <a:lnTo>
                      <a:pt x="1428" y="3494"/>
                    </a:lnTo>
                    <a:lnTo>
                      <a:pt x="1199" y="3826"/>
                    </a:lnTo>
                    <a:lnTo>
                      <a:pt x="995" y="4157"/>
                    </a:lnTo>
                    <a:lnTo>
                      <a:pt x="791" y="4514"/>
                    </a:lnTo>
                    <a:lnTo>
                      <a:pt x="612" y="4897"/>
                    </a:lnTo>
                    <a:lnTo>
                      <a:pt x="459" y="5279"/>
                    </a:lnTo>
                    <a:lnTo>
                      <a:pt x="332" y="5687"/>
                    </a:lnTo>
                    <a:lnTo>
                      <a:pt x="204" y="6096"/>
                    </a:lnTo>
                    <a:lnTo>
                      <a:pt x="128" y="6504"/>
                    </a:lnTo>
                    <a:lnTo>
                      <a:pt x="77" y="6886"/>
                    </a:lnTo>
                    <a:lnTo>
                      <a:pt x="26" y="7294"/>
                    </a:lnTo>
                    <a:lnTo>
                      <a:pt x="0" y="7677"/>
                    </a:lnTo>
                    <a:lnTo>
                      <a:pt x="0" y="8059"/>
                    </a:lnTo>
                    <a:lnTo>
                      <a:pt x="26" y="8416"/>
                    </a:lnTo>
                    <a:lnTo>
                      <a:pt x="51" y="8773"/>
                    </a:lnTo>
                    <a:lnTo>
                      <a:pt x="102" y="9131"/>
                    </a:lnTo>
                    <a:lnTo>
                      <a:pt x="230" y="9819"/>
                    </a:lnTo>
                    <a:lnTo>
                      <a:pt x="408" y="10482"/>
                    </a:lnTo>
                    <a:lnTo>
                      <a:pt x="612" y="11069"/>
                    </a:lnTo>
                    <a:lnTo>
                      <a:pt x="842" y="11630"/>
                    </a:lnTo>
                    <a:lnTo>
                      <a:pt x="1071" y="12115"/>
                    </a:lnTo>
                    <a:lnTo>
                      <a:pt x="1301" y="12548"/>
                    </a:lnTo>
                    <a:lnTo>
                      <a:pt x="1505" y="12905"/>
                    </a:lnTo>
                    <a:lnTo>
                      <a:pt x="1836" y="13415"/>
                    </a:lnTo>
                    <a:lnTo>
                      <a:pt x="1964" y="13594"/>
                    </a:lnTo>
                    <a:lnTo>
                      <a:pt x="2092" y="13594"/>
                    </a:lnTo>
                    <a:lnTo>
                      <a:pt x="2219" y="13568"/>
                    </a:lnTo>
                    <a:lnTo>
                      <a:pt x="2347" y="13517"/>
                    </a:lnTo>
                    <a:lnTo>
                      <a:pt x="2449" y="13466"/>
                    </a:lnTo>
                    <a:lnTo>
                      <a:pt x="2653" y="13313"/>
                    </a:lnTo>
                    <a:lnTo>
                      <a:pt x="2831" y="13109"/>
                    </a:lnTo>
                    <a:lnTo>
                      <a:pt x="2984" y="12880"/>
                    </a:lnTo>
                    <a:lnTo>
                      <a:pt x="3112" y="12625"/>
                    </a:lnTo>
                    <a:lnTo>
                      <a:pt x="3214" y="12344"/>
                    </a:lnTo>
                    <a:lnTo>
                      <a:pt x="3290" y="12064"/>
                    </a:lnTo>
                    <a:lnTo>
                      <a:pt x="3418" y="11477"/>
                    </a:lnTo>
                    <a:lnTo>
                      <a:pt x="3494" y="10992"/>
                    </a:lnTo>
                    <a:lnTo>
                      <a:pt x="3545" y="10508"/>
                    </a:lnTo>
                    <a:lnTo>
                      <a:pt x="3673" y="10482"/>
                    </a:lnTo>
                    <a:lnTo>
                      <a:pt x="4004" y="10406"/>
                    </a:lnTo>
                    <a:lnTo>
                      <a:pt x="4234" y="10329"/>
                    </a:lnTo>
                    <a:lnTo>
                      <a:pt x="4514" y="10202"/>
                    </a:lnTo>
                    <a:lnTo>
                      <a:pt x="4795" y="10049"/>
                    </a:lnTo>
                    <a:lnTo>
                      <a:pt x="5101" y="9870"/>
                    </a:lnTo>
                    <a:lnTo>
                      <a:pt x="5407" y="9615"/>
                    </a:lnTo>
                    <a:lnTo>
                      <a:pt x="5713" y="9309"/>
                    </a:lnTo>
                    <a:lnTo>
                      <a:pt x="6019" y="8927"/>
                    </a:lnTo>
                    <a:lnTo>
                      <a:pt x="6300" y="8493"/>
                    </a:lnTo>
                    <a:lnTo>
                      <a:pt x="6580" y="7983"/>
                    </a:lnTo>
                    <a:lnTo>
                      <a:pt x="6682" y="7702"/>
                    </a:lnTo>
                    <a:lnTo>
                      <a:pt x="6810" y="7396"/>
                    </a:lnTo>
                    <a:lnTo>
                      <a:pt x="6912" y="7065"/>
                    </a:lnTo>
                    <a:lnTo>
                      <a:pt x="6988" y="6733"/>
                    </a:lnTo>
                    <a:lnTo>
                      <a:pt x="7090" y="6351"/>
                    </a:lnTo>
                    <a:lnTo>
                      <a:pt x="7141" y="5943"/>
                    </a:lnTo>
                    <a:lnTo>
                      <a:pt x="7141" y="6427"/>
                    </a:lnTo>
                    <a:lnTo>
                      <a:pt x="7090" y="6912"/>
                    </a:lnTo>
                    <a:lnTo>
                      <a:pt x="7014" y="7371"/>
                    </a:lnTo>
                    <a:lnTo>
                      <a:pt x="6886" y="7855"/>
                    </a:lnTo>
                    <a:lnTo>
                      <a:pt x="6733" y="8289"/>
                    </a:lnTo>
                    <a:lnTo>
                      <a:pt x="6555" y="8748"/>
                    </a:lnTo>
                    <a:lnTo>
                      <a:pt x="6351" y="9156"/>
                    </a:lnTo>
                    <a:lnTo>
                      <a:pt x="6121" y="9590"/>
                    </a:lnTo>
                    <a:lnTo>
                      <a:pt x="6121" y="9590"/>
                    </a:lnTo>
                    <a:lnTo>
                      <a:pt x="6325" y="9539"/>
                    </a:lnTo>
                    <a:lnTo>
                      <a:pt x="6937" y="9360"/>
                    </a:lnTo>
                    <a:lnTo>
                      <a:pt x="7371" y="9207"/>
                    </a:lnTo>
                    <a:lnTo>
                      <a:pt x="7856" y="9029"/>
                    </a:lnTo>
                    <a:lnTo>
                      <a:pt x="8366" y="8799"/>
                    </a:lnTo>
                    <a:lnTo>
                      <a:pt x="8927" y="8544"/>
                    </a:lnTo>
                    <a:lnTo>
                      <a:pt x="9513" y="8212"/>
                    </a:lnTo>
                    <a:lnTo>
                      <a:pt x="10100" y="7804"/>
                    </a:lnTo>
                    <a:lnTo>
                      <a:pt x="10686" y="7371"/>
                    </a:lnTo>
                    <a:lnTo>
                      <a:pt x="10993" y="7116"/>
                    </a:lnTo>
                    <a:lnTo>
                      <a:pt x="11273" y="6861"/>
                    </a:lnTo>
                    <a:lnTo>
                      <a:pt x="11554" y="6580"/>
                    </a:lnTo>
                    <a:lnTo>
                      <a:pt x="11809" y="6274"/>
                    </a:lnTo>
                    <a:lnTo>
                      <a:pt x="12064" y="5968"/>
                    </a:lnTo>
                    <a:lnTo>
                      <a:pt x="12319" y="5611"/>
                    </a:lnTo>
                    <a:lnTo>
                      <a:pt x="12548" y="5254"/>
                    </a:lnTo>
                    <a:lnTo>
                      <a:pt x="12778" y="4897"/>
                    </a:lnTo>
                    <a:lnTo>
                      <a:pt x="12982" y="4489"/>
                    </a:lnTo>
                    <a:lnTo>
                      <a:pt x="13160" y="4081"/>
                    </a:lnTo>
                    <a:lnTo>
                      <a:pt x="13033" y="4463"/>
                    </a:lnTo>
                    <a:lnTo>
                      <a:pt x="12905" y="4846"/>
                    </a:lnTo>
                    <a:lnTo>
                      <a:pt x="12727" y="5330"/>
                    </a:lnTo>
                    <a:lnTo>
                      <a:pt x="12497" y="5866"/>
                    </a:lnTo>
                    <a:lnTo>
                      <a:pt x="12242" y="6376"/>
                    </a:lnTo>
                    <a:lnTo>
                      <a:pt x="11987" y="6861"/>
                    </a:lnTo>
                    <a:lnTo>
                      <a:pt x="11834" y="7065"/>
                    </a:lnTo>
                    <a:lnTo>
                      <a:pt x="11681" y="7243"/>
                    </a:lnTo>
                    <a:lnTo>
                      <a:pt x="12166" y="7014"/>
                    </a:lnTo>
                    <a:lnTo>
                      <a:pt x="12625" y="6784"/>
                    </a:lnTo>
                    <a:lnTo>
                      <a:pt x="13033" y="6478"/>
                    </a:lnTo>
                    <a:lnTo>
                      <a:pt x="13441" y="6172"/>
                    </a:lnTo>
                    <a:lnTo>
                      <a:pt x="13824" y="5815"/>
                    </a:lnTo>
                    <a:lnTo>
                      <a:pt x="14181" y="5432"/>
                    </a:lnTo>
                    <a:lnTo>
                      <a:pt x="14487" y="5024"/>
                    </a:lnTo>
                    <a:lnTo>
                      <a:pt x="14767" y="4591"/>
                    </a:lnTo>
                    <a:lnTo>
                      <a:pt x="14946" y="4973"/>
                    </a:lnTo>
                    <a:lnTo>
                      <a:pt x="15405" y="5892"/>
                    </a:lnTo>
                    <a:lnTo>
                      <a:pt x="15711" y="6427"/>
                    </a:lnTo>
                    <a:lnTo>
                      <a:pt x="16017" y="6937"/>
                    </a:lnTo>
                    <a:lnTo>
                      <a:pt x="16323" y="7371"/>
                    </a:lnTo>
                    <a:lnTo>
                      <a:pt x="16476" y="7549"/>
                    </a:lnTo>
                    <a:lnTo>
                      <a:pt x="16629" y="7677"/>
                    </a:lnTo>
                    <a:lnTo>
                      <a:pt x="16578" y="7294"/>
                    </a:lnTo>
                    <a:lnTo>
                      <a:pt x="16501" y="6861"/>
                    </a:lnTo>
                    <a:lnTo>
                      <a:pt x="16348" y="6274"/>
                    </a:lnTo>
                    <a:lnTo>
                      <a:pt x="16170" y="5611"/>
                    </a:lnTo>
                    <a:lnTo>
                      <a:pt x="15889" y="4871"/>
                    </a:lnTo>
                    <a:lnTo>
                      <a:pt x="15736" y="4489"/>
                    </a:lnTo>
                    <a:lnTo>
                      <a:pt x="15558" y="4106"/>
                    </a:lnTo>
                    <a:lnTo>
                      <a:pt x="15354" y="3724"/>
                    </a:lnTo>
                    <a:lnTo>
                      <a:pt x="15124" y="3316"/>
                    </a:lnTo>
                    <a:lnTo>
                      <a:pt x="14869" y="2933"/>
                    </a:lnTo>
                    <a:lnTo>
                      <a:pt x="14589" y="2550"/>
                    </a:lnTo>
                    <a:lnTo>
                      <a:pt x="14283" y="2193"/>
                    </a:lnTo>
                    <a:lnTo>
                      <a:pt x="13951" y="1836"/>
                    </a:lnTo>
                    <a:lnTo>
                      <a:pt x="13594" y="1505"/>
                    </a:lnTo>
                    <a:lnTo>
                      <a:pt x="13186" y="1199"/>
                    </a:lnTo>
                    <a:lnTo>
                      <a:pt x="12778" y="918"/>
                    </a:lnTo>
                    <a:lnTo>
                      <a:pt x="12319" y="663"/>
                    </a:lnTo>
                    <a:lnTo>
                      <a:pt x="11809" y="459"/>
                    </a:lnTo>
                    <a:lnTo>
                      <a:pt x="11299" y="281"/>
                    </a:lnTo>
                    <a:lnTo>
                      <a:pt x="10737" y="128"/>
                    </a:lnTo>
                    <a:lnTo>
                      <a:pt x="10125" y="26"/>
                    </a:lnTo>
                    <a:lnTo>
                      <a:pt x="94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20"/>
              <p:cNvSpPr/>
              <p:nvPr/>
            </p:nvSpPr>
            <p:spPr>
              <a:xfrm>
                <a:off x="-1291375" y="767025"/>
                <a:ext cx="309900" cy="145400"/>
              </a:xfrm>
              <a:custGeom>
                <a:avLst/>
                <a:gdLst/>
                <a:ahLst/>
                <a:cxnLst/>
                <a:rect l="l" t="t" r="r" b="b"/>
                <a:pathLst>
                  <a:path w="12396" h="5816" extrusionOk="0">
                    <a:moveTo>
                      <a:pt x="5662" y="1"/>
                    </a:moveTo>
                    <a:lnTo>
                      <a:pt x="5178" y="26"/>
                    </a:lnTo>
                    <a:lnTo>
                      <a:pt x="4719" y="77"/>
                    </a:lnTo>
                    <a:lnTo>
                      <a:pt x="4234" y="179"/>
                    </a:lnTo>
                    <a:lnTo>
                      <a:pt x="3648" y="332"/>
                    </a:lnTo>
                    <a:lnTo>
                      <a:pt x="3341" y="434"/>
                    </a:lnTo>
                    <a:lnTo>
                      <a:pt x="3035" y="562"/>
                    </a:lnTo>
                    <a:lnTo>
                      <a:pt x="2704" y="715"/>
                    </a:lnTo>
                    <a:lnTo>
                      <a:pt x="2347" y="919"/>
                    </a:lnTo>
                    <a:lnTo>
                      <a:pt x="1990" y="1123"/>
                    </a:lnTo>
                    <a:lnTo>
                      <a:pt x="1633" y="1353"/>
                    </a:lnTo>
                    <a:lnTo>
                      <a:pt x="1225" y="1633"/>
                    </a:lnTo>
                    <a:lnTo>
                      <a:pt x="842" y="1939"/>
                    </a:lnTo>
                    <a:lnTo>
                      <a:pt x="434" y="2271"/>
                    </a:lnTo>
                    <a:lnTo>
                      <a:pt x="0" y="2653"/>
                    </a:lnTo>
                    <a:lnTo>
                      <a:pt x="255" y="2806"/>
                    </a:lnTo>
                    <a:lnTo>
                      <a:pt x="944" y="3214"/>
                    </a:lnTo>
                    <a:lnTo>
                      <a:pt x="1454" y="3469"/>
                    </a:lnTo>
                    <a:lnTo>
                      <a:pt x="2015" y="3776"/>
                    </a:lnTo>
                    <a:lnTo>
                      <a:pt x="2678" y="4082"/>
                    </a:lnTo>
                    <a:lnTo>
                      <a:pt x="3392" y="4388"/>
                    </a:lnTo>
                    <a:lnTo>
                      <a:pt x="4158" y="4694"/>
                    </a:lnTo>
                    <a:lnTo>
                      <a:pt x="4974" y="5000"/>
                    </a:lnTo>
                    <a:lnTo>
                      <a:pt x="5841" y="5255"/>
                    </a:lnTo>
                    <a:lnTo>
                      <a:pt x="6734" y="5484"/>
                    </a:lnTo>
                    <a:lnTo>
                      <a:pt x="7626" y="5663"/>
                    </a:lnTo>
                    <a:lnTo>
                      <a:pt x="8085" y="5739"/>
                    </a:lnTo>
                    <a:lnTo>
                      <a:pt x="8544" y="5765"/>
                    </a:lnTo>
                    <a:lnTo>
                      <a:pt x="9003" y="5816"/>
                    </a:lnTo>
                    <a:lnTo>
                      <a:pt x="9896" y="5816"/>
                    </a:lnTo>
                    <a:lnTo>
                      <a:pt x="10355" y="5765"/>
                    </a:lnTo>
                    <a:lnTo>
                      <a:pt x="10508" y="5739"/>
                    </a:lnTo>
                    <a:lnTo>
                      <a:pt x="10661" y="5714"/>
                    </a:lnTo>
                    <a:lnTo>
                      <a:pt x="10942" y="5586"/>
                    </a:lnTo>
                    <a:lnTo>
                      <a:pt x="11171" y="5433"/>
                    </a:lnTo>
                    <a:lnTo>
                      <a:pt x="11401" y="5229"/>
                    </a:lnTo>
                    <a:lnTo>
                      <a:pt x="11579" y="5000"/>
                    </a:lnTo>
                    <a:lnTo>
                      <a:pt x="11758" y="4745"/>
                    </a:lnTo>
                    <a:lnTo>
                      <a:pt x="11885" y="4464"/>
                    </a:lnTo>
                    <a:lnTo>
                      <a:pt x="12013" y="4184"/>
                    </a:lnTo>
                    <a:lnTo>
                      <a:pt x="12115" y="3903"/>
                    </a:lnTo>
                    <a:lnTo>
                      <a:pt x="12191" y="3648"/>
                    </a:lnTo>
                    <a:lnTo>
                      <a:pt x="12319" y="3163"/>
                    </a:lnTo>
                    <a:lnTo>
                      <a:pt x="12370" y="2857"/>
                    </a:lnTo>
                    <a:lnTo>
                      <a:pt x="12395" y="2730"/>
                    </a:lnTo>
                    <a:lnTo>
                      <a:pt x="12038" y="2373"/>
                    </a:lnTo>
                    <a:lnTo>
                      <a:pt x="11656" y="2041"/>
                    </a:lnTo>
                    <a:lnTo>
                      <a:pt x="11248" y="1735"/>
                    </a:lnTo>
                    <a:lnTo>
                      <a:pt x="10840" y="1455"/>
                    </a:lnTo>
                    <a:lnTo>
                      <a:pt x="10432" y="1200"/>
                    </a:lnTo>
                    <a:lnTo>
                      <a:pt x="9998" y="970"/>
                    </a:lnTo>
                    <a:lnTo>
                      <a:pt x="9539" y="766"/>
                    </a:lnTo>
                    <a:lnTo>
                      <a:pt x="9080" y="562"/>
                    </a:lnTo>
                    <a:lnTo>
                      <a:pt x="8621" y="409"/>
                    </a:lnTo>
                    <a:lnTo>
                      <a:pt x="8136" y="281"/>
                    </a:lnTo>
                    <a:lnTo>
                      <a:pt x="7652" y="179"/>
                    </a:lnTo>
                    <a:lnTo>
                      <a:pt x="7167" y="77"/>
                    </a:lnTo>
                    <a:lnTo>
                      <a:pt x="6683" y="26"/>
                    </a:lnTo>
                    <a:lnTo>
                      <a:pt x="6172"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49" name="Google Shape;5549;p120"/>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5550" name="Google Shape;5550;p120"/>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pic>
        <p:nvPicPr>
          <p:cNvPr id="7" name="Picture 6">
            <a:extLst>
              <a:ext uri="{FF2B5EF4-FFF2-40B4-BE49-F238E27FC236}">
                <a16:creationId xmlns:a16="http://schemas.microsoft.com/office/drawing/2014/main" id="{06354F45-7E9F-A0D9-9FE3-E02B8595D211}"/>
              </a:ext>
            </a:extLst>
          </p:cNvPr>
          <p:cNvPicPr>
            <a:picLocks noChangeAspect="1"/>
          </p:cNvPicPr>
          <p:nvPr/>
        </p:nvPicPr>
        <p:blipFill>
          <a:blip r:embed="rId3"/>
          <a:stretch>
            <a:fillRect/>
          </a:stretch>
        </p:blipFill>
        <p:spPr>
          <a:xfrm>
            <a:off x="368325" y="1668607"/>
            <a:ext cx="3040580" cy="1702725"/>
          </a:xfrm>
          <a:prstGeom prst="rect">
            <a:avLst/>
          </a:prstGeom>
        </p:spPr>
      </p:pic>
      <p:pic>
        <p:nvPicPr>
          <p:cNvPr id="9" name="Picture 8">
            <a:extLst>
              <a:ext uri="{FF2B5EF4-FFF2-40B4-BE49-F238E27FC236}">
                <a16:creationId xmlns:a16="http://schemas.microsoft.com/office/drawing/2014/main" id="{4F3703C0-7F18-05D7-000C-6389CC2091A2}"/>
              </a:ext>
            </a:extLst>
          </p:cNvPr>
          <p:cNvPicPr>
            <a:picLocks noChangeAspect="1"/>
          </p:cNvPicPr>
          <p:nvPr/>
        </p:nvPicPr>
        <p:blipFill>
          <a:blip r:embed="rId4"/>
          <a:stretch>
            <a:fillRect/>
          </a:stretch>
        </p:blipFill>
        <p:spPr>
          <a:xfrm>
            <a:off x="2830925" y="2359179"/>
            <a:ext cx="2142617" cy="1648811"/>
          </a:xfrm>
          <a:prstGeom prst="rect">
            <a:avLst/>
          </a:prstGeom>
        </p:spPr>
      </p:pic>
      <p:sp>
        <p:nvSpPr>
          <p:cNvPr id="10" name="Google Shape;5471;p120">
            <a:extLst>
              <a:ext uri="{FF2B5EF4-FFF2-40B4-BE49-F238E27FC236}">
                <a16:creationId xmlns:a16="http://schemas.microsoft.com/office/drawing/2014/main" id="{A790A218-35B8-EEE3-ED1D-549BC82AA163}"/>
              </a:ext>
            </a:extLst>
          </p:cNvPr>
          <p:cNvSpPr txBox="1">
            <a:spLocks/>
          </p:cNvSpPr>
          <p:nvPr/>
        </p:nvSpPr>
        <p:spPr>
          <a:xfrm>
            <a:off x="-77882" y="778625"/>
            <a:ext cx="4592400" cy="576000"/>
          </a:xfrm>
          <a:prstGeom prst="rect">
            <a:avLst/>
          </a:prstGeom>
          <a:noFill/>
          <a:ln>
            <a:noFill/>
          </a:ln>
          <a:effectLst>
            <a:outerShdw dist="28575" dir="3120000" algn="bl" rotWithShape="0">
              <a:schemeClr val="lt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Krona One"/>
              <a:buNone/>
              <a:defRPr sz="3200" b="1" i="0" u="none" strike="noStrike" cap="none">
                <a:solidFill>
                  <a:schemeClr val="dk1"/>
                </a:solidFill>
                <a:latin typeface="Krona One"/>
                <a:ea typeface="Krona One"/>
                <a:cs typeface="Krona One"/>
                <a:sym typeface="Krona One"/>
              </a:defRPr>
            </a:lvl1pPr>
            <a:lvl2pPr marR="0" lvl="1"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2pPr>
            <a:lvl3pPr marR="0" lvl="2"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3pPr>
            <a:lvl4pPr marR="0" lvl="3"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4pPr>
            <a:lvl5pPr marR="0" lvl="4"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5pPr>
            <a:lvl6pPr marR="0" lvl="5"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6pPr>
            <a:lvl7pPr marR="0" lvl="6"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7pPr>
            <a:lvl8pPr marR="0" lvl="7"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8pPr>
            <a:lvl9pPr marR="0" lvl="8"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9pPr>
          </a:lstStyle>
          <a:p>
            <a:r>
              <a:rPr lang="en-IN" dirty="0"/>
              <a:t>Product 1</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56"/>
        <p:cNvGrpSpPr/>
        <p:nvPr/>
      </p:nvGrpSpPr>
      <p:grpSpPr>
        <a:xfrm>
          <a:off x="0" y="0"/>
          <a:ext cx="0" cy="0"/>
          <a:chOff x="0" y="0"/>
          <a:chExt cx="0" cy="0"/>
        </a:xfrm>
      </p:grpSpPr>
      <p:sp>
        <p:nvSpPr>
          <p:cNvPr id="5458" name="Google Shape;5458;p119"/>
          <p:cNvSpPr txBox="1">
            <a:spLocks noGrp="1"/>
          </p:cNvSpPr>
          <p:nvPr>
            <p:ph type="title"/>
          </p:nvPr>
        </p:nvSpPr>
        <p:spPr>
          <a:xfrm flipH="1">
            <a:off x="313469" y="437133"/>
            <a:ext cx="3309600" cy="1325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Product 2</a:t>
            </a:r>
            <a:endParaRPr dirty="0"/>
          </a:p>
        </p:txBody>
      </p:sp>
      <p:sp>
        <p:nvSpPr>
          <p:cNvPr id="5464" name="Google Shape;5464;p119"/>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5465" name="Google Shape;5465;p119"/>
          <p:cNvSpPr/>
          <p:nvPr/>
        </p:nvSpPr>
        <p:spPr>
          <a:xfrm>
            <a:off x="40767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grpSp>
        <p:nvGrpSpPr>
          <p:cNvPr id="4" name="Google Shape;5172;p116">
            <a:extLst>
              <a:ext uri="{FF2B5EF4-FFF2-40B4-BE49-F238E27FC236}">
                <a16:creationId xmlns:a16="http://schemas.microsoft.com/office/drawing/2014/main" id="{229554B3-3558-3E69-6731-E0FB89E47C4B}"/>
              </a:ext>
            </a:extLst>
          </p:cNvPr>
          <p:cNvGrpSpPr/>
          <p:nvPr/>
        </p:nvGrpSpPr>
        <p:grpSpPr>
          <a:xfrm flipH="1">
            <a:off x="4534182" y="572766"/>
            <a:ext cx="3872100" cy="3330501"/>
            <a:chOff x="717550" y="1268507"/>
            <a:chExt cx="3872100" cy="3330501"/>
          </a:xfrm>
        </p:grpSpPr>
        <p:cxnSp>
          <p:nvCxnSpPr>
            <p:cNvPr id="5" name="Google Shape;5173;p116">
              <a:extLst>
                <a:ext uri="{FF2B5EF4-FFF2-40B4-BE49-F238E27FC236}">
                  <a16:creationId xmlns:a16="http://schemas.microsoft.com/office/drawing/2014/main" id="{030B9839-91F6-F312-F117-C3DFAA1E67B9}"/>
                </a:ext>
              </a:extLst>
            </p:cNvPr>
            <p:cNvCxnSpPr/>
            <p:nvPr/>
          </p:nvCxnSpPr>
          <p:spPr>
            <a:xfrm>
              <a:off x="717550" y="4467225"/>
              <a:ext cx="3872100" cy="0"/>
            </a:xfrm>
            <a:prstGeom prst="straightConnector1">
              <a:avLst/>
            </a:prstGeom>
            <a:noFill/>
            <a:ln w="19050" cap="flat" cmpd="sng">
              <a:solidFill>
                <a:schemeClr val="dk1"/>
              </a:solidFill>
              <a:prstDash val="solid"/>
              <a:round/>
              <a:headEnd type="none" w="med" len="med"/>
              <a:tailEnd type="none" w="med" len="med"/>
            </a:ln>
          </p:spPr>
        </p:cxnSp>
        <p:sp>
          <p:nvSpPr>
            <p:cNvPr id="6" name="Google Shape;5174;p116">
              <a:extLst>
                <a:ext uri="{FF2B5EF4-FFF2-40B4-BE49-F238E27FC236}">
                  <a16:creationId xmlns:a16="http://schemas.microsoft.com/office/drawing/2014/main" id="{9582EC09-E1C0-065F-42EF-C9185348BBCF}"/>
                </a:ext>
              </a:extLst>
            </p:cNvPr>
            <p:cNvSpPr/>
            <p:nvPr/>
          </p:nvSpPr>
          <p:spPr>
            <a:xfrm>
              <a:off x="2431363" y="3497817"/>
              <a:ext cx="923778" cy="974863"/>
            </a:xfrm>
            <a:custGeom>
              <a:avLst/>
              <a:gdLst/>
              <a:ahLst/>
              <a:cxnLst/>
              <a:rect l="l" t="t" r="r" b="b"/>
              <a:pathLst>
                <a:path w="47685" h="50322" extrusionOk="0">
                  <a:moveTo>
                    <a:pt x="1" y="1"/>
                  </a:moveTo>
                  <a:lnTo>
                    <a:pt x="2078" y="23136"/>
                  </a:lnTo>
                  <a:lnTo>
                    <a:pt x="2182" y="24341"/>
                  </a:lnTo>
                  <a:lnTo>
                    <a:pt x="3324" y="36719"/>
                  </a:lnTo>
                  <a:lnTo>
                    <a:pt x="4570" y="50322"/>
                  </a:lnTo>
                  <a:lnTo>
                    <a:pt x="47684" y="50322"/>
                  </a:lnTo>
                  <a:lnTo>
                    <a:pt x="43323" y="16324"/>
                  </a:lnTo>
                  <a:lnTo>
                    <a:pt x="41246" y="105"/>
                  </a:lnTo>
                  <a:lnTo>
                    <a:pt x="412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175;p116">
              <a:extLst>
                <a:ext uri="{FF2B5EF4-FFF2-40B4-BE49-F238E27FC236}">
                  <a16:creationId xmlns:a16="http://schemas.microsoft.com/office/drawing/2014/main" id="{E5FCCB36-938F-06C3-845D-6D9483DDA6C5}"/>
                </a:ext>
              </a:extLst>
            </p:cNvPr>
            <p:cNvSpPr/>
            <p:nvPr/>
          </p:nvSpPr>
          <p:spPr>
            <a:xfrm>
              <a:off x="2548450" y="3601227"/>
              <a:ext cx="92562" cy="871453"/>
            </a:xfrm>
            <a:custGeom>
              <a:avLst/>
              <a:gdLst/>
              <a:ahLst/>
              <a:cxnLst/>
              <a:rect l="l" t="t" r="r" b="b"/>
              <a:pathLst>
                <a:path w="4778" h="44984" extrusionOk="0">
                  <a:moveTo>
                    <a:pt x="63" y="0"/>
                  </a:moveTo>
                  <a:lnTo>
                    <a:pt x="21" y="21"/>
                  </a:lnTo>
                  <a:lnTo>
                    <a:pt x="0" y="42"/>
                  </a:lnTo>
                  <a:lnTo>
                    <a:pt x="0" y="62"/>
                  </a:lnTo>
                  <a:lnTo>
                    <a:pt x="831" y="10010"/>
                  </a:lnTo>
                  <a:lnTo>
                    <a:pt x="1080" y="12897"/>
                  </a:lnTo>
                  <a:lnTo>
                    <a:pt x="1787" y="20914"/>
                  </a:lnTo>
                  <a:lnTo>
                    <a:pt x="2534" y="28951"/>
                  </a:lnTo>
                  <a:lnTo>
                    <a:pt x="3323" y="36967"/>
                  </a:lnTo>
                  <a:lnTo>
                    <a:pt x="4133" y="44984"/>
                  </a:lnTo>
                  <a:lnTo>
                    <a:pt x="4777" y="44984"/>
                  </a:lnTo>
                  <a:lnTo>
                    <a:pt x="3884" y="36760"/>
                  </a:lnTo>
                  <a:lnTo>
                    <a:pt x="3033" y="28536"/>
                  </a:lnTo>
                  <a:lnTo>
                    <a:pt x="2202" y="20291"/>
                  </a:lnTo>
                  <a:lnTo>
                    <a:pt x="1371" y="12066"/>
                  </a:lnTo>
                  <a:lnTo>
                    <a:pt x="1060" y="8847"/>
                  </a:lnTo>
                  <a:lnTo>
                    <a:pt x="603" y="4465"/>
                  </a:lnTo>
                  <a:lnTo>
                    <a:pt x="167" y="62"/>
                  </a:lnTo>
                  <a:lnTo>
                    <a:pt x="146" y="42"/>
                  </a:lnTo>
                  <a:lnTo>
                    <a:pt x="125" y="21"/>
                  </a:lnTo>
                  <a:lnTo>
                    <a:pt x="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176;p116">
              <a:extLst>
                <a:ext uri="{FF2B5EF4-FFF2-40B4-BE49-F238E27FC236}">
                  <a16:creationId xmlns:a16="http://schemas.microsoft.com/office/drawing/2014/main" id="{CF19D21B-9313-C445-1ECA-D72FE2B5BDAA}"/>
                </a:ext>
              </a:extLst>
            </p:cNvPr>
            <p:cNvSpPr/>
            <p:nvPr/>
          </p:nvSpPr>
          <p:spPr>
            <a:xfrm>
              <a:off x="2237057" y="3497022"/>
              <a:ext cx="877884" cy="975270"/>
            </a:xfrm>
            <a:custGeom>
              <a:avLst/>
              <a:gdLst/>
              <a:ahLst/>
              <a:cxnLst/>
              <a:rect l="l" t="t" r="r" b="b"/>
              <a:pathLst>
                <a:path w="45316" h="50343" extrusionOk="0">
                  <a:moveTo>
                    <a:pt x="0" y="0"/>
                  </a:moveTo>
                  <a:lnTo>
                    <a:pt x="4714" y="26646"/>
                  </a:lnTo>
                  <a:lnTo>
                    <a:pt x="4839" y="27393"/>
                  </a:lnTo>
                  <a:lnTo>
                    <a:pt x="8910" y="50342"/>
                  </a:lnTo>
                  <a:lnTo>
                    <a:pt x="37673" y="50342"/>
                  </a:lnTo>
                  <a:lnTo>
                    <a:pt x="38899" y="42222"/>
                  </a:lnTo>
                  <a:lnTo>
                    <a:pt x="39023" y="41349"/>
                  </a:lnTo>
                  <a:lnTo>
                    <a:pt x="39065" y="41121"/>
                  </a:lnTo>
                  <a:lnTo>
                    <a:pt x="39563" y="37840"/>
                  </a:lnTo>
                  <a:lnTo>
                    <a:pt x="39563" y="37819"/>
                  </a:lnTo>
                  <a:lnTo>
                    <a:pt x="39750" y="36573"/>
                  </a:lnTo>
                  <a:lnTo>
                    <a:pt x="45316" y="21"/>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77;p116">
              <a:extLst>
                <a:ext uri="{FF2B5EF4-FFF2-40B4-BE49-F238E27FC236}">
                  <a16:creationId xmlns:a16="http://schemas.microsoft.com/office/drawing/2014/main" id="{92060A9D-5226-9F48-2954-0DF61A368FAB}"/>
                </a:ext>
              </a:extLst>
            </p:cNvPr>
            <p:cNvSpPr/>
            <p:nvPr/>
          </p:nvSpPr>
          <p:spPr>
            <a:xfrm>
              <a:off x="2008132" y="3496209"/>
              <a:ext cx="1222695" cy="976083"/>
            </a:xfrm>
            <a:custGeom>
              <a:avLst/>
              <a:gdLst/>
              <a:ahLst/>
              <a:cxnLst/>
              <a:rect l="l" t="t" r="r" b="b"/>
              <a:pathLst>
                <a:path w="63115" h="50385" extrusionOk="0">
                  <a:moveTo>
                    <a:pt x="5067" y="1"/>
                  </a:moveTo>
                  <a:lnTo>
                    <a:pt x="3510" y="15161"/>
                  </a:lnTo>
                  <a:lnTo>
                    <a:pt x="1890" y="31215"/>
                  </a:lnTo>
                  <a:lnTo>
                    <a:pt x="0" y="50384"/>
                  </a:lnTo>
                  <a:lnTo>
                    <a:pt x="40747" y="50384"/>
                  </a:lnTo>
                  <a:lnTo>
                    <a:pt x="41058" y="46355"/>
                  </a:lnTo>
                  <a:lnTo>
                    <a:pt x="41058" y="46106"/>
                  </a:lnTo>
                  <a:lnTo>
                    <a:pt x="41723" y="45732"/>
                  </a:lnTo>
                  <a:lnTo>
                    <a:pt x="41910" y="45628"/>
                  </a:lnTo>
                  <a:lnTo>
                    <a:pt x="42076" y="45545"/>
                  </a:lnTo>
                  <a:lnTo>
                    <a:pt x="43717" y="44673"/>
                  </a:lnTo>
                  <a:lnTo>
                    <a:pt x="45254" y="43904"/>
                  </a:lnTo>
                  <a:lnTo>
                    <a:pt x="46666" y="43240"/>
                  </a:lnTo>
                  <a:lnTo>
                    <a:pt x="47974" y="42638"/>
                  </a:lnTo>
                  <a:lnTo>
                    <a:pt x="48805" y="42264"/>
                  </a:lnTo>
                  <a:lnTo>
                    <a:pt x="49926" y="41786"/>
                  </a:lnTo>
                  <a:lnTo>
                    <a:pt x="50882" y="41391"/>
                  </a:lnTo>
                  <a:lnTo>
                    <a:pt x="51879" y="41018"/>
                  </a:lnTo>
                  <a:lnTo>
                    <a:pt x="52605" y="40748"/>
                  </a:lnTo>
                  <a:lnTo>
                    <a:pt x="53208" y="40540"/>
                  </a:lnTo>
                  <a:lnTo>
                    <a:pt x="53270" y="40353"/>
                  </a:lnTo>
                  <a:lnTo>
                    <a:pt x="53332" y="40187"/>
                  </a:lnTo>
                  <a:lnTo>
                    <a:pt x="53893" y="38754"/>
                  </a:lnTo>
                  <a:lnTo>
                    <a:pt x="54412" y="37279"/>
                  </a:lnTo>
                  <a:lnTo>
                    <a:pt x="54931" y="35784"/>
                  </a:lnTo>
                  <a:lnTo>
                    <a:pt x="55451" y="34247"/>
                  </a:lnTo>
                  <a:lnTo>
                    <a:pt x="55928" y="32690"/>
                  </a:lnTo>
                  <a:lnTo>
                    <a:pt x="56406" y="31111"/>
                  </a:lnTo>
                  <a:lnTo>
                    <a:pt x="56863" y="29512"/>
                  </a:lnTo>
                  <a:lnTo>
                    <a:pt x="57320" y="27913"/>
                  </a:lnTo>
                  <a:lnTo>
                    <a:pt x="57735" y="26293"/>
                  </a:lnTo>
                  <a:lnTo>
                    <a:pt x="58150" y="24694"/>
                  </a:lnTo>
                  <a:lnTo>
                    <a:pt x="58545" y="23095"/>
                  </a:lnTo>
                  <a:lnTo>
                    <a:pt x="58940" y="21496"/>
                  </a:lnTo>
                  <a:lnTo>
                    <a:pt x="59667" y="18380"/>
                  </a:lnTo>
                  <a:lnTo>
                    <a:pt x="60310" y="15369"/>
                  </a:lnTo>
                  <a:lnTo>
                    <a:pt x="60913" y="12503"/>
                  </a:lnTo>
                  <a:lnTo>
                    <a:pt x="61432" y="9824"/>
                  </a:lnTo>
                  <a:lnTo>
                    <a:pt x="61889" y="7394"/>
                  </a:lnTo>
                  <a:lnTo>
                    <a:pt x="62283" y="5234"/>
                  </a:lnTo>
                  <a:lnTo>
                    <a:pt x="62844" y="1911"/>
                  </a:lnTo>
                  <a:lnTo>
                    <a:pt x="63114" y="188"/>
                  </a:lnTo>
                  <a:lnTo>
                    <a:pt x="63114" y="21"/>
                  </a:lnTo>
                  <a:lnTo>
                    <a:pt x="5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178;p116">
              <a:extLst>
                <a:ext uri="{FF2B5EF4-FFF2-40B4-BE49-F238E27FC236}">
                  <a16:creationId xmlns:a16="http://schemas.microsoft.com/office/drawing/2014/main" id="{35DD5DAD-F65E-4A5D-778F-B5B629C1756C}"/>
                </a:ext>
              </a:extLst>
            </p:cNvPr>
            <p:cNvSpPr/>
            <p:nvPr/>
          </p:nvSpPr>
          <p:spPr>
            <a:xfrm>
              <a:off x="2118768" y="3616919"/>
              <a:ext cx="75650" cy="855761"/>
            </a:xfrm>
            <a:custGeom>
              <a:avLst/>
              <a:gdLst/>
              <a:ahLst/>
              <a:cxnLst/>
              <a:rect l="l" t="t" r="r" b="b"/>
              <a:pathLst>
                <a:path w="3905" h="44174" extrusionOk="0">
                  <a:moveTo>
                    <a:pt x="3697" y="0"/>
                  </a:moveTo>
                  <a:lnTo>
                    <a:pt x="3635" y="42"/>
                  </a:lnTo>
                  <a:lnTo>
                    <a:pt x="3593" y="104"/>
                  </a:lnTo>
                  <a:lnTo>
                    <a:pt x="3593" y="166"/>
                  </a:lnTo>
                  <a:lnTo>
                    <a:pt x="2721" y="11173"/>
                  </a:lnTo>
                  <a:lnTo>
                    <a:pt x="1828" y="22180"/>
                  </a:lnTo>
                  <a:lnTo>
                    <a:pt x="914" y="33167"/>
                  </a:lnTo>
                  <a:lnTo>
                    <a:pt x="0" y="44174"/>
                  </a:lnTo>
                  <a:lnTo>
                    <a:pt x="540" y="44174"/>
                  </a:lnTo>
                  <a:lnTo>
                    <a:pt x="1392" y="33167"/>
                  </a:lnTo>
                  <a:lnTo>
                    <a:pt x="2243" y="22180"/>
                  </a:lnTo>
                  <a:lnTo>
                    <a:pt x="3905" y="166"/>
                  </a:lnTo>
                  <a:lnTo>
                    <a:pt x="3905" y="83"/>
                  </a:lnTo>
                  <a:lnTo>
                    <a:pt x="3863" y="42"/>
                  </a:lnTo>
                  <a:lnTo>
                    <a:pt x="38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179;p116">
              <a:extLst>
                <a:ext uri="{FF2B5EF4-FFF2-40B4-BE49-F238E27FC236}">
                  <a16:creationId xmlns:a16="http://schemas.microsoft.com/office/drawing/2014/main" id="{A11D9855-AEB4-BECD-59EA-7F0A2C81373B}"/>
                </a:ext>
              </a:extLst>
            </p:cNvPr>
            <p:cNvSpPr/>
            <p:nvPr/>
          </p:nvSpPr>
          <p:spPr>
            <a:xfrm>
              <a:off x="2801106" y="4260648"/>
              <a:ext cx="285279" cy="134794"/>
            </a:xfrm>
            <a:custGeom>
              <a:avLst/>
              <a:gdLst/>
              <a:ahLst/>
              <a:cxnLst/>
              <a:rect l="l" t="t" r="r" b="b"/>
              <a:pathLst>
                <a:path w="14726" h="6958" extrusionOk="0">
                  <a:moveTo>
                    <a:pt x="14435" y="0"/>
                  </a:moveTo>
                  <a:lnTo>
                    <a:pt x="14331" y="21"/>
                  </a:lnTo>
                  <a:lnTo>
                    <a:pt x="12482" y="706"/>
                  </a:lnTo>
                  <a:lnTo>
                    <a:pt x="10655" y="1433"/>
                  </a:lnTo>
                  <a:lnTo>
                    <a:pt x="8848" y="2222"/>
                  </a:lnTo>
                  <a:lnTo>
                    <a:pt x="7062" y="3032"/>
                  </a:lnTo>
                  <a:lnTo>
                    <a:pt x="5297" y="3863"/>
                  </a:lnTo>
                  <a:lnTo>
                    <a:pt x="3531" y="4756"/>
                  </a:lnTo>
                  <a:lnTo>
                    <a:pt x="1808" y="5691"/>
                  </a:lnTo>
                  <a:lnTo>
                    <a:pt x="84" y="6646"/>
                  </a:lnTo>
                  <a:lnTo>
                    <a:pt x="42" y="6687"/>
                  </a:lnTo>
                  <a:lnTo>
                    <a:pt x="1" y="6750"/>
                  </a:lnTo>
                  <a:lnTo>
                    <a:pt x="1" y="6812"/>
                  </a:lnTo>
                  <a:lnTo>
                    <a:pt x="22" y="6854"/>
                  </a:lnTo>
                  <a:lnTo>
                    <a:pt x="42" y="6916"/>
                  </a:lnTo>
                  <a:lnTo>
                    <a:pt x="105" y="6937"/>
                  </a:lnTo>
                  <a:lnTo>
                    <a:pt x="167" y="6957"/>
                  </a:lnTo>
                  <a:lnTo>
                    <a:pt x="229" y="6937"/>
                  </a:lnTo>
                  <a:lnTo>
                    <a:pt x="3843" y="5400"/>
                  </a:lnTo>
                  <a:lnTo>
                    <a:pt x="7457" y="3863"/>
                  </a:lnTo>
                  <a:lnTo>
                    <a:pt x="9243" y="3074"/>
                  </a:lnTo>
                  <a:lnTo>
                    <a:pt x="11049" y="2264"/>
                  </a:lnTo>
                  <a:lnTo>
                    <a:pt x="12815" y="1454"/>
                  </a:lnTo>
                  <a:lnTo>
                    <a:pt x="14580" y="582"/>
                  </a:lnTo>
                  <a:lnTo>
                    <a:pt x="14621" y="561"/>
                  </a:lnTo>
                  <a:lnTo>
                    <a:pt x="14663" y="498"/>
                  </a:lnTo>
                  <a:lnTo>
                    <a:pt x="14725" y="395"/>
                  </a:lnTo>
                  <a:lnTo>
                    <a:pt x="14725" y="270"/>
                  </a:lnTo>
                  <a:lnTo>
                    <a:pt x="14725" y="208"/>
                  </a:lnTo>
                  <a:lnTo>
                    <a:pt x="14684" y="166"/>
                  </a:lnTo>
                  <a:lnTo>
                    <a:pt x="14621" y="83"/>
                  </a:lnTo>
                  <a:lnTo>
                    <a:pt x="14538" y="21"/>
                  </a:lnTo>
                  <a:lnTo>
                    <a:pt x="1443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180;p116">
              <a:extLst>
                <a:ext uri="{FF2B5EF4-FFF2-40B4-BE49-F238E27FC236}">
                  <a16:creationId xmlns:a16="http://schemas.microsoft.com/office/drawing/2014/main" id="{70CA2181-31C0-59E4-BA86-1A90E944C874}"/>
                </a:ext>
              </a:extLst>
            </p:cNvPr>
            <p:cNvSpPr/>
            <p:nvPr/>
          </p:nvSpPr>
          <p:spPr>
            <a:xfrm>
              <a:off x="2918601" y="3621336"/>
              <a:ext cx="195546" cy="622032"/>
            </a:xfrm>
            <a:custGeom>
              <a:avLst/>
              <a:gdLst/>
              <a:ahLst/>
              <a:cxnLst/>
              <a:rect l="l" t="t" r="r" b="b"/>
              <a:pathLst>
                <a:path w="10094" h="32109" extrusionOk="0">
                  <a:moveTo>
                    <a:pt x="9574" y="1"/>
                  </a:moveTo>
                  <a:lnTo>
                    <a:pt x="9533" y="21"/>
                  </a:lnTo>
                  <a:lnTo>
                    <a:pt x="9491" y="42"/>
                  </a:lnTo>
                  <a:lnTo>
                    <a:pt x="9470" y="104"/>
                  </a:lnTo>
                  <a:lnTo>
                    <a:pt x="9470" y="2202"/>
                  </a:lnTo>
                  <a:lnTo>
                    <a:pt x="9429" y="4258"/>
                  </a:lnTo>
                  <a:lnTo>
                    <a:pt x="9366" y="6273"/>
                  </a:lnTo>
                  <a:lnTo>
                    <a:pt x="9263" y="8266"/>
                  </a:lnTo>
                  <a:lnTo>
                    <a:pt x="9138" y="10218"/>
                  </a:lnTo>
                  <a:lnTo>
                    <a:pt x="9013" y="12191"/>
                  </a:lnTo>
                  <a:lnTo>
                    <a:pt x="8847" y="14144"/>
                  </a:lnTo>
                  <a:lnTo>
                    <a:pt x="8681" y="16117"/>
                  </a:lnTo>
                  <a:lnTo>
                    <a:pt x="8619" y="16719"/>
                  </a:lnTo>
                  <a:lnTo>
                    <a:pt x="8515" y="17529"/>
                  </a:lnTo>
                  <a:lnTo>
                    <a:pt x="8349" y="18526"/>
                  </a:lnTo>
                  <a:lnTo>
                    <a:pt x="8162" y="19668"/>
                  </a:lnTo>
                  <a:lnTo>
                    <a:pt x="7933" y="20914"/>
                  </a:lnTo>
                  <a:lnTo>
                    <a:pt x="7643" y="22243"/>
                  </a:lnTo>
                  <a:lnTo>
                    <a:pt x="7331" y="23614"/>
                  </a:lnTo>
                  <a:lnTo>
                    <a:pt x="7144" y="24299"/>
                  </a:lnTo>
                  <a:lnTo>
                    <a:pt x="6957" y="24985"/>
                  </a:lnTo>
                  <a:lnTo>
                    <a:pt x="6750" y="25649"/>
                  </a:lnTo>
                  <a:lnTo>
                    <a:pt x="6521" y="26293"/>
                  </a:lnTo>
                  <a:lnTo>
                    <a:pt x="6293" y="26937"/>
                  </a:lnTo>
                  <a:lnTo>
                    <a:pt x="6064" y="27539"/>
                  </a:lnTo>
                  <a:lnTo>
                    <a:pt x="5794" y="28121"/>
                  </a:lnTo>
                  <a:lnTo>
                    <a:pt x="5545" y="28681"/>
                  </a:lnTo>
                  <a:lnTo>
                    <a:pt x="5254" y="29180"/>
                  </a:lnTo>
                  <a:lnTo>
                    <a:pt x="4964" y="29637"/>
                  </a:lnTo>
                  <a:lnTo>
                    <a:pt x="4673" y="30052"/>
                  </a:lnTo>
                  <a:lnTo>
                    <a:pt x="4361" y="30426"/>
                  </a:lnTo>
                  <a:lnTo>
                    <a:pt x="4195" y="30592"/>
                  </a:lnTo>
                  <a:lnTo>
                    <a:pt x="4029" y="30737"/>
                  </a:lnTo>
                  <a:lnTo>
                    <a:pt x="3863" y="30862"/>
                  </a:lnTo>
                  <a:lnTo>
                    <a:pt x="3676" y="30987"/>
                  </a:lnTo>
                  <a:lnTo>
                    <a:pt x="3510" y="31070"/>
                  </a:lnTo>
                  <a:lnTo>
                    <a:pt x="3323" y="31153"/>
                  </a:lnTo>
                  <a:lnTo>
                    <a:pt x="3136" y="31215"/>
                  </a:lnTo>
                  <a:lnTo>
                    <a:pt x="2949" y="31257"/>
                  </a:lnTo>
                  <a:lnTo>
                    <a:pt x="2762" y="31277"/>
                  </a:lnTo>
                  <a:lnTo>
                    <a:pt x="2575" y="31298"/>
                  </a:lnTo>
                  <a:lnTo>
                    <a:pt x="2388" y="31277"/>
                  </a:lnTo>
                  <a:lnTo>
                    <a:pt x="2181" y="31236"/>
                  </a:lnTo>
                  <a:lnTo>
                    <a:pt x="2056" y="31194"/>
                  </a:lnTo>
                  <a:lnTo>
                    <a:pt x="1931" y="31153"/>
                  </a:lnTo>
                  <a:lnTo>
                    <a:pt x="1807" y="31090"/>
                  </a:lnTo>
                  <a:lnTo>
                    <a:pt x="1703" y="31028"/>
                  </a:lnTo>
                  <a:lnTo>
                    <a:pt x="1620" y="30924"/>
                  </a:lnTo>
                  <a:lnTo>
                    <a:pt x="1516" y="30841"/>
                  </a:lnTo>
                  <a:lnTo>
                    <a:pt x="1371" y="30613"/>
                  </a:lnTo>
                  <a:lnTo>
                    <a:pt x="1225" y="30343"/>
                  </a:lnTo>
                  <a:lnTo>
                    <a:pt x="1122" y="30031"/>
                  </a:lnTo>
                  <a:lnTo>
                    <a:pt x="1038" y="29678"/>
                  </a:lnTo>
                  <a:lnTo>
                    <a:pt x="997" y="29284"/>
                  </a:lnTo>
                  <a:lnTo>
                    <a:pt x="976" y="29034"/>
                  </a:lnTo>
                  <a:lnTo>
                    <a:pt x="976" y="28785"/>
                  </a:lnTo>
                  <a:lnTo>
                    <a:pt x="997" y="28266"/>
                  </a:lnTo>
                  <a:lnTo>
                    <a:pt x="1059" y="27726"/>
                  </a:lnTo>
                  <a:lnTo>
                    <a:pt x="1142" y="27186"/>
                  </a:lnTo>
                  <a:lnTo>
                    <a:pt x="1350" y="26127"/>
                  </a:lnTo>
                  <a:lnTo>
                    <a:pt x="1475" y="25608"/>
                  </a:lnTo>
                  <a:lnTo>
                    <a:pt x="1558" y="25109"/>
                  </a:lnTo>
                  <a:lnTo>
                    <a:pt x="1890" y="22949"/>
                  </a:lnTo>
                  <a:lnTo>
                    <a:pt x="2201" y="20810"/>
                  </a:lnTo>
                  <a:lnTo>
                    <a:pt x="2451" y="18650"/>
                  </a:lnTo>
                  <a:lnTo>
                    <a:pt x="2658" y="16490"/>
                  </a:lnTo>
                  <a:lnTo>
                    <a:pt x="2741" y="15494"/>
                  </a:lnTo>
                  <a:lnTo>
                    <a:pt x="2825" y="14476"/>
                  </a:lnTo>
                  <a:lnTo>
                    <a:pt x="2887" y="13479"/>
                  </a:lnTo>
                  <a:lnTo>
                    <a:pt x="2928" y="12461"/>
                  </a:lnTo>
                  <a:lnTo>
                    <a:pt x="2970" y="11444"/>
                  </a:lnTo>
                  <a:lnTo>
                    <a:pt x="2991" y="10447"/>
                  </a:lnTo>
                  <a:lnTo>
                    <a:pt x="2991" y="9429"/>
                  </a:lnTo>
                  <a:lnTo>
                    <a:pt x="2991" y="8412"/>
                  </a:lnTo>
                  <a:lnTo>
                    <a:pt x="2970" y="7415"/>
                  </a:lnTo>
                  <a:lnTo>
                    <a:pt x="2949" y="6397"/>
                  </a:lnTo>
                  <a:lnTo>
                    <a:pt x="2887" y="5400"/>
                  </a:lnTo>
                  <a:lnTo>
                    <a:pt x="2845" y="4383"/>
                  </a:lnTo>
                  <a:lnTo>
                    <a:pt x="2762" y="3386"/>
                  </a:lnTo>
                  <a:lnTo>
                    <a:pt x="2679" y="2368"/>
                  </a:lnTo>
                  <a:lnTo>
                    <a:pt x="2596" y="1371"/>
                  </a:lnTo>
                  <a:lnTo>
                    <a:pt x="2492" y="354"/>
                  </a:lnTo>
                  <a:lnTo>
                    <a:pt x="2471" y="312"/>
                  </a:lnTo>
                  <a:lnTo>
                    <a:pt x="2430" y="271"/>
                  </a:lnTo>
                  <a:lnTo>
                    <a:pt x="2368" y="250"/>
                  </a:lnTo>
                  <a:lnTo>
                    <a:pt x="2326" y="250"/>
                  </a:lnTo>
                  <a:lnTo>
                    <a:pt x="2243" y="291"/>
                  </a:lnTo>
                  <a:lnTo>
                    <a:pt x="2201" y="354"/>
                  </a:lnTo>
                  <a:lnTo>
                    <a:pt x="2201" y="3157"/>
                  </a:lnTo>
                  <a:lnTo>
                    <a:pt x="2160" y="5940"/>
                  </a:lnTo>
                  <a:lnTo>
                    <a:pt x="2098" y="8744"/>
                  </a:lnTo>
                  <a:lnTo>
                    <a:pt x="1973" y="11527"/>
                  </a:lnTo>
                  <a:lnTo>
                    <a:pt x="1890" y="12918"/>
                  </a:lnTo>
                  <a:lnTo>
                    <a:pt x="1807" y="14310"/>
                  </a:lnTo>
                  <a:lnTo>
                    <a:pt x="1703" y="15701"/>
                  </a:lnTo>
                  <a:lnTo>
                    <a:pt x="1578" y="17093"/>
                  </a:lnTo>
                  <a:lnTo>
                    <a:pt x="1433" y="18484"/>
                  </a:lnTo>
                  <a:lnTo>
                    <a:pt x="1288" y="19876"/>
                  </a:lnTo>
                  <a:lnTo>
                    <a:pt x="1101" y="21246"/>
                  </a:lnTo>
                  <a:lnTo>
                    <a:pt x="893" y="22638"/>
                  </a:lnTo>
                  <a:lnTo>
                    <a:pt x="789" y="23323"/>
                  </a:lnTo>
                  <a:lnTo>
                    <a:pt x="665" y="24050"/>
                  </a:lnTo>
                  <a:lnTo>
                    <a:pt x="374" y="25545"/>
                  </a:lnTo>
                  <a:lnTo>
                    <a:pt x="249" y="26293"/>
                  </a:lnTo>
                  <a:lnTo>
                    <a:pt x="125" y="27041"/>
                  </a:lnTo>
                  <a:lnTo>
                    <a:pt x="42" y="27767"/>
                  </a:lnTo>
                  <a:lnTo>
                    <a:pt x="0" y="28494"/>
                  </a:lnTo>
                  <a:lnTo>
                    <a:pt x="0" y="28827"/>
                  </a:lnTo>
                  <a:lnTo>
                    <a:pt x="21" y="29159"/>
                  </a:lnTo>
                  <a:lnTo>
                    <a:pt x="42" y="29470"/>
                  </a:lnTo>
                  <a:lnTo>
                    <a:pt x="83" y="29782"/>
                  </a:lnTo>
                  <a:lnTo>
                    <a:pt x="145" y="30073"/>
                  </a:lnTo>
                  <a:lnTo>
                    <a:pt x="208" y="30363"/>
                  </a:lnTo>
                  <a:lnTo>
                    <a:pt x="312" y="30633"/>
                  </a:lnTo>
                  <a:lnTo>
                    <a:pt x="436" y="30862"/>
                  </a:lnTo>
                  <a:lnTo>
                    <a:pt x="582" y="31090"/>
                  </a:lnTo>
                  <a:lnTo>
                    <a:pt x="748" y="31298"/>
                  </a:lnTo>
                  <a:lnTo>
                    <a:pt x="935" y="31485"/>
                  </a:lnTo>
                  <a:lnTo>
                    <a:pt x="1142" y="31651"/>
                  </a:lnTo>
                  <a:lnTo>
                    <a:pt x="1392" y="31796"/>
                  </a:lnTo>
                  <a:lnTo>
                    <a:pt x="1662" y="31921"/>
                  </a:lnTo>
                  <a:lnTo>
                    <a:pt x="1973" y="32004"/>
                  </a:lnTo>
                  <a:lnTo>
                    <a:pt x="2305" y="32087"/>
                  </a:lnTo>
                  <a:lnTo>
                    <a:pt x="2471" y="32087"/>
                  </a:lnTo>
                  <a:lnTo>
                    <a:pt x="2638" y="32108"/>
                  </a:lnTo>
                  <a:lnTo>
                    <a:pt x="2804" y="32087"/>
                  </a:lnTo>
                  <a:lnTo>
                    <a:pt x="2970" y="32066"/>
                  </a:lnTo>
                  <a:lnTo>
                    <a:pt x="3302" y="31983"/>
                  </a:lnTo>
                  <a:lnTo>
                    <a:pt x="3634" y="31859"/>
                  </a:lnTo>
                  <a:lnTo>
                    <a:pt x="3946" y="31693"/>
                  </a:lnTo>
                  <a:lnTo>
                    <a:pt x="4258" y="31485"/>
                  </a:lnTo>
                  <a:lnTo>
                    <a:pt x="4548" y="31236"/>
                  </a:lnTo>
                  <a:lnTo>
                    <a:pt x="4839" y="30966"/>
                  </a:lnTo>
                  <a:lnTo>
                    <a:pt x="5130" y="30633"/>
                  </a:lnTo>
                  <a:lnTo>
                    <a:pt x="5400" y="30301"/>
                  </a:lnTo>
                  <a:lnTo>
                    <a:pt x="5670" y="29927"/>
                  </a:lnTo>
                  <a:lnTo>
                    <a:pt x="5919" y="29533"/>
                  </a:lnTo>
                  <a:lnTo>
                    <a:pt x="6168" y="29117"/>
                  </a:lnTo>
                  <a:lnTo>
                    <a:pt x="6417" y="28681"/>
                  </a:lnTo>
                  <a:lnTo>
                    <a:pt x="6646" y="28245"/>
                  </a:lnTo>
                  <a:lnTo>
                    <a:pt x="6854" y="27788"/>
                  </a:lnTo>
                  <a:lnTo>
                    <a:pt x="7269" y="26833"/>
                  </a:lnTo>
                  <a:lnTo>
                    <a:pt x="7643" y="25878"/>
                  </a:lnTo>
                  <a:lnTo>
                    <a:pt x="7975" y="24943"/>
                  </a:lnTo>
                  <a:lnTo>
                    <a:pt x="8266" y="24050"/>
                  </a:lnTo>
                  <a:lnTo>
                    <a:pt x="8515" y="23199"/>
                  </a:lnTo>
                  <a:lnTo>
                    <a:pt x="8702" y="22430"/>
                  </a:lnTo>
                  <a:lnTo>
                    <a:pt x="8868" y="21766"/>
                  </a:lnTo>
                  <a:lnTo>
                    <a:pt x="8972" y="21246"/>
                  </a:lnTo>
                  <a:lnTo>
                    <a:pt x="9200" y="19959"/>
                  </a:lnTo>
                  <a:lnTo>
                    <a:pt x="9408" y="18650"/>
                  </a:lnTo>
                  <a:lnTo>
                    <a:pt x="9574" y="17342"/>
                  </a:lnTo>
                  <a:lnTo>
                    <a:pt x="9719" y="16034"/>
                  </a:lnTo>
                  <a:lnTo>
                    <a:pt x="9844" y="14704"/>
                  </a:lnTo>
                  <a:lnTo>
                    <a:pt x="9948" y="13375"/>
                  </a:lnTo>
                  <a:lnTo>
                    <a:pt x="10010" y="12046"/>
                  </a:lnTo>
                  <a:lnTo>
                    <a:pt x="10073" y="10717"/>
                  </a:lnTo>
                  <a:lnTo>
                    <a:pt x="10093" y="9388"/>
                  </a:lnTo>
                  <a:lnTo>
                    <a:pt x="10093" y="8038"/>
                  </a:lnTo>
                  <a:lnTo>
                    <a:pt x="10093" y="6709"/>
                  </a:lnTo>
                  <a:lnTo>
                    <a:pt x="10052" y="5379"/>
                  </a:lnTo>
                  <a:lnTo>
                    <a:pt x="10010" y="4071"/>
                  </a:lnTo>
                  <a:lnTo>
                    <a:pt x="9948" y="2742"/>
                  </a:lnTo>
                  <a:lnTo>
                    <a:pt x="9865" y="1434"/>
                  </a:lnTo>
                  <a:lnTo>
                    <a:pt x="9782" y="125"/>
                  </a:lnTo>
                  <a:lnTo>
                    <a:pt x="9761" y="84"/>
                  </a:lnTo>
                  <a:lnTo>
                    <a:pt x="9740" y="42"/>
                  </a:lnTo>
                  <a:lnTo>
                    <a:pt x="96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181;p116">
              <a:extLst>
                <a:ext uri="{FF2B5EF4-FFF2-40B4-BE49-F238E27FC236}">
                  <a16:creationId xmlns:a16="http://schemas.microsoft.com/office/drawing/2014/main" id="{402A61D4-8D56-4799-EEB2-C3344BEB64F9}"/>
                </a:ext>
              </a:extLst>
            </p:cNvPr>
            <p:cNvSpPr/>
            <p:nvPr/>
          </p:nvSpPr>
          <p:spPr>
            <a:xfrm>
              <a:off x="2936288" y="4227656"/>
              <a:ext cx="44286" cy="108234"/>
            </a:xfrm>
            <a:custGeom>
              <a:avLst/>
              <a:gdLst/>
              <a:ahLst/>
              <a:cxnLst/>
              <a:rect l="l" t="t" r="r" b="b"/>
              <a:pathLst>
                <a:path w="2286" h="5587" extrusionOk="0">
                  <a:moveTo>
                    <a:pt x="1704" y="0"/>
                  </a:moveTo>
                  <a:lnTo>
                    <a:pt x="1621" y="42"/>
                  </a:lnTo>
                  <a:lnTo>
                    <a:pt x="1538" y="83"/>
                  </a:lnTo>
                  <a:lnTo>
                    <a:pt x="1475" y="145"/>
                  </a:lnTo>
                  <a:lnTo>
                    <a:pt x="1413" y="229"/>
                  </a:lnTo>
                  <a:lnTo>
                    <a:pt x="1372" y="312"/>
                  </a:lnTo>
                  <a:lnTo>
                    <a:pt x="1102" y="997"/>
                  </a:lnTo>
                  <a:lnTo>
                    <a:pt x="832" y="1703"/>
                  </a:lnTo>
                  <a:lnTo>
                    <a:pt x="603" y="2409"/>
                  </a:lnTo>
                  <a:lnTo>
                    <a:pt x="395" y="3136"/>
                  </a:lnTo>
                  <a:lnTo>
                    <a:pt x="312" y="3406"/>
                  </a:lnTo>
                  <a:lnTo>
                    <a:pt x="229" y="3697"/>
                  </a:lnTo>
                  <a:lnTo>
                    <a:pt x="146" y="3988"/>
                  </a:lnTo>
                  <a:lnTo>
                    <a:pt x="105" y="4278"/>
                  </a:lnTo>
                  <a:lnTo>
                    <a:pt x="63" y="4569"/>
                  </a:lnTo>
                  <a:lnTo>
                    <a:pt x="22" y="4860"/>
                  </a:lnTo>
                  <a:lnTo>
                    <a:pt x="1" y="5171"/>
                  </a:lnTo>
                  <a:lnTo>
                    <a:pt x="1" y="5462"/>
                  </a:lnTo>
                  <a:lnTo>
                    <a:pt x="22" y="5504"/>
                  </a:lnTo>
                  <a:lnTo>
                    <a:pt x="42" y="5545"/>
                  </a:lnTo>
                  <a:lnTo>
                    <a:pt x="84" y="5566"/>
                  </a:lnTo>
                  <a:lnTo>
                    <a:pt x="125" y="5587"/>
                  </a:lnTo>
                  <a:lnTo>
                    <a:pt x="229" y="5587"/>
                  </a:lnTo>
                  <a:lnTo>
                    <a:pt x="271" y="5566"/>
                  </a:lnTo>
                  <a:lnTo>
                    <a:pt x="292" y="5524"/>
                  </a:lnTo>
                  <a:lnTo>
                    <a:pt x="603" y="4984"/>
                  </a:lnTo>
                  <a:lnTo>
                    <a:pt x="894" y="4424"/>
                  </a:lnTo>
                  <a:lnTo>
                    <a:pt x="1122" y="3863"/>
                  </a:lnTo>
                  <a:lnTo>
                    <a:pt x="1288" y="3261"/>
                  </a:lnTo>
                  <a:lnTo>
                    <a:pt x="1787" y="1952"/>
                  </a:lnTo>
                  <a:lnTo>
                    <a:pt x="2036" y="1288"/>
                  </a:lnTo>
                  <a:lnTo>
                    <a:pt x="2265" y="644"/>
                  </a:lnTo>
                  <a:lnTo>
                    <a:pt x="2285" y="540"/>
                  </a:lnTo>
                  <a:lnTo>
                    <a:pt x="2285" y="436"/>
                  </a:lnTo>
                  <a:lnTo>
                    <a:pt x="2285" y="353"/>
                  </a:lnTo>
                  <a:lnTo>
                    <a:pt x="2244" y="270"/>
                  </a:lnTo>
                  <a:lnTo>
                    <a:pt x="2202" y="187"/>
                  </a:lnTo>
                  <a:lnTo>
                    <a:pt x="2140" y="125"/>
                  </a:lnTo>
                  <a:lnTo>
                    <a:pt x="2057" y="62"/>
                  </a:lnTo>
                  <a:lnTo>
                    <a:pt x="1974" y="21"/>
                  </a:lnTo>
                  <a:lnTo>
                    <a:pt x="18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182;p116">
              <a:extLst>
                <a:ext uri="{FF2B5EF4-FFF2-40B4-BE49-F238E27FC236}">
                  <a16:creationId xmlns:a16="http://schemas.microsoft.com/office/drawing/2014/main" id="{DF3E1A8A-1204-7F4F-8712-6246836220A7}"/>
                </a:ext>
              </a:extLst>
            </p:cNvPr>
            <p:cNvSpPr/>
            <p:nvPr/>
          </p:nvSpPr>
          <p:spPr>
            <a:xfrm>
              <a:off x="2251935" y="3674843"/>
              <a:ext cx="336365" cy="361316"/>
            </a:xfrm>
            <a:custGeom>
              <a:avLst/>
              <a:gdLst/>
              <a:ahLst/>
              <a:cxnLst/>
              <a:rect l="l" t="t" r="r" b="b"/>
              <a:pathLst>
                <a:path w="17363" h="18651" extrusionOk="0">
                  <a:moveTo>
                    <a:pt x="17030" y="1"/>
                  </a:moveTo>
                  <a:lnTo>
                    <a:pt x="17009" y="21"/>
                  </a:lnTo>
                  <a:lnTo>
                    <a:pt x="16989" y="63"/>
                  </a:lnTo>
                  <a:lnTo>
                    <a:pt x="16906" y="437"/>
                  </a:lnTo>
                  <a:lnTo>
                    <a:pt x="16843" y="811"/>
                  </a:lnTo>
                  <a:lnTo>
                    <a:pt x="16802" y="1205"/>
                  </a:lnTo>
                  <a:lnTo>
                    <a:pt x="16781" y="1600"/>
                  </a:lnTo>
                  <a:lnTo>
                    <a:pt x="16573" y="3344"/>
                  </a:lnTo>
                  <a:lnTo>
                    <a:pt x="16469" y="4258"/>
                  </a:lnTo>
                  <a:lnTo>
                    <a:pt x="16324" y="5151"/>
                  </a:lnTo>
                  <a:lnTo>
                    <a:pt x="16158" y="6023"/>
                  </a:lnTo>
                  <a:lnTo>
                    <a:pt x="15950" y="6916"/>
                  </a:lnTo>
                  <a:lnTo>
                    <a:pt x="15846" y="7332"/>
                  </a:lnTo>
                  <a:lnTo>
                    <a:pt x="15722" y="7747"/>
                  </a:lnTo>
                  <a:lnTo>
                    <a:pt x="15597" y="8142"/>
                  </a:lnTo>
                  <a:lnTo>
                    <a:pt x="15452" y="8536"/>
                  </a:lnTo>
                  <a:lnTo>
                    <a:pt x="15286" y="8931"/>
                  </a:lnTo>
                  <a:lnTo>
                    <a:pt x="15099" y="9326"/>
                  </a:lnTo>
                  <a:lnTo>
                    <a:pt x="14912" y="9699"/>
                  </a:lnTo>
                  <a:lnTo>
                    <a:pt x="14725" y="10073"/>
                  </a:lnTo>
                  <a:lnTo>
                    <a:pt x="14497" y="10447"/>
                  </a:lnTo>
                  <a:lnTo>
                    <a:pt x="14289" y="10800"/>
                  </a:lnTo>
                  <a:lnTo>
                    <a:pt x="14040" y="11153"/>
                  </a:lnTo>
                  <a:lnTo>
                    <a:pt x="13790" y="11506"/>
                  </a:lnTo>
                  <a:lnTo>
                    <a:pt x="13541" y="11839"/>
                  </a:lnTo>
                  <a:lnTo>
                    <a:pt x="13271" y="12171"/>
                  </a:lnTo>
                  <a:lnTo>
                    <a:pt x="12980" y="12503"/>
                  </a:lnTo>
                  <a:lnTo>
                    <a:pt x="12690" y="12815"/>
                  </a:lnTo>
                  <a:lnTo>
                    <a:pt x="12067" y="13375"/>
                  </a:lnTo>
                  <a:lnTo>
                    <a:pt x="11444" y="13915"/>
                  </a:lnTo>
                  <a:lnTo>
                    <a:pt x="10779" y="14414"/>
                  </a:lnTo>
                  <a:lnTo>
                    <a:pt x="10094" y="14891"/>
                  </a:lnTo>
                  <a:lnTo>
                    <a:pt x="9388" y="15328"/>
                  </a:lnTo>
                  <a:lnTo>
                    <a:pt x="8661" y="15743"/>
                  </a:lnTo>
                  <a:lnTo>
                    <a:pt x="7913" y="16117"/>
                  </a:lnTo>
                  <a:lnTo>
                    <a:pt x="7165" y="16449"/>
                  </a:lnTo>
                  <a:lnTo>
                    <a:pt x="6729" y="16615"/>
                  </a:lnTo>
                  <a:lnTo>
                    <a:pt x="6293" y="16781"/>
                  </a:lnTo>
                  <a:lnTo>
                    <a:pt x="5421" y="17072"/>
                  </a:lnTo>
                  <a:lnTo>
                    <a:pt x="4528" y="17342"/>
                  </a:lnTo>
                  <a:lnTo>
                    <a:pt x="3635" y="17571"/>
                  </a:lnTo>
                  <a:lnTo>
                    <a:pt x="1849" y="18007"/>
                  </a:lnTo>
                  <a:lnTo>
                    <a:pt x="956" y="18235"/>
                  </a:lnTo>
                  <a:lnTo>
                    <a:pt x="63" y="18484"/>
                  </a:lnTo>
                  <a:lnTo>
                    <a:pt x="21" y="18505"/>
                  </a:lnTo>
                  <a:lnTo>
                    <a:pt x="0" y="18526"/>
                  </a:lnTo>
                  <a:lnTo>
                    <a:pt x="0" y="18567"/>
                  </a:lnTo>
                  <a:lnTo>
                    <a:pt x="0" y="18588"/>
                  </a:lnTo>
                  <a:lnTo>
                    <a:pt x="42" y="18650"/>
                  </a:lnTo>
                  <a:lnTo>
                    <a:pt x="84" y="18650"/>
                  </a:lnTo>
                  <a:lnTo>
                    <a:pt x="1080" y="18630"/>
                  </a:lnTo>
                  <a:lnTo>
                    <a:pt x="2056" y="18547"/>
                  </a:lnTo>
                  <a:lnTo>
                    <a:pt x="3033" y="18443"/>
                  </a:lnTo>
                  <a:lnTo>
                    <a:pt x="4009" y="18256"/>
                  </a:lnTo>
                  <a:lnTo>
                    <a:pt x="4964" y="18048"/>
                  </a:lnTo>
                  <a:lnTo>
                    <a:pt x="5919" y="17799"/>
                  </a:lnTo>
                  <a:lnTo>
                    <a:pt x="6854" y="17487"/>
                  </a:lnTo>
                  <a:lnTo>
                    <a:pt x="7768" y="17134"/>
                  </a:lnTo>
                  <a:lnTo>
                    <a:pt x="8578" y="16802"/>
                  </a:lnTo>
                  <a:lnTo>
                    <a:pt x="9346" y="16449"/>
                  </a:lnTo>
                  <a:lnTo>
                    <a:pt x="10114" y="16034"/>
                  </a:lnTo>
                  <a:lnTo>
                    <a:pt x="10841" y="15598"/>
                  </a:lnTo>
                  <a:lnTo>
                    <a:pt x="11568" y="15120"/>
                  </a:lnTo>
                  <a:lnTo>
                    <a:pt x="12254" y="14601"/>
                  </a:lnTo>
                  <a:lnTo>
                    <a:pt x="12918" y="14040"/>
                  </a:lnTo>
                  <a:lnTo>
                    <a:pt x="13541" y="13458"/>
                  </a:lnTo>
                  <a:lnTo>
                    <a:pt x="13853" y="13126"/>
                  </a:lnTo>
                  <a:lnTo>
                    <a:pt x="14143" y="12815"/>
                  </a:lnTo>
                  <a:lnTo>
                    <a:pt x="14413" y="12462"/>
                  </a:lnTo>
                  <a:lnTo>
                    <a:pt x="14683" y="12129"/>
                  </a:lnTo>
                  <a:lnTo>
                    <a:pt x="14933" y="11776"/>
                  </a:lnTo>
                  <a:lnTo>
                    <a:pt x="15182" y="11402"/>
                  </a:lnTo>
                  <a:lnTo>
                    <a:pt x="15410" y="11029"/>
                  </a:lnTo>
                  <a:lnTo>
                    <a:pt x="15618" y="10655"/>
                  </a:lnTo>
                  <a:lnTo>
                    <a:pt x="15826" y="10281"/>
                  </a:lnTo>
                  <a:lnTo>
                    <a:pt x="16013" y="9886"/>
                  </a:lnTo>
                  <a:lnTo>
                    <a:pt x="16200" y="9492"/>
                  </a:lnTo>
                  <a:lnTo>
                    <a:pt x="16366" y="9076"/>
                  </a:lnTo>
                  <a:lnTo>
                    <a:pt x="16511" y="8682"/>
                  </a:lnTo>
                  <a:lnTo>
                    <a:pt x="16656" y="8266"/>
                  </a:lnTo>
                  <a:lnTo>
                    <a:pt x="16760" y="7830"/>
                  </a:lnTo>
                  <a:lnTo>
                    <a:pt x="16885" y="7415"/>
                  </a:lnTo>
                  <a:lnTo>
                    <a:pt x="17051" y="6522"/>
                  </a:lnTo>
                  <a:lnTo>
                    <a:pt x="17196" y="5629"/>
                  </a:lnTo>
                  <a:lnTo>
                    <a:pt x="17300" y="4736"/>
                  </a:lnTo>
                  <a:lnTo>
                    <a:pt x="17342" y="3843"/>
                  </a:lnTo>
                  <a:lnTo>
                    <a:pt x="17363" y="3324"/>
                  </a:lnTo>
                  <a:lnTo>
                    <a:pt x="17363" y="2825"/>
                  </a:lnTo>
                  <a:lnTo>
                    <a:pt x="17363" y="2327"/>
                  </a:lnTo>
                  <a:lnTo>
                    <a:pt x="17342" y="1828"/>
                  </a:lnTo>
                  <a:lnTo>
                    <a:pt x="17321" y="1392"/>
                  </a:lnTo>
                  <a:lnTo>
                    <a:pt x="17300" y="935"/>
                  </a:lnTo>
                  <a:lnTo>
                    <a:pt x="17238" y="499"/>
                  </a:lnTo>
                  <a:lnTo>
                    <a:pt x="17155" y="63"/>
                  </a:lnTo>
                  <a:lnTo>
                    <a:pt x="17134" y="21"/>
                  </a:lnTo>
                  <a:lnTo>
                    <a:pt x="171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183;p116">
              <a:extLst>
                <a:ext uri="{FF2B5EF4-FFF2-40B4-BE49-F238E27FC236}">
                  <a16:creationId xmlns:a16="http://schemas.microsoft.com/office/drawing/2014/main" id="{71E02C74-4086-A4E1-6460-D608D36663BC}"/>
                </a:ext>
              </a:extLst>
            </p:cNvPr>
            <p:cNvSpPr/>
            <p:nvPr/>
          </p:nvSpPr>
          <p:spPr>
            <a:xfrm>
              <a:off x="2794268" y="2304916"/>
              <a:ext cx="1429904" cy="990961"/>
            </a:xfrm>
            <a:custGeom>
              <a:avLst/>
              <a:gdLst/>
              <a:ahLst/>
              <a:cxnLst/>
              <a:rect l="l" t="t" r="r" b="b"/>
              <a:pathLst>
                <a:path w="73811" h="51153" extrusionOk="0">
                  <a:moveTo>
                    <a:pt x="3095" y="0"/>
                  </a:moveTo>
                  <a:lnTo>
                    <a:pt x="2784" y="42"/>
                  </a:lnTo>
                  <a:lnTo>
                    <a:pt x="2493" y="83"/>
                  </a:lnTo>
                  <a:lnTo>
                    <a:pt x="2202" y="125"/>
                  </a:lnTo>
                  <a:lnTo>
                    <a:pt x="1953" y="187"/>
                  </a:lnTo>
                  <a:lnTo>
                    <a:pt x="1704" y="270"/>
                  </a:lnTo>
                  <a:lnTo>
                    <a:pt x="1475" y="353"/>
                  </a:lnTo>
                  <a:lnTo>
                    <a:pt x="1268" y="457"/>
                  </a:lnTo>
                  <a:lnTo>
                    <a:pt x="1081" y="561"/>
                  </a:lnTo>
                  <a:lnTo>
                    <a:pt x="894" y="686"/>
                  </a:lnTo>
                  <a:lnTo>
                    <a:pt x="748" y="831"/>
                  </a:lnTo>
                  <a:lnTo>
                    <a:pt x="603" y="976"/>
                  </a:lnTo>
                  <a:lnTo>
                    <a:pt x="478" y="1122"/>
                  </a:lnTo>
                  <a:lnTo>
                    <a:pt x="375" y="1288"/>
                  </a:lnTo>
                  <a:lnTo>
                    <a:pt x="271" y="1454"/>
                  </a:lnTo>
                  <a:lnTo>
                    <a:pt x="188" y="1641"/>
                  </a:lnTo>
                  <a:lnTo>
                    <a:pt x="125" y="1828"/>
                  </a:lnTo>
                  <a:lnTo>
                    <a:pt x="84" y="2015"/>
                  </a:lnTo>
                  <a:lnTo>
                    <a:pt x="42" y="2223"/>
                  </a:lnTo>
                  <a:lnTo>
                    <a:pt x="22" y="2430"/>
                  </a:lnTo>
                  <a:lnTo>
                    <a:pt x="1" y="2638"/>
                  </a:lnTo>
                  <a:lnTo>
                    <a:pt x="1" y="2866"/>
                  </a:lnTo>
                  <a:lnTo>
                    <a:pt x="42" y="3323"/>
                  </a:lnTo>
                  <a:lnTo>
                    <a:pt x="146" y="3822"/>
                  </a:lnTo>
                  <a:lnTo>
                    <a:pt x="271" y="4320"/>
                  </a:lnTo>
                  <a:lnTo>
                    <a:pt x="458" y="4839"/>
                  </a:lnTo>
                  <a:lnTo>
                    <a:pt x="665" y="5359"/>
                  </a:lnTo>
                  <a:lnTo>
                    <a:pt x="915" y="5899"/>
                  </a:lnTo>
                  <a:lnTo>
                    <a:pt x="1185" y="6459"/>
                  </a:lnTo>
                  <a:lnTo>
                    <a:pt x="1517" y="6999"/>
                  </a:lnTo>
                  <a:lnTo>
                    <a:pt x="1849" y="7560"/>
                  </a:lnTo>
                  <a:lnTo>
                    <a:pt x="2223" y="8100"/>
                  </a:lnTo>
                  <a:lnTo>
                    <a:pt x="2597" y="8640"/>
                  </a:lnTo>
                  <a:lnTo>
                    <a:pt x="3012" y="9180"/>
                  </a:lnTo>
                  <a:lnTo>
                    <a:pt x="3448" y="9699"/>
                  </a:lnTo>
                  <a:lnTo>
                    <a:pt x="3884" y="10218"/>
                  </a:lnTo>
                  <a:lnTo>
                    <a:pt x="4632" y="11070"/>
                  </a:lnTo>
                  <a:lnTo>
                    <a:pt x="5484" y="12004"/>
                  </a:lnTo>
                  <a:lnTo>
                    <a:pt x="6418" y="13001"/>
                  </a:lnTo>
                  <a:lnTo>
                    <a:pt x="7436" y="14081"/>
                  </a:lnTo>
                  <a:lnTo>
                    <a:pt x="8516" y="15203"/>
                  </a:lnTo>
                  <a:lnTo>
                    <a:pt x="9679" y="16386"/>
                  </a:lnTo>
                  <a:lnTo>
                    <a:pt x="10904" y="17612"/>
                  </a:lnTo>
                  <a:lnTo>
                    <a:pt x="12192" y="18899"/>
                  </a:lnTo>
                  <a:lnTo>
                    <a:pt x="13541" y="20208"/>
                  </a:lnTo>
                  <a:lnTo>
                    <a:pt x="14954" y="21578"/>
                  </a:lnTo>
                  <a:lnTo>
                    <a:pt x="16428" y="22949"/>
                  </a:lnTo>
                  <a:lnTo>
                    <a:pt x="17944" y="24361"/>
                  </a:lnTo>
                  <a:lnTo>
                    <a:pt x="19502" y="25774"/>
                  </a:lnTo>
                  <a:lnTo>
                    <a:pt x="21101" y="27227"/>
                  </a:lnTo>
                  <a:lnTo>
                    <a:pt x="22742" y="28681"/>
                  </a:lnTo>
                  <a:lnTo>
                    <a:pt x="24403" y="30114"/>
                  </a:lnTo>
                  <a:lnTo>
                    <a:pt x="26127" y="31568"/>
                  </a:lnTo>
                  <a:lnTo>
                    <a:pt x="27851" y="33022"/>
                  </a:lnTo>
                  <a:lnTo>
                    <a:pt x="29595" y="34434"/>
                  </a:lnTo>
                  <a:lnTo>
                    <a:pt x="31381" y="35846"/>
                  </a:lnTo>
                  <a:lnTo>
                    <a:pt x="33167" y="37238"/>
                  </a:lnTo>
                  <a:lnTo>
                    <a:pt x="34974" y="38608"/>
                  </a:lnTo>
                  <a:lnTo>
                    <a:pt x="36781" y="39937"/>
                  </a:lnTo>
                  <a:lnTo>
                    <a:pt x="38588" y="41225"/>
                  </a:lnTo>
                  <a:lnTo>
                    <a:pt x="40415" y="42471"/>
                  </a:lnTo>
                  <a:lnTo>
                    <a:pt x="42222" y="43655"/>
                  </a:lnTo>
                  <a:lnTo>
                    <a:pt x="44029" y="44797"/>
                  </a:lnTo>
                  <a:lnTo>
                    <a:pt x="45815" y="45877"/>
                  </a:lnTo>
                  <a:lnTo>
                    <a:pt x="46708" y="46396"/>
                  </a:lnTo>
                  <a:lnTo>
                    <a:pt x="47601" y="46895"/>
                  </a:lnTo>
                  <a:lnTo>
                    <a:pt x="48473" y="47393"/>
                  </a:lnTo>
                  <a:lnTo>
                    <a:pt x="49346" y="47850"/>
                  </a:lnTo>
                  <a:lnTo>
                    <a:pt x="50218" y="48286"/>
                  </a:lnTo>
                  <a:lnTo>
                    <a:pt x="51090" y="48722"/>
                  </a:lnTo>
                  <a:lnTo>
                    <a:pt x="51942" y="49138"/>
                  </a:lnTo>
                  <a:lnTo>
                    <a:pt x="52814" y="49511"/>
                  </a:lnTo>
                  <a:lnTo>
                    <a:pt x="53478" y="49781"/>
                  </a:lnTo>
                  <a:lnTo>
                    <a:pt x="54143" y="50051"/>
                  </a:lnTo>
                  <a:lnTo>
                    <a:pt x="54828" y="50259"/>
                  </a:lnTo>
                  <a:lnTo>
                    <a:pt x="55514" y="50467"/>
                  </a:lnTo>
                  <a:lnTo>
                    <a:pt x="56199" y="50633"/>
                  </a:lnTo>
                  <a:lnTo>
                    <a:pt x="56884" y="50778"/>
                  </a:lnTo>
                  <a:lnTo>
                    <a:pt x="57570" y="50903"/>
                  </a:lnTo>
                  <a:lnTo>
                    <a:pt x="58276" y="51007"/>
                  </a:lnTo>
                  <a:lnTo>
                    <a:pt x="58961" y="51069"/>
                  </a:lnTo>
                  <a:lnTo>
                    <a:pt x="59646" y="51131"/>
                  </a:lnTo>
                  <a:lnTo>
                    <a:pt x="60332" y="51152"/>
                  </a:lnTo>
                  <a:lnTo>
                    <a:pt x="61703" y="51152"/>
                  </a:lnTo>
                  <a:lnTo>
                    <a:pt x="62367" y="51111"/>
                  </a:lnTo>
                  <a:lnTo>
                    <a:pt x="63032" y="51048"/>
                  </a:lnTo>
                  <a:lnTo>
                    <a:pt x="63675" y="50965"/>
                  </a:lnTo>
                  <a:lnTo>
                    <a:pt x="64319" y="50882"/>
                  </a:lnTo>
                  <a:lnTo>
                    <a:pt x="64963" y="50758"/>
                  </a:lnTo>
                  <a:lnTo>
                    <a:pt x="65586" y="50633"/>
                  </a:lnTo>
                  <a:lnTo>
                    <a:pt x="66188" y="50488"/>
                  </a:lnTo>
                  <a:lnTo>
                    <a:pt x="66770" y="50301"/>
                  </a:lnTo>
                  <a:lnTo>
                    <a:pt x="67331" y="50135"/>
                  </a:lnTo>
                  <a:lnTo>
                    <a:pt x="67891" y="49927"/>
                  </a:lnTo>
                  <a:lnTo>
                    <a:pt x="68431" y="49698"/>
                  </a:lnTo>
                  <a:lnTo>
                    <a:pt x="68951" y="49470"/>
                  </a:lnTo>
                  <a:lnTo>
                    <a:pt x="69449" y="49221"/>
                  </a:lnTo>
                  <a:lnTo>
                    <a:pt x="69906" y="48972"/>
                  </a:lnTo>
                  <a:lnTo>
                    <a:pt x="70363" y="48702"/>
                  </a:lnTo>
                  <a:lnTo>
                    <a:pt x="70778" y="48411"/>
                  </a:lnTo>
                  <a:lnTo>
                    <a:pt x="71173" y="48099"/>
                  </a:lnTo>
                  <a:lnTo>
                    <a:pt x="71547" y="47788"/>
                  </a:lnTo>
                  <a:lnTo>
                    <a:pt x="71879" y="47476"/>
                  </a:lnTo>
                  <a:lnTo>
                    <a:pt x="72170" y="47185"/>
                  </a:lnTo>
                  <a:lnTo>
                    <a:pt x="72419" y="46895"/>
                  </a:lnTo>
                  <a:lnTo>
                    <a:pt x="72647" y="46583"/>
                  </a:lnTo>
                  <a:lnTo>
                    <a:pt x="72855" y="46292"/>
                  </a:lnTo>
                  <a:lnTo>
                    <a:pt x="73042" y="45981"/>
                  </a:lnTo>
                  <a:lnTo>
                    <a:pt x="73208" y="45669"/>
                  </a:lnTo>
                  <a:lnTo>
                    <a:pt x="73353" y="45358"/>
                  </a:lnTo>
                  <a:lnTo>
                    <a:pt x="73478" y="45046"/>
                  </a:lnTo>
                  <a:lnTo>
                    <a:pt x="73582" y="44714"/>
                  </a:lnTo>
                  <a:lnTo>
                    <a:pt x="73665" y="44403"/>
                  </a:lnTo>
                  <a:lnTo>
                    <a:pt x="73727" y="44070"/>
                  </a:lnTo>
                  <a:lnTo>
                    <a:pt x="73789" y="43759"/>
                  </a:lnTo>
                  <a:lnTo>
                    <a:pt x="73810" y="43426"/>
                  </a:lnTo>
                  <a:lnTo>
                    <a:pt x="73810" y="43094"/>
                  </a:lnTo>
                  <a:lnTo>
                    <a:pt x="73810" y="42762"/>
                  </a:lnTo>
                  <a:lnTo>
                    <a:pt x="73769" y="42409"/>
                  </a:lnTo>
                  <a:lnTo>
                    <a:pt x="73727" y="42077"/>
                  </a:lnTo>
                  <a:lnTo>
                    <a:pt x="73665" y="41744"/>
                  </a:lnTo>
                  <a:lnTo>
                    <a:pt x="73582" y="41391"/>
                  </a:lnTo>
                  <a:lnTo>
                    <a:pt x="73478" y="41038"/>
                  </a:lnTo>
                  <a:lnTo>
                    <a:pt x="73374" y="40706"/>
                  </a:lnTo>
                  <a:lnTo>
                    <a:pt x="73250" y="40353"/>
                  </a:lnTo>
                  <a:lnTo>
                    <a:pt x="73104" y="40000"/>
                  </a:lnTo>
                  <a:lnTo>
                    <a:pt x="72938" y="39647"/>
                  </a:lnTo>
                  <a:lnTo>
                    <a:pt x="72751" y="39294"/>
                  </a:lnTo>
                  <a:lnTo>
                    <a:pt x="72564" y="38941"/>
                  </a:lnTo>
                  <a:lnTo>
                    <a:pt x="72149" y="38214"/>
                  </a:lnTo>
                  <a:lnTo>
                    <a:pt x="71671" y="37508"/>
                  </a:lnTo>
                  <a:lnTo>
                    <a:pt x="71131" y="36781"/>
                  </a:lnTo>
                  <a:lnTo>
                    <a:pt x="70550" y="36054"/>
                  </a:lnTo>
                  <a:lnTo>
                    <a:pt x="69906" y="35327"/>
                  </a:lnTo>
                  <a:lnTo>
                    <a:pt x="69241" y="34600"/>
                  </a:lnTo>
                  <a:lnTo>
                    <a:pt x="68514" y="33873"/>
                  </a:lnTo>
                  <a:lnTo>
                    <a:pt x="67767" y="33146"/>
                  </a:lnTo>
                  <a:lnTo>
                    <a:pt x="66957" y="32399"/>
                  </a:lnTo>
                  <a:lnTo>
                    <a:pt x="66126" y="31672"/>
                  </a:lnTo>
                  <a:lnTo>
                    <a:pt x="65275" y="30945"/>
                  </a:lnTo>
                  <a:lnTo>
                    <a:pt x="64382" y="30239"/>
                  </a:lnTo>
                  <a:lnTo>
                    <a:pt x="63447" y="29512"/>
                  </a:lnTo>
                  <a:lnTo>
                    <a:pt x="62512" y="28785"/>
                  </a:lnTo>
                  <a:lnTo>
                    <a:pt x="61536" y="28079"/>
                  </a:lnTo>
                  <a:lnTo>
                    <a:pt x="60560" y="27373"/>
                  </a:lnTo>
                  <a:lnTo>
                    <a:pt x="59563" y="26687"/>
                  </a:lnTo>
                  <a:lnTo>
                    <a:pt x="58546" y="26002"/>
                  </a:lnTo>
                  <a:lnTo>
                    <a:pt x="57507" y="25317"/>
                  </a:lnTo>
                  <a:lnTo>
                    <a:pt x="55431" y="23988"/>
                  </a:lnTo>
                  <a:lnTo>
                    <a:pt x="53333" y="22700"/>
                  </a:lnTo>
                  <a:lnTo>
                    <a:pt x="51235" y="21454"/>
                  </a:lnTo>
                  <a:lnTo>
                    <a:pt x="49179" y="20249"/>
                  </a:lnTo>
                  <a:lnTo>
                    <a:pt x="47165" y="19128"/>
                  </a:lnTo>
                  <a:lnTo>
                    <a:pt x="45213" y="18069"/>
                  </a:lnTo>
                  <a:lnTo>
                    <a:pt x="43344" y="17072"/>
                  </a:lnTo>
                  <a:lnTo>
                    <a:pt x="41599" y="16179"/>
                  </a:lnTo>
                  <a:lnTo>
                    <a:pt x="39958" y="15348"/>
                  </a:lnTo>
                  <a:lnTo>
                    <a:pt x="38484" y="14600"/>
                  </a:lnTo>
                  <a:lnTo>
                    <a:pt x="36075" y="13437"/>
                  </a:lnTo>
                  <a:lnTo>
                    <a:pt x="34496" y="12690"/>
                  </a:lnTo>
                  <a:lnTo>
                    <a:pt x="33936" y="12440"/>
                  </a:lnTo>
                  <a:lnTo>
                    <a:pt x="33873" y="12440"/>
                  </a:lnTo>
                  <a:lnTo>
                    <a:pt x="33749" y="12420"/>
                  </a:lnTo>
                  <a:lnTo>
                    <a:pt x="33603" y="12357"/>
                  </a:lnTo>
                  <a:lnTo>
                    <a:pt x="33396" y="12274"/>
                  </a:lnTo>
                  <a:lnTo>
                    <a:pt x="32856" y="11984"/>
                  </a:lnTo>
                  <a:lnTo>
                    <a:pt x="32129" y="11568"/>
                  </a:lnTo>
                  <a:lnTo>
                    <a:pt x="30177" y="10426"/>
                  </a:lnTo>
                  <a:lnTo>
                    <a:pt x="28931" y="9720"/>
                  </a:lnTo>
                  <a:lnTo>
                    <a:pt x="27518" y="8951"/>
                  </a:lnTo>
                  <a:lnTo>
                    <a:pt x="25961" y="8100"/>
                  </a:lnTo>
                  <a:lnTo>
                    <a:pt x="24216" y="7207"/>
                  </a:lnTo>
                  <a:lnTo>
                    <a:pt x="22306" y="6272"/>
                  </a:lnTo>
                  <a:lnTo>
                    <a:pt x="20250" y="5317"/>
                  </a:lnTo>
                  <a:lnTo>
                    <a:pt x="19149" y="4839"/>
                  </a:lnTo>
                  <a:lnTo>
                    <a:pt x="18027" y="4341"/>
                  </a:lnTo>
                  <a:lnTo>
                    <a:pt x="16864" y="3863"/>
                  </a:lnTo>
                  <a:lnTo>
                    <a:pt x="15639" y="3365"/>
                  </a:lnTo>
                  <a:lnTo>
                    <a:pt x="14393" y="2887"/>
                  </a:lnTo>
                  <a:lnTo>
                    <a:pt x="13126" y="2389"/>
                  </a:lnTo>
                  <a:lnTo>
                    <a:pt x="11797" y="1911"/>
                  </a:lnTo>
                  <a:lnTo>
                    <a:pt x="10426" y="1454"/>
                  </a:lnTo>
                  <a:lnTo>
                    <a:pt x="9159" y="1039"/>
                  </a:lnTo>
                  <a:lnTo>
                    <a:pt x="7976" y="686"/>
                  </a:lnTo>
                  <a:lnTo>
                    <a:pt x="6896" y="416"/>
                  </a:lnTo>
                  <a:lnTo>
                    <a:pt x="5899" y="229"/>
                  </a:lnTo>
                  <a:lnTo>
                    <a:pt x="5006" y="83"/>
                  </a:lnTo>
                  <a:lnTo>
                    <a:pt x="4570" y="42"/>
                  </a:lnTo>
                  <a:lnTo>
                    <a:pt x="4175" y="21"/>
                  </a:lnTo>
                  <a:lnTo>
                    <a:pt x="3801"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184;p116">
              <a:extLst>
                <a:ext uri="{FF2B5EF4-FFF2-40B4-BE49-F238E27FC236}">
                  <a16:creationId xmlns:a16="http://schemas.microsoft.com/office/drawing/2014/main" id="{FBA003B8-02B8-3857-6C3B-8A23D640A7C2}"/>
                </a:ext>
              </a:extLst>
            </p:cNvPr>
            <p:cNvSpPr/>
            <p:nvPr/>
          </p:nvSpPr>
          <p:spPr>
            <a:xfrm>
              <a:off x="2777375" y="2292847"/>
              <a:ext cx="771684" cy="797430"/>
            </a:xfrm>
            <a:custGeom>
              <a:avLst/>
              <a:gdLst/>
              <a:ahLst/>
              <a:cxnLst/>
              <a:rect l="l" t="t" r="r" b="b"/>
              <a:pathLst>
                <a:path w="39834" h="41163" extrusionOk="0">
                  <a:moveTo>
                    <a:pt x="3822" y="0"/>
                  </a:moveTo>
                  <a:lnTo>
                    <a:pt x="3469" y="21"/>
                  </a:lnTo>
                  <a:lnTo>
                    <a:pt x="3116" y="42"/>
                  </a:lnTo>
                  <a:lnTo>
                    <a:pt x="2783" y="63"/>
                  </a:lnTo>
                  <a:lnTo>
                    <a:pt x="2472" y="125"/>
                  </a:lnTo>
                  <a:lnTo>
                    <a:pt x="2181" y="187"/>
                  </a:lnTo>
                  <a:lnTo>
                    <a:pt x="1911" y="250"/>
                  </a:lnTo>
                  <a:lnTo>
                    <a:pt x="1662" y="353"/>
                  </a:lnTo>
                  <a:lnTo>
                    <a:pt x="1433" y="457"/>
                  </a:lnTo>
                  <a:lnTo>
                    <a:pt x="1205" y="561"/>
                  </a:lnTo>
                  <a:lnTo>
                    <a:pt x="1018" y="686"/>
                  </a:lnTo>
                  <a:lnTo>
                    <a:pt x="831" y="831"/>
                  </a:lnTo>
                  <a:lnTo>
                    <a:pt x="665" y="997"/>
                  </a:lnTo>
                  <a:lnTo>
                    <a:pt x="520" y="1143"/>
                  </a:lnTo>
                  <a:lnTo>
                    <a:pt x="395" y="1329"/>
                  </a:lnTo>
                  <a:lnTo>
                    <a:pt x="291" y="1516"/>
                  </a:lnTo>
                  <a:lnTo>
                    <a:pt x="208" y="1724"/>
                  </a:lnTo>
                  <a:lnTo>
                    <a:pt x="125" y="1932"/>
                  </a:lnTo>
                  <a:lnTo>
                    <a:pt x="63" y="2160"/>
                  </a:lnTo>
                  <a:lnTo>
                    <a:pt x="21" y="2389"/>
                  </a:lnTo>
                  <a:lnTo>
                    <a:pt x="0" y="2638"/>
                  </a:lnTo>
                  <a:lnTo>
                    <a:pt x="0" y="2908"/>
                  </a:lnTo>
                  <a:lnTo>
                    <a:pt x="0" y="3178"/>
                  </a:lnTo>
                  <a:lnTo>
                    <a:pt x="42" y="3448"/>
                  </a:lnTo>
                  <a:lnTo>
                    <a:pt x="84" y="3739"/>
                  </a:lnTo>
                  <a:lnTo>
                    <a:pt x="146" y="4050"/>
                  </a:lnTo>
                  <a:lnTo>
                    <a:pt x="229" y="4341"/>
                  </a:lnTo>
                  <a:lnTo>
                    <a:pt x="312" y="4673"/>
                  </a:lnTo>
                  <a:lnTo>
                    <a:pt x="540" y="5338"/>
                  </a:lnTo>
                  <a:lnTo>
                    <a:pt x="852" y="6044"/>
                  </a:lnTo>
                  <a:lnTo>
                    <a:pt x="1226" y="6791"/>
                  </a:lnTo>
                  <a:lnTo>
                    <a:pt x="1641" y="7581"/>
                  </a:lnTo>
                  <a:lnTo>
                    <a:pt x="2140" y="8391"/>
                  </a:lnTo>
                  <a:lnTo>
                    <a:pt x="2680" y="9242"/>
                  </a:lnTo>
                  <a:lnTo>
                    <a:pt x="3303" y="10114"/>
                  </a:lnTo>
                  <a:lnTo>
                    <a:pt x="3967" y="11028"/>
                  </a:lnTo>
                  <a:lnTo>
                    <a:pt x="4715" y="11984"/>
                  </a:lnTo>
                  <a:lnTo>
                    <a:pt x="5483" y="12918"/>
                  </a:lnTo>
                  <a:lnTo>
                    <a:pt x="6335" y="13915"/>
                  </a:lnTo>
                  <a:lnTo>
                    <a:pt x="7249" y="14953"/>
                  </a:lnTo>
                  <a:lnTo>
                    <a:pt x="8245" y="16033"/>
                  </a:lnTo>
                  <a:lnTo>
                    <a:pt x="9284" y="17155"/>
                  </a:lnTo>
                  <a:lnTo>
                    <a:pt x="10384" y="18297"/>
                  </a:lnTo>
                  <a:lnTo>
                    <a:pt x="11527" y="19460"/>
                  </a:lnTo>
                  <a:lnTo>
                    <a:pt x="12711" y="20665"/>
                  </a:lnTo>
                  <a:lnTo>
                    <a:pt x="15161" y="23074"/>
                  </a:lnTo>
                  <a:lnTo>
                    <a:pt x="17674" y="25504"/>
                  </a:lnTo>
                  <a:lnTo>
                    <a:pt x="20229" y="27892"/>
                  </a:lnTo>
                  <a:lnTo>
                    <a:pt x="22721" y="30239"/>
                  </a:lnTo>
                  <a:lnTo>
                    <a:pt x="25130" y="32440"/>
                  </a:lnTo>
                  <a:lnTo>
                    <a:pt x="27393" y="34496"/>
                  </a:lnTo>
                  <a:lnTo>
                    <a:pt x="29450" y="36365"/>
                  </a:lnTo>
                  <a:lnTo>
                    <a:pt x="31277" y="37964"/>
                  </a:lnTo>
                  <a:lnTo>
                    <a:pt x="33915" y="40311"/>
                  </a:lnTo>
                  <a:lnTo>
                    <a:pt x="34891" y="41163"/>
                  </a:lnTo>
                  <a:lnTo>
                    <a:pt x="39834" y="14185"/>
                  </a:lnTo>
                  <a:lnTo>
                    <a:pt x="39397" y="13956"/>
                  </a:lnTo>
                  <a:lnTo>
                    <a:pt x="38089" y="13292"/>
                  </a:lnTo>
                  <a:lnTo>
                    <a:pt x="35971" y="12212"/>
                  </a:lnTo>
                  <a:lnTo>
                    <a:pt x="33063" y="10821"/>
                  </a:lnTo>
                  <a:lnTo>
                    <a:pt x="31339" y="10011"/>
                  </a:lnTo>
                  <a:lnTo>
                    <a:pt x="29429" y="9118"/>
                  </a:lnTo>
                  <a:lnTo>
                    <a:pt x="27352" y="8183"/>
                  </a:lnTo>
                  <a:lnTo>
                    <a:pt x="25088" y="7186"/>
                  </a:lnTo>
                  <a:lnTo>
                    <a:pt x="22658" y="6148"/>
                  </a:lnTo>
                  <a:lnTo>
                    <a:pt x="20083" y="5047"/>
                  </a:lnTo>
                  <a:lnTo>
                    <a:pt x="17342" y="3925"/>
                  </a:lnTo>
                  <a:lnTo>
                    <a:pt x="14455" y="2762"/>
                  </a:lnTo>
                  <a:lnTo>
                    <a:pt x="13001" y="2202"/>
                  </a:lnTo>
                  <a:lnTo>
                    <a:pt x="11631" y="1703"/>
                  </a:lnTo>
                  <a:lnTo>
                    <a:pt x="10322" y="1267"/>
                  </a:lnTo>
                  <a:lnTo>
                    <a:pt x="9118" y="893"/>
                  </a:lnTo>
                  <a:lnTo>
                    <a:pt x="7975" y="603"/>
                  </a:lnTo>
                  <a:lnTo>
                    <a:pt x="6916" y="353"/>
                  </a:lnTo>
                  <a:lnTo>
                    <a:pt x="5940" y="187"/>
                  </a:lnTo>
                  <a:lnTo>
                    <a:pt x="5026" y="63"/>
                  </a:lnTo>
                  <a:lnTo>
                    <a:pt x="4611" y="42"/>
                  </a:lnTo>
                  <a:lnTo>
                    <a:pt x="4216" y="21"/>
                  </a:lnTo>
                  <a:lnTo>
                    <a:pt x="3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185;p116">
              <a:extLst>
                <a:ext uri="{FF2B5EF4-FFF2-40B4-BE49-F238E27FC236}">
                  <a16:creationId xmlns:a16="http://schemas.microsoft.com/office/drawing/2014/main" id="{8B41EC5C-3246-3D79-9B84-B848866E5687}"/>
                </a:ext>
              </a:extLst>
            </p:cNvPr>
            <p:cNvSpPr/>
            <p:nvPr/>
          </p:nvSpPr>
          <p:spPr>
            <a:xfrm>
              <a:off x="3385284" y="2568847"/>
              <a:ext cx="82914" cy="420054"/>
            </a:xfrm>
            <a:custGeom>
              <a:avLst/>
              <a:gdLst/>
              <a:ahLst/>
              <a:cxnLst/>
              <a:rect l="l" t="t" r="r" b="b"/>
              <a:pathLst>
                <a:path w="4280" h="21683" extrusionOk="0">
                  <a:moveTo>
                    <a:pt x="4217" y="0"/>
                  </a:moveTo>
                  <a:lnTo>
                    <a:pt x="4196" y="21"/>
                  </a:lnTo>
                  <a:lnTo>
                    <a:pt x="4051" y="644"/>
                  </a:lnTo>
                  <a:lnTo>
                    <a:pt x="3885" y="1246"/>
                  </a:lnTo>
                  <a:lnTo>
                    <a:pt x="3718" y="1849"/>
                  </a:lnTo>
                  <a:lnTo>
                    <a:pt x="3573" y="2430"/>
                  </a:lnTo>
                  <a:lnTo>
                    <a:pt x="3324" y="3593"/>
                  </a:lnTo>
                  <a:lnTo>
                    <a:pt x="3075" y="4756"/>
                  </a:lnTo>
                  <a:lnTo>
                    <a:pt x="2244" y="8993"/>
                  </a:lnTo>
                  <a:lnTo>
                    <a:pt x="1434" y="13250"/>
                  </a:lnTo>
                  <a:lnTo>
                    <a:pt x="1039" y="15369"/>
                  </a:lnTo>
                  <a:lnTo>
                    <a:pt x="666" y="17487"/>
                  </a:lnTo>
                  <a:lnTo>
                    <a:pt x="312" y="19605"/>
                  </a:lnTo>
                  <a:lnTo>
                    <a:pt x="126" y="20623"/>
                  </a:lnTo>
                  <a:lnTo>
                    <a:pt x="42" y="21142"/>
                  </a:lnTo>
                  <a:lnTo>
                    <a:pt x="1" y="21661"/>
                  </a:lnTo>
                  <a:lnTo>
                    <a:pt x="22" y="21682"/>
                  </a:lnTo>
                  <a:lnTo>
                    <a:pt x="63" y="21661"/>
                  </a:lnTo>
                  <a:lnTo>
                    <a:pt x="229" y="21059"/>
                  </a:lnTo>
                  <a:lnTo>
                    <a:pt x="354" y="20436"/>
                  </a:lnTo>
                  <a:lnTo>
                    <a:pt x="479" y="19834"/>
                  </a:lnTo>
                  <a:lnTo>
                    <a:pt x="624" y="19231"/>
                  </a:lnTo>
                  <a:lnTo>
                    <a:pt x="894" y="18068"/>
                  </a:lnTo>
                  <a:lnTo>
                    <a:pt x="1143" y="16905"/>
                  </a:lnTo>
                  <a:lnTo>
                    <a:pt x="1600" y="14829"/>
                  </a:lnTo>
                  <a:lnTo>
                    <a:pt x="2036" y="12752"/>
                  </a:lnTo>
                  <a:lnTo>
                    <a:pt x="2846" y="8577"/>
                  </a:lnTo>
                  <a:lnTo>
                    <a:pt x="3241" y="6459"/>
                  </a:lnTo>
                  <a:lnTo>
                    <a:pt x="3635" y="4341"/>
                  </a:lnTo>
                  <a:lnTo>
                    <a:pt x="3822" y="3261"/>
                  </a:lnTo>
                  <a:lnTo>
                    <a:pt x="4009" y="2160"/>
                  </a:lnTo>
                  <a:lnTo>
                    <a:pt x="4071" y="1620"/>
                  </a:lnTo>
                  <a:lnTo>
                    <a:pt x="4134" y="1080"/>
                  </a:lnTo>
                  <a:lnTo>
                    <a:pt x="4196" y="561"/>
                  </a:lnTo>
                  <a:lnTo>
                    <a:pt x="4279" y="21"/>
                  </a:lnTo>
                  <a:lnTo>
                    <a:pt x="42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186;p116">
              <a:extLst>
                <a:ext uri="{FF2B5EF4-FFF2-40B4-BE49-F238E27FC236}">
                  <a16:creationId xmlns:a16="http://schemas.microsoft.com/office/drawing/2014/main" id="{19F13531-FADB-CF98-79C5-5B681E952429}"/>
                </a:ext>
              </a:extLst>
            </p:cNvPr>
            <p:cNvSpPr/>
            <p:nvPr/>
          </p:nvSpPr>
          <p:spPr>
            <a:xfrm>
              <a:off x="2779390" y="2367683"/>
              <a:ext cx="699270" cy="722594"/>
            </a:xfrm>
            <a:custGeom>
              <a:avLst/>
              <a:gdLst/>
              <a:ahLst/>
              <a:cxnLst/>
              <a:rect l="l" t="t" r="r" b="b"/>
              <a:pathLst>
                <a:path w="36096" h="37300" extrusionOk="0">
                  <a:moveTo>
                    <a:pt x="0" y="0"/>
                  </a:moveTo>
                  <a:lnTo>
                    <a:pt x="83" y="395"/>
                  </a:lnTo>
                  <a:lnTo>
                    <a:pt x="208" y="810"/>
                  </a:lnTo>
                  <a:lnTo>
                    <a:pt x="353" y="1226"/>
                  </a:lnTo>
                  <a:lnTo>
                    <a:pt x="520" y="1662"/>
                  </a:lnTo>
                  <a:lnTo>
                    <a:pt x="727" y="2119"/>
                  </a:lnTo>
                  <a:lnTo>
                    <a:pt x="956" y="2596"/>
                  </a:lnTo>
                  <a:lnTo>
                    <a:pt x="1205" y="3095"/>
                  </a:lnTo>
                  <a:lnTo>
                    <a:pt x="1475" y="3593"/>
                  </a:lnTo>
                  <a:lnTo>
                    <a:pt x="1786" y="4112"/>
                  </a:lnTo>
                  <a:lnTo>
                    <a:pt x="2098" y="4652"/>
                  </a:lnTo>
                  <a:lnTo>
                    <a:pt x="2451" y="5192"/>
                  </a:lnTo>
                  <a:lnTo>
                    <a:pt x="2846" y="5753"/>
                  </a:lnTo>
                  <a:lnTo>
                    <a:pt x="3240" y="6334"/>
                  </a:lnTo>
                  <a:lnTo>
                    <a:pt x="3676" y="6916"/>
                  </a:lnTo>
                  <a:lnTo>
                    <a:pt x="4611" y="8121"/>
                  </a:lnTo>
                  <a:lnTo>
                    <a:pt x="5379" y="9055"/>
                  </a:lnTo>
                  <a:lnTo>
                    <a:pt x="6231" y="10052"/>
                  </a:lnTo>
                  <a:lnTo>
                    <a:pt x="7145" y="11090"/>
                  </a:lnTo>
                  <a:lnTo>
                    <a:pt x="8141" y="12170"/>
                  </a:lnTo>
                  <a:lnTo>
                    <a:pt x="9180" y="13292"/>
                  </a:lnTo>
                  <a:lnTo>
                    <a:pt x="10280" y="14434"/>
                  </a:lnTo>
                  <a:lnTo>
                    <a:pt x="11423" y="15597"/>
                  </a:lnTo>
                  <a:lnTo>
                    <a:pt x="12607" y="16802"/>
                  </a:lnTo>
                  <a:lnTo>
                    <a:pt x="15057" y="19211"/>
                  </a:lnTo>
                  <a:lnTo>
                    <a:pt x="17570" y="21641"/>
                  </a:lnTo>
                  <a:lnTo>
                    <a:pt x="20125" y="24050"/>
                  </a:lnTo>
                  <a:lnTo>
                    <a:pt x="22617" y="26376"/>
                  </a:lnTo>
                  <a:lnTo>
                    <a:pt x="25026" y="28577"/>
                  </a:lnTo>
                  <a:lnTo>
                    <a:pt x="27289" y="30633"/>
                  </a:lnTo>
                  <a:lnTo>
                    <a:pt x="29346" y="32502"/>
                  </a:lnTo>
                  <a:lnTo>
                    <a:pt x="31173" y="34101"/>
                  </a:lnTo>
                  <a:lnTo>
                    <a:pt x="33811" y="36448"/>
                  </a:lnTo>
                  <a:lnTo>
                    <a:pt x="34787" y="37300"/>
                  </a:lnTo>
                  <a:lnTo>
                    <a:pt x="36095" y="30093"/>
                  </a:lnTo>
                  <a:lnTo>
                    <a:pt x="27227" y="22658"/>
                  </a:lnTo>
                  <a:lnTo>
                    <a:pt x="16739" y="13915"/>
                  </a:lnTo>
                  <a:lnTo>
                    <a:pt x="6916" y="573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187;p116">
              <a:extLst>
                <a:ext uri="{FF2B5EF4-FFF2-40B4-BE49-F238E27FC236}">
                  <a16:creationId xmlns:a16="http://schemas.microsoft.com/office/drawing/2014/main" id="{4CABB8CE-C112-7F98-B15C-7D5CD3B942AD}"/>
                </a:ext>
              </a:extLst>
            </p:cNvPr>
            <p:cNvSpPr/>
            <p:nvPr/>
          </p:nvSpPr>
          <p:spPr>
            <a:xfrm>
              <a:off x="2777375" y="1445126"/>
              <a:ext cx="906071" cy="862212"/>
            </a:xfrm>
            <a:custGeom>
              <a:avLst/>
              <a:gdLst/>
              <a:ahLst/>
              <a:cxnLst/>
              <a:rect l="l" t="t" r="r" b="b"/>
              <a:pathLst>
                <a:path w="46771" h="44507" extrusionOk="0">
                  <a:moveTo>
                    <a:pt x="13209" y="1"/>
                  </a:moveTo>
                  <a:lnTo>
                    <a:pt x="12773" y="22"/>
                  </a:lnTo>
                  <a:lnTo>
                    <a:pt x="12399" y="84"/>
                  </a:lnTo>
                  <a:lnTo>
                    <a:pt x="12046" y="167"/>
                  </a:lnTo>
                  <a:lnTo>
                    <a:pt x="11901" y="229"/>
                  </a:lnTo>
                  <a:lnTo>
                    <a:pt x="11776" y="292"/>
                  </a:lnTo>
                  <a:lnTo>
                    <a:pt x="11651" y="375"/>
                  </a:lnTo>
                  <a:lnTo>
                    <a:pt x="11527" y="458"/>
                  </a:lnTo>
                  <a:lnTo>
                    <a:pt x="11444" y="541"/>
                  </a:lnTo>
                  <a:lnTo>
                    <a:pt x="11361" y="645"/>
                  </a:lnTo>
                  <a:lnTo>
                    <a:pt x="11236" y="852"/>
                  </a:lnTo>
                  <a:lnTo>
                    <a:pt x="11132" y="1039"/>
                  </a:lnTo>
                  <a:lnTo>
                    <a:pt x="11070" y="1247"/>
                  </a:lnTo>
                  <a:lnTo>
                    <a:pt x="11008" y="1434"/>
                  </a:lnTo>
                  <a:lnTo>
                    <a:pt x="10987" y="1621"/>
                  </a:lnTo>
                  <a:lnTo>
                    <a:pt x="10966" y="1808"/>
                  </a:lnTo>
                  <a:lnTo>
                    <a:pt x="10966" y="1995"/>
                  </a:lnTo>
                  <a:lnTo>
                    <a:pt x="10987" y="2182"/>
                  </a:lnTo>
                  <a:lnTo>
                    <a:pt x="11028" y="2369"/>
                  </a:lnTo>
                  <a:lnTo>
                    <a:pt x="11070" y="2535"/>
                  </a:lnTo>
                  <a:lnTo>
                    <a:pt x="11194" y="2888"/>
                  </a:lnTo>
                  <a:lnTo>
                    <a:pt x="11381" y="3199"/>
                  </a:lnTo>
                  <a:lnTo>
                    <a:pt x="11568" y="3511"/>
                  </a:lnTo>
                  <a:lnTo>
                    <a:pt x="11776" y="3781"/>
                  </a:lnTo>
                  <a:lnTo>
                    <a:pt x="12004" y="4030"/>
                  </a:lnTo>
                  <a:lnTo>
                    <a:pt x="12212" y="4238"/>
                  </a:lnTo>
                  <a:lnTo>
                    <a:pt x="12420" y="4425"/>
                  </a:lnTo>
                  <a:lnTo>
                    <a:pt x="12731" y="4674"/>
                  </a:lnTo>
                  <a:lnTo>
                    <a:pt x="12856" y="4778"/>
                  </a:lnTo>
                  <a:lnTo>
                    <a:pt x="12627" y="4695"/>
                  </a:lnTo>
                  <a:lnTo>
                    <a:pt x="12004" y="4528"/>
                  </a:lnTo>
                  <a:lnTo>
                    <a:pt x="11568" y="4425"/>
                  </a:lnTo>
                  <a:lnTo>
                    <a:pt x="11091" y="4321"/>
                  </a:lnTo>
                  <a:lnTo>
                    <a:pt x="10551" y="4238"/>
                  </a:lnTo>
                  <a:lnTo>
                    <a:pt x="9969" y="4196"/>
                  </a:lnTo>
                  <a:lnTo>
                    <a:pt x="9367" y="4175"/>
                  </a:lnTo>
                  <a:lnTo>
                    <a:pt x="9076" y="4175"/>
                  </a:lnTo>
                  <a:lnTo>
                    <a:pt x="8765" y="4196"/>
                  </a:lnTo>
                  <a:lnTo>
                    <a:pt x="8474" y="4238"/>
                  </a:lnTo>
                  <a:lnTo>
                    <a:pt x="8162" y="4279"/>
                  </a:lnTo>
                  <a:lnTo>
                    <a:pt x="7872" y="4341"/>
                  </a:lnTo>
                  <a:lnTo>
                    <a:pt x="7581" y="4425"/>
                  </a:lnTo>
                  <a:lnTo>
                    <a:pt x="7290" y="4528"/>
                  </a:lnTo>
                  <a:lnTo>
                    <a:pt x="7020" y="4632"/>
                  </a:lnTo>
                  <a:lnTo>
                    <a:pt x="6750" y="4778"/>
                  </a:lnTo>
                  <a:lnTo>
                    <a:pt x="6480" y="4944"/>
                  </a:lnTo>
                  <a:lnTo>
                    <a:pt x="6252" y="5131"/>
                  </a:lnTo>
                  <a:lnTo>
                    <a:pt x="6023" y="5338"/>
                  </a:lnTo>
                  <a:lnTo>
                    <a:pt x="5816" y="5588"/>
                  </a:lnTo>
                  <a:lnTo>
                    <a:pt x="5608" y="5837"/>
                  </a:lnTo>
                  <a:lnTo>
                    <a:pt x="5462" y="6128"/>
                  </a:lnTo>
                  <a:lnTo>
                    <a:pt x="5338" y="6398"/>
                  </a:lnTo>
                  <a:lnTo>
                    <a:pt x="5234" y="6688"/>
                  </a:lnTo>
                  <a:lnTo>
                    <a:pt x="5192" y="6958"/>
                  </a:lnTo>
                  <a:lnTo>
                    <a:pt x="5172" y="7228"/>
                  </a:lnTo>
                  <a:lnTo>
                    <a:pt x="5192" y="7519"/>
                  </a:lnTo>
                  <a:lnTo>
                    <a:pt x="5213" y="7789"/>
                  </a:lnTo>
                  <a:lnTo>
                    <a:pt x="5296" y="8059"/>
                  </a:lnTo>
                  <a:lnTo>
                    <a:pt x="5379" y="8308"/>
                  </a:lnTo>
                  <a:lnTo>
                    <a:pt x="5483" y="8578"/>
                  </a:lnTo>
                  <a:lnTo>
                    <a:pt x="5608" y="8827"/>
                  </a:lnTo>
                  <a:lnTo>
                    <a:pt x="5753" y="9077"/>
                  </a:lnTo>
                  <a:lnTo>
                    <a:pt x="5919" y="9326"/>
                  </a:lnTo>
                  <a:lnTo>
                    <a:pt x="6086" y="9554"/>
                  </a:lnTo>
                  <a:lnTo>
                    <a:pt x="6459" y="10011"/>
                  </a:lnTo>
                  <a:lnTo>
                    <a:pt x="6854" y="10427"/>
                  </a:lnTo>
                  <a:lnTo>
                    <a:pt x="7269" y="10800"/>
                  </a:lnTo>
                  <a:lnTo>
                    <a:pt x="7664" y="11133"/>
                  </a:lnTo>
                  <a:lnTo>
                    <a:pt x="8017" y="11403"/>
                  </a:lnTo>
                  <a:lnTo>
                    <a:pt x="8557" y="11797"/>
                  </a:lnTo>
                  <a:lnTo>
                    <a:pt x="8785" y="11943"/>
                  </a:lnTo>
                  <a:lnTo>
                    <a:pt x="8785" y="11943"/>
                  </a:lnTo>
                  <a:lnTo>
                    <a:pt x="8536" y="11880"/>
                  </a:lnTo>
                  <a:lnTo>
                    <a:pt x="7892" y="11735"/>
                  </a:lnTo>
                  <a:lnTo>
                    <a:pt x="7435" y="11673"/>
                  </a:lnTo>
                  <a:lnTo>
                    <a:pt x="6916" y="11610"/>
                  </a:lnTo>
                  <a:lnTo>
                    <a:pt x="6376" y="11569"/>
                  </a:lnTo>
                  <a:lnTo>
                    <a:pt x="5774" y="11548"/>
                  </a:lnTo>
                  <a:lnTo>
                    <a:pt x="5172" y="11569"/>
                  </a:lnTo>
                  <a:lnTo>
                    <a:pt x="4860" y="11590"/>
                  </a:lnTo>
                  <a:lnTo>
                    <a:pt x="4549" y="11631"/>
                  </a:lnTo>
                  <a:lnTo>
                    <a:pt x="4237" y="11673"/>
                  </a:lnTo>
                  <a:lnTo>
                    <a:pt x="3926" y="11735"/>
                  </a:lnTo>
                  <a:lnTo>
                    <a:pt x="3635" y="11818"/>
                  </a:lnTo>
                  <a:lnTo>
                    <a:pt x="3344" y="11922"/>
                  </a:lnTo>
                  <a:lnTo>
                    <a:pt x="3053" y="12046"/>
                  </a:lnTo>
                  <a:lnTo>
                    <a:pt x="2783" y="12171"/>
                  </a:lnTo>
                  <a:lnTo>
                    <a:pt x="2534" y="12337"/>
                  </a:lnTo>
                  <a:lnTo>
                    <a:pt x="2285" y="12503"/>
                  </a:lnTo>
                  <a:lnTo>
                    <a:pt x="2057" y="12711"/>
                  </a:lnTo>
                  <a:lnTo>
                    <a:pt x="1828" y="12939"/>
                  </a:lnTo>
                  <a:lnTo>
                    <a:pt x="1641" y="13189"/>
                  </a:lnTo>
                  <a:lnTo>
                    <a:pt x="1475" y="13459"/>
                  </a:lnTo>
                  <a:lnTo>
                    <a:pt x="1330" y="13749"/>
                  </a:lnTo>
                  <a:lnTo>
                    <a:pt x="1226" y="14040"/>
                  </a:lnTo>
                  <a:lnTo>
                    <a:pt x="1163" y="14310"/>
                  </a:lnTo>
                  <a:lnTo>
                    <a:pt x="1143" y="14580"/>
                  </a:lnTo>
                  <a:lnTo>
                    <a:pt x="1143" y="14850"/>
                  </a:lnTo>
                  <a:lnTo>
                    <a:pt x="1184" y="15099"/>
                  </a:lnTo>
                  <a:lnTo>
                    <a:pt x="1247" y="15349"/>
                  </a:lnTo>
                  <a:lnTo>
                    <a:pt x="1350" y="15598"/>
                  </a:lnTo>
                  <a:lnTo>
                    <a:pt x="1475" y="15847"/>
                  </a:lnTo>
                  <a:lnTo>
                    <a:pt x="1600" y="16075"/>
                  </a:lnTo>
                  <a:lnTo>
                    <a:pt x="1766" y="16304"/>
                  </a:lnTo>
                  <a:lnTo>
                    <a:pt x="1953" y="16512"/>
                  </a:lnTo>
                  <a:lnTo>
                    <a:pt x="2140" y="16719"/>
                  </a:lnTo>
                  <a:lnTo>
                    <a:pt x="2347" y="16927"/>
                  </a:lnTo>
                  <a:lnTo>
                    <a:pt x="2783" y="17301"/>
                  </a:lnTo>
                  <a:lnTo>
                    <a:pt x="3240" y="17633"/>
                  </a:lnTo>
                  <a:lnTo>
                    <a:pt x="3697" y="17945"/>
                  </a:lnTo>
                  <a:lnTo>
                    <a:pt x="4133" y="18194"/>
                  </a:lnTo>
                  <a:lnTo>
                    <a:pt x="4549" y="18422"/>
                  </a:lnTo>
                  <a:lnTo>
                    <a:pt x="5172" y="18713"/>
                  </a:lnTo>
                  <a:lnTo>
                    <a:pt x="5400" y="18817"/>
                  </a:lnTo>
                  <a:lnTo>
                    <a:pt x="5192" y="18755"/>
                  </a:lnTo>
                  <a:lnTo>
                    <a:pt x="4611" y="18609"/>
                  </a:lnTo>
                  <a:lnTo>
                    <a:pt x="4216" y="18526"/>
                  </a:lnTo>
                  <a:lnTo>
                    <a:pt x="3801" y="18464"/>
                  </a:lnTo>
                  <a:lnTo>
                    <a:pt x="3323" y="18401"/>
                  </a:lnTo>
                  <a:lnTo>
                    <a:pt x="2846" y="18381"/>
                  </a:lnTo>
                  <a:lnTo>
                    <a:pt x="2347" y="18401"/>
                  </a:lnTo>
                  <a:lnTo>
                    <a:pt x="2119" y="18422"/>
                  </a:lnTo>
                  <a:lnTo>
                    <a:pt x="1870" y="18443"/>
                  </a:lnTo>
                  <a:lnTo>
                    <a:pt x="1641" y="18505"/>
                  </a:lnTo>
                  <a:lnTo>
                    <a:pt x="1433" y="18568"/>
                  </a:lnTo>
                  <a:lnTo>
                    <a:pt x="1205" y="18651"/>
                  </a:lnTo>
                  <a:lnTo>
                    <a:pt x="1018" y="18734"/>
                  </a:lnTo>
                  <a:lnTo>
                    <a:pt x="810" y="18858"/>
                  </a:lnTo>
                  <a:lnTo>
                    <a:pt x="644" y="19004"/>
                  </a:lnTo>
                  <a:lnTo>
                    <a:pt x="478" y="19149"/>
                  </a:lnTo>
                  <a:lnTo>
                    <a:pt x="354" y="19336"/>
                  </a:lnTo>
                  <a:lnTo>
                    <a:pt x="229" y="19544"/>
                  </a:lnTo>
                  <a:lnTo>
                    <a:pt x="125" y="19772"/>
                  </a:lnTo>
                  <a:lnTo>
                    <a:pt x="63" y="20021"/>
                  </a:lnTo>
                  <a:lnTo>
                    <a:pt x="0" y="20312"/>
                  </a:lnTo>
                  <a:lnTo>
                    <a:pt x="0" y="20478"/>
                  </a:lnTo>
                  <a:lnTo>
                    <a:pt x="0" y="20644"/>
                  </a:lnTo>
                  <a:lnTo>
                    <a:pt x="21" y="20831"/>
                  </a:lnTo>
                  <a:lnTo>
                    <a:pt x="42" y="20998"/>
                  </a:lnTo>
                  <a:lnTo>
                    <a:pt x="84" y="21164"/>
                  </a:lnTo>
                  <a:lnTo>
                    <a:pt x="146" y="21330"/>
                  </a:lnTo>
                  <a:lnTo>
                    <a:pt x="291" y="21641"/>
                  </a:lnTo>
                  <a:lnTo>
                    <a:pt x="478" y="21953"/>
                  </a:lnTo>
                  <a:lnTo>
                    <a:pt x="727" y="22264"/>
                  </a:lnTo>
                  <a:lnTo>
                    <a:pt x="997" y="22555"/>
                  </a:lnTo>
                  <a:lnTo>
                    <a:pt x="1330" y="22846"/>
                  </a:lnTo>
                  <a:lnTo>
                    <a:pt x="1683" y="23137"/>
                  </a:lnTo>
                  <a:lnTo>
                    <a:pt x="2057" y="23407"/>
                  </a:lnTo>
                  <a:lnTo>
                    <a:pt x="2493" y="23697"/>
                  </a:lnTo>
                  <a:lnTo>
                    <a:pt x="2929" y="23967"/>
                  </a:lnTo>
                  <a:lnTo>
                    <a:pt x="3406" y="24217"/>
                  </a:lnTo>
                  <a:lnTo>
                    <a:pt x="3905" y="24487"/>
                  </a:lnTo>
                  <a:lnTo>
                    <a:pt x="4943" y="25006"/>
                  </a:lnTo>
                  <a:lnTo>
                    <a:pt x="6023" y="25504"/>
                  </a:lnTo>
                  <a:lnTo>
                    <a:pt x="7145" y="26003"/>
                  </a:lnTo>
                  <a:lnTo>
                    <a:pt x="8266" y="26501"/>
                  </a:lnTo>
                  <a:lnTo>
                    <a:pt x="9388" y="27020"/>
                  </a:lnTo>
                  <a:lnTo>
                    <a:pt x="10447" y="27519"/>
                  </a:lnTo>
                  <a:lnTo>
                    <a:pt x="11464" y="28059"/>
                  </a:lnTo>
                  <a:lnTo>
                    <a:pt x="11942" y="28329"/>
                  </a:lnTo>
                  <a:lnTo>
                    <a:pt x="12378" y="28599"/>
                  </a:lnTo>
                  <a:lnTo>
                    <a:pt x="12814" y="28869"/>
                  </a:lnTo>
                  <a:lnTo>
                    <a:pt x="13209" y="29159"/>
                  </a:lnTo>
                  <a:lnTo>
                    <a:pt x="14206" y="30011"/>
                  </a:lnTo>
                  <a:lnTo>
                    <a:pt x="16324" y="31838"/>
                  </a:lnTo>
                  <a:lnTo>
                    <a:pt x="22285" y="37093"/>
                  </a:lnTo>
                  <a:lnTo>
                    <a:pt x="30675" y="44507"/>
                  </a:lnTo>
                  <a:lnTo>
                    <a:pt x="46770" y="22264"/>
                  </a:lnTo>
                  <a:lnTo>
                    <a:pt x="46438" y="21870"/>
                  </a:lnTo>
                  <a:lnTo>
                    <a:pt x="45939" y="21247"/>
                  </a:lnTo>
                  <a:lnTo>
                    <a:pt x="44486" y="19461"/>
                  </a:lnTo>
                  <a:lnTo>
                    <a:pt x="43572" y="18360"/>
                  </a:lnTo>
                  <a:lnTo>
                    <a:pt x="42533" y="17135"/>
                  </a:lnTo>
                  <a:lnTo>
                    <a:pt x="41391" y="15826"/>
                  </a:lnTo>
                  <a:lnTo>
                    <a:pt x="40166" y="14476"/>
                  </a:lnTo>
                  <a:lnTo>
                    <a:pt x="38857" y="13085"/>
                  </a:lnTo>
                  <a:lnTo>
                    <a:pt x="37487" y="11693"/>
                  </a:lnTo>
                  <a:lnTo>
                    <a:pt x="36781" y="11008"/>
                  </a:lnTo>
                  <a:lnTo>
                    <a:pt x="36075" y="10323"/>
                  </a:lnTo>
                  <a:lnTo>
                    <a:pt x="35368" y="9679"/>
                  </a:lnTo>
                  <a:lnTo>
                    <a:pt x="34642" y="9014"/>
                  </a:lnTo>
                  <a:lnTo>
                    <a:pt x="33894" y="8391"/>
                  </a:lnTo>
                  <a:lnTo>
                    <a:pt x="33167" y="7789"/>
                  </a:lnTo>
                  <a:lnTo>
                    <a:pt x="32419" y="7207"/>
                  </a:lnTo>
                  <a:lnTo>
                    <a:pt x="31692" y="6668"/>
                  </a:lnTo>
                  <a:lnTo>
                    <a:pt x="30945" y="6148"/>
                  </a:lnTo>
                  <a:lnTo>
                    <a:pt x="30218" y="5691"/>
                  </a:lnTo>
                  <a:lnTo>
                    <a:pt x="29491" y="5255"/>
                  </a:lnTo>
                  <a:lnTo>
                    <a:pt x="28764" y="4861"/>
                  </a:lnTo>
                  <a:lnTo>
                    <a:pt x="27933" y="4445"/>
                  </a:lnTo>
                  <a:lnTo>
                    <a:pt x="26916" y="3988"/>
                  </a:lnTo>
                  <a:lnTo>
                    <a:pt x="25794" y="3511"/>
                  </a:lnTo>
                  <a:lnTo>
                    <a:pt x="24569" y="3012"/>
                  </a:lnTo>
                  <a:lnTo>
                    <a:pt x="23261" y="2493"/>
                  </a:lnTo>
                  <a:lnTo>
                    <a:pt x="21890" y="2015"/>
                  </a:lnTo>
                  <a:lnTo>
                    <a:pt x="20519" y="1538"/>
                  </a:lnTo>
                  <a:lnTo>
                    <a:pt x="19128" y="1122"/>
                  </a:lnTo>
                  <a:lnTo>
                    <a:pt x="17778" y="728"/>
                  </a:lnTo>
                  <a:lnTo>
                    <a:pt x="17134" y="562"/>
                  </a:lnTo>
                  <a:lnTo>
                    <a:pt x="16490" y="416"/>
                  </a:lnTo>
                  <a:lnTo>
                    <a:pt x="15867" y="292"/>
                  </a:lnTo>
                  <a:lnTo>
                    <a:pt x="15286" y="188"/>
                  </a:lnTo>
                  <a:lnTo>
                    <a:pt x="14704" y="105"/>
                  </a:lnTo>
                  <a:lnTo>
                    <a:pt x="14164" y="43"/>
                  </a:lnTo>
                  <a:lnTo>
                    <a:pt x="13666" y="22"/>
                  </a:lnTo>
                  <a:lnTo>
                    <a:pt x="13209"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188;p116">
              <a:extLst>
                <a:ext uri="{FF2B5EF4-FFF2-40B4-BE49-F238E27FC236}">
                  <a16:creationId xmlns:a16="http://schemas.microsoft.com/office/drawing/2014/main" id="{81A358F8-8623-371C-3E15-F27B641B9B38}"/>
                </a:ext>
              </a:extLst>
            </p:cNvPr>
            <p:cNvSpPr/>
            <p:nvPr/>
          </p:nvSpPr>
          <p:spPr>
            <a:xfrm>
              <a:off x="2877957" y="1806830"/>
              <a:ext cx="298956" cy="169393"/>
            </a:xfrm>
            <a:custGeom>
              <a:avLst/>
              <a:gdLst/>
              <a:ahLst/>
              <a:cxnLst/>
              <a:rect l="l" t="t" r="r" b="b"/>
              <a:pathLst>
                <a:path w="15432" h="8744" extrusionOk="0">
                  <a:moveTo>
                    <a:pt x="291" y="0"/>
                  </a:moveTo>
                  <a:lnTo>
                    <a:pt x="167" y="21"/>
                  </a:lnTo>
                  <a:lnTo>
                    <a:pt x="84" y="42"/>
                  </a:lnTo>
                  <a:lnTo>
                    <a:pt x="21" y="84"/>
                  </a:lnTo>
                  <a:lnTo>
                    <a:pt x="0" y="146"/>
                  </a:lnTo>
                  <a:lnTo>
                    <a:pt x="21" y="208"/>
                  </a:lnTo>
                  <a:lnTo>
                    <a:pt x="63" y="270"/>
                  </a:lnTo>
                  <a:lnTo>
                    <a:pt x="125" y="333"/>
                  </a:lnTo>
                  <a:lnTo>
                    <a:pt x="229" y="374"/>
                  </a:lnTo>
                  <a:lnTo>
                    <a:pt x="1517" y="665"/>
                  </a:lnTo>
                  <a:lnTo>
                    <a:pt x="2700" y="956"/>
                  </a:lnTo>
                  <a:lnTo>
                    <a:pt x="3801" y="1267"/>
                  </a:lnTo>
                  <a:lnTo>
                    <a:pt x="4839" y="1620"/>
                  </a:lnTo>
                  <a:lnTo>
                    <a:pt x="5816" y="1973"/>
                  </a:lnTo>
                  <a:lnTo>
                    <a:pt x="6750" y="2368"/>
                  </a:lnTo>
                  <a:lnTo>
                    <a:pt x="7622" y="2783"/>
                  </a:lnTo>
                  <a:lnTo>
                    <a:pt x="8474" y="3240"/>
                  </a:lnTo>
                  <a:lnTo>
                    <a:pt x="9305" y="3739"/>
                  </a:lnTo>
                  <a:lnTo>
                    <a:pt x="10115" y="4299"/>
                  </a:lnTo>
                  <a:lnTo>
                    <a:pt x="10924" y="4881"/>
                  </a:lnTo>
                  <a:lnTo>
                    <a:pt x="11734" y="5525"/>
                  </a:lnTo>
                  <a:lnTo>
                    <a:pt x="12565" y="6231"/>
                  </a:lnTo>
                  <a:lnTo>
                    <a:pt x="13417" y="6999"/>
                  </a:lnTo>
                  <a:lnTo>
                    <a:pt x="14310" y="7809"/>
                  </a:lnTo>
                  <a:lnTo>
                    <a:pt x="15223" y="8702"/>
                  </a:lnTo>
                  <a:lnTo>
                    <a:pt x="15265" y="8744"/>
                  </a:lnTo>
                  <a:lnTo>
                    <a:pt x="15348" y="8744"/>
                  </a:lnTo>
                  <a:lnTo>
                    <a:pt x="15390" y="8723"/>
                  </a:lnTo>
                  <a:lnTo>
                    <a:pt x="15410" y="8702"/>
                  </a:lnTo>
                  <a:lnTo>
                    <a:pt x="15431" y="8661"/>
                  </a:lnTo>
                  <a:lnTo>
                    <a:pt x="15431" y="8619"/>
                  </a:lnTo>
                  <a:lnTo>
                    <a:pt x="15410" y="8578"/>
                  </a:lnTo>
                  <a:lnTo>
                    <a:pt x="14559" y="7602"/>
                  </a:lnTo>
                  <a:lnTo>
                    <a:pt x="13749" y="6688"/>
                  </a:lnTo>
                  <a:lnTo>
                    <a:pt x="12960" y="5836"/>
                  </a:lnTo>
                  <a:lnTo>
                    <a:pt x="12150" y="5047"/>
                  </a:lnTo>
                  <a:lnTo>
                    <a:pt x="11361" y="4299"/>
                  </a:lnTo>
                  <a:lnTo>
                    <a:pt x="10966" y="3967"/>
                  </a:lnTo>
                  <a:lnTo>
                    <a:pt x="10571" y="3635"/>
                  </a:lnTo>
                  <a:lnTo>
                    <a:pt x="10156" y="3303"/>
                  </a:lnTo>
                  <a:lnTo>
                    <a:pt x="9741" y="3012"/>
                  </a:lnTo>
                  <a:lnTo>
                    <a:pt x="9325" y="2721"/>
                  </a:lnTo>
                  <a:lnTo>
                    <a:pt x="8910" y="2430"/>
                  </a:lnTo>
                  <a:lnTo>
                    <a:pt x="8474" y="2181"/>
                  </a:lnTo>
                  <a:lnTo>
                    <a:pt x="8017" y="1932"/>
                  </a:lnTo>
                  <a:lnTo>
                    <a:pt x="7581" y="1703"/>
                  </a:lnTo>
                  <a:lnTo>
                    <a:pt x="7103" y="1475"/>
                  </a:lnTo>
                  <a:lnTo>
                    <a:pt x="6625" y="1288"/>
                  </a:lnTo>
                  <a:lnTo>
                    <a:pt x="6148" y="1101"/>
                  </a:lnTo>
                  <a:lnTo>
                    <a:pt x="5629" y="914"/>
                  </a:lnTo>
                  <a:lnTo>
                    <a:pt x="5109" y="748"/>
                  </a:lnTo>
                  <a:lnTo>
                    <a:pt x="4590" y="603"/>
                  </a:lnTo>
                  <a:lnTo>
                    <a:pt x="4029" y="478"/>
                  </a:lnTo>
                  <a:lnTo>
                    <a:pt x="3469" y="374"/>
                  </a:lnTo>
                  <a:lnTo>
                    <a:pt x="2866" y="270"/>
                  </a:lnTo>
                  <a:lnTo>
                    <a:pt x="2264" y="187"/>
                  </a:lnTo>
                  <a:lnTo>
                    <a:pt x="1620" y="104"/>
                  </a:lnTo>
                  <a:lnTo>
                    <a:pt x="977" y="42"/>
                  </a:lnTo>
                  <a:lnTo>
                    <a:pt x="2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189;p116">
              <a:extLst>
                <a:ext uri="{FF2B5EF4-FFF2-40B4-BE49-F238E27FC236}">
                  <a16:creationId xmlns:a16="http://schemas.microsoft.com/office/drawing/2014/main" id="{85C40352-FCAC-4953-FD3D-0FABFCDC8601}"/>
                </a:ext>
              </a:extLst>
            </p:cNvPr>
            <p:cNvSpPr/>
            <p:nvPr/>
          </p:nvSpPr>
          <p:spPr>
            <a:xfrm>
              <a:off x="2943940" y="1673257"/>
              <a:ext cx="316644" cy="181869"/>
            </a:xfrm>
            <a:custGeom>
              <a:avLst/>
              <a:gdLst/>
              <a:ahLst/>
              <a:cxnLst/>
              <a:rect l="l" t="t" r="r" b="b"/>
              <a:pathLst>
                <a:path w="16345" h="9388" extrusionOk="0">
                  <a:moveTo>
                    <a:pt x="229" y="0"/>
                  </a:moveTo>
                  <a:lnTo>
                    <a:pt x="125" y="21"/>
                  </a:lnTo>
                  <a:lnTo>
                    <a:pt x="63" y="63"/>
                  </a:lnTo>
                  <a:lnTo>
                    <a:pt x="21" y="125"/>
                  </a:lnTo>
                  <a:lnTo>
                    <a:pt x="0" y="187"/>
                  </a:lnTo>
                  <a:lnTo>
                    <a:pt x="21" y="250"/>
                  </a:lnTo>
                  <a:lnTo>
                    <a:pt x="84" y="312"/>
                  </a:lnTo>
                  <a:lnTo>
                    <a:pt x="187" y="354"/>
                  </a:lnTo>
                  <a:lnTo>
                    <a:pt x="1475" y="769"/>
                  </a:lnTo>
                  <a:lnTo>
                    <a:pt x="2700" y="1163"/>
                  </a:lnTo>
                  <a:lnTo>
                    <a:pt x="3843" y="1579"/>
                  </a:lnTo>
                  <a:lnTo>
                    <a:pt x="4922" y="2015"/>
                  </a:lnTo>
                  <a:lnTo>
                    <a:pt x="5940" y="2451"/>
                  </a:lnTo>
                  <a:lnTo>
                    <a:pt x="6895" y="2908"/>
                  </a:lnTo>
                  <a:lnTo>
                    <a:pt x="7830" y="3386"/>
                  </a:lnTo>
                  <a:lnTo>
                    <a:pt x="8744" y="3884"/>
                  </a:lnTo>
                  <a:lnTo>
                    <a:pt x="9637" y="4403"/>
                  </a:lnTo>
                  <a:lnTo>
                    <a:pt x="10509" y="4985"/>
                  </a:lnTo>
                  <a:lnTo>
                    <a:pt x="11402" y="5587"/>
                  </a:lnTo>
                  <a:lnTo>
                    <a:pt x="12295" y="6231"/>
                  </a:lnTo>
                  <a:lnTo>
                    <a:pt x="13209" y="6937"/>
                  </a:lnTo>
                  <a:lnTo>
                    <a:pt x="14143" y="7685"/>
                  </a:lnTo>
                  <a:lnTo>
                    <a:pt x="15140" y="8495"/>
                  </a:lnTo>
                  <a:lnTo>
                    <a:pt x="16179" y="9367"/>
                  </a:lnTo>
                  <a:lnTo>
                    <a:pt x="16220" y="9388"/>
                  </a:lnTo>
                  <a:lnTo>
                    <a:pt x="16241" y="9388"/>
                  </a:lnTo>
                  <a:lnTo>
                    <a:pt x="16303" y="9346"/>
                  </a:lnTo>
                  <a:lnTo>
                    <a:pt x="16345" y="9284"/>
                  </a:lnTo>
                  <a:lnTo>
                    <a:pt x="16324" y="9263"/>
                  </a:lnTo>
                  <a:lnTo>
                    <a:pt x="16324" y="9222"/>
                  </a:lnTo>
                  <a:lnTo>
                    <a:pt x="15369" y="8287"/>
                  </a:lnTo>
                  <a:lnTo>
                    <a:pt x="14434" y="7394"/>
                  </a:lnTo>
                  <a:lnTo>
                    <a:pt x="13541" y="6563"/>
                  </a:lnTo>
                  <a:lnTo>
                    <a:pt x="12669" y="5774"/>
                  </a:lnTo>
                  <a:lnTo>
                    <a:pt x="11817" y="5047"/>
                  </a:lnTo>
                  <a:lnTo>
                    <a:pt x="10945" y="4362"/>
                  </a:lnTo>
                  <a:lnTo>
                    <a:pt x="10073" y="3718"/>
                  </a:lnTo>
                  <a:lnTo>
                    <a:pt x="9637" y="3427"/>
                  </a:lnTo>
                  <a:lnTo>
                    <a:pt x="9180" y="3136"/>
                  </a:lnTo>
                  <a:lnTo>
                    <a:pt x="8723" y="2866"/>
                  </a:lnTo>
                  <a:lnTo>
                    <a:pt x="8266" y="2596"/>
                  </a:lnTo>
                  <a:lnTo>
                    <a:pt x="7788" y="2347"/>
                  </a:lnTo>
                  <a:lnTo>
                    <a:pt x="7311" y="2098"/>
                  </a:lnTo>
                  <a:lnTo>
                    <a:pt x="6812" y="1870"/>
                  </a:lnTo>
                  <a:lnTo>
                    <a:pt x="6314" y="1662"/>
                  </a:lnTo>
                  <a:lnTo>
                    <a:pt x="5795" y="1433"/>
                  </a:lnTo>
                  <a:lnTo>
                    <a:pt x="5276" y="1247"/>
                  </a:lnTo>
                  <a:lnTo>
                    <a:pt x="4715" y="1060"/>
                  </a:lnTo>
                  <a:lnTo>
                    <a:pt x="4154" y="873"/>
                  </a:lnTo>
                  <a:lnTo>
                    <a:pt x="3573" y="707"/>
                  </a:lnTo>
                  <a:lnTo>
                    <a:pt x="2970" y="540"/>
                  </a:lnTo>
                  <a:lnTo>
                    <a:pt x="2347" y="395"/>
                  </a:lnTo>
                  <a:lnTo>
                    <a:pt x="1703" y="250"/>
                  </a:lnTo>
                  <a:lnTo>
                    <a:pt x="1039" y="125"/>
                  </a:lnTo>
                  <a:lnTo>
                    <a:pt x="3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190;p116">
              <a:extLst>
                <a:ext uri="{FF2B5EF4-FFF2-40B4-BE49-F238E27FC236}">
                  <a16:creationId xmlns:a16="http://schemas.microsoft.com/office/drawing/2014/main" id="{18CDD117-F5C8-2F6B-770A-06C79C09D765}"/>
                </a:ext>
              </a:extLst>
            </p:cNvPr>
            <p:cNvSpPr/>
            <p:nvPr/>
          </p:nvSpPr>
          <p:spPr>
            <a:xfrm>
              <a:off x="3026409" y="1537668"/>
              <a:ext cx="305001" cy="200389"/>
            </a:xfrm>
            <a:custGeom>
              <a:avLst/>
              <a:gdLst/>
              <a:ahLst/>
              <a:cxnLst/>
              <a:rect l="l" t="t" r="r" b="b"/>
              <a:pathLst>
                <a:path w="15744" h="10344" extrusionOk="0">
                  <a:moveTo>
                    <a:pt x="105" y="1"/>
                  </a:moveTo>
                  <a:lnTo>
                    <a:pt x="22" y="21"/>
                  </a:lnTo>
                  <a:lnTo>
                    <a:pt x="1" y="42"/>
                  </a:lnTo>
                  <a:lnTo>
                    <a:pt x="1" y="84"/>
                  </a:lnTo>
                  <a:lnTo>
                    <a:pt x="42" y="125"/>
                  </a:lnTo>
                  <a:lnTo>
                    <a:pt x="125" y="167"/>
                  </a:lnTo>
                  <a:lnTo>
                    <a:pt x="271" y="229"/>
                  </a:lnTo>
                  <a:lnTo>
                    <a:pt x="1517" y="728"/>
                  </a:lnTo>
                  <a:lnTo>
                    <a:pt x="2680" y="1205"/>
                  </a:lnTo>
                  <a:lnTo>
                    <a:pt x="3781" y="1683"/>
                  </a:lnTo>
                  <a:lnTo>
                    <a:pt x="4840" y="2161"/>
                  </a:lnTo>
                  <a:lnTo>
                    <a:pt x="5837" y="2659"/>
                  </a:lnTo>
                  <a:lnTo>
                    <a:pt x="6792" y="3157"/>
                  </a:lnTo>
                  <a:lnTo>
                    <a:pt x="7706" y="3697"/>
                  </a:lnTo>
                  <a:lnTo>
                    <a:pt x="8599" y="4237"/>
                  </a:lnTo>
                  <a:lnTo>
                    <a:pt x="9471" y="4819"/>
                  </a:lnTo>
                  <a:lnTo>
                    <a:pt x="10323" y="5442"/>
                  </a:lnTo>
                  <a:lnTo>
                    <a:pt x="11174" y="6127"/>
                  </a:lnTo>
                  <a:lnTo>
                    <a:pt x="12005" y="6833"/>
                  </a:lnTo>
                  <a:lnTo>
                    <a:pt x="12856" y="7602"/>
                  </a:lnTo>
                  <a:lnTo>
                    <a:pt x="13729" y="8432"/>
                  </a:lnTo>
                  <a:lnTo>
                    <a:pt x="14601" y="9325"/>
                  </a:lnTo>
                  <a:lnTo>
                    <a:pt x="15515" y="10302"/>
                  </a:lnTo>
                  <a:lnTo>
                    <a:pt x="15556" y="10343"/>
                  </a:lnTo>
                  <a:lnTo>
                    <a:pt x="15660" y="10343"/>
                  </a:lnTo>
                  <a:lnTo>
                    <a:pt x="15702" y="10302"/>
                  </a:lnTo>
                  <a:lnTo>
                    <a:pt x="15743" y="10281"/>
                  </a:lnTo>
                  <a:lnTo>
                    <a:pt x="15743" y="10219"/>
                  </a:lnTo>
                  <a:lnTo>
                    <a:pt x="15743" y="10177"/>
                  </a:lnTo>
                  <a:lnTo>
                    <a:pt x="15722" y="10135"/>
                  </a:lnTo>
                  <a:lnTo>
                    <a:pt x="14892" y="9056"/>
                  </a:lnTo>
                  <a:lnTo>
                    <a:pt x="14040" y="8059"/>
                  </a:lnTo>
                  <a:lnTo>
                    <a:pt x="13625" y="7581"/>
                  </a:lnTo>
                  <a:lnTo>
                    <a:pt x="13189" y="7124"/>
                  </a:lnTo>
                  <a:lnTo>
                    <a:pt x="12773" y="6688"/>
                  </a:lnTo>
                  <a:lnTo>
                    <a:pt x="12337" y="6252"/>
                  </a:lnTo>
                  <a:lnTo>
                    <a:pt x="11922" y="5857"/>
                  </a:lnTo>
                  <a:lnTo>
                    <a:pt x="11486" y="5463"/>
                  </a:lnTo>
                  <a:lnTo>
                    <a:pt x="11049" y="5089"/>
                  </a:lnTo>
                  <a:lnTo>
                    <a:pt x="10613" y="4715"/>
                  </a:lnTo>
                  <a:lnTo>
                    <a:pt x="10156" y="4383"/>
                  </a:lnTo>
                  <a:lnTo>
                    <a:pt x="9720" y="4050"/>
                  </a:lnTo>
                  <a:lnTo>
                    <a:pt x="9263" y="3718"/>
                  </a:lnTo>
                  <a:lnTo>
                    <a:pt x="8807" y="3427"/>
                  </a:lnTo>
                  <a:lnTo>
                    <a:pt x="8329" y="3137"/>
                  </a:lnTo>
                  <a:lnTo>
                    <a:pt x="7872" y="2846"/>
                  </a:lnTo>
                  <a:lnTo>
                    <a:pt x="7394" y="2576"/>
                  </a:lnTo>
                  <a:lnTo>
                    <a:pt x="6896" y="2327"/>
                  </a:lnTo>
                  <a:lnTo>
                    <a:pt x="6418" y="2098"/>
                  </a:lnTo>
                  <a:lnTo>
                    <a:pt x="5920" y="1849"/>
                  </a:lnTo>
                  <a:lnTo>
                    <a:pt x="5401" y="1641"/>
                  </a:lnTo>
                  <a:lnTo>
                    <a:pt x="4881" y="1413"/>
                  </a:lnTo>
                  <a:lnTo>
                    <a:pt x="3822" y="1018"/>
                  </a:lnTo>
                  <a:lnTo>
                    <a:pt x="2721" y="665"/>
                  </a:lnTo>
                  <a:lnTo>
                    <a:pt x="1579" y="333"/>
                  </a:lnTo>
                  <a:lnTo>
                    <a:pt x="375" y="42"/>
                  </a:lnTo>
                  <a:lnTo>
                    <a:pt x="2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191;p116">
              <a:extLst>
                <a:ext uri="{FF2B5EF4-FFF2-40B4-BE49-F238E27FC236}">
                  <a16:creationId xmlns:a16="http://schemas.microsoft.com/office/drawing/2014/main" id="{BB43C4BD-0B9C-CCD9-4D51-22E949B7E3ED}"/>
                </a:ext>
              </a:extLst>
            </p:cNvPr>
            <p:cNvSpPr/>
            <p:nvPr/>
          </p:nvSpPr>
          <p:spPr>
            <a:xfrm>
              <a:off x="2939910" y="1969365"/>
              <a:ext cx="580574" cy="449829"/>
            </a:xfrm>
            <a:custGeom>
              <a:avLst/>
              <a:gdLst/>
              <a:ahLst/>
              <a:cxnLst/>
              <a:rect l="l" t="t" r="r" b="b"/>
              <a:pathLst>
                <a:path w="29969" h="23220" extrusionOk="0">
                  <a:moveTo>
                    <a:pt x="2721" y="1"/>
                  </a:moveTo>
                  <a:lnTo>
                    <a:pt x="2285" y="22"/>
                  </a:lnTo>
                  <a:lnTo>
                    <a:pt x="1891" y="63"/>
                  </a:lnTo>
                  <a:lnTo>
                    <a:pt x="1496" y="167"/>
                  </a:lnTo>
                  <a:lnTo>
                    <a:pt x="1309" y="250"/>
                  </a:lnTo>
                  <a:lnTo>
                    <a:pt x="1143" y="312"/>
                  </a:lnTo>
                  <a:lnTo>
                    <a:pt x="956" y="416"/>
                  </a:lnTo>
                  <a:lnTo>
                    <a:pt x="790" y="520"/>
                  </a:lnTo>
                  <a:lnTo>
                    <a:pt x="624" y="645"/>
                  </a:lnTo>
                  <a:lnTo>
                    <a:pt x="458" y="769"/>
                  </a:lnTo>
                  <a:lnTo>
                    <a:pt x="333" y="894"/>
                  </a:lnTo>
                  <a:lnTo>
                    <a:pt x="250" y="1018"/>
                  </a:lnTo>
                  <a:lnTo>
                    <a:pt x="167" y="1164"/>
                  </a:lnTo>
                  <a:lnTo>
                    <a:pt x="105" y="1330"/>
                  </a:lnTo>
                  <a:lnTo>
                    <a:pt x="63" y="1496"/>
                  </a:lnTo>
                  <a:lnTo>
                    <a:pt x="22" y="1683"/>
                  </a:lnTo>
                  <a:lnTo>
                    <a:pt x="1" y="1870"/>
                  </a:lnTo>
                  <a:lnTo>
                    <a:pt x="22" y="2078"/>
                  </a:lnTo>
                  <a:lnTo>
                    <a:pt x="22" y="2306"/>
                  </a:lnTo>
                  <a:lnTo>
                    <a:pt x="63" y="2534"/>
                  </a:lnTo>
                  <a:lnTo>
                    <a:pt x="167" y="3033"/>
                  </a:lnTo>
                  <a:lnTo>
                    <a:pt x="312" y="3573"/>
                  </a:lnTo>
                  <a:lnTo>
                    <a:pt x="520" y="4134"/>
                  </a:lnTo>
                  <a:lnTo>
                    <a:pt x="769" y="4736"/>
                  </a:lnTo>
                  <a:lnTo>
                    <a:pt x="1081" y="5359"/>
                  </a:lnTo>
                  <a:lnTo>
                    <a:pt x="1413" y="6003"/>
                  </a:lnTo>
                  <a:lnTo>
                    <a:pt x="1766" y="6667"/>
                  </a:lnTo>
                  <a:lnTo>
                    <a:pt x="2161" y="7353"/>
                  </a:lnTo>
                  <a:lnTo>
                    <a:pt x="2597" y="8038"/>
                  </a:lnTo>
                  <a:lnTo>
                    <a:pt x="3054" y="8744"/>
                  </a:lnTo>
                  <a:lnTo>
                    <a:pt x="3531" y="9450"/>
                  </a:lnTo>
                  <a:lnTo>
                    <a:pt x="4009" y="10156"/>
                  </a:lnTo>
                  <a:lnTo>
                    <a:pt x="4528" y="10842"/>
                  </a:lnTo>
                  <a:lnTo>
                    <a:pt x="5027" y="11548"/>
                  </a:lnTo>
                  <a:lnTo>
                    <a:pt x="5567" y="12212"/>
                  </a:lnTo>
                  <a:lnTo>
                    <a:pt x="6086" y="12877"/>
                  </a:lnTo>
                  <a:lnTo>
                    <a:pt x="6626" y="13521"/>
                  </a:lnTo>
                  <a:lnTo>
                    <a:pt x="7145" y="14144"/>
                  </a:lnTo>
                  <a:lnTo>
                    <a:pt x="7664" y="14725"/>
                  </a:lnTo>
                  <a:lnTo>
                    <a:pt x="8163" y="15286"/>
                  </a:lnTo>
                  <a:lnTo>
                    <a:pt x="8661" y="15826"/>
                  </a:lnTo>
                  <a:lnTo>
                    <a:pt x="9139" y="16304"/>
                  </a:lnTo>
                  <a:lnTo>
                    <a:pt x="9596" y="16740"/>
                  </a:lnTo>
                  <a:lnTo>
                    <a:pt x="10032" y="17155"/>
                  </a:lnTo>
                  <a:lnTo>
                    <a:pt x="10447" y="17488"/>
                  </a:lnTo>
                  <a:lnTo>
                    <a:pt x="10821" y="17778"/>
                  </a:lnTo>
                  <a:lnTo>
                    <a:pt x="11153" y="18007"/>
                  </a:lnTo>
                  <a:lnTo>
                    <a:pt x="11859" y="18422"/>
                  </a:lnTo>
                  <a:lnTo>
                    <a:pt x="12669" y="18858"/>
                  </a:lnTo>
                  <a:lnTo>
                    <a:pt x="13542" y="19294"/>
                  </a:lnTo>
                  <a:lnTo>
                    <a:pt x="14497" y="19730"/>
                  </a:lnTo>
                  <a:lnTo>
                    <a:pt x="15473" y="20187"/>
                  </a:lnTo>
                  <a:lnTo>
                    <a:pt x="16470" y="20603"/>
                  </a:lnTo>
                  <a:lnTo>
                    <a:pt x="18443" y="21433"/>
                  </a:lnTo>
                  <a:lnTo>
                    <a:pt x="20250" y="22140"/>
                  </a:lnTo>
                  <a:lnTo>
                    <a:pt x="21745" y="22700"/>
                  </a:lnTo>
                  <a:lnTo>
                    <a:pt x="23136" y="23220"/>
                  </a:lnTo>
                  <a:lnTo>
                    <a:pt x="23593" y="22534"/>
                  </a:lnTo>
                  <a:lnTo>
                    <a:pt x="24112" y="21745"/>
                  </a:lnTo>
                  <a:lnTo>
                    <a:pt x="24777" y="20707"/>
                  </a:lnTo>
                  <a:lnTo>
                    <a:pt x="25525" y="19460"/>
                  </a:lnTo>
                  <a:lnTo>
                    <a:pt x="26335" y="18069"/>
                  </a:lnTo>
                  <a:lnTo>
                    <a:pt x="26729" y="17301"/>
                  </a:lnTo>
                  <a:lnTo>
                    <a:pt x="27145" y="16532"/>
                  </a:lnTo>
                  <a:lnTo>
                    <a:pt x="27539" y="15743"/>
                  </a:lnTo>
                  <a:lnTo>
                    <a:pt x="27934" y="14933"/>
                  </a:lnTo>
                  <a:lnTo>
                    <a:pt x="28287" y="14102"/>
                  </a:lnTo>
                  <a:lnTo>
                    <a:pt x="28640" y="13292"/>
                  </a:lnTo>
                  <a:lnTo>
                    <a:pt x="28951" y="12462"/>
                  </a:lnTo>
                  <a:lnTo>
                    <a:pt x="29242" y="11631"/>
                  </a:lnTo>
                  <a:lnTo>
                    <a:pt x="29491" y="10821"/>
                  </a:lnTo>
                  <a:lnTo>
                    <a:pt x="29678" y="10032"/>
                  </a:lnTo>
                  <a:lnTo>
                    <a:pt x="29844" y="9263"/>
                  </a:lnTo>
                  <a:lnTo>
                    <a:pt x="29886" y="8890"/>
                  </a:lnTo>
                  <a:lnTo>
                    <a:pt x="29927" y="8516"/>
                  </a:lnTo>
                  <a:lnTo>
                    <a:pt x="29948" y="8163"/>
                  </a:lnTo>
                  <a:lnTo>
                    <a:pt x="29969" y="7810"/>
                  </a:lnTo>
                  <a:lnTo>
                    <a:pt x="29969" y="7457"/>
                  </a:lnTo>
                  <a:lnTo>
                    <a:pt x="29948" y="7124"/>
                  </a:lnTo>
                  <a:lnTo>
                    <a:pt x="29907" y="6792"/>
                  </a:lnTo>
                  <a:lnTo>
                    <a:pt x="29844" y="6480"/>
                  </a:lnTo>
                  <a:lnTo>
                    <a:pt x="29761" y="6190"/>
                  </a:lnTo>
                  <a:lnTo>
                    <a:pt x="29678" y="5899"/>
                  </a:lnTo>
                  <a:lnTo>
                    <a:pt x="29554" y="5629"/>
                  </a:lnTo>
                  <a:lnTo>
                    <a:pt x="29429" y="5359"/>
                  </a:lnTo>
                  <a:lnTo>
                    <a:pt x="29263" y="5110"/>
                  </a:lnTo>
                  <a:lnTo>
                    <a:pt x="29076" y="4881"/>
                  </a:lnTo>
                  <a:lnTo>
                    <a:pt x="28889" y="4653"/>
                  </a:lnTo>
                  <a:lnTo>
                    <a:pt x="28661" y="4466"/>
                  </a:lnTo>
                  <a:lnTo>
                    <a:pt x="28411" y="4279"/>
                  </a:lnTo>
                  <a:lnTo>
                    <a:pt x="28141" y="4113"/>
                  </a:lnTo>
                  <a:lnTo>
                    <a:pt x="27851" y="3947"/>
                  </a:lnTo>
                  <a:lnTo>
                    <a:pt x="27560" y="3822"/>
                  </a:lnTo>
                  <a:lnTo>
                    <a:pt x="27269" y="3698"/>
                  </a:lnTo>
                  <a:lnTo>
                    <a:pt x="26958" y="3594"/>
                  </a:lnTo>
                  <a:lnTo>
                    <a:pt x="26667" y="3490"/>
                  </a:lnTo>
                  <a:lnTo>
                    <a:pt x="26376" y="3407"/>
                  </a:lnTo>
                  <a:lnTo>
                    <a:pt x="25774" y="3282"/>
                  </a:lnTo>
                  <a:lnTo>
                    <a:pt x="25172" y="3199"/>
                  </a:lnTo>
                  <a:lnTo>
                    <a:pt x="24569" y="3178"/>
                  </a:lnTo>
                  <a:lnTo>
                    <a:pt x="23967" y="3178"/>
                  </a:lnTo>
                  <a:lnTo>
                    <a:pt x="23365" y="3220"/>
                  </a:lnTo>
                  <a:lnTo>
                    <a:pt x="22763" y="3303"/>
                  </a:lnTo>
                  <a:lnTo>
                    <a:pt x="22181" y="3428"/>
                  </a:lnTo>
                  <a:lnTo>
                    <a:pt x="21599" y="3552"/>
                  </a:lnTo>
                  <a:lnTo>
                    <a:pt x="21018" y="3718"/>
                  </a:lnTo>
                  <a:lnTo>
                    <a:pt x="20457" y="3905"/>
                  </a:lnTo>
                  <a:lnTo>
                    <a:pt x="19897" y="4113"/>
                  </a:lnTo>
                  <a:lnTo>
                    <a:pt x="19357" y="4341"/>
                  </a:lnTo>
                  <a:lnTo>
                    <a:pt x="18837" y="4591"/>
                  </a:lnTo>
                  <a:lnTo>
                    <a:pt x="18339" y="4819"/>
                  </a:lnTo>
                  <a:lnTo>
                    <a:pt x="17861" y="5089"/>
                  </a:lnTo>
                  <a:lnTo>
                    <a:pt x="17384" y="5338"/>
                  </a:lnTo>
                  <a:lnTo>
                    <a:pt x="16947" y="5587"/>
                  </a:lnTo>
                  <a:lnTo>
                    <a:pt x="16158" y="6107"/>
                  </a:lnTo>
                  <a:lnTo>
                    <a:pt x="15473" y="6564"/>
                  </a:lnTo>
                  <a:lnTo>
                    <a:pt x="14912" y="6979"/>
                  </a:lnTo>
                  <a:lnTo>
                    <a:pt x="14497" y="7290"/>
                  </a:lnTo>
                  <a:lnTo>
                    <a:pt x="14144" y="7581"/>
                  </a:lnTo>
                  <a:lnTo>
                    <a:pt x="13500" y="6896"/>
                  </a:lnTo>
                  <a:lnTo>
                    <a:pt x="12794" y="6169"/>
                  </a:lnTo>
                  <a:lnTo>
                    <a:pt x="12005" y="5400"/>
                  </a:lnTo>
                  <a:lnTo>
                    <a:pt x="11174" y="4611"/>
                  </a:lnTo>
                  <a:lnTo>
                    <a:pt x="10281" y="3843"/>
                  </a:lnTo>
                  <a:lnTo>
                    <a:pt x="9346" y="3095"/>
                  </a:lnTo>
                  <a:lnTo>
                    <a:pt x="8869" y="2742"/>
                  </a:lnTo>
                  <a:lnTo>
                    <a:pt x="8391" y="2389"/>
                  </a:lnTo>
                  <a:lnTo>
                    <a:pt x="7893" y="2057"/>
                  </a:lnTo>
                  <a:lnTo>
                    <a:pt x="7415" y="1745"/>
                  </a:lnTo>
                  <a:lnTo>
                    <a:pt x="6917" y="1455"/>
                  </a:lnTo>
                  <a:lnTo>
                    <a:pt x="6439" y="1185"/>
                  </a:lnTo>
                  <a:lnTo>
                    <a:pt x="5940" y="915"/>
                  </a:lnTo>
                  <a:lnTo>
                    <a:pt x="5463" y="707"/>
                  </a:lnTo>
                  <a:lnTo>
                    <a:pt x="4985" y="499"/>
                  </a:lnTo>
                  <a:lnTo>
                    <a:pt x="4507" y="333"/>
                  </a:lnTo>
                  <a:lnTo>
                    <a:pt x="4051" y="188"/>
                  </a:lnTo>
                  <a:lnTo>
                    <a:pt x="3594" y="84"/>
                  </a:lnTo>
                  <a:lnTo>
                    <a:pt x="3137" y="22"/>
                  </a:lnTo>
                  <a:lnTo>
                    <a:pt x="2721"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192;p116">
              <a:extLst>
                <a:ext uri="{FF2B5EF4-FFF2-40B4-BE49-F238E27FC236}">
                  <a16:creationId xmlns:a16="http://schemas.microsoft.com/office/drawing/2014/main" id="{9FF4A4B0-BBD5-4B8E-8EF3-E0D302E18A34}"/>
                </a:ext>
              </a:extLst>
            </p:cNvPr>
            <p:cNvSpPr/>
            <p:nvPr/>
          </p:nvSpPr>
          <p:spPr>
            <a:xfrm>
              <a:off x="2972108" y="1968571"/>
              <a:ext cx="513778" cy="156123"/>
            </a:xfrm>
            <a:custGeom>
              <a:avLst/>
              <a:gdLst/>
              <a:ahLst/>
              <a:cxnLst/>
              <a:rect l="l" t="t" r="r" b="b"/>
              <a:pathLst>
                <a:path w="26521" h="8059" extrusionOk="0">
                  <a:moveTo>
                    <a:pt x="1890" y="0"/>
                  </a:moveTo>
                  <a:lnTo>
                    <a:pt x="1433" y="21"/>
                  </a:lnTo>
                  <a:lnTo>
                    <a:pt x="956" y="63"/>
                  </a:lnTo>
                  <a:lnTo>
                    <a:pt x="478" y="146"/>
                  </a:lnTo>
                  <a:lnTo>
                    <a:pt x="0" y="270"/>
                  </a:lnTo>
                  <a:lnTo>
                    <a:pt x="0" y="312"/>
                  </a:lnTo>
                  <a:lnTo>
                    <a:pt x="478" y="291"/>
                  </a:lnTo>
                  <a:lnTo>
                    <a:pt x="935" y="291"/>
                  </a:lnTo>
                  <a:lnTo>
                    <a:pt x="1392" y="312"/>
                  </a:lnTo>
                  <a:lnTo>
                    <a:pt x="1849" y="374"/>
                  </a:lnTo>
                  <a:lnTo>
                    <a:pt x="2285" y="457"/>
                  </a:lnTo>
                  <a:lnTo>
                    <a:pt x="2721" y="561"/>
                  </a:lnTo>
                  <a:lnTo>
                    <a:pt x="3157" y="706"/>
                  </a:lnTo>
                  <a:lnTo>
                    <a:pt x="3572" y="852"/>
                  </a:lnTo>
                  <a:lnTo>
                    <a:pt x="3988" y="1039"/>
                  </a:lnTo>
                  <a:lnTo>
                    <a:pt x="4403" y="1226"/>
                  </a:lnTo>
                  <a:lnTo>
                    <a:pt x="4798" y="1454"/>
                  </a:lnTo>
                  <a:lnTo>
                    <a:pt x="5192" y="1682"/>
                  </a:lnTo>
                  <a:lnTo>
                    <a:pt x="5587" y="1932"/>
                  </a:lnTo>
                  <a:lnTo>
                    <a:pt x="5981" y="2181"/>
                  </a:lnTo>
                  <a:lnTo>
                    <a:pt x="6355" y="2472"/>
                  </a:lnTo>
                  <a:lnTo>
                    <a:pt x="6729" y="2742"/>
                  </a:lnTo>
                  <a:lnTo>
                    <a:pt x="7477" y="3365"/>
                  </a:lnTo>
                  <a:lnTo>
                    <a:pt x="8183" y="3988"/>
                  </a:lnTo>
                  <a:lnTo>
                    <a:pt x="8889" y="4652"/>
                  </a:lnTo>
                  <a:lnTo>
                    <a:pt x="9553" y="5338"/>
                  </a:lnTo>
                  <a:lnTo>
                    <a:pt x="10862" y="6667"/>
                  </a:lnTo>
                  <a:lnTo>
                    <a:pt x="11506" y="7311"/>
                  </a:lnTo>
                  <a:lnTo>
                    <a:pt x="12129" y="7934"/>
                  </a:lnTo>
                  <a:lnTo>
                    <a:pt x="12191" y="7975"/>
                  </a:lnTo>
                  <a:lnTo>
                    <a:pt x="12253" y="8017"/>
                  </a:lnTo>
                  <a:lnTo>
                    <a:pt x="12336" y="8058"/>
                  </a:lnTo>
                  <a:lnTo>
                    <a:pt x="12503" y="8058"/>
                  </a:lnTo>
                  <a:lnTo>
                    <a:pt x="12565" y="8037"/>
                  </a:lnTo>
                  <a:lnTo>
                    <a:pt x="12648" y="7996"/>
                  </a:lnTo>
                  <a:lnTo>
                    <a:pt x="12710" y="7954"/>
                  </a:lnTo>
                  <a:lnTo>
                    <a:pt x="12773" y="7892"/>
                  </a:lnTo>
                  <a:lnTo>
                    <a:pt x="12814" y="7830"/>
                  </a:lnTo>
                  <a:lnTo>
                    <a:pt x="13479" y="7331"/>
                  </a:lnTo>
                  <a:lnTo>
                    <a:pt x="14206" y="6833"/>
                  </a:lnTo>
                  <a:lnTo>
                    <a:pt x="14974" y="6355"/>
                  </a:lnTo>
                  <a:lnTo>
                    <a:pt x="15784" y="5878"/>
                  </a:lnTo>
                  <a:lnTo>
                    <a:pt x="16615" y="5441"/>
                  </a:lnTo>
                  <a:lnTo>
                    <a:pt x="17487" y="5026"/>
                  </a:lnTo>
                  <a:lnTo>
                    <a:pt x="18359" y="4652"/>
                  </a:lnTo>
                  <a:lnTo>
                    <a:pt x="19252" y="4320"/>
                  </a:lnTo>
                  <a:lnTo>
                    <a:pt x="19709" y="4175"/>
                  </a:lnTo>
                  <a:lnTo>
                    <a:pt x="20166" y="4029"/>
                  </a:lnTo>
                  <a:lnTo>
                    <a:pt x="20623" y="3905"/>
                  </a:lnTo>
                  <a:lnTo>
                    <a:pt x="21080" y="3801"/>
                  </a:lnTo>
                  <a:lnTo>
                    <a:pt x="21537" y="3718"/>
                  </a:lnTo>
                  <a:lnTo>
                    <a:pt x="21994" y="3635"/>
                  </a:lnTo>
                  <a:lnTo>
                    <a:pt x="22450" y="3572"/>
                  </a:lnTo>
                  <a:lnTo>
                    <a:pt x="22907" y="3531"/>
                  </a:lnTo>
                  <a:lnTo>
                    <a:pt x="23364" y="3489"/>
                  </a:lnTo>
                  <a:lnTo>
                    <a:pt x="24257" y="3489"/>
                  </a:lnTo>
                  <a:lnTo>
                    <a:pt x="24693" y="3531"/>
                  </a:lnTo>
                  <a:lnTo>
                    <a:pt x="25130" y="3572"/>
                  </a:lnTo>
                  <a:lnTo>
                    <a:pt x="25566" y="3655"/>
                  </a:lnTo>
                  <a:lnTo>
                    <a:pt x="25981" y="3759"/>
                  </a:lnTo>
                  <a:lnTo>
                    <a:pt x="26396" y="3863"/>
                  </a:lnTo>
                  <a:lnTo>
                    <a:pt x="26459" y="3863"/>
                  </a:lnTo>
                  <a:lnTo>
                    <a:pt x="26479" y="3842"/>
                  </a:lnTo>
                  <a:lnTo>
                    <a:pt x="26521" y="3822"/>
                  </a:lnTo>
                  <a:lnTo>
                    <a:pt x="26521" y="3780"/>
                  </a:lnTo>
                  <a:lnTo>
                    <a:pt x="26521" y="3718"/>
                  </a:lnTo>
                  <a:lnTo>
                    <a:pt x="26479" y="3676"/>
                  </a:lnTo>
                  <a:lnTo>
                    <a:pt x="26064" y="3489"/>
                  </a:lnTo>
                  <a:lnTo>
                    <a:pt x="25628" y="3323"/>
                  </a:lnTo>
                  <a:lnTo>
                    <a:pt x="25192" y="3178"/>
                  </a:lnTo>
                  <a:lnTo>
                    <a:pt x="24735" y="3074"/>
                  </a:lnTo>
                  <a:lnTo>
                    <a:pt x="24278" y="2970"/>
                  </a:lnTo>
                  <a:lnTo>
                    <a:pt x="23821" y="2908"/>
                  </a:lnTo>
                  <a:lnTo>
                    <a:pt x="23364" y="2866"/>
                  </a:lnTo>
                  <a:lnTo>
                    <a:pt x="22907" y="2825"/>
                  </a:lnTo>
                  <a:lnTo>
                    <a:pt x="22450" y="2825"/>
                  </a:lnTo>
                  <a:lnTo>
                    <a:pt x="21973" y="2845"/>
                  </a:lnTo>
                  <a:lnTo>
                    <a:pt x="21516" y="2866"/>
                  </a:lnTo>
                  <a:lnTo>
                    <a:pt x="21038" y="2929"/>
                  </a:lnTo>
                  <a:lnTo>
                    <a:pt x="20561" y="2991"/>
                  </a:lnTo>
                  <a:lnTo>
                    <a:pt x="20104" y="3074"/>
                  </a:lnTo>
                  <a:lnTo>
                    <a:pt x="19626" y="3178"/>
                  </a:lnTo>
                  <a:lnTo>
                    <a:pt x="19169" y="3302"/>
                  </a:lnTo>
                  <a:lnTo>
                    <a:pt x="18712" y="3427"/>
                  </a:lnTo>
                  <a:lnTo>
                    <a:pt x="18255" y="3572"/>
                  </a:lnTo>
                  <a:lnTo>
                    <a:pt x="17798" y="3739"/>
                  </a:lnTo>
                  <a:lnTo>
                    <a:pt x="17341" y="3925"/>
                  </a:lnTo>
                  <a:lnTo>
                    <a:pt x="16885" y="4112"/>
                  </a:lnTo>
                  <a:lnTo>
                    <a:pt x="16448" y="4320"/>
                  </a:lnTo>
                  <a:lnTo>
                    <a:pt x="16012" y="4528"/>
                  </a:lnTo>
                  <a:lnTo>
                    <a:pt x="15597" y="4756"/>
                  </a:lnTo>
                  <a:lnTo>
                    <a:pt x="15182" y="4985"/>
                  </a:lnTo>
                  <a:lnTo>
                    <a:pt x="14766" y="5234"/>
                  </a:lnTo>
                  <a:lnTo>
                    <a:pt x="14372" y="5483"/>
                  </a:lnTo>
                  <a:lnTo>
                    <a:pt x="13977" y="5753"/>
                  </a:lnTo>
                  <a:lnTo>
                    <a:pt x="13582" y="6023"/>
                  </a:lnTo>
                  <a:lnTo>
                    <a:pt x="13209" y="6314"/>
                  </a:lnTo>
                  <a:lnTo>
                    <a:pt x="12856" y="6605"/>
                  </a:lnTo>
                  <a:lnTo>
                    <a:pt x="12503" y="6895"/>
                  </a:lnTo>
                  <a:lnTo>
                    <a:pt x="11236" y="5587"/>
                  </a:lnTo>
                  <a:lnTo>
                    <a:pt x="10571" y="4922"/>
                  </a:lnTo>
                  <a:lnTo>
                    <a:pt x="9886" y="4258"/>
                  </a:lnTo>
                  <a:lnTo>
                    <a:pt x="9200" y="3593"/>
                  </a:lnTo>
                  <a:lnTo>
                    <a:pt x="8474" y="2949"/>
                  </a:lnTo>
                  <a:lnTo>
                    <a:pt x="7726" y="2347"/>
                  </a:lnTo>
                  <a:lnTo>
                    <a:pt x="7352" y="2056"/>
                  </a:lnTo>
                  <a:lnTo>
                    <a:pt x="6957" y="1786"/>
                  </a:lnTo>
                  <a:lnTo>
                    <a:pt x="6584" y="1537"/>
                  </a:lnTo>
                  <a:lnTo>
                    <a:pt x="6168" y="1288"/>
                  </a:lnTo>
                  <a:lnTo>
                    <a:pt x="5774" y="1059"/>
                  </a:lnTo>
                  <a:lnTo>
                    <a:pt x="5379" y="852"/>
                  </a:lnTo>
                  <a:lnTo>
                    <a:pt x="4964" y="665"/>
                  </a:lnTo>
                  <a:lnTo>
                    <a:pt x="4548" y="499"/>
                  </a:lnTo>
                  <a:lnTo>
                    <a:pt x="4112" y="353"/>
                  </a:lnTo>
                  <a:lnTo>
                    <a:pt x="3676" y="229"/>
                  </a:lnTo>
                  <a:lnTo>
                    <a:pt x="3240" y="125"/>
                  </a:lnTo>
                  <a:lnTo>
                    <a:pt x="2804" y="63"/>
                  </a:lnTo>
                  <a:lnTo>
                    <a:pt x="2347" y="21"/>
                  </a:lnTo>
                  <a:lnTo>
                    <a:pt x="189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193;p116">
              <a:extLst>
                <a:ext uri="{FF2B5EF4-FFF2-40B4-BE49-F238E27FC236}">
                  <a16:creationId xmlns:a16="http://schemas.microsoft.com/office/drawing/2014/main" id="{86E85A8F-C82A-DFBC-7DA2-2B2D60C0599C}"/>
                </a:ext>
              </a:extLst>
            </p:cNvPr>
            <p:cNvSpPr/>
            <p:nvPr/>
          </p:nvSpPr>
          <p:spPr>
            <a:xfrm>
              <a:off x="3301614" y="1836199"/>
              <a:ext cx="971240" cy="1408981"/>
            </a:xfrm>
            <a:custGeom>
              <a:avLst/>
              <a:gdLst/>
              <a:ahLst/>
              <a:cxnLst/>
              <a:rect l="l" t="t" r="r" b="b"/>
              <a:pathLst>
                <a:path w="50135" h="72731" extrusionOk="0">
                  <a:moveTo>
                    <a:pt x="17321" y="1"/>
                  </a:moveTo>
                  <a:lnTo>
                    <a:pt x="17092" y="42"/>
                  </a:lnTo>
                  <a:lnTo>
                    <a:pt x="16864" y="125"/>
                  </a:lnTo>
                  <a:lnTo>
                    <a:pt x="16615" y="229"/>
                  </a:lnTo>
                  <a:lnTo>
                    <a:pt x="16345" y="374"/>
                  </a:lnTo>
                  <a:lnTo>
                    <a:pt x="16054" y="541"/>
                  </a:lnTo>
                  <a:lnTo>
                    <a:pt x="15742" y="748"/>
                  </a:lnTo>
                  <a:lnTo>
                    <a:pt x="15431" y="977"/>
                  </a:lnTo>
                  <a:lnTo>
                    <a:pt x="15099" y="1247"/>
                  </a:lnTo>
                  <a:lnTo>
                    <a:pt x="14745" y="1537"/>
                  </a:lnTo>
                  <a:lnTo>
                    <a:pt x="14019" y="2202"/>
                  </a:lnTo>
                  <a:lnTo>
                    <a:pt x="13271" y="2950"/>
                  </a:lnTo>
                  <a:lnTo>
                    <a:pt x="12461" y="3801"/>
                  </a:lnTo>
                  <a:lnTo>
                    <a:pt x="11651" y="4736"/>
                  </a:lnTo>
                  <a:lnTo>
                    <a:pt x="10800" y="5753"/>
                  </a:lnTo>
                  <a:lnTo>
                    <a:pt x="9948" y="6812"/>
                  </a:lnTo>
                  <a:lnTo>
                    <a:pt x="9076" y="7934"/>
                  </a:lnTo>
                  <a:lnTo>
                    <a:pt x="8224" y="9097"/>
                  </a:lnTo>
                  <a:lnTo>
                    <a:pt x="7352" y="10322"/>
                  </a:lnTo>
                  <a:lnTo>
                    <a:pt x="6521" y="11548"/>
                  </a:lnTo>
                  <a:lnTo>
                    <a:pt x="5691" y="12814"/>
                  </a:lnTo>
                  <a:lnTo>
                    <a:pt x="4901" y="14081"/>
                  </a:lnTo>
                  <a:lnTo>
                    <a:pt x="4154" y="15348"/>
                  </a:lnTo>
                  <a:lnTo>
                    <a:pt x="3427" y="16615"/>
                  </a:lnTo>
                  <a:lnTo>
                    <a:pt x="2762" y="17861"/>
                  </a:lnTo>
                  <a:lnTo>
                    <a:pt x="2160" y="19107"/>
                  </a:lnTo>
                  <a:lnTo>
                    <a:pt x="1599" y="20312"/>
                  </a:lnTo>
                  <a:lnTo>
                    <a:pt x="1350" y="20893"/>
                  </a:lnTo>
                  <a:lnTo>
                    <a:pt x="1122" y="21454"/>
                  </a:lnTo>
                  <a:lnTo>
                    <a:pt x="914" y="22015"/>
                  </a:lnTo>
                  <a:lnTo>
                    <a:pt x="727" y="22575"/>
                  </a:lnTo>
                  <a:lnTo>
                    <a:pt x="540" y="23115"/>
                  </a:lnTo>
                  <a:lnTo>
                    <a:pt x="395" y="23635"/>
                  </a:lnTo>
                  <a:lnTo>
                    <a:pt x="270" y="24133"/>
                  </a:lnTo>
                  <a:lnTo>
                    <a:pt x="166" y="24611"/>
                  </a:lnTo>
                  <a:lnTo>
                    <a:pt x="83" y="25088"/>
                  </a:lnTo>
                  <a:lnTo>
                    <a:pt x="21" y="25525"/>
                  </a:lnTo>
                  <a:lnTo>
                    <a:pt x="0" y="25961"/>
                  </a:lnTo>
                  <a:lnTo>
                    <a:pt x="0" y="26355"/>
                  </a:lnTo>
                  <a:lnTo>
                    <a:pt x="21" y="26729"/>
                  </a:lnTo>
                  <a:lnTo>
                    <a:pt x="83" y="27103"/>
                  </a:lnTo>
                  <a:lnTo>
                    <a:pt x="166" y="27435"/>
                  </a:lnTo>
                  <a:lnTo>
                    <a:pt x="270" y="27726"/>
                  </a:lnTo>
                  <a:lnTo>
                    <a:pt x="416" y="28017"/>
                  </a:lnTo>
                  <a:lnTo>
                    <a:pt x="582" y="28266"/>
                  </a:lnTo>
                  <a:lnTo>
                    <a:pt x="1371" y="29221"/>
                  </a:lnTo>
                  <a:lnTo>
                    <a:pt x="2409" y="30447"/>
                  </a:lnTo>
                  <a:lnTo>
                    <a:pt x="4798" y="33209"/>
                  </a:lnTo>
                  <a:lnTo>
                    <a:pt x="7747" y="36635"/>
                  </a:lnTo>
                  <a:lnTo>
                    <a:pt x="7747" y="36656"/>
                  </a:lnTo>
                  <a:lnTo>
                    <a:pt x="7767" y="36739"/>
                  </a:lnTo>
                  <a:lnTo>
                    <a:pt x="7871" y="37009"/>
                  </a:lnTo>
                  <a:lnTo>
                    <a:pt x="8079" y="37425"/>
                  </a:lnTo>
                  <a:lnTo>
                    <a:pt x="8390" y="37965"/>
                  </a:lnTo>
                  <a:lnTo>
                    <a:pt x="8785" y="38629"/>
                  </a:lnTo>
                  <a:lnTo>
                    <a:pt x="9263" y="39418"/>
                  </a:lnTo>
                  <a:lnTo>
                    <a:pt x="10488" y="41308"/>
                  </a:lnTo>
                  <a:lnTo>
                    <a:pt x="11983" y="43551"/>
                  </a:lnTo>
                  <a:lnTo>
                    <a:pt x="12814" y="44797"/>
                  </a:lnTo>
                  <a:lnTo>
                    <a:pt x="13707" y="46085"/>
                  </a:lnTo>
                  <a:lnTo>
                    <a:pt x="14662" y="47456"/>
                  </a:lnTo>
                  <a:lnTo>
                    <a:pt x="15680" y="48847"/>
                  </a:lnTo>
                  <a:lnTo>
                    <a:pt x="16718" y="50280"/>
                  </a:lnTo>
                  <a:lnTo>
                    <a:pt x="17798" y="51734"/>
                  </a:lnTo>
                  <a:lnTo>
                    <a:pt x="18920" y="53208"/>
                  </a:lnTo>
                  <a:lnTo>
                    <a:pt x="20062" y="54683"/>
                  </a:lnTo>
                  <a:lnTo>
                    <a:pt x="21225" y="56157"/>
                  </a:lnTo>
                  <a:lnTo>
                    <a:pt x="22430" y="57632"/>
                  </a:lnTo>
                  <a:lnTo>
                    <a:pt x="23634" y="59086"/>
                  </a:lnTo>
                  <a:lnTo>
                    <a:pt x="24839" y="60498"/>
                  </a:lnTo>
                  <a:lnTo>
                    <a:pt x="26064" y="61889"/>
                  </a:lnTo>
                  <a:lnTo>
                    <a:pt x="27289" y="63219"/>
                  </a:lnTo>
                  <a:lnTo>
                    <a:pt x="28494" y="64485"/>
                  </a:lnTo>
                  <a:lnTo>
                    <a:pt x="29719" y="65711"/>
                  </a:lnTo>
                  <a:lnTo>
                    <a:pt x="30903" y="66832"/>
                  </a:lnTo>
                  <a:lnTo>
                    <a:pt x="31505" y="67372"/>
                  </a:lnTo>
                  <a:lnTo>
                    <a:pt x="32087" y="67891"/>
                  </a:lnTo>
                  <a:lnTo>
                    <a:pt x="32668" y="68390"/>
                  </a:lnTo>
                  <a:lnTo>
                    <a:pt x="33250" y="68868"/>
                  </a:lnTo>
                  <a:lnTo>
                    <a:pt x="33811" y="69304"/>
                  </a:lnTo>
                  <a:lnTo>
                    <a:pt x="34371" y="69719"/>
                  </a:lnTo>
                  <a:lnTo>
                    <a:pt x="34911" y="70114"/>
                  </a:lnTo>
                  <a:lnTo>
                    <a:pt x="35472" y="70467"/>
                  </a:lnTo>
                  <a:lnTo>
                    <a:pt x="35991" y="70799"/>
                  </a:lnTo>
                  <a:lnTo>
                    <a:pt x="36531" y="71090"/>
                  </a:lnTo>
                  <a:lnTo>
                    <a:pt x="37258" y="71484"/>
                  </a:lnTo>
                  <a:lnTo>
                    <a:pt x="38006" y="71817"/>
                  </a:lnTo>
                  <a:lnTo>
                    <a:pt x="38733" y="72107"/>
                  </a:lnTo>
                  <a:lnTo>
                    <a:pt x="39439" y="72336"/>
                  </a:lnTo>
                  <a:lnTo>
                    <a:pt x="39792" y="72440"/>
                  </a:lnTo>
                  <a:lnTo>
                    <a:pt x="40166" y="72523"/>
                  </a:lnTo>
                  <a:lnTo>
                    <a:pt x="40519" y="72585"/>
                  </a:lnTo>
                  <a:lnTo>
                    <a:pt x="40872" y="72647"/>
                  </a:lnTo>
                  <a:lnTo>
                    <a:pt x="41204" y="72689"/>
                  </a:lnTo>
                  <a:lnTo>
                    <a:pt x="41557" y="72710"/>
                  </a:lnTo>
                  <a:lnTo>
                    <a:pt x="41910" y="72730"/>
                  </a:lnTo>
                  <a:lnTo>
                    <a:pt x="42263" y="72730"/>
                  </a:lnTo>
                  <a:lnTo>
                    <a:pt x="42595" y="72710"/>
                  </a:lnTo>
                  <a:lnTo>
                    <a:pt x="42948" y="72668"/>
                  </a:lnTo>
                  <a:lnTo>
                    <a:pt x="43281" y="72606"/>
                  </a:lnTo>
                  <a:lnTo>
                    <a:pt x="43634" y="72523"/>
                  </a:lnTo>
                  <a:lnTo>
                    <a:pt x="43966" y="72440"/>
                  </a:lnTo>
                  <a:lnTo>
                    <a:pt x="44298" y="72336"/>
                  </a:lnTo>
                  <a:lnTo>
                    <a:pt x="44631" y="72190"/>
                  </a:lnTo>
                  <a:lnTo>
                    <a:pt x="44984" y="72045"/>
                  </a:lnTo>
                  <a:lnTo>
                    <a:pt x="45316" y="71879"/>
                  </a:lnTo>
                  <a:lnTo>
                    <a:pt x="45648" y="71692"/>
                  </a:lnTo>
                  <a:lnTo>
                    <a:pt x="45981" y="71484"/>
                  </a:lnTo>
                  <a:lnTo>
                    <a:pt x="46313" y="71256"/>
                  </a:lnTo>
                  <a:lnTo>
                    <a:pt x="46624" y="71007"/>
                  </a:lnTo>
                  <a:lnTo>
                    <a:pt x="46957" y="70737"/>
                  </a:lnTo>
                  <a:lnTo>
                    <a:pt x="47289" y="70446"/>
                  </a:lnTo>
                  <a:lnTo>
                    <a:pt x="47621" y="70114"/>
                  </a:lnTo>
                  <a:lnTo>
                    <a:pt x="47891" y="69823"/>
                  </a:lnTo>
                  <a:lnTo>
                    <a:pt x="48161" y="69511"/>
                  </a:lnTo>
                  <a:lnTo>
                    <a:pt x="48390" y="69179"/>
                  </a:lnTo>
                  <a:lnTo>
                    <a:pt x="48618" y="68847"/>
                  </a:lnTo>
                  <a:lnTo>
                    <a:pt x="48826" y="68494"/>
                  </a:lnTo>
                  <a:lnTo>
                    <a:pt x="49033" y="68120"/>
                  </a:lnTo>
                  <a:lnTo>
                    <a:pt x="49200" y="67725"/>
                  </a:lnTo>
                  <a:lnTo>
                    <a:pt x="49366" y="67331"/>
                  </a:lnTo>
                  <a:lnTo>
                    <a:pt x="49511" y="66936"/>
                  </a:lnTo>
                  <a:lnTo>
                    <a:pt x="49636" y="66500"/>
                  </a:lnTo>
                  <a:lnTo>
                    <a:pt x="49740" y="66064"/>
                  </a:lnTo>
                  <a:lnTo>
                    <a:pt x="49843" y="65628"/>
                  </a:lnTo>
                  <a:lnTo>
                    <a:pt x="49927" y="65171"/>
                  </a:lnTo>
                  <a:lnTo>
                    <a:pt x="49989" y="64693"/>
                  </a:lnTo>
                  <a:lnTo>
                    <a:pt x="50051" y="64215"/>
                  </a:lnTo>
                  <a:lnTo>
                    <a:pt x="50093" y="63717"/>
                  </a:lnTo>
                  <a:lnTo>
                    <a:pt x="50113" y="63219"/>
                  </a:lnTo>
                  <a:lnTo>
                    <a:pt x="50134" y="62699"/>
                  </a:lnTo>
                  <a:lnTo>
                    <a:pt x="50113" y="62159"/>
                  </a:lnTo>
                  <a:lnTo>
                    <a:pt x="50113" y="61640"/>
                  </a:lnTo>
                  <a:lnTo>
                    <a:pt x="50030" y="60540"/>
                  </a:lnTo>
                  <a:lnTo>
                    <a:pt x="49906" y="59397"/>
                  </a:lnTo>
                  <a:lnTo>
                    <a:pt x="49740" y="58214"/>
                  </a:lnTo>
                  <a:lnTo>
                    <a:pt x="49511" y="57009"/>
                  </a:lnTo>
                  <a:lnTo>
                    <a:pt x="49262" y="55763"/>
                  </a:lnTo>
                  <a:lnTo>
                    <a:pt x="48950" y="54496"/>
                  </a:lnTo>
                  <a:lnTo>
                    <a:pt x="48597" y="53188"/>
                  </a:lnTo>
                  <a:lnTo>
                    <a:pt x="48203" y="51858"/>
                  </a:lnTo>
                  <a:lnTo>
                    <a:pt x="47767" y="50529"/>
                  </a:lnTo>
                  <a:lnTo>
                    <a:pt x="47310" y="49159"/>
                  </a:lnTo>
                  <a:lnTo>
                    <a:pt x="46791" y="47767"/>
                  </a:lnTo>
                  <a:lnTo>
                    <a:pt x="46271" y="46355"/>
                  </a:lnTo>
                  <a:lnTo>
                    <a:pt x="45690" y="44943"/>
                  </a:lnTo>
                  <a:lnTo>
                    <a:pt x="45108" y="43510"/>
                  </a:lnTo>
                  <a:lnTo>
                    <a:pt x="44485" y="42077"/>
                  </a:lnTo>
                  <a:lnTo>
                    <a:pt x="43821" y="40623"/>
                  </a:lnTo>
                  <a:lnTo>
                    <a:pt x="43156" y="39169"/>
                  </a:lnTo>
                  <a:lnTo>
                    <a:pt x="42450" y="37715"/>
                  </a:lnTo>
                  <a:lnTo>
                    <a:pt x="41744" y="36241"/>
                  </a:lnTo>
                  <a:lnTo>
                    <a:pt x="40996" y="34787"/>
                  </a:lnTo>
                  <a:lnTo>
                    <a:pt x="40249" y="33333"/>
                  </a:lnTo>
                  <a:lnTo>
                    <a:pt x="39480" y="31880"/>
                  </a:lnTo>
                  <a:lnTo>
                    <a:pt x="38712" y="30426"/>
                  </a:lnTo>
                  <a:lnTo>
                    <a:pt x="37923" y="28972"/>
                  </a:lnTo>
                  <a:lnTo>
                    <a:pt x="37113" y="27560"/>
                  </a:lnTo>
                  <a:lnTo>
                    <a:pt x="36303" y="26127"/>
                  </a:lnTo>
                  <a:lnTo>
                    <a:pt x="34662" y="23344"/>
                  </a:lnTo>
                  <a:lnTo>
                    <a:pt x="33021" y="20623"/>
                  </a:lnTo>
                  <a:lnTo>
                    <a:pt x="31401" y="18006"/>
                  </a:lnTo>
                  <a:lnTo>
                    <a:pt x="29782" y="15494"/>
                  </a:lnTo>
                  <a:lnTo>
                    <a:pt x="28182" y="13126"/>
                  </a:lnTo>
                  <a:lnTo>
                    <a:pt x="26646" y="10883"/>
                  </a:lnTo>
                  <a:lnTo>
                    <a:pt x="25171" y="8785"/>
                  </a:lnTo>
                  <a:lnTo>
                    <a:pt x="23780" y="6896"/>
                  </a:lnTo>
                  <a:lnTo>
                    <a:pt x="22492" y="5172"/>
                  </a:lnTo>
                  <a:lnTo>
                    <a:pt x="21287" y="3677"/>
                  </a:lnTo>
                  <a:lnTo>
                    <a:pt x="20727" y="3012"/>
                  </a:lnTo>
                  <a:lnTo>
                    <a:pt x="20207" y="2410"/>
                  </a:lnTo>
                  <a:lnTo>
                    <a:pt x="19730" y="1849"/>
                  </a:lnTo>
                  <a:lnTo>
                    <a:pt x="19273" y="1371"/>
                  </a:lnTo>
                  <a:lnTo>
                    <a:pt x="18858" y="956"/>
                  </a:lnTo>
                  <a:lnTo>
                    <a:pt x="18484" y="603"/>
                  </a:lnTo>
                  <a:lnTo>
                    <a:pt x="18151" y="312"/>
                  </a:lnTo>
                  <a:lnTo>
                    <a:pt x="17861" y="104"/>
                  </a:lnTo>
                  <a:lnTo>
                    <a:pt x="17695" y="42"/>
                  </a:lnTo>
                  <a:lnTo>
                    <a:pt x="17508"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194;p116">
              <a:extLst>
                <a:ext uri="{FF2B5EF4-FFF2-40B4-BE49-F238E27FC236}">
                  <a16:creationId xmlns:a16="http://schemas.microsoft.com/office/drawing/2014/main" id="{28145AEB-58EE-F6EB-4160-679E7B16CDA9}"/>
                </a:ext>
              </a:extLst>
            </p:cNvPr>
            <p:cNvSpPr/>
            <p:nvPr/>
          </p:nvSpPr>
          <p:spPr>
            <a:xfrm>
              <a:off x="3447257" y="2544709"/>
              <a:ext cx="467110" cy="607928"/>
            </a:xfrm>
            <a:custGeom>
              <a:avLst/>
              <a:gdLst/>
              <a:ahLst/>
              <a:cxnLst/>
              <a:rect l="l" t="t" r="r" b="b"/>
              <a:pathLst>
                <a:path w="24112" h="31381" extrusionOk="0">
                  <a:moveTo>
                    <a:pt x="83" y="0"/>
                  </a:moveTo>
                  <a:lnTo>
                    <a:pt x="42" y="21"/>
                  </a:lnTo>
                  <a:lnTo>
                    <a:pt x="21" y="62"/>
                  </a:lnTo>
                  <a:lnTo>
                    <a:pt x="0" y="104"/>
                  </a:lnTo>
                  <a:lnTo>
                    <a:pt x="0" y="146"/>
                  </a:lnTo>
                  <a:lnTo>
                    <a:pt x="21" y="208"/>
                  </a:lnTo>
                  <a:lnTo>
                    <a:pt x="519" y="1018"/>
                  </a:lnTo>
                  <a:lnTo>
                    <a:pt x="1018" y="1849"/>
                  </a:lnTo>
                  <a:lnTo>
                    <a:pt x="1516" y="2679"/>
                  </a:lnTo>
                  <a:lnTo>
                    <a:pt x="2015" y="3510"/>
                  </a:lnTo>
                  <a:lnTo>
                    <a:pt x="3074" y="5130"/>
                  </a:lnTo>
                  <a:lnTo>
                    <a:pt x="4154" y="6729"/>
                  </a:lnTo>
                  <a:lnTo>
                    <a:pt x="5234" y="8307"/>
                  </a:lnTo>
                  <a:lnTo>
                    <a:pt x="6334" y="9865"/>
                  </a:lnTo>
                  <a:lnTo>
                    <a:pt x="7456" y="11423"/>
                  </a:lnTo>
                  <a:lnTo>
                    <a:pt x="8598" y="12980"/>
                  </a:lnTo>
                  <a:lnTo>
                    <a:pt x="9740" y="14517"/>
                  </a:lnTo>
                  <a:lnTo>
                    <a:pt x="10883" y="16033"/>
                  </a:lnTo>
                  <a:lnTo>
                    <a:pt x="12066" y="17570"/>
                  </a:lnTo>
                  <a:lnTo>
                    <a:pt x="13250" y="19065"/>
                  </a:lnTo>
                  <a:lnTo>
                    <a:pt x="14434" y="20561"/>
                  </a:lnTo>
                  <a:lnTo>
                    <a:pt x="15659" y="22035"/>
                  </a:lnTo>
                  <a:lnTo>
                    <a:pt x="16885" y="23510"/>
                  </a:lnTo>
                  <a:lnTo>
                    <a:pt x="18131" y="24963"/>
                  </a:lnTo>
                  <a:lnTo>
                    <a:pt x="19564" y="26583"/>
                  </a:lnTo>
                  <a:lnTo>
                    <a:pt x="21017" y="28182"/>
                  </a:lnTo>
                  <a:lnTo>
                    <a:pt x="21765" y="28992"/>
                  </a:lnTo>
                  <a:lnTo>
                    <a:pt x="22534" y="29782"/>
                  </a:lnTo>
                  <a:lnTo>
                    <a:pt x="23302" y="30571"/>
                  </a:lnTo>
                  <a:lnTo>
                    <a:pt x="24050" y="31360"/>
                  </a:lnTo>
                  <a:lnTo>
                    <a:pt x="24070" y="31381"/>
                  </a:lnTo>
                  <a:lnTo>
                    <a:pt x="24112" y="31381"/>
                  </a:lnTo>
                  <a:lnTo>
                    <a:pt x="24112" y="31360"/>
                  </a:lnTo>
                  <a:lnTo>
                    <a:pt x="24112" y="31318"/>
                  </a:lnTo>
                  <a:lnTo>
                    <a:pt x="23489" y="30592"/>
                  </a:lnTo>
                  <a:lnTo>
                    <a:pt x="22887" y="29823"/>
                  </a:lnTo>
                  <a:lnTo>
                    <a:pt x="21703" y="28307"/>
                  </a:lnTo>
                  <a:lnTo>
                    <a:pt x="19294" y="25296"/>
                  </a:lnTo>
                  <a:lnTo>
                    <a:pt x="18089" y="23800"/>
                  </a:lnTo>
                  <a:lnTo>
                    <a:pt x="16885" y="22305"/>
                  </a:lnTo>
                  <a:lnTo>
                    <a:pt x="15701" y="20789"/>
                  </a:lnTo>
                  <a:lnTo>
                    <a:pt x="14517" y="19294"/>
                  </a:lnTo>
                  <a:lnTo>
                    <a:pt x="12170" y="16262"/>
                  </a:lnTo>
                  <a:lnTo>
                    <a:pt x="9865" y="13229"/>
                  </a:lnTo>
                  <a:lnTo>
                    <a:pt x="7560" y="10156"/>
                  </a:lnTo>
                  <a:lnTo>
                    <a:pt x="5296" y="7061"/>
                  </a:lnTo>
                  <a:lnTo>
                    <a:pt x="2783" y="3572"/>
                  </a:lnTo>
                  <a:lnTo>
                    <a:pt x="2160" y="2700"/>
                  </a:lnTo>
                  <a:lnTo>
                    <a:pt x="1496" y="1828"/>
                  </a:lnTo>
                  <a:lnTo>
                    <a:pt x="852" y="935"/>
                  </a:lnTo>
                  <a:lnTo>
                    <a:pt x="208" y="62"/>
                  </a:lnTo>
                  <a:lnTo>
                    <a:pt x="166" y="21"/>
                  </a:lnTo>
                  <a:lnTo>
                    <a:pt x="12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195;p116">
              <a:extLst>
                <a:ext uri="{FF2B5EF4-FFF2-40B4-BE49-F238E27FC236}">
                  <a16:creationId xmlns:a16="http://schemas.microsoft.com/office/drawing/2014/main" id="{94784E97-7025-C49E-51F6-A0921C7DF595}"/>
                </a:ext>
              </a:extLst>
            </p:cNvPr>
            <p:cNvSpPr/>
            <p:nvPr/>
          </p:nvSpPr>
          <p:spPr>
            <a:xfrm>
              <a:off x="2011735" y="2259449"/>
              <a:ext cx="1311615" cy="1753366"/>
            </a:xfrm>
            <a:custGeom>
              <a:avLst/>
              <a:gdLst/>
              <a:ahLst/>
              <a:cxnLst/>
              <a:rect l="l" t="t" r="r" b="b"/>
              <a:pathLst>
                <a:path w="67705" h="90508" extrusionOk="0">
                  <a:moveTo>
                    <a:pt x="38027" y="1"/>
                  </a:moveTo>
                  <a:lnTo>
                    <a:pt x="37466" y="21"/>
                  </a:lnTo>
                  <a:lnTo>
                    <a:pt x="36906" y="63"/>
                  </a:lnTo>
                  <a:lnTo>
                    <a:pt x="36366" y="125"/>
                  </a:lnTo>
                  <a:lnTo>
                    <a:pt x="35805" y="208"/>
                  </a:lnTo>
                  <a:lnTo>
                    <a:pt x="35286" y="291"/>
                  </a:lnTo>
                  <a:lnTo>
                    <a:pt x="34767" y="395"/>
                  </a:lnTo>
                  <a:lnTo>
                    <a:pt x="34268" y="520"/>
                  </a:lnTo>
                  <a:lnTo>
                    <a:pt x="33770" y="665"/>
                  </a:lnTo>
                  <a:lnTo>
                    <a:pt x="33313" y="811"/>
                  </a:lnTo>
                  <a:lnTo>
                    <a:pt x="32856" y="997"/>
                  </a:lnTo>
                  <a:lnTo>
                    <a:pt x="32420" y="1184"/>
                  </a:lnTo>
                  <a:lnTo>
                    <a:pt x="32025" y="1392"/>
                  </a:lnTo>
                  <a:lnTo>
                    <a:pt x="31651" y="1600"/>
                  </a:lnTo>
                  <a:lnTo>
                    <a:pt x="31298" y="1828"/>
                  </a:lnTo>
                  <a:lnTo>
                    <a:pt x="30987" y="2098"/>
                  </a:lnTo>
                  <a:lnTo>
                    <a:pt x="30696" y="2347"/>
                  </a:lnTo>
                  <a:lnTo>
                    <a:pt x="30135" y="2908"/>
                  </a:lnTo>
                  <a:lnTo>
                    <a:pt x="29595" y="3490"/>
                  </a:lnTo>
                  <a:lnTo>
                    <a:pt x="29055" y="4092"/>
                  </a:lnTo>
                  <a:lnTo>
                    <a:pt x="28536" y="4694"/>
                  </a:lnTo>
                  <a:lnTo>
                    <a:pt x="27996" y="5317"/>
                  </a:lnTo>
                  <a:lnTo>
                    <a:pt x="27477" y="5940"/>
                  </a:lnTo>
                  <a:lnTo>
                    <a:pt x="26979" y="6584"/>
                  </a:lnTo>
                  <a:lnTo>
                    <a:pt x="26459" y="7249"/>
                  </a:lnTo>
                  <a:lnTo>
                    <a:pt x="25463" y="8599"/>
                  </a:lnTo>
                  <a:lnTo>
                    <a:pt x="24486" y="9990"/>
                  </a:lnTo>
                  <a:lnTo>
                    <a:pt x="23531" y="11444"/>
                  </a:lnTo>
                  <a:lnTo>
                    <a:pt x="22617" y="12939"/>
                  </a:lnTo>
                  <a:lnTo>
                    <a:pt x="21704" y="14476"/>
                  </a:lnTo>
                  <a:lnTo>
                    <a:pt x="20811" y="16034"/>
                  </a:lnTo>
                  <a:lnTo>
                    <a:pt x="19959" y="17633"/>
                  </a:lnTo>
                  <a:lnTo>
                    <a:pt x="19108" y="19273"/>
                  </a:lnTo>
                  <a:lnTo>
                    <a:pt x="18298" y="20956"/>
                  </a:lnTo>
                  <a:lnTo>
                    <a:pt x="17488" y="22638"/>
                  </a:lnTo>
                  <a:lnTo>
                    <a:pt x="16719" y="24362"/>
                  </a:lnTo>
                  <a:lnTo>
                    <a:pt x="15951" y="26106"/>
                  </a:lnTo>
                  <a:lnTo>
                    <a:pt x="15224" y="27871"/>
                  </a:lnTo>
                  <a:lnTo>
                    <a:pt x="14497" y="29657"/>
                  </a:lnTo>
                  <a:lnTo>
                    <a:pt x="13812" y="31464"/>
                  </a:lnTo>
                  <a:lnTo>
                    <a:pt x="13126" y="33292"/>
                  </a:lnTo>
                  <a:lnTo>
                    <a:pt x="12483" y="35119"/>
                  </a:lnTo>
                  <a:lnTo>
                    <a:pt x="11839" y="36947"/>
                  </a:lnTo>
                  <a:lnTo>
                    <a:pt x="11236" y="38795"/>
                  </a:lnTo>
                  <a:lnTo>
                    <a:pt x="10634" y="40644"/>
                  </a:lnTo>
                  <a:lnTo>
                    <a:pt x="10053" y="42492"/>
                  </a:lnTo>
                  <a:lnTo>
                    <a:pt x="9492" y="44340"/>
                  </a:lnTo>
                  <a:lnTo>
                    <a:pt x="8952" y="46189"/>
                  </a:lnTo>
                  <a:lnTo>
                    <a:pt x="8433" y="48037"/>
                  </a:lnTo>
                  <a:lnTo>
                    <a:pt x="7914" y="49865"/>
                  </a:lnTo>
                  <a:lnTo>
                    <a:pt x="7436" y="51692"/>
                  </a:lnTo>
                  <a:lnTo>
                    <a:pt x="6958" y="53499"/>
                  </a:lnTo>
                  <a:lnTo>
                    <a:pt x="6522" y="55306"/>
                  </a:lnTo>
                  <a:lnTo>
                    <a:pt x="5671" y="58837"/>
                  </a:lnTo>
                  <a:lnTo>
                    <a:pt x="4881" y="62305"/>
                  </a:lnTo>
                  <a:lnTo>
                    <a:pt x="4155" y="65649"/>
                  </a:lnTo>
                  <a:lnTo>
                    <a:pt x="3511" y="68847"/>
                  </a:lnTo>
                  <a:lnTo>
                    <a:pt x="2908" y="71920"/>
                  </a:lnTo>
                  <a:lnTo>
                    <a:pt x="2389" y="74828"/>
                  </a:lnTo>
                  <a:lnTo>
                    <a:pt x="1912" y="77549"/>
                  </a:lnTo>
                  <a:lnTo>
                    <a:pt x="1496" y="80062"/>
                  </a:lnTo>
                  <a:lnTo>
                    <a:pt x="1122" y="82346"/>
                  </a:lnTo>
                  <a:lnTo>
                    <a:pt x="832" y="84402"/>
                  </a:lnTo>
                  <a:lnTo>
                    <a:pt x="354" y="87683"/>
                  </a:lnTo>
                  <a:lnTo>
                    <a:pt x="105" y="89781"/>
                  </a:lnTo>
                  <a:lnTo>
                    <a:pt x="1" y="90508"/>
                  </a:lnTo>
                  <a:lnTo>
                    <a:pt x="67705" y="86230"/>
                  </a:lnTo>
                  <a:lnTo>
                    <a:pt x="67684" y="85980"/>
                  </a:lnTo>
                  <a:lnTo>
                    <a:pt x="67601" y="85316"/>
                  </a:lnTo>
                  <a:lnTo>
                    <a:pt x="67269" y="82865"/>
                  </a:lnTo>
                  <a:lnTo>
                    <a:pt x="66708" y="79023"/>
                  </a:lnTo>
                  <a:lnTo>
                    <a:pt x="65939" y="74060"/>
                  </a:lnTo>
                  <a:lnTo>
                    <a:pt x="65503" y="71214"/>
                  </a:lnTo>
                  <a:lnTo>
                    <a:pt x="64984" y="68161"/>
                  </a:lnTo>
                  <a:lnTo>
                    <a:pt x="64444" y="64922"/>
                  </a:lnTo>
                  <a:lnTo>
                    <a:pt x="63863" y="61536"/>
                  </a:lnTo>
                  <a:lnTo>
                    <a:pt x="63240" y="58006"/>
                  </a:lnTo>
                  <a:lnTo>
                    <a:pt x="62575" y="54392"/>
                  </a:lnTo>
                  <a:lnTo>
                    <a:pt x="61869" y="50695"/>
                  </a:lnTo>
                  <a:lnTo>
                    <a:pt x="61121" y="46957"/>
                  </a:lnTo>
                  <a:lnTo>
                    <a:pt x="60353" y="43198"/>
                  </a:lnTo>
                  <a:lnTo>
                    <a:pt x="59564" y="39439"/>
                  </a:lnTo>
                  <a:lnTo>
                    <a:pt x="58733" y="35701"/>
                  </a:lnTo>
                  <a:lnTo>
                    <a:pt x="57881" y="32025"/>
                  </a:lnTo>
                  <a:lnTo>
                    <a:pt x="57009" y="28432"/>
                  </a:lnTo>
                  <a:lnTo>
                    <a:pt x="56552" y="26688"/>
                  </a:lnTo>
                  <a:lnTo>
                    <a:pt x="56095" y="24964"/>
                  </a:lnTo>
                  <a:lnTo>
                    <a:pt x="55638" y="23282"/>
                  </a:lnTo>
                  <a:lnTo>
                    <a:pt x="55182" y="21620"/>
                  </a:lnTo>
                  <a:lnTo>
                    <a:pt x="54704" y="20000"/>
                  </a:lnTo>
                  <a:lnTo>
                    <a:pt x="54247" y="18443"/>
                  </a:lnTo>
                  <a:lnTo>
                    <a:pt x="53769" y="16927"/>
                  </a:lnTo>
                  <a:lnTo>
                    <a:pt x="53292" y="15452"/>
                  </a:lnTo>
                  <a:lnTo>
                    <a:pt x="52793" y="14040"/>
                  </a:lnTo>
                  <a:lnTo>
                    <a:pt x="52316" y="12690"/>
                  </a:lnTo>
                  <a:lnTo>
                    <a:pt x="51817" y="11381"/>
                  </a:lnTo>
                  <a:lnTo>
                    <a:pt x="51319" y="10156"/>
                  </a:lnTo>
                  <a:lnTo>
                    <a:pt x="50820" y="8993"/>
                  </a:lnTo>
                  <a:lnTo>
                    <a:pt x="50322" y="7892"/>
                  </a:lnTo>
                  <a:lnTo>
                    <a:pt x="49823" y="6875"/>
                  </a:lnTo>
                  <a:lnTo>
                    <a:pt x="49325" y="5919"/>
                  </a:lnTo>
                  <a:lnTo>
                    <a:pt x="48827" y="5047"/>
                  </a:lnTo>
                  <a:lnTo>
                    <a:pt x="48328" y="4279"/>
                  </a:lnTo>
                  <a:lnTo>
                    <a:pt x="48058" y="3926"/>
                  </a:lnTo>
                  <a:lnTo>
                    <a:pt x="47809" y="3573"/>
                  </a:lnTo>
                  <a:lnTo>
                    <a:pt x="47560" y="3261"/>
                  </a:lnTo>
                  <a:lnTo>
                    <a:pt x="47310" y="2970"/>
                  </a:lnTo>
                  <a:lnTo>
                    <a:pt x="47041" y="2721"/>
                  </a:lnTo>
                  <a:lnTo>
                    <a:pt x="46791" y="2472"/>
                  </a:lnTo>
                  <a:lnTo>
                    <a:pt x="46542" y="2244"/>
                  </a:lnTo>
                  <a:lnTo>
                    <a:pt x="46293" y="2057"/>
                  </a:lnTo>
                  <a:lnTo>
                    <a:pt x="45878" y="1787"/>
                  </a:lnTo>
                  <a:lnTo>
                    <a:pt x="45462" y="1537"/>
                  </a:lnTo>
                  <a:lnTo>
                    <a:pt x="45005" y="1309"/>
                  </a:lnTo>
                  <a:lnTo>
                    <a:pt x="44548" y="1101"/>
                  </a:lnTo>
                  <a:lnTo>
                    <a:pt x="44071" y="914"/>
                  </a:lnTo>
                  <a:lnTo>
                    <a:pt x="43572" y="727"/>
                  </a:lnTo>
                  <a:lnTo>
                    <a:pt x="43053" y="582"/>
                  </a:lnTo>
                  <a:lnTo>
                    <a:pt x="42513" y="437"/>
                  </a:lnTo>
                  <a:lnTo>
                    <a:pt x="41973" y="333"/>
                  </a:lnTo>
                  <a:lnTo>
                    <a:pt x="41433" y="229"/>
                  </a:lnTo>
                  <a:lnTo>
                    <a:pt x="40872" y="146"/>
                  </a:lnTo>
                  <a:lnTo>
                    <a:pt x="40312" y="84"/>
                  </a:lnTo>
                  <a:lnTo>
                    <a:pt x="39730" y="42"/>
                  </a:lnTo>
                  <a:lnTo>
                    <a:pt x="391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196;p116">
              <a:extLst>
                <a:ext uri="{FF2B5EF4-FFF2-40B4-BE49-F238E27FC236}">
                  <a16:creationId xmlns:a16="http://schemas.microsoft.com/office/drawing/2014/main" id="{B25C2CE1-7D25-91CA-4B3B-E0C91259FE3E}"/>
                </a:ext>
              </a:extLst>
            </p:cNvPr>
            <p:cNvSpPr/>
            <p:nvPr/>
          </p:nvSpPr>
          <p:spPr>
            <a:xfrm>
              <a:off x="2101856" y="2783281"/>
              <a:ext cx="1169595" cy="861805"/>
            </a:xfrm>
            <a:custGeom>
              <a:avLst/>
              <a:gdLst/>
              <a:ahLst/>
              <a:cxnLst/>
              <a:rect l="l" t="t" r="r" b="b"/>
              <a:pathLst>
                <a:path w="60374" h="44486" extrusionOk="0">
                  <a:moveTo>
                    <a:pt x="52046" y="1"/>
                  </a:moveTo>
                  <a:lnTo>
                    <a:pt x="51443" y="312"/>
                  </a:lnTo>
                  <a:lnTo>
                    <a:pt x="50862" y="665"/>
                  </a:lnTo>
                  <a:lnTo>
                    <a:pt x="50260" y="997"/>
                  </a:lnTo>
                  <a:lnTo>
                    <a:pt x="49699" y="1371"/>
                  </a:lnTo>
                  <a:lnTo>
                    <a:pt x="49117" y="1745"/>
                  </a:lnTo>
                  <a:lnTo>
                    <a:pt x="48577" y="2140"/>
                  </a:lnTo>
                  <a:lnTo>
                    <a:pt x="48017" y="2534"/>
                  </a:lnTo>
                  <a:lnTo>
                    <a:pt x="47477" y="2950"/>
                  </a:lnTo>
                  <a:lnTo>
                    <a:pt x="46750" y="3573"/>
                  </a:lnTo>
                  <a:lnTo>
                    <a:pt x="46023" y="4196"/>
                  </a:lnTo>
                  <a:lnTo>
                    <a:pt x="45317" y="4819"/>
                  </a:lnTo>
                  <a:lnTo>
                    <a:pt x="44638" y="5477"/>
                  </a:lnTo>
                  <a:lnTo>
                    <a:pt x="44638" y="5477"/>
                  </a:lnTo>
                  <a:lnTo>
                    <a:pt x="45275" y="5608"/>
                  </a:lnTo>
                  <a:lnTo>
                    <a:pt x="46002" y="5753"/>
                  </a:lnTo>
                  <a:lnTo>
                    <a:pt x="46022" y="5756"/>
                  </a:lnTo>
                  <a:lnTo>
                    <a:pt x="46022" y="5756"/>
                  </a:lnTo>
                  <a:lnTo>
                    <a:pt x="46542" y="5296"/>
                  </a:lnTo>
                  <a:lnTo>
                    <a:pt x="47082" y="4819"/>
                  </a:lnTo>
                  <a:lnTo>
                    <a:pt x="47622" y="4362"/>
                  </a:lnTo>
                  <a:lnTo>
                    <a:pt x="48183" y="3926"/>
                  </a:lnTo>
                  <a:lnTo>
                    <a:pt x="48681" y="3552"/>
                  </a:lnTo>
                  <a:lnTo>
                    <a:pt x="49180" y="3199"/>
                  </a:lnTo>
                  <a:lnTo>
                    <a:pt x="49678" y="2846"/>
                  </a:lnTo>
                  <a:lnTo>
                    <a:pt x="50197" y="2514"/>
                  </a:lnTo>
                  <a:lnTo>
                    <a:pt x="50716" y="2181"/>
                  </a:lnTo>
                  <a:lnTo>
                    <a:pt x="51236" y="1849"/>
                  </a:lnTo>
                  <a:lnTo>
                    <a:pt x="51776" y="1558"/>
                  </a:lnTo>
                  <a:lnTo>
                    <a:pt x="52316" y="1247"/>
                  </a:lnTo>
                  <a:lnTo>
                    <a:pt x="52046" y="1"/>
                  </a:lnTo>
                  <a:close/>
                  <a:moveTo>
                    <a:pt x="53312" y="5338"/>
                  </a:moveTo>
                  <a:lnTo>
                    <a:pt x="52523" y="5546"/>
                  </a:lnTo>
                  <a:lnTo>
                    <a:pt x="51734" y="5712"/>
                  </a:lnTo>
                  <a:lnTo>
                    <a:pt x="50945" y="5857"/>
                  </a:lnTo>
                  <a:lnTo>
                    <a:pt x="50135" y="5940"/>
                  </a:lnTo>
                  <a:lnTo>
                    <a:pt x="49325" y="5982"/>
                  </a:lnTo>
                  <a:lnTo>
                    <a:pt x="48515" y="5982"/>
                  </a:lnTo>
                  <a:lnTo>
                    <a:pt x="47705" y="5961"/>
                  </a:lnTo>
                  <a:lnTo>
                    <a:pt x="46895" y="5878"/>
                  </a:lnTo>
                  <a:lnTo>
                    <a:pt x="46438" y="5816"/>
                  </a:lnTo>
                  <a:lnTo>
                    <a:pt x="46022" y="5756"/>
                  </a:lnTo>
                  <a:lnTo>
                    <a:pt x="46022" y="5756"/>
                  </a:lnTo>
                  <a:lnTo>
                    <a:pt x="46002" y="5774"/>
                  </a:lnTo>
                  <a:lnTo>
                    <a:pt x="45732" y="6023"/>
                  </a:lnTo>
                  <a:lnTo>
                    <a:pt x="45476" y="6259"/>
                  </a:lnTo>
                  <a:lnTo>
                    <a:pt x="46106" y="6397"/>
                  </a:lnTo>
                  <a:lnTo>
                    <a:pt x="46791" y="6522"/>
                  </a:lnTo>
                  <a:lnTo>
                    <a:pt x="47643" y="6646"/>
                  </a:lnTo>
                  <a:lnTo>
                    <a:pt x="48474" y="6729"/>
                  </a:lnTo>
                  <a:lnTo>
                    <a:pt x="49325" y="6771"/>
                  </a:lnTo>
                  <a:lnTo>
                    <a:pt x="50177" y="6750"/>
                  </a:lnTo>
                  <a:lnTo>
                    <a:pt x="51028" y="6709"/>
                  </a:lnTo>
                  <a:lnTo>
                    <a:pt x="51859" y="6605"/>
                  </a:lnTo>
                  <a:lnTo>
                    <a:pt x="52710" y="6460"/>
                  </a:lnTo>
                  <a:lnTo>
                    <a:pt x="53541" y="6293"/>
                  </a:lnTo>
                  <a:lnTo>
                    <a:pt x="53312" y="5359"/>
                  </a:lnTo>
                  <a:lnTo>
                    <a:pt x="53312" y="5338"/>
                  </a:lnTo>
                  <a:close/>
                  <a:moveTo>
                    <a:pt x="9347" y="4030"/>
                  </a:moveTo>
                  <a:lnTo>
                    <a:pt x="9077" y="4777"/>
                  </a:lnTo>
                  <a:lnTo>
                    <a:pt x="9762" y="4964"/>
                  </a:lnTo>
                  <a:lnTo>
                    <a:pt x="10427" y="5151"/>
                  </a:lnTo>
                  <a:lnTo>
                    <a:pt x="11091" y="5380"/>
                  </a:lnTo>
                  <a:lnTo>
                    <a:pt x="11756" y="5650"/>
                  </a:lnTo>
                  <a:lnTo>
                    <a:pt x="12503" y="6003"/>
                  </a:lnTo>
                  <a:lnTo>
                    <a:pt x="13251" y="6376"/>
                  </a:lnTo>
                  <a:lnTo>
                    <a:pt x="13978" y="6771"/>
                  </a:lnTo>
                  <a:lnTo>
                    <a:pt x="14705" y="7186"/>
                  </a:lnTo>
                  <a:lnTo>
                    <a:pt x="15411" y="7623"/>
                  </a:lnTo>
                  <a:lnTo>
                    <a:pt x="16096" y="8100"/>
                  </a:lnTo>
                  <a:lnTo>
                    <a:pt x="16782" y="8578"/>
                  </a:lnTo>
                  <a:lnTo>
                    <a:pt x="17395" y="9038"/>
                  </a:lnTo>
                  <a:lnTo>
                    <a:pt x="17591" y="8723"/>
                  </a:lnTo>
                  <a:lnTo>
                    <a:pt x="17603" y="8703"/>
                  </a:lnTo>
                  <a:lnTo>
                    <a:pt x="17603" y="8703"/>
                  </a:lnTo>
                  <a:lnTo>
                    <a:pt x="16989" y="8204"/>
                  </a:lnTo>
                  <a:lnTo>
                    <a:pt x="16325" y="7706"/>
                  </a:lnTo>
                  <a:lnTo>
                    <a:pt x="15639" y="7207"/>
                  </a:lnTo>
                  <a:lnTo>
                    <a:pt x="14954" y="6750"/>
                  </a:lnTo>
                  <a:lnTo>
                    <a:pt x="14227" y="6293"/>
                  </a:lnTo>
                  <a:lnTo>
                    <a:pt x="13521" y="5857"/>
                  </a:lnTo>
                  <a:lnTo>
                    <a:pt x="12773" y="5442"/>
                  </a:lnTo>
                  <a:lnTo>
                    <a:pt x="12026" y="5047"/>
                  </a:lnTo>
                  <a:lnTo>
                    <a:pt x="11382" y="4757"/>
                  </a:lnTo>
                  <a:lnTo>
                    <a:pt x="10717" y="4487"/>
                  </a:lnTo>
                  <a:lnTo>
                    <a:pt x="10053" y="4237"/>
                  </a:lnTo>
                  <a:lnTo>
                    <a:pt x="9347" y="4030"/>
                  </a:lnTo>
                  <a:close/>
                  <a:moveTo>
                    <a:pt x="29201" y="1143"/>
                  </a:moveTo>
                  <a:lnTo>
                    <a:pt x="28744" y="1164"/>
                  </a:lnTo>
                  <a:lnTo>
                    <a:pt x="27830" y="1247"/>
                  </a:lnTo>
                  <a:lnTo>
                    <a:pt x="26023" y="1579"/>
                  </a:lnTo>
                  <a:lnTo>
                    <a:pt x="25566" y="1683"/>
                  </a:lnTo>
                  <a:lnTo>
                    <a:pt x="25130" y="1828"/>
                  </a:lnTo>
                  <a:lnTo>
                    <a:pt x="24694" y="1974"/>
                  </a:lnTo>
                  <a:lnTo>
                    <a:pt x="24258" y="2140"/>
                  </a:lnTo>
                  <a:lnTo>
                    <a:pt x="23843" y="2327"/>
                  </a:lnTo>
                  <a:lnTo>
                    <a:pt x="23427" y="2534"/>
                  </a:lnTo>
                  <a:lnTo>
                    <a:pt x="23012" y="2763"/>
                  </a:lnTo>
                  <a:lnTo>
                    <a:pt x="22617" y="2991"/>
                  </a:lnTo>
                  <a:lnTo>
                    <a:pt x="22223" y="3240"/>
                  </a:lnTo>
                  <a:lnTo>
                    <a:pt x="21849" y="3510"/>
                  </a:lnTo>
                  <a:lnTo>
                    <a:pt x="21496" y="3801"/>
                  </a:lnTo>
                  <a:lnTo>
                    <a:pt x="21143" y="4092"/>
                  </a:lnTo>
                  <a:lnTo>
                    <a:pt x="20790" y="4403"/>
                  </a:lnTo>
                  <a:lnTo>
                    <a:pt x="20457" y="4736"/>
                  </a:lnTo>
                  <a:lnTo>
                    <a:pt x="20146" y="5089"/>
                  </a:lnTo>
                  <a:lnTo>
                    <a:pt x="19834" y="5442"/>
                  </a:lnTo>
                  <a:lnTo>
                    <a:pt x="19232" y="6231"/>
                  </a:lnTo>
                  <a:lnTo>
                    <a:pt x="18651" y="7020"/>
                  </a:lnTo>
                  <a:lnTo>
                    <a:pt x="18111" y="7851"/>
                  </a:lnTo>
                  <a:lnTo>
                    <a:pt x="17603" y="8703"/>
                  </a:lnTo>
                  <a:lnTo>
                    <a:pt x="17603" y="8703"/>
                  </a:lnTo>
                  <a:lnTo>
                    <a:pt x="17654" y="8744"/>
                  </a:lnTo>
                  <a:lnTo>
                    <a:pt x="18048" y="9035"/>
                  </a:lnTo>
                  <a:lnTo>
                    <a:pt x="18454" y="9348"/>
                  </a:lnTo>
                  <a:lnTo>
                    <a:pt x="18454" y="9348"/>
                  </a:lnTo>
                  <a:lnTo>
                    <a:pt x="18921" y="8495"/>
                  </a:lnTo>
                  <a:lnTo>
                    <a:pt x="19440" y="7664"/>
                  </a:lnTo>
                  <a:lnTo>
                    <a:pt x="19980" y="6833"/>
                  </a:lnTo>
                  <a:lnTo>
                    <a:pt x="20582" y="6044"/>
                  </a:lnTo>
                  <a:lnTo>
                    <a:pt x="20852" y="5712"/>
                  </a:lnTo>
                  <a:lnTo>
                    <a:pt x="21143" y="5380"/>
                  </a:lnTo>
                  <a:lnTo>
                    <a:pt x="21434" y="5068"/>
                  </a:lnTo>
                  <a:lnTo>
                    <a:pt x="21745" y="4777"/>
                  </a:lnTo>
                  <a:lnTo>
                    <a:pt x="22057" y="4466"/>
                  </a:lnTo>
                  <a:lnTo>
                    <a:pt x="22389" y="4196"/>
                  </a:lnTo>
                  <a:lnTo>
                    <a:pt x="22721" y="3926"/>
                  </a:lnTo>
                  <a:lnTo>
                    <a:pt x="23074" y="3677"/>
                  </a:lnTo>
                  <a:lnTo>
                    <a:pt x="23427" y="3427"/>
                  </a:lnTo>
                  <a:lnTo>
                    <a:pt x="23801" y="3220"/>
                  </a:lnTo>
                  <a:lnTo>
                    <a:pt x="24196" y="3012"/>
                  </a:lnTo>
                  <a:lnTo>
                    <a:pt x="24590" y="2825"/>
                  </a:lnTo>
                  <a:lnTo>
                    <a:pt x="24985" y="2638"/>
                  </a:lnTo>
                  <a:lnTo>
                    <a:pt x="25380" y="2472"/>
                  </a:lnTo>
                  <a:lnTo>
                    <a:pt x="25795" y="2327"/>
                  </a:lnTo>
                  <a:lnTo>
                    <a:pt x="26210" y="2202"/>
                  </a:lnTo>
                  <a:lnTo>
                    <a:pt x="26626" y="2098"/>
                  </a:lnTo>
                  <a:lnTo>
                    <a:pt x="27062" y="1994"/>
                  </a:lnTo>
                  <a:lnTo>
                    <a:pt x="27498" y="1891"/>
                  </a:lnTo>
                  <a:lnTo>
                    <a:pt x="27934" y="1828"/>
                  </a:lnTo>
                  <a:lnTo>
                    <a:pt x="28370" y="1766"/>
                  </a:lnTo>
                  <a:lnTo>
                    <a:pt x="28806" y="1724"/>
                  </a:lnTo>
                  <a:lnTo>
                    <a:pt x="29242" y="1683"/>
                  </a:lnTo>
                  <a:lnTo>
                    <a:pt x="29678" y="1662"/>
                  </a:lnTo>
                  <a:lnTo>
                    <a:pt x="30115" y="1662"/>
                  </a:lnTo>
                  <a:lnTo>
                    <a:pt x="30551" y="1683"/>
                  </a:lnTo>
                  <a:lnTo>
                    <a:pt x="30987" y="1704"/>
                  </a:lnTo>
                  <a:lnTo>
                    <a:pt x="31423" y="1745"/>
                  </a:lnTo>
                  <a:lnTo>
                    <a:pt x="31859" y="1787"/>
                  </a:lnTo>
                  <a:lnTo>
                    <a:pt x="32295" y="1870"/>
                  </a:lnTo>
                  <a:lnTo>
                    <a:pt x="32731" y="1953"/>
                  </a:lnTo>
                  <a:lnTo>
                    <a:pt x="33168" y="2036"/>
                  </a:lnTo>
                  <a:lnTo>
                    <a:pt x="34040" y="2264"/>
                  </a:lnTo>
                  <a:lnTo>
                    <a:pt x="34891" y="2514"/>
                  </a:lnTo>
                  <a:lnTo>
                    <a:pt x="35743" y="2784"/>
                  </a:lnTo>
                  <a:lnTo>
                    <a:pt x="36594" y="3074"/>
                  </a:lnTo>
                  <a:lnTo>
                    <a:pt x="37425" y="3365"/>
                  </a:lnTo>
                  <a:lnTo>
                    <a:pt x="38256" y="3677"/>
                  </a:lnTo>
                  <a:lnTo>
                    <a:pt x="39086" y="4009"/>
                  </a:lnTo>
                  <a:lnTo>
                    <a:pt x="39917" y="4362"/>
                  </a:lnTo>
                  <a:lnTo>
                    <a:pt x="41994" y="5172"/>
                  </a:lnTo>
                  <a:lnTo>
                    <a:pt x="43053" y="5546"/>
                  </a:lnTo>
                  <a:lnTo>
                    <a:pt x="44133" y="5899"/>
                  </a:lnTo>
                  <a:lnTo>
                    <a:pt x="44197" y="5917"/>
                  </a:lnTo>
                  <a:lnTo>
                    <a:pt x="44197" y="5917"/>
                  </a:lnTo>
                  <a:lnTo>
                    <a:pt x="44631" y="5483"/>
                  </a:lnTo>
                  <a:lnTo>
                    <a:pt x="44638" y="5477"/>
                  </a:lnTo>
                  <a:lnTo>
                    <a:pt x="44638" y="5477"/>
                  </a:lnTo>
                  <a:lnTo>
                    <a:pt x="44569" y="5463"/>
                  </a:lnTo>
                  <a:lnTo>
                    <a:pt x="43427" y="5151"/>
                  </a:lnTo>
                  <a:lnTo>
                    <a:pt x="42285" y="4798"/>
                  </a:lnTo>
                  <a:lnTo>
                    <a:pt x="41163" y="4424"/>
                  </a:lnTo>
                  <a:lnTo>
                    <a:pt x="40062" y="4009"/>
                  </a:lnTo>
                  <a:lnTo>
                    <a:pt x="39211" y="3656"/>
                  </a:lnTo>
                  <a:lnTo>
                    <a:pt x="38380" y="3324"/>
                  </a:lnTo>
                  <a:lnTo>
                    <a:pt x="37550" y="3012"/>
                  </a:lnTo>
                  <a:lnTo>
                    <a:pt x="36698" y="2700"/>
                  </a:lnTo>
                  <a:lnTo>
                    <a:pt x="35847" y="2430"/>
                  </a:lnTo>
                  <a:lnTo>
                    <a:pt x="34974" y="2140"/>
                  </a:lnTo>
                  <a:lnTo>
                    <a:pt x="34123" y="1891"/>
                  </a:lnTo>
                  <a:lnTo>
                    <a:pt x="33251" y="1641"/>
                  </a:lnTo>
                  <a:lnTo>
                    <a:pt x="32358" y="1454"/>
                  </a:lnTo>
                  <a:lnTo>
                    <a:pt x="31465" y="1309"/>
                  </a:lnTo>
                  <a:lnTo>
                    <a:pt x="31028" y="1226"/>
                  </a:lnTo>
                  <a:lnTo>
                    <a:pt x="30572" y="1205"/>
                  </a:lnTo>
                  <a:lnTo>
                    <a:pt x="29658" y="1164"/>
                  </a:lnTo>
                  <a:lnTo>
                    <a:pt x="29201" y="1143"/>
                  </a:lnTo>
                  <a:close/>
                  <a:moveTo>
                    <a:pt x="44197" y="5917"/>
                  </a:moveTo>
                  <a:lnTo>
                    <a:pt x="44195" y="5920"/>
                  </a:lnTo>
                  <a:lnTo>
                    <a:pt x="43198" y="6937"/>
                  </a:lnTo>
                  <a:lnTo>
                    <a:pt x="42222" y="7955"/>
                  </a:lnTo>
                  <a:lnTo>
                    <a:pt x="40997" y="9242"/>
                  </a:lnTo>
                  <a:lnTo>
                    <a:pt x="40374" y="9886"/>
                  </a:lnTo>
                  <a:lnTo>
                    <a:pt x="39751" y="10530"/>
                  </a:lnTo>
                  <a:lnTo>
                    <a:pt x="39107" y="11132"/>
                  </a:lnTo>
                  <a:lnTo>
                    <a:pt x="38463" y="11714"/>
                  </a:lnTo>
                  <a:lnTo>
                    <a:pt x="37799" y="12275"/>
                  </a:lnTo>
                  <a:lnTo>
                    <a:pt x="37093" y="12794"/>
                  </a:lnTo>
                  <a:lnTo>
                    <a:pt x="36740" y="13043"/>
                  </a:lnTo>
                  <a:lnTo>
                    <a:pt x="36387" y="13271"/>
                  </a:lnTo>
                  <a:lnTo>
                    <a:pt x="36013" y="13500"/>
                  </a:lnTo>
                  <a:lnTo>
                    <a:pt x="35618" y="13708"/>
                  </a:lnTo>
                  <a:lnTo>
                    <a:pt x="35244" y="13894"/>
                  </a:lnTo>
                  <a:lnTo>
                    <a:pt x="34850" y="14081"/>
                  </a:lnTo>
                  <a:lnTo>
                    <a:pt x="34455" y="14227"/>
                  </a:lnTo>
                  <a:lnTo>
                    <a:pt x="34040" y="14393"/>
                  </a:lnTo>
                  <a:lnTo>
                    <a:pt x="33624" y="14518"/>
                  </a:lnTo>
                  <a:lnTo>
                    <a:pt x="33209" y="14621"/>
                  </a:lnTo>
                  <a:lnTo>
                    <a:pt x="32773" y="14704"/>
                  </a:lnTo>
                  <a:lnTo>
                    <a:pt x="32358" y="14788"/>
                  </a:lnTo>
                  <a:lnTo>
                    <a:pt x="31921" y="14850"/>
                  </a:lnTo>
                  <a:lnTo>
                    <a:pt x="31485" y="14891"/>
                  </a:lnTo>
                  <a:lnTo>
                    <a:pt x="31070" y="14912"/>
                  </a:lnTo>
                  <a:lnTo>
                    <a:pt x="30177" y="14912"/>
                  </a:lnTo>
                  <a:lnTo>
                    <a:pt x="29741" y="14891"/>
                  </a:lnTo>
                  <a:lnTo>
                    <a:pt x="29305" y="14850"/>
                  </a:lnTo>
                  <a:lnTo>
                    <a:pt x="28869" y="14808"/>
                  </a:lnTo>
                  <a:lnTo>
                    <a:pt x="28432" y="14746"/>
                  </a:lnTo>
                  <a:lnTo>
                    <a:pt x="27996" y="14663"/>
                  </a:lnTo>
                  <a:lnTo>
                    <a:pt x="27560" y="14580"/>
                  </a:lnTo>
                  <a:lnTo>
                    <a:pt x="27145" y="14476"/>
                  </a:lnTo>
                  <a:lnTo>
                    <a:pt x="26709" y="14351"/>
                  </a:lnTo>
                  <a:lnTo>
                    <a:pt x="26293" y="14227"/>
                  </a:lnTo>
                  <a:lnTo>
                    <a:pt x="25878" y="14081"/>
                  </a:lnTo>
                  <a:lnTo>
                    <a:pt x="25483" y="13915"/>
                  </a:lnTo>
                  <a:lnTo>
                    <a:pt x="25068" y="13749"/>
                  </a:lnTo>
                  <a:lnTo>
                    <a:pt x="24673" y="13562"/>
                  </a:lnTo>
                  <a:lnTo>
                    <a:pt x="24279" y="13355"/>
                  </a:lnTo>
                  <a:lnTo>
                    <a:pt x="23884" y="13147"/>
                  </a:lnTo>
                  <a:lnTo>
                    <a:pt x="23178" y="12711"/>
                  </a:lnTo>
                  <a:lnTo>
                    <a:pt x="22472" y="12295"/>
                  </a:lnTo>
                  <a:lnTo>
                    <a:pt x="21787" y="11838"/>
                  </a:lnTo>
                  <a:lnTo>
                    <a:pt x="21122" y="11382"/>
                  </a:lnTo>
                  <a:lnTo>
                    <a:pt x="20437" y="10904"/>
                  </a:lnTo>
                  <a:lnTo>
                    <a:pt x="19793" y="10405"/>
                  </a:lnTo>
                  <a:lnTo>
                    <a:pt x="19128" y="9907"/>
                  </a:lnTo>
                  <a:lnTo>
                    <a:pt x="18505" y="9388"/>
                  </a:lnTo>
                  <a:lnTo>
                    <a:pt x="18454" y="9348"/>
                  </a:lnTo>
                  <a:lnTo>
                    <a:pt x="18454" y="9348"/>
                  </a:lnTo>
                  <a:lnTo>
                    <a:pt x="18443" y="9367"/>
                  </a:lnTo>
                  <a:lnTo>
                    <a:pt x="18260" y="9692"/>
                  </a:lnTo>
                  <a:lnTo>
                    <a:pt x="18260" y="9692"/>
                  </a:lnTo>
                  <a:lnTo>
                    <a:pt x="18298" y="9720"/>
                  </a:lnTo>
                  <a:lnTo>
                    <a:pt x="18941" y="10239"/>
                  </a:lnTo>
                  <a:lnTo>
                    <a:pt x="19585" y="10738"/>
                  </a:lnTo>
                  <a:lnTo>
                    <a:pt x="20250" y="11236"/>
                  </a:lnTo>
                  <a:lnTo>
                    <a:pt x="20914" y="11714"/>
                  </a:lnTo>
                  <a:lnTo>
                    <a:pt x="21579" y="12171"/>
                  </a:lnTo>
                  <a:lnTo>
                    <a:pt x="22264" y="12628"/>
                  </a:lnTo>
                  <a:lnTo>
                    <a:pt x="22950" y="13064"/>
                  </a:lnTo>
                  <a:lnTo>
                    <a:pt x="23656" y="13500"/>
                  </a:lnTo>
                  <a:lnTo>
                    <a:pt x="24445" y="13936"/>
                  </a:lnTo>
                  <a:lnTo>
                    <a:pt x="24840" y="14144"/>
                  </a:lnTo>
                  <a:lnTo>
                    <a:pt x="25255" y="14331"/>
                  </a:lnTo>
                  <a:lnTo>
                    <a:pt x="26106" y="14684"/>
                  </a:lnTo>
                  <a:lnTo>
                    <a:pt x="26543" y="14829"/>
                  </a:lnTo>
                  <a:lnTo>
                    <a:pt x="26979" y="14974"/>
                  </a:lnTo>
                  <a:lnTo>
                    <a:pt x="27851" y="15182"/>
                  </a:lnTo>
                  <a:lnTo>
                    <a:pt x="28744" y="15390"/>
                  </a:lnTo>
                  <a:lnTo>
                    <a:pt x="30572" y="15577"/>
                  </a:lnTo>
                  <a:lnTo>
                    <a:pt x="31506" y="15577"/>
                  </a:lnTo>
                  <a:lnTo>
                    <a:pt x="31963" y="15556"/>
                  </a:lnTo>
                  <a:lnTo>
                    <a:pt x="32420" y="15514"/>
                  </a:lnTo>
                  <a:lnTo>
                    <a:pt x="32877" y="15452"/>
                  </a:lnTo>
                  <a:lnTo>
                    <a:pt x="33334" y="15369"/>
                  </a:lnTo>
                  <a:lnTo>
                    <a:pt x="33791" y="15265"/>
                  </a:lnTo>
                  <a:lnTo>
                    <a:pt x="34247" y="15141"/>
                  </a:lnTo>
                  <a:lnTo>
                    <a:pt x="34684" y="15016"/>
                  </a:lnTo>
                  <a:lnTo>
                    <a:pt x="35120" y="14850"/>
                  </a:lnTo>
                  <a:lnTo>
                    <a:pt x="35556" y="14684"/>
                  </a:lnTo>
                  <a:lnTo>
                    <a:pt x="35971" y="14497"/>
                  </a:lnTo>
                  <a:lnTo>
                    <a:pt x="36387" y="14289"/>
                  </a:lnTo>
                  <a:lnTo>
                    <a:pt x="36802" y="14061"/>
                  </a:lnTo>
                  <a:lnTo>
                    <a:pt x="37197" y="13832"/>
                  </a:lnTo>
                  <a:lnTo>
                    <a:pt x="37591" y="13583"/>
                  </a:lnTo>
                  <a:lnTo>
                    <a:pt x="38339" y="13043"/>
                  </a:lnTo>
                  <a:lnTo>
                    <a:pt x="39066" y="12482"/>
                  </a:lnTo>
                  <a:lnTo>
                    <a:pt x="39751" y="11880"/>
                  </a:lnTo>
                  <a:lnTo>
                    <a:pt x="40436" y="11278"/>
                  </a:lnTo>
                  <a:lnTo>
                    <a:pt x="41080" y="10634"/>
                  </a:lnTo>
                  <a:lnTo>
                    <a:pt x="41724" y="10011"/>
                  </a:lnTo>
                  <a:lnTo>
                    <a:pt x="42991" y="8723"/>
                  </a:lnTo>
                  <a:lnTo>
                    <a:pt x="44216" y="7477"/>
                  </a:lnTo>
                  <a:lnTo>
                    <a:pt x="44839" y="6875"/>
                  </a:lnTo>
                  <a:lnTo>
                    <a:pt x="45462" y="6273"/>
                  </a:lnTo>
                  <a:lnTo>
                    <a:pt x="45476" y="6259"/>
                  </a:lnTo>
                  <a:lnTo>
                    <a:pt x="45441" y="6252"/>
                  </a:lnTo>
                  <a:lnTo>
                    <a:pt x="44777" y="6086"/>
                  </a:lnTo>
                  <a:lnTo>
                    <a:pt x="44197" y="5917"/>
                  </a:lnTo>
                  <a:close/>
                  <a:moveTo>
                    <a:pt x="19710" y="26916"/>
                  </a:moveTo>
                  <a:lnTo>
                    <a:pt x="20167" y="26958"/>
                  </a:lnTo>
                  <a:lnTo>
                    <a:pt x="20624" y="27020"/>
                  </a:lnTo>
                  <a:lnTo>
                    <a:pt x="21060" y="27082"/>
                  </a:lnTo>
                  <a:lnTo>
                    <a:pt x="21517" y="27186"/>
                  </a:lnTo>
                  <a:lnTo>
                    <a:pt x="21953" y="27269"/>
                  </a:lnTo>
                  <a:lnTo>
                    <a:pt x="22368" y="27394"/>
                  </a:lnTo>
                  <a:lnTo>
                    <a:pt x="22804" y="27518"/>
                  </a:lnTo>
                  <a:lnTo>
                    <a:pt x="23220" y="27664"/>
                  </a:lnTo>
                  <a:lnTo>
                    <a:pt x="23635" y="27830"/>
                  </a:lnTo>
                  <a:lnTo>
                    <a:pt x="24030" y="27996"/>
                  </a:lnTo>
                  <a:lnTo>
                    <a:pt x="24424" y="28183"/>
                  </a:lnTo>
                  <a:lnTo>
                    <a:pt x="24819" y="28370"/>
                  </a:lnTo>
                  <a:lnTo>
                    <a:pt x="25213" y="28578"/>
                  </a:lnTo>
                  <a:lnTo>
                    <a:pt x="25587" y="28806"/>
                  </a:lnTo>
                  <a:lnTo>
                    <a:pt x="25961" y="29034"/>
                  </a:lnTo>
                  <a:lnTo>
                    <a:pt x="26335" y="29284"/>
                  </a:lnTo>
                  <a:lnTo>
                    <a:pt x="26688" y="29554"/>
                  </a:lnTo>
                  <a:lnTo>
                    <a:pt x="27041" y="29824"/>
                  </a:lnTo>
                  <a:lnTo>
                    <a:pt x="27373" y="30094"/>
                  </a:lnTo>
                  <a:lnTo>
                    <a:pt x="27706" y="30384"/>
                  </a:lnTo>
                  <a:lnTo>
                    <a:pt x="28266" y="30924"/>
                  </a:lnTo>
                  <a:lnTo>
                    <a:pt x="28827" y="31464"/>
                  </a:lnTo>
                  <a:lnTo>
                    <a:pt x="29388" y="32025"/>
                  </a:lnTo>
                  <a:lnTo>
                    <a:pt x="29928" y="32607"/>
                  </a:lnTo>
                  <a:lnTo>
                    <a:pt x="30447" y="33188"/>
                  </a:lnTo>
                  <a:lnTo>
                    <a:pt x="30966" y="33770"/>
                  </a:lnTo>
                  <a:lnTo>
                    <a:pt x="31465" y="34372"/>
                  </a:lnTo>
                  <a:lnTo>
                    <a:pt x="31942" y="34995"/>
                  </a:lnTo>
                  <a:lnTo>
                    <a:pt x="31960" y="35016"/>
                  </a:lnTo>
                  <a:lnTo>
                    <a:pt x="31960" y="35016"/>
                  </a:lnTo>
                  <a:lnTo>
                    <a:pt x="31381" y="35036"/>
                  </a:lnTo>
                  <a:lnTo>
                    <a:pt x="30779" y="35016"/>
                  </a:lnTo>
                  <a:lnTo>
                    <a:pt x="30218" y="34953"/>
                  </a:lnTo>
                  <a:lnTo>
                    <a:pt x="29637" y="34870"/>
                  </a:lnTo>
                  <a:lnTo>
                    <a:pt x="29055" y="34766"/>
                  </a:lnTo>
                  <a:lnTo>
                    <a:pt x="28495" y="34621"/>
                  </a:lnTo>
                  <a:lnTo>
                    <a:pt x="27955" y="34434"/>
                  </a:lnTo>
                  <a:lnTo>
                    <a:pt x="27394" y="34226"/>
                  </a:lnTo>
                  <a:lnTo>
                    <a:pt x="26999" y="34060"/>
                  </a:lnTo>
                  <a:lnTo>
                    <a:pt x="26584" y="33873"/>
                  </a:lnTo>
                  <a:lnTo>
                    <a:pt x="26189" y="33666"/>
                  </a:lnTo>
                  <a:lnTo>
                    <a:pt x="25816" y="33458"/>
                  </a:lnTo>
                  <a:lnTo>
                    <a:pt x="25442" y="33230"/>
                  </a:lnTo>
                  <a:lnTo>
                    <a:pt x="25068" y="33001"/>
                  </a:lnTo>
                  <a:lnTo>
                    <a:pt x="24694" y="32752"/>
                  </a:lnTo>
                  <a:lnTo>
                    <a:pt x="24341" y="32482"/>
                  </a:lnTo>
                  <a:lnTo>
                    <a:pt x="23988" y="32212"/>
                  </a:lnTo>
                  <a:lnTo>
                    <a:pt x="23656" y="31942"/>
                  </a:lnTo>
                  <a:lnTo>
                    <a:pt x="23323" y="31651"/>
                  </a:lnTo>
                  <a:lnTo>
                    <a:pt x="23012" y="31340"/>
                  </a:lnTo>
                  <a:lnTo>
                    <a:pt x="22700" y="31028"/>
                  </a:lnTo>
                  <a:lnTo>
                    <a:pt x="22410" y="30696"/>
                  </a:lnTo>
                  <a:lnTo>
                    <a:pt x="22119" y="30364"/>
                  </a:lnTo>
                  <a:lnTo>
                    <a:pt x="21849" y="30031"/>
                  </a:lnTo>
                  <a:lnTo>
                    <a:pt x="21267" y="29284"/>
                  </a:lnTo>
                  <a:lnTo>
                    <a:pt x="20727" y="28536"/>
                  </a:lnTo>
                  <a:lnTo>
                    <a:pt x="20188" y="27768"/>
                  </a:lnTo>
                  <a:lnTo>
                    <a:pt x="19689" y="26978"/>
                  </a:lnTo>
                  <a:lnTo>
                    <a:pt x="19652" y="26916"/>
                  </a:lnTo>
                  <a:close/>
                  <a:moveTo>
                    <a:pt x="17395" y="9038"/>
                  </a:moveTo>
                  <a:lnTo>
                    <a:pt x="17384" y="9056"/>
                  </a:lnTo>
                  <a:lnTo>
                    <a:pt x="16678" y="10322"/>
                  </a:lnTo>
                  <a:lnTo>
                    <a:pt x="16013" y="11610"/>
                  </a:lnTo>
                  <a:lnTo>
                    <a:pt x="15265" y="12960"/>
                  </a:lnTo>
                  <a:lnTo>
                    <a:pt x="14497" y="14310"/>
                  </a:lnTo>
                  <a:lnTo>
                    <a:pt x="13687" y="15639"/>
                  </a:lnTo>
                  <a:lnTo>
                    <a:pt x="12836" y="16927"/>
                  </a:lnTo>
                  <a:lnTo>
                    <a:pt x="12818" y="16951"/>
                  </a:lnTo>
                  <a:lnTo>
                    <a:pt x="12815" y="16947"/>
                  </a:lnTo>
                  <a:lnTo>
                    <a:pt x="12275" y="16470"/>
                  </a:lnTo>
                  <a:lnTo>
                    <a:pt x="11714" y="16013"/>
                  </a:lnTo>
                  <a:lnTo>
                    <a:pt x="11133" y="15597"/>
                  </a:lnTo>
                  <a:lnTo>
                    <a:pt x="10530" y="15182"/>
                  </a:lnTo>
                  <a:lnTo>
                    <a:pt x="9907" y="14808"/>
                  </a:lnTo>
                  <a:lnTo>
                    <a:pt x="9284" y="14455"/>
                  </a:lnTo>
                  <a:lnTo>
                    <a:pt x="8620" y="14144"/>
                  </a:lnTo>
                  <a:lnTo>
                    <a:pt x="7955" y="13853"/>
                  </a:lnTo>
                  <a:lnTo>
                    <a:pt x="7498" y="13666"/>
                  </a:lnTo>
                  <a:lnTo>
                    <a:pt x="7041" y="13500"/>
                  </a:lnTo>
                  <a:lnTo>
                    <a:pt x="6564" y="13355"/>
                  </a:lnTo>
                  <a:lnTo>
                    <a:pt x="6086" y="13209"/>
                  </a:lnTo>
                  <a:lnTo>
                    <a:pt x="5775" y="14185"/>
                  </a:lnTo>
                  <a:lnTo>
                    <a:pt x="6231" y="14310"/>
                  </a:lnTo>
                  <a:lnTo>
                    <a:pt x="6688" y="14455"/>
                  </a:lnTo>
                  <a:lnTo>
                    <a:pt x="7145" y="14601"/>
                  </a:lnTo>
                  <a:lnTo>
                    <a:pt x="7602" y="14767"/>
                  </a:lnTo>
                  <a:lnTo>
                    <a:pt x="8246" y="15016"/>
                  </a:lnTo>
                  <a:lnTo>
                    <a:pt x="8890" y="15307"/>
                  </a:lnTo>
                  <a:lnTo>
                    <a:pt x="9513" y="15618"/>
                  </a:lnTo>
                  <a:lnTo>
                    <a:pt x="10115" y="15951"/>
                  </a:lnTo>
                  <a:lnTo>
                    <a:pt x="10717" y="16304"/>
                  </a:lnTo>
                  <a:lnTo>
                    <a:pt x="11278" y="16698"/>
                  </a:lnTo>
                  <a:lnTo>
                    <a:pt x="11839" y="17114"/>
                  </a:lnTo>
                  <a:lnTo>
                    <a:pt x="12379" y="17550"/>
                  </a:lnTo>
                  <a:lnTo>
                    <a:pt x="12383" y="17553"/>
                  </a:lnTo>
                  <a:lnTo>
                    <a:pt x="12316" y="17654"/>
                  </a:lnTo>
                  <a:lnTo>
                    <a:pt x="11797" y="18339"/>
                  </a:lnTo>
                  <a:lnTo>
                    <a:pt x="11236" y="19024"/>
                  </a:lnTo>
                  <a:lnTo>
                    <a:pt x="10676" y="19689"/>
                  </a:lnTo>
                  <a:lnTo>
                    <a:pt x="10094" y="20353"/>
                  </a:lnTo>
                  <a:lnTo>
                    <a:pt x="9471" y="20976"/>
                  </a:lnTo>
                  <a:lnTo>
                    <a:pt x="8848" y="21599"/>
                  </a:lnTo>
                  <a:lnTo>
                    <a:pt x="8204" y="22181"/>
                  </a:lnTo>
                  <a:lnTo>
                    <a:pt x="7540" y="22762"/>
                  </a:lnTo>
                  <a:lnTo>
                    <a:pt x="6958" y="23261"/>
                  </a:lnTo>
                  <a:lnTo>
                    <a:pt x="6356" y="23718"/>
                  </a:lnTo>
                  <a:lnTo>
                    <a:pt x="5733" y="24175"/>
                  </a:lnTo>
                  <a:lnTo>
                    <a:pt x="5110" y="24590"/>
                  </a:lnTo>
                  <a:lnTo>
                    <a:pt x="4445" y="24985"/>
                  </a:lnTo>
                  <a:lnTo>
                    <a:pt x="3781" y="25358"/>
                  </a:lnTo>
                  <a:lnTo>
                    <a:pt x="3116" y="25712"/>
                  </a:lnTo>
                  <a:lnTo>
                    <a:pt x="2410" y="26023"/>
                  </a:lnTo>
                  <a:lnTo>
                    <a:pt x="2078" y="27394"/>
                  </a:lnTo>
                  <a:lnTo>
                    <a:pt x="2929" y="27061"/>
                  </a:lnTo>
                  <a:lnTo>
                    <a:pt x="3760" y="26708"/>
                  </a:lnTo>
                  <a:lnTo>
                    <a:pt x="4591" y="26293"/>
                  </a:lnTo>
                  <a:lnTo>
                    <a:pt x="5380" y="25857"/>
                  </a:lnTo>
                  <a:lnTo>
                    <a:pt x="6169" y="25379"/>
                  </a:lnTo>
                  <a:lnTo>
                    <a:pt x="6917" y="24860"/>
                  </a:lnTo>
                  <a:lnTo>
                    <a:pt x="7644" y="24320"/>
                  </a:lnTo>
                  <a:lnTo>
                    <a:pt x="8350" y="23739"/>
                  </a:lnTo>
                  <a:lnTo>
                    <a:pt x="9056" y="23136"/>
                  </a:lnTo>
                  <a:lnTo>
                    <a:pt x="9720" y="22513"/>
                  </a:lnTo>
                  <a:lnTo>
                    <a:pt x="10385" y="21869"/>
                  </a:lnTo>
                  <a:lnTo>
                    <a:pt x="11008" y="21226"/>
                  </a:lnTo>
                  <a:lnTo>
                    <a:pt x="11631" y="20540"/>
                  </a:lnTo>
                  <a:lnTo>
                    <a:pt x="12213" y="19834"/>
                  </a:lnTo>
                  <a:lnTo>
                    <a:pt x="12773" y="19107"/>
                  </a:lnTo>
                  <a:lnTo>
                    <a:pt x="13316" y="18404"/>
                  </a:lnTo>
                  <a:lnTo>
                    <a:pt x="13316" y="18404"/>
                  </a:lnTo>
                  <a:lnTo>
                    <a:pt x="13438" y="18526"/>
                  </a:lnTo>
                  <a:lnTo>
                    <a:pt x="14040" y="19170"/>
                  </a:lnTo>
                  <a:lnTo>
                    <a:pt x="14622" y="19834"/>
                  </a:lnTo>
                  <a:lnTo>
                    <a:pt x="15182" y="20540"/>
                  </a:lnTo>
                  <a:lnTo>
                    <a:pt x="15722" y="21246"/>
                  </a:lnTo>
                  <a:lnTo>
                    <a:pt x="16242" y="21952"/>
                  </a:lnTo>
                  <a:lnTo>
                    <a:pt x="16740" y="22700"/>
                  </a:lnTo>
                  <a:lnTo>
                    <a:pt x="17218" y="23448"/>
                  </a:lnTo>
                  <a:lnTo>
                    <a:pt x="17654" y="24216"/>
                  </a:lnTo>
                  <a:lnTo>
                    <a:pt x="18817" y="26189"/>
                  </a:lnTo>
                  <a:lnTo>
                    <a:pt x="18829" y="26210"/>
                  </a:lnTo>
                  <a:lnTo>
                    <a:pt x="18007" y="26210"/>
                  </a:lnTo>
                  <a:lnTo>
                    <a:pt x="17529" y="26231"/>
                  </a:lnTo>
                  <a:lnTo>
                    <a:pt x="17072" y="26293"/>
                  </a:lnTo>
                  <a:lnTo>
                    <a:pt x="16615" y="26376"/>
                  </a:lnTo>
                  <a:lnTo>
                    <a:pt x="16159" y="26459"/>
                  </a:lnTo>
                  <a:lnTo>
                    <a:pt x="15702" y="26563"/>
                  </a:lnTo>
                  <a:lnTo>
                    <a:pt x="15265" y="26708"/>
                  </a:lnTo>
                  <a:lnTo>
                    <a:pt x="14829" y="26854"/>
                  </a:lnTo>
                  <a:lnTo>
                    <a:pt x="14393" y="27020"/>
                  </a:lnTo>
                  <a:lnTo>
                    <a:pt x="13521" y="27373"/>
                  </a:lnTo>
                  <a:lnTo>
                    <a:pt x="12711" y="27768"/>
                  </a:lnTo>
                  <a:lnTo>
                    <a:pt x="11901" y="28183"/>
                  </a:lnTo>
                  <a:lnTo>
                    <a:pt x="11112" y="28640"/>
                  </a:lnTo>
                  <a:lnTo>
                    <a:pt x="10323" y="29117"/>
                  </a:lnTo>
                  <a:lnTo>
                    <a:pt x="9554" y="29595"/>
                  </a:lnTo>
                  <a:lnTo>
                    <a:pt x="8059" y="30571"/>
                  </a:lnTo>
                  <a:lnTo>
                    <a:pt x="7311" y="31070"/>
                  </a:lnTo>
                  <a:lnTo>
                    <a:pt x="6564" y="31547"/>
                  </a:lnTo>
                  <a:lnTo>
                    <a:pt x="5816" y="32004"/>
                  </a:lnTo>
                  <a:lnTo>
                    <a:pt x="5048" y="32440"/>
                  </a:lnTo>
                  <a:lnTo>
                    <a:pt x="4279" y="32877"/>
                  </a:lnTo>
                  <a:lnTo>
                    <a:pt x="3511" y="33313"/>
                  </a:lnTo>
                  <a:lnTo>
                    <a:pt x="2722" y="33707"/>
                  </a:lnTo>
                  <a:lnTo>
                    <a:pt x="1932" y="34102"/>
                  </a:lnTo>
                  <a:lnTo>
                    <a:pt x="1122" y="34455"/>
                  </a:lnTo>
                  <a:lnTo>
                    <a:pt x="313" y="34808"/>
                  </a:lnTo>
                  <a:lnTo>
                    <a:pt x="1" y="36282"/>
                  </a:lnTo>
                  <a:lnTo>
                    <a:pt x="1" y="36282"/>
                  </a:lnTo>
                  <a:lnTo>
                    <a:pt x="624" y="36033"/>
                  </a:lnTo>
                  <a:lnTo>
                    <a:pt x="1247" y="35784"/>
                  </a:lnTo>
                  <a:lnTo>
                    <a:pt x="1849" y="35514"/>
                  </a:lnTo>
                  <a:lnTo>
                    <a:pt x="2452" y="35223"/>
                  </a:lnTo>
                  <a:lnTo>
                    <a:pt x="3262" y="34787"/>
                  </a:lnTo>
                  <a:lnTo>
                    <a:pt x="4072" y="34372"/>
                  </a:lnTo>
                  <a:lnTo>
                    <a:pt x="4861" y="33915"/>
                  </a:lnTo>
                  <a:lnTo>
                    <a:pt x="5629" y="33458"/>
                  </a:lnTo>
                  <a:lnTo>
                    <a:pt x="6418" y="32980"/>
                  </a:lnTo>
                  <a:lnTo>
                    <a:pt x="7187" y="32482"/>
                  </a:lnTo>
                  <a:lnTo>
                    <a:pt x="7934" y="31983"/>
                  </a:lnTo>
                  <a:lnTo>
                    <a:pt x="8682" y="31464"/>
                  </a:lnTo>
                  <a:lnTo>
                    <a:pt x="10157" y="30467"/>
                  </a:lnTo>
                  <a:lnTo>
                    <a:pt x="10904" y="29969"/>
                  </a:lnTo>
                  <a:lnTo>
                    <a:pt x="11652" y="29491"/>
                  </a:lnTo>
                  <a:lnTo>
                    <a:pt x="12399" y="29034"/>
                  </a:lnTo>
                  <a:lnTo>
                    <a:pt x="13168" y="28619"/>
                  </a:lnTo>
                  <a:lnTo>
                    <a:pt x="13936" y="28204"/>
                  </a:lnTo>
                  <a:lnTo>
                    <a:pt x="14746" y="27851"/>
                  </a:lnTo>
                  <a:lnTo>
                    <a:pt x="15141" y="27684"/>
                  </a:lnTo>
                  <a:lnTo>
                    <a:pt x="15535" y="27539"/>
                  </a:lnTo>
                  <a:lnTo>
                    <a:pt x="15951" y="27415"/>
                  </a:lnTo>
                  <a:lnTo>
                    <a:pt x="16366" y="27290"/>
                  </a:lnTo>
                  <a:lnTo>
                    <a:pt x="16782" y="27186"/>
                  </a:lnTo>
                  <a:lnTo>
                    <a:pt x="17218" y="27103"/>
                  </a:lnTo>
                  <a:lnTo>
                    <a:pt x="17633" y="27041"/>
                  </a:lnTo>
                  <a:lnTo>
                    <a:pt x="18069" y="26978"/>
                  </a:lnTo>
                  <a:lnTo>
                    <a:pt x="18671" y="26937"/>
                  </a:lnTo>
                  <a:lnTo>
                    <a:pt x="19257" y="26917"/>
                  </a:lnTo>
                  <a:lnTo>
                    <a:pt x="19257" y="26917"/>
                  </a:lnTo>
                  <a:lnTo>
                    <a:pt x="19294" y="26978"/>
                  </a:lnTo>
                  <a:lnTo>
                    <a:pt x="19814" y="27830"/>
                  </a:lnTo>
                  <a:lnTo>
                    <a:pt x="20354" y="28681"/>
                  </a:lnTo>
                  <a:lnTo>
                    <a:pt x="20935" y="29491"/>
                  </a:lnTo>
                  <a:lnTo>
                    <a:pt x="21517" y="30301"/>
                  </a:lnTo>
                  <a:lnTo>
                    <a:pt x="22119" y="30987"/>
                  </a:lnTo>
                  <a:lnTo>
                    <a:pt x="22721" y="31672"/>
                  </a:lnTo>
                  <a:lnTo>
                    <a:pt x="23033" y="31983"/>
                  </a:lnTo>
                  <a:lnTo>
                    <a:pt x="23365" y="32295"/>
                  </a:lnTo>
                  <a:lnTo>
                    <a:pt x="24050" y="32897"/>
                  </a:lnTo>
                  <a:lnTo>
                    <a:pt x="24403" y="33188"/>
                  </a:lnTo>
                  <a:lnTo>
                    <a:pt x="24777" y="33458"/>
                  </a:lnTo>
                  <a:lnTo>
                    <a:pt x="25525" y="33977"/>
                  </a:lnTo>
                  <a:lnTo>
                    <a:pt x="27145" y="34849"/>
                  </a:lnTo>
                  <a:lnTo>
                    <a:pt x="27560" y="35016"/>
                  </a:lnTo>
                  <a:lnTo>
                    <a:pt x="27996" y="35182"/>
                  </a:lnTo>
                  <a:lnTo>
                    <a:pt x="28432" y="35348"/>
                  </a:lnTo>
                  <a:lnTo>
                    <a:pt x="28869" y="35473"/>
                  </a:lnTo>
                  <a:lnTo>
                    <a:pt x="29325" y="35597"/>
                  </a:lnTo>
                  <a:lnTo>
                    <a:pt x="29782" y="35701"/>
                  </a:lnTo>
                  <a:lnTo>
                    <a:pt x="30239" y="35763"/>
                  </a:lnTo>
                  <a:lnTo>
                    <a:pt x="30696" y="35846"/>
                  </a:lnTo>
                  <a:lnTo>
                    <a:pt x="31174" y="35888"/>
                  </a:lnTo>
                  <a:lnTo>
                    <a:pt x="31672" y="35909"/>
                  </a:lnTo>
                  <a:lnTo>
                    <a:pt x="32171" y="35909"/>
                  </a:lnTo>
                  <a:lnTo>
                    <a:pt x="32648" y="35888"/>
                  </a:lnTo>
                  <a:lnTo>
                    <a:pt x="32694" y="35884"/>
                  </a:lnTo>
                  <a:lnTo>
                    <a:pt x="32694" y="35884"/>
                  </a:lnTo>
                  <a:lnTo>
                    <a:pt x="33188" y="36511"/>
                  </a:lnTo>
                  <a:lnTo>
                    <a:pt x="33749" y="37176"/>
                  </a:lnTo>
                  <a:lnTo>
                    <a:pt x="34351" y="37840"/>
                  </a:lnTo>
                  <a:lnTo>
                    <a:pt x="34933" y="38484"/>
                  </a:lnTo>
                  <a:lnTo>
                    <a:pt x="35556" y="39107"/>
                  </a:lnTo>
                  <a:lnTo>
                    <a:pt x="36200" y="39709"/>
                  </a:lnTo>
                  <a:lnTo>
                    <a:pt x="36843" y="40311"/>
                  </a:lnTo>
                  <a:lnTo>
                    <a:pt x="37508" y="40872"/>
                  </a:lnTo>
                  <a:lnTo>
                    <a:pt x="37882" y="41163"/>
                  </a:lnTo>
                  <a:lnTo>
                    <a:pt x="38256" y="41433"/>
                  </a:lnTo>
                  <a:lnTo>
                    <a:pt x="38629" y="41682"/>
                  </a:lnTo>
                  <a:lnTo>
                    <a:pt x="39003" y="41931"/>
                  </a:lnTo>
                  <a:lnTo>
                    <a:pt x="39398" y="42181"/>
                  </a:lnTo>
                  <a:lnTo>
                    <a:pt x="39813" y="42409"/>
                  </a:lnTo>
                  <a:lnTo>
                    <a:pt x="40208" y="42617"/>
                  </a:lnTo>
                  <a:lnTo>
                    <a:pt x="40623" y="42824"/>
                  </a:lnTo>
                  <a:lnTo>
                    <a:pt x="41039" y="43011"/>
                  </a:lnTo>
                  <a:lnTo>
                    <a:pt x="41454" y="43198"/>
                  </a:lnTo>
                  <a:lnTo>
                    <a:pt x="41890" y="43364"/>
                  </a:lnTo>
                  <a:lnTo>
                    <a:pt x="42326" y="43510"/>
                  </a:lnTo>
                  <a:lnTo>
                    <a:pt x="42762" y="43655"/>
                  </a:lnTo>
                  <a:lnTo>
                    <a:pt x="43198" y="43801"/>
                  </a:lnTo>
                  <a:lnTo>
                    <a:pt x="43635" y="43925"/>
                  </a:lnTo>
                  <a:lnTo>
                    <a:pt x="44091" y="44029"/>
                  </a:lnTo>
                  <a:lnTo>
                    <a:pt x="44985" y="44195"/>
                  </a:lnTo>
                  <a:lnTo>
                    <a:pt x="45898" y="44340"/>
                  </a:lnTo>
                  <a:lnTo>
                    <a:pt x="46812" y="44424"/>
                  </a:lnTo>
                  <a:lnTo>
                    <a:pt x="47726" y="44465"/>
                  </a:lnTo>
                  <a:lnTo>
                    <a:pt x="48660" y="44486"/>
                  </a:lnTo>
                  <a:lnTo>
                    <a:pt x="49574" y="44444"/>
                  </a:lnTo>
                  <a:lnTo>
                    <a:pt x="50488" y="44361"/>
                  </a:lnTo>
                  <a:lnTo>
                    <a:pt x="51402" y="44216"/>
                  </a:lnTo>
                  <a:lnTo>
                    <a:pt x="52295" y="44050"/>
                  </a:lnTo>
                  <a:lnTo>
                    <a:pt x="53167" y="43863"/>
                  </a:lnTo>
                  <a:lnTo>
                    <a:pt x="54060" y="43634"/>
                  </a:lnTo>
                  <a:lnTo>
                    <a:pt x="54932" y="43406"/>
                  </a:lnTo>
                  <a:lnTo>
                    <a:pt x="55805" y="43136"/>
                  </a:lnTo>
                  <a:lnTo>
                    <a:pt x="56656" y="42866"/>
                  </a:lnTo>
                  <a:lnTo>
                    <a:pt x="57508" y="42554"/>
                  </a:lnTo>
                  <a:lnTo>
                    <a:pt x="58359" y="42243"/>
                  </a:lnTo>
                  <a:lnTo>
                    <a:pt x="60374" y="41475"/>
                  </a:lnTo>
                  <a:lnTo>
                    <a:pt x="60291" y="40581"/>
                  </a:lnTo>
                  <a:lnTo>
                    <a:pt x="58089" y="41350"/>
                  </a:lnTo>
                  <a:lnTo>
                    <a:pt x="57258" y="41641"/>
                  </a:lnTo>
                  <a:lnTo>
                    <a:pt x="56407" y="41911"/>
                  </a:lnTo>
                  <a:lnTo>
                    <a:pt x="55555" y="42160"/>
                  </a:lnTo>
                  <a:lnTo>
                    <a:pt x="54704" y="42409"/>
                  </a:lnTo>
                  <a:lnTo>
                    <a:pt x="53852" y="42617"/>
                  </a:lnTo>
                  <a:lnTo>
                    <a:pt x="52980" y="42824"/>
                  </a:lnTo>
                  <a:lnTo>
                    <a:pt x="52108" y="42991"/>
                  </a:lnTo>
                  <a:lnTo>
                    <a:pt x="51236" y="43157"/>
                  </a:lnTo>
                  <a:lnTo>
                    <a:pt x="50363" y="43281"/>
                  </a:lnTo>
                  <a:lnTo>
                    <a:pt x="49512" y="43364"/>
                  </a:lnTo>
                  <a:lnTo>
                    <a:pt x="48640" y="43406"/>
                  </a:lnTo>
                  <a:lnTo>
                    <a:pt x="47767" y="43427"/>
                  </a:lnTo>
                  <a:lnTo>
                    <a:pt x="46874" y="43385"/>
                  </a:lnTo>
                  <a:lnTo>
                    <a:pt x="46023" y="43323"/>
                  </a:lnTo>
                  <a:lnTo>
                    <a:pt x="45151" y="43240"/>
                  </a:lnTo>
                  <a:lnTo>
                    <a:pt x="44278" y="43094"/>
                  </a:lnTo>
                  <a:lnTo>
                    <a:pt x="43427" y="42907"/>
                  </a:lnTo>
                  <a:lnTo>
                    <a:pt x="42575" y="42679"/>
                  </a:lnTo>
                  <a:lnTo>
                    <a:pt x="41745" y="42409"/>
                  </a:lnTo>
                  <a:lnTo>
                    <a:pt x="40935" y="42098"/>
                  </a:lnTo>
                  <a:lnTo>
                    <a:pt x="40146" y="41724"/>
                  </a:lnTo>
                  <a:lnTo>
                    <a:pt x="39377" y="41329"/>
                  </a:lnTo>
                  <a:lnTo>
                    <a:pt x="38629" y="40872"/>
                  </a:lnTo>
                  <a:lnTo>
                    <a:pt x="37903" y="40374"/>
                  </a:lnTo>
                  <a:lnTo>
                    <a:pt x="37238" y="39875"/>
                  </a:lnTo>
                  <a:lnTo>
                    <a:pt x="36615" y="39356"/>
                  </a:lnTo>
                  <a:lnTo>
                    <a:pt x="35971" y="38816"/>
                  </a:lnTo>
                  <a:lnTo>
                    <a:pt x="35369" y="38255"/>
                  </a:lnTo>
                  <a:lnTo>
                    <a:pt x="34787" y="37674"/>
                  </a:lnTo>
                  <a:lnTo>
                    <a:pt x="34206" y="37072"/>
                  </a:lnTo>
                  <a:lnTo>
                    <a:pt x="33666" y="36449"/>
                  </a:lnTo>
                  <a:lnTo>
                    <a:pt x="33142" y="35844"/>
                  </a:lnTo>
                  <a:lnTo>
                    <a:pt x="33142" y="35844"/>
                  </a:lnTo>
                  <a:lnTo>
                    <a:pt x="33770" y="35763"/>
                  </a:lnTo>
                  <a:lnTo>
                    <a:pt x="34393" y="35639"/>
                  </a:lnTo>
                  <a:lnTo>
                    <a:pt x="35286" y="35431"/>
                  </a:lnTo>
                  <a:lnTo>
                    <a:pt x="36179" y="35182"/>
                  </a:lnTo>
                  <a:lnTo>
                    <a:pt x="37051" y="34912"/>
                  </a:lnTo>
                  <a:lnTo>
                    <a:pt x="37903" y="34600"/>
                  </a:lnTo>
                  <a:lnTo>
                    <a:pt x="38733" y="34268"/>
                  </a:lnTo>
                  <a:lnTo>
                    <a:pt x="39585" y="33915"/>
                  </a:lnTo>
                  <a:lnTo>
                    <a:pt x="41226" y="33209"/>
                  </a:lnTo>
                  <a:lnTo>
                    <a:pt x="42035" y="32835"/>
                  </a:lnTo>
                  <a:lnTo>
                    <a:pt x="42845" y="32503"/>
                  </a:lnTo>
                  <a:lnTo>
                    <a:pt x="43676" y="32170"/>
                  </a:lnTo>
                  <a:lnTo>
                    <a:pt x="44507" y="31859"/>
                  </a:lnTo>
                  <a:lnTo>
                    <a:pt x="45338" y="31547"/>
                  </a:lnTo>
                  <a:lnTo>
                    <a:pt x="46168" y="31277"/>
                  </a:lnTo>
                  <a:lnTo>
                    <a:pt x="47020" y="31007"/>
                  </a:lnTo>
                  <a:lnTo>
                    <a:pt x="47871" y="30758"/>
                  </a:lnTo>
                  <a:lnTo>
                    <a:pt x="48723" y="30530"/>
                  </a:lnTo>
                  <a:lnTo>
                    <a:pt x="49574" y="30322"/>
                  </a:lnTo>
                  <a:lnTo>
                    <a:pt x="50426" y="30156"/>
                  </a:lnTo>
                  <a:lnTo>
                    <a:pt x="51298" y="30011"/>
                  </a:lnTo>
                  <a:lnTo>
                    <a:pt x="52170" y="29907"/>
                  </a:lnTo>
                  <a:lnTo>
                    <a:pt x="53042" y="29803"/>
                  </a:lnTo>
                  <a:lnTo>
                    <a:pt x="53915" y="29741"/>
                  </a:lnTo>
                  <a:lnTo>
                    <a:pt x="54787" y="29699"/>
                  </a:lnTo>
                  <a:lnTo>
                    <a:pt x="55680" y="29678"/>
                  </a:lnTo>
                  <a:lnTo>
                    <a:pt x="56573" y="29699"/>
                  </a:lnTo>
                  <a:lnTo>
                    <a:pt x="57487" y="29761"/>
                  </a:lnTo>
                  <a:lnTo>
                    <a:pt x="58380" y="29844"/>
                  </a:lnTo>
                  <a:lnTo>
                    <a:pt x="58131" y="28578"/>
                  </a:lnTo>
                  <a:lnTo>
                    <a:pt x="58131" y="28557"/>
                  </a:lnTo>
                  <a:lnTo>
                    <a:pt x="57300" y="28494"/>
                  </a:lnTo>
                  <a:lnTo>
                    <a:pt x="56448" y="28432"/>
                  </a:lnTo>
                  <a:lnTo>
                    <a:pt x="55597" y="28411"/>
                  </a:lnTo>
                  <a:lnTo>
                    <a:pt x="54745" y="28411"/>
                  </a:lnTo>
                  <a:lnTo>
                    <a:pt x="53832" y="28453"/>
                  </a:lnTo>
                  <a:lnTo>
                    <a:pt x="52918" y="28515"/>
                  </a:lnTo>
                  <a:lnTo>
                    <a:pt x="52004" y="28619"/>
                  </a:lnTo>
                  <a:lnTo>
                    <a:pt x="51111" y="28744"/>
                  </a:lnTo>
                  <a:lnTo>
                    <a:pt x="50197" y="28889"/>
                  </a:lnTo>
                  <a:lnTo>
                    <a:pt x="49304" y="29076"/>
                  </a:lnTo>
                  <a:lnTo>
                    <a:pt x="48411" y="29304"/>
                  </a:lnTo>
                  <a:lnTo>
                    <a:pt x="47539" y="29533"/>
                  </a:lnTo>
                  <a:lnTo>
                    <a:pt x="46667" y="29803"/>
                  </a:lnTo>
                  <a:lnTo>
                    <a:pt x="45815" y="30094"/>
                  </a:lnTo>
                  <a:lnTo>
                    <a:pt x="44964" y="30405"/>
                  </a:lnTo>
                  <a:lnTo>
                    <a:pt x="44112" y="30717"/>
                  </a:lnTo>
                  <a:lnTo>
                    <a:pt x="43261" y="31070"/>
                  </a:lnTo>
                  <a:lnTo>
                    <a:pt x="42430" y="31423"/>
                  </a:lnTo>
                  <a:lnTo>
                    <a:pt x="41599" y="31776"/>
                  </a:lnTo>
                  <a:lnTo>
                    <a:pt x="40769" y="32170"/>
                  </a:lnTo>
                  <a:lnTo>
                    <a:pt x="39149" y="32897"/>
                  </a:lnTo>
                  <a:lnTo>
                    <a:pt x="38339" y="33250"/>
                  </a:lnTo>
                  <a:lnTo>
                    <a:pt x="37508" y="33603"/>
                  </a:lnTo>
                  <a:lnTo>
                    <a:pt x="36698" y="33936"/>
                  </a:lnTo>
                  <a:lnTo>
                    <a:pt x="35867" y="34226"/>
                  </a:lnTo>
                  <a:lnTo>
                    <a:pt x="35037" y="34496"/>
                  </a:lnTo>
                  <a:lnTo>
                    <a:pt x="34185" y="34704"/>
                  </a:lnTo>
                  <a:lnTo>
                    <a:pt x="33749" y="34808"/>
                  </a:lnTo>
                  <a:lnTo>
                    <a:pt x="33313" y="34870"/>
                  </a:lnTo>
                  <a:lnTo>
                    <a:pt x="32877" y="34933"/>
                  </a:lnTo>
                  <a:lnTo>
                    <a:pt x="32420" y="34995"/>
                  </a:lnTo>
                  <a:lnTo>
                    <a:pt x="31901" y="34351"/>
                  </a:lnTo>
                  <a:lnTo>
                    <a:pt x="31361" y="33707"/>
                  </a:lnTo>
                  <a:lnTo>
                    <a:pt x="30821" y="33084"/>
                  </a:lnTo>
                  <a:lnTo>
                    <a:pt x="30281" y="32482"/>
                  </a:lnTo>
                  <a:lnTo>
                    <a:pt x="29720" y="31880"/>
                  </a:lnTo>
                  <a:lnTo>
                    <a:pt x="29139" y="31277"/>
                  </a:lnTo>
                  <a:lnTo>
                    <a:pt x="28557" y="30696"/>
                  </a:lnTo>
                  <a:lnTo>
                    <a:pt x="27976" y="30114"/>
                  </a:lnTo>
                  <a:lnTo>
                    <a:pt x="27269" y="29533"/>
                  </a:lnTo>
                  <a:lnTo>
                    <a:pt x="26584" y="28972"/>
                  </a:lnTo>
                  <a:lnTo>
                    <a:pt x="26210" y="28702"/>
                  </a:lnTo>
                  <a:lnTo>
                    <a:pt x="25836" y="28453"/>
                  </a:lnTo>
                  <a:lnTo>
                    <a:pt x="25047" y="27954"/>
                  </a:lnTo>
                  <a:lnTo>
                    <a:pt x="24653" y="27747"/>
                  </a:lnTo>
                  <a:lnTo>
                    <a:pt x="24258" y="27539"/>
                  </a:lnTo>
                  <a:lnTo>
                    <a:pt x="23407" y="27165"/>
                  </a:lnTo>
                  <a:lnTo>
                    <a:pt x="21662" y="26584"/>
                  </a:lnTo>
                  <a:lnTo>
                    <a:pt x="21060" y="26438"/>
                  </a:lnTo>
                  <a:lnTo>
                    <a:pt x="20457" y="26335"/>
                  </a:lnTo>
                  <a:lnTo>
                    <a:pt x="19855" y="26251"/>
                  </a:lnTo>
                  <a:lnTo>
                    <a:pt x="19232" y="26210"/>
                  </a:lnTo>
                  <a:lnTo>
                    <a:pt x="18588" y="25109"/>
                  </a:lnTo>
                  <a:lnTo>
                    <a:pt x="17965" y="24009"/>
                  </a:lnTo>
                  <a:lnTo>
                    <a:pt x="17529" y="23219"/>
                  </a:lnTo>
                  <a:lnTo>
                    <a:pt x="17072" y="22451"/>
                  </a:lnTo>
                  <a:lnTo>
                    <a:pt x="16595" y="21683"/>
                  </a:lnTo>
                  <a:lnTo>
                    <a:pt x="16096" y="20935"/>
                  </a:lnTo>
                  <a:lnTo>
                    <a:pt x="15577" y="20187"/>
                  </a:lnTo>
                  <a:lnTo>
                    <a:pt x="15037" y="19460"/>
                  </a:lnTo>
                  <a:lnTo>
                    <a:pt x="14497" y="18754"/>
                  </a:lnTo>
                  <a:lnTo>
                    <a:pt x="13916" y="18048"/>
                  </a:lnTo>
                  <a:lnTo>
                    <a:pt x="13708" y="17820"/>
                  </a:lnTo>
                  <a:lnTo>
                    <a:pt x="14165" y="17134"/>
                  </a:lnTo>
                  <a:lnTo>
                    <a:pt x="14601" y="16428"/>
                  </a:lnTo>
                  <a:lnTo>
                    <a:pt x="15037" y="15722"/>
                  </a:lnTo>
                  <a:lnTo>
                    <a:pt x="15452" y="15016"/>
                  </a:lnTo>
                  <a:lnTo>
                    <a:pt x="15847" y="14310"/>
                  </a:lnTo>
                  <a:lnTo>
                    <a:pt x="16242" y="13583"/>
                  </a:lnTo>
                  <a:lnTo>
                    <a:pt x="16615" y="12856"/>
                  </a:lnTo>
                  <a:lnTo>
                    <a:pt x="16989" y="12129"/>
                  </a:lnTo>
                  <a:lnTo>
                    <a:pt x="18256" y="9699"/>
                  </a:lnTo>
                  <a:lnTo>
                    <a:pt x="18260" y="9692"/>
                  </a:lnTo>
                  <a:lnTo>
                    <a:pt x="18260" y="9692"/>
                  </a:lnTo>
                  <a:lnTo>
                    <a:pt x="17799" y="9346"/>
                  </a:lnTo>
                  <a:lnTo>
                    <a:pt x="17446" y="9076"/>
                  </a:lnTo>
                  <a:lnTo>
                    <a:pt x="17395" y="903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197;p116">
              <a:extLst>
                <a:ext uri="{FF2B5EF4-FFF2-40B4-BE49-F238E27FC236}">
                  <a16:creationId xmlns:a16="http://schemas.microsoft.com/office/drawing/2014/main" id="{B4F0FA7E-6A01-AA29-8E89-4621D60F431E}"/>
                </a:ext>
              </a:extLst>
            </p:cNvPr>
            <p:cNvSpPr/>
            <p:nvPr/>
          </p:nvSpPr>
          <p:spPr>
            <a:xfrm>
              <a:off x="2650640" y="1992302"/>
              <a:ext cx="361704" cy="522651"/>
            </a:xfrm>
            <a:custGeom>
              <a:avLst/>
              <a:gdLst/>
              <a:ahLst/>
              <a:cxnLst/>
              <a:rect l="l" t="t" r="r" b="b"/>
              <a:pathLst>
                <a:path w="18671" h="26979" extrusionOk="0">
                  <a:moveTo>
                    <a:pt x="2327" y="1"/>
                  </a:moveTo>
                  <a:lnTo>
                    <a:pt x="2285" y="21"/>
                  </a:lnTo>
                  <a:lnTo>
                    <a:pt x="2285" y="42"/>
                  </a:lnTo>
                  <a:lnTo>
                    <a:pt x="2202" y="1039"/>
                  </a:lnTo>
                  <a:lnTo>
                    <a:pt x="2098" y="2057"/>
                  </a:lnTo>
                  <a:lnTo>
                    <a:pt x="1994" y="3095"/>
                  </a:lnTo>
                  <a:lnTo>
                    <a:pt x="1870" y="4133"/>
                  </a:lnTo>
                  <a:lnTo>
                    <a:pt x="1600" y="6169"/>
                  </a:lnTo>
                  <a:lnTo>
                    <a:pt x="1288" y="8142"/>
                  </a:lnTo>
                  <a:lnTo>
                    <a:pt x="769" y="11132"/>
                  </a:lnTo>
                  <a:lnTo>
                    <a:pt x="333" y="13624"/>
                  </a:lnTo>
                  <a:lnTo>
                    <a:pt x="167" y="14601"/>
                  </a:lnTo>
                  <a:lnTo>
                    <a:pt x="42" y="15369"/>
                  </a:lnTo>
                  <a:lnTo>
                    <a:pt x="1" y="15909"/>
                  </a:lnTo>
                  <a:lnTo>
                    <a:pt x="1" y="16075"/>
                  </a:lnTo>
                  <a:lnTo>
                    <a:pt x="21" y="16179"/>
                  </a:lnTo>
                  <a:lnTo>
                    <a:pt x="250" y="16657"/>
                  </a:lnTo>
                  <a:lnTo>
                    <a:pt x="499" y="17134"/>
                  </a:lnTo>
                  <a:lnTo>
                    <a:pt x="769" y="17612"/>
                  </a:lnTo>
                  <a:lnTo>
                    <a:pt x="1060" y="18110"/>
                  </a:lnTo>
                  <a:lnTo>
                    <a:pt x="1371" y="18609"/>
                  </a:lnTo>
                  <a:lnTo>
                    <a:pt x="1704" y="19086"/>
                  </a:lnTo>
                  <a:lnTo>
                    <a:pt x="2057" y="19585"/>
                  </a:lnTo>
                  <a:lnTo>
                    <a:pt x="2410" y="20063"/>
                  </a:lnTo>
                  <a:lnTo>
                    <a:pt x="2783" y="20561"/>
                  </a:lnTo>
                  <a:lnTo>
                    <a:pt x="3178" y="21039"/>
                  </a:lnTo>
                  <a:lnTo>
                    <a:pt x="3573" y="21496"/>
                  </a:lnTo>
                  <a:lnTo>
                    <a:pt x="3988" y="21952"/>
                  </a:lnTo>
                  <a:lnTo>
                    <a:pt x="4403" y="22409"/>
                  </a:lnTo>
                  <a:lnTo>
                    <a:pt x="4819" y="22845"/>
                  </a:lnTo>
                  <a:lnTo>
                    <a:pt x="5255" y="23282"/>
                  </a:lnTo>
                  <a:lnTo>
                    <a:pt x="5691" y="23676"/>
                  </a:lnTo>
                  <a:lnTo>
                    <a:pt x="6148" y="24071"/>
                  </a:lnTo>
                  <a:lnTo>
                    <a:pt x="6605" y="24445"/>
                  </a:lnTo>
                  <a:lnTo>
                    <a:pt x="7041" y="24818"/>
                  </a:lnTo>
                  <a:lnTo>
                    <a:pt x="7498" y="25151"/>
                  </a:lnTo>
                  <a:lnTo>
                    <a:pt x="7955" y="25462"/>
                  </a:lnTo>
                  <a:lnTo>
                    <a:pt x="8412" y="25732"/>
                  </a:lnTo>
                  <a:lnTo>
                    <a:pt x="8848" y="26002"/>
                  </a:lnTo>
                  <a:lnTo>
                    <a:pt x="9305" y="26231"/>
                  </a:lnTo>
                  <a:lnTo>
                    <a:pt x="9741" y="26438"/>
                  </a:lnTo>
                  <a:lnTo>
                    <a:pt x="10177" y="26625"/>
                  </a:lnTo>
                  <a:lnTo>
                    <a:pt x="10613" y="26750"/>
                  </a:lnTo>
                  <a:lnTo>
                    <a:pt x="11028" y="26874"/>
                  </a:lnTo>
                  <a:lnTo>
                    <a:pt x="11444" y="26937"/>
                  </a:lnTo>
                  <a:lnTo>
                    <a:pt x="11838" y="26978"/>
                  </a:lnTo>
                  <a:lnTo>
                    <a:pt x="12233" y="26978"/>
                  </a:lnTo>
                  <a:lnTo>
                    <a:pt x="12607" y="26937"/>
                  </a:lnTo>
                  <a:lnTo>
                    <a:pt x="12960" y="26854"/>
                  </a:lnTo>
                  <a:lnTo>
                    <a:pt x="13292" y="26729"/>
                  </a:lnTo>
                  <a:lnTo>
                    <a:pt x="13604" y="26584"/>
                  </a:lnTo>
                  <a:lnTo>
                    <a:pt x="13894" y="26376"/>
                  </a:lnTo>
                  <a:lnTo>
                    <a:pt x="14164" y="26168"/>
                  </a:lnTo>
                  <a:lnTo>
                    <a:pt x="14414" y="25919"/>
                  </a:lnTo>
                  <a:lnTo>
                    <a:pt x="14642" y="25628"/>
                  </a:lnTo>
                  <a:lnTo>
                    <a:pt x="14850" y="25338"/>
                  </a:lnTo>
                  <a:lnTo>
                    <a:pt x="15057" y="25005"/>
                  </a:lnTo>
                  <a:lnTo>
                    <a:pt x="15244" y="24652"/>
                  </a:lnTo>
                  <a:lnTo>
                    <a:pt x="15410" y="24299"/>
                  </a:lnTo>
                  <a:lnTo>
                    <a:pt x="15556" y="23905"/>
                  </a:lnTo>
                  <a:lnTo>
                    <a:pt x="15701" y="23510"/>
                  </a:lnTo>
                  <a:lnTo>
                    <a:pt x="15826" y="23115"/>
                  </a:lnTo>
                  <a:lnTo>
                    <a:pt x="15930" y="22700"/>
                  </a:lnTo>
                  <a:lnTo>
                    <a:pt x="16033" y="22285"/>
                  </a:lnTo>
                  <a:lnTo>
                    <a:pt x="16200" y="21433"/>
                  </a:lnTo>
                  <a:lnTo>
                    <a:pt x="16324" y="20582"/>
                  </a:lnTo>
                  <a:lnTo>
                    <a:pt x="16407" y="19730"/>
                  </a:lnTo>
                  <a:lnTo>
                    <a:pt x="16470" y="18941"/>
                  </a:lnTo>
                  <a:lnTo>
                    <a:pt x="16490" y="18214"/>
                  </a:lnTo>
                  <a:lnTo>
                    <a:pt x="16490" y="17529"/>
                  </a:lnTo>
                  <a:lnTo>
                    <a:pt x="16470" y="16968"/>
                  </a:lnTo>
                  <a:lnTo>
                    <a:pt x="16428" y="16490"/>
                  </a:lnTo>
                  <a:lnTo>
                    <a:pt x="16428" y="16324"/>
                  </a:lnTo>
                  <a:lnTo>
                    <a:pt x="16387" y="15784"/>
                  </a:lnTo>
                  <a:lnTo>
                    <a:pt x="16387" y="15244"/>
                  </a:lnTo>
                  <a:lnTo>
                    <a:pt x="16449" y="14372"/>
                  </a:lnTo>
                  <a:lnTo>
                    <a:pt x="16553" y="13479"/>
                  </a:lnTo>
                  <a:lnTo>
                    <a:pt x="16698" y="12607"/>
                  </a:lnTo>
                  <a:lnTo>
                    <a:pt x="16843" y="11714"/>
                  </a:lnTo>
                  <a:lnTo>
                    <a:pt x="17030" y="10862"/>
                  </a:lnTo>
                  <a:lnTo>
                    <a:pt x="17217" y="10032"/>
                  </a:lnTo>
                  <a:lnTo>
                    <a:pt x="17425" y="9222"/>
                  </a:lnTo>
                  <a:lnTo>
                    <a:pt x="17633" y="8474"/>
                  </a:lnTo>
                  <a:lnTo>
                    <a:pt x="18006" y="7145"/>
                  </a:lnTo>
                  <a:lnTo>
                    <a:pt x="18339" y="6106"/>
                  </a:lnTo>
                  <a:lnTo>
                    <a:pt x="18671" y="5172"/>
                  </a:lnTo>
                  <a:lnTo>
                    <a:pt x="16117" y="4300"/>
                  </a:lnTo>
                  <a:lnTo>
                    <a:pt x="13479" y="3407"/>
                  </a:lnTo>
                  <a:lnTo>
                    <a:pt x="10488" y="2410"/>
                  </a:lnTo>
                  <a:lnTo>
                    <a:pt x="7477" y="1434"/>
                  </a:lnTo>
                  <a:lnTo>
                    <a:pt x="6086" y="997"/>
                  </a:lnTo>
                  <a:lnTo>
                    <a:pt x="4860" y="624"/>
                  </a:lnTo>
                  <a:lnTo>
                    <a:pt x="3801" y="312"/>
                  </a:lnTo>
                  <a:lnTo>
                    <a:pt x="2991" y="104"/>
                  </a:lnTo>
                  <a:lnTo>
                    <a:pt x="2700" y="42"/>
                  </a:lnTo>
                  <a:lnTo>
                    <a:pt x="2472"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198;p116">
              <a:extLst>
                <a:ext uri="{FF2B5EF4-FFF2-40B4-BE49-F238E27FC236}">
                  <a16:creationId xmlns:a16="http://schemas.microsoft.com/office/drawing/2014/main" id="{E5F1082B-51B7-17A3-F03D-1C56EE1918AA}"/>
                </a:ext>
              </a:extLst>
            </p:cNvPr>
            <p:cNvSpPr/>
            <p:nvPr/>
          </p:nvSpPr>
          <p:spPr>
            <a:xfrm>
              <a:off x="2703353" y="1992709"/>
              <a:ext cx="308991" cy="319859"/>
            </a:xfrm>
            <a:custGeom>
              <a:avLst/>
              <a:gdLst/>
              <a:ahLst/>
              <a:cxnLst/>
              <a:rect l="l" t="t" r="r" b="b"/>
              <a:pathLst>
                <a:path w="15950" h="16511" extrusionOk="0">
                  <a:moveTo>
                    <a:pt x="0" y="0"/>
                  </a:moveTo>
                  <a:lnTo>
                    <a:pt x="83" y="686"/>
                  </a:lnTo>
                  <a:lnTo>
                    <a:pt x="208" y="1558"/>
                  </a:lnTo>
                  <a:lnTo>
                    <a:pt x="395" y="2596"/>
                  </a:lnTo>
                  <a:lnTo>
                    <a:pt x="644" y="3759"/>
                  </a:lnTo>
                  <a:lnTo>
                    <a:pt x="789" y="4382"/>
                  </a:lnTo>
                  <a:lnTo>
                    <a:pt x="956" y="5026"/>
                  </a:lnTo>
                  <a:lnTo>
                    <a:pt x="1142" y="5670"/>
                  </a:lnTo>
                  <a:lnTo>
                    <a:pt x="1350" y="6355"/>
                  </a:lnTo>
                  <a:lnTo>
                    <a:pt x="1599" y="7020"/>
                  </a:lnTo>
                  <a:lnTo>
                    <a:pt x="1849" y="7705"/>
                  </a:lnTo>
                  <a:lnTo>
                    <a:pt x="2139" y="8391"/>
                  </a:lnTo>
                  <a:lnTo>
                    <a:pt x="2451" y="9076"/>
                  </a:lnTo>
                  <a:lnTo>
                    <a:pt x="2783" y="9761"/>
                  </a:lnTo>
                  <a:lnTo>
                    <a:pt x="3157" y="10426"/>
                  </a:lnTo>
                  <a:lnTo>
                    <a:pt x="3552" y="11070"/>
                  </a:lnTo>
                  <a:lnTo>
                    <a:pt x="3988" y="11714"/>
                  </a:lnTo>
                  <a:lnTo>
                    <a:pt x="4445" y="12316"/>
                  </a:lnTo>
                  <a:lnTo>
                    <a:pt x="4943" y="12897"/>
                  </a:lnTo>
                  <a:lnTo>
                    <a:pt x="5462" y="13458"/>
                  </a:lnTo>
                  <a:lnTo>
                    <a:pt x="5753" y="13728"/>
                  </a:lnTo>
                  <a:lnTo>
                    <a:pt x="6044" y="13977"/>
                  </a:lnTo>
                  <a:lnTo>
                    <a:pt x="6334" y="14226"/>
                  </a:lnTo>
                  <a:lnTo>
                    <a:pt x="6646" y="14455"/>
                  </a:lnTo>
                  <a:lnTo>
                    <a:pt x="6957" y="14683"/>
                  </a:lnTo>
                  <a:lnTo>
                    <a:pt x="7290" y="14912"/>
                  </a:lnTo>
                  <a:lnTo>
                    <a:pt x="7622" y="15120"/>
                  </a:lnTo>
                  <a:lnTo>
                    <a:pt x="7954" y="15306"/>
                  </a:lnTo>
                  <a:lnTo>
                    <a:pt x="8328" y="15493"/>
                  </a:lnTo>
                  <a:lnTo>
                    <a:pt x="8681" y="15659"/>
                  </a:lnTo>
                  <a:lnTo>
                    <a:pt x="9055" y="15805"/>
                  </a:lnTo>
                  <a:lnTo>
                    <a:pt x="9450" y="15950"/>
                  </a:lnTo>
                  <a:lnTo>
                    <a:pt x="9844" y="16075"/>
                  </a:lnTo>
                  <a:lnTo>
                    <a:pt x="10260" y="16199"/>
                  </a:lnTo>
                  <a:lnTo>
                    <a:pt x="10675" y="16283"/>
                  </a:lnTo>
                  <a:lnTo>
                    <a:pt x="11111" y="16366"/>
                  </a:lnTo>
                  <a:lnTo>
                    <a:pt x="11547" y="16428"/>
                  </a:lnTo>
                  <a:lnTo>
                    <a:pt x="12004" y="16490"/>
                  </a:lnTo>
                  <a:lnTo>
                    <a:pt x="12440" y="16511"/>
                  </a:lnTo>
                  <a:lnTo>
                    <a:pt x="13292" y="16511"/>
                  </a:lnTo>
                  <a:lnTo>
                    <a:pt x="13707" y="16490"/>
                  </a:lnTo>
                  <a:lnTo>
                    <a:pt x="13707" y="16303"/>
                  </a:lnTo>
                  <a:lnTo>
                    <a:pt x="13686" y="16033"/>
                  </a:lnTo>
                  <a:lnTo>
                    <a:pt x="13666" y="15763"/>
                  </a:lnTo>
                  <a:lnTo>
                    <a:pt x="13666" y="15493"/>
                  </a:lnTo>
                  <a:lnTo>
                    <a:pt x="13686" y="15223"/>
                  </a:lnTo>
                  <a:lnTo>
                    <a:pt x="13749" y="14351"/>
                  </a:lnTo>
                  <a:lnTo>
                    <a:pt x="13852" y="13479"/>
                  </a:lnTo>
                  <a:lnTo>
                    <a:pt x="13998" y="12586"/>
                  </a:lnTo>
                  <a:lnTo>
                    <a:pt x="14143" y="11693"/>
                  </a:lnTo>
                  <a:lnTo>
                    <a:pt x="14330" y="10841"/>
                  </a:lnTo>
                  <a:lnTo>
                    <a:pt x="14517" y="10011"/>
                  </a:lnTo>
                  <a:lnTo>
                    <a:pt x="14725" y="9201"/>
                  </a:lnTo>
                  <a:lnTo>
                    <a:pt x="14912" y="8453"/>
                  </a:lnTo>
                  <a:lnTo>
                    <a:pt x="15306" y="7124"/>
                  </a:lnTo>
                  <a:lnTo>
                    <a:pt x="15638" y="6065"/>
                  </a:lnTo>
                  <a:lnTo>
                    <a:pt x="15950" y="5151"/>
                  </a:lnTo>
                  <a:lnTo>
                    <a:pt x="13832" y="4424"/>
                  </a:lnTo>
                  <a:lnTo>
                    <a:pt x="11609" y="3656"/>
                  </a:lnTo>
                  <a:lnTo>
                    <a:pt x="8972" y="2762"/>
                  </a:lnTo>
                  <a:lnTo>
                    <a:pt x="6231" y="1869"/>
                  </a:lnTo>
                  <a:lnTo>
                    <a:pt x="3614" y="1018"/>
                  </a:lnTo>
                  <a:lnTo>
                    <a:pt x="2472" y="665"/>
                  </a:lnTo>
                  <a:lnTo>
                    <a:pt x="1454" y="374"/>
                  </a:lnTo>
                  <a:lnTo>
                    <a:pt x="623" y="146"/>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199;p116">
              <a:extLst>
                <a:ext uri="{FF2B5EF4-FFF2-40B4-BE49-F238E27FC236}">
                  <a16:creationId xmlns:a16="http://schemas.microsoft.com/office/drawing/2014/main" id="{606DB7BF-9694-7039-EA77-ADEC28623614}"/>
                </a:ext>
              </a:extLst>
            </p:cNvPr>
            <p:cNvSpPr/>
            <p:nvPr/>
          </p:nvSpPr>
          <p:spPr>
            <a:xfrm>
              <a:off x="2572995" y="1451577"/>
              <a:ext cx="615987" cy="772478"/>
            </a:xfrm>
            <a:custGeom>
              <a:avLst/>
              <a:gdLst/>
              <a:ahLst/>
              <a:cxnLst/>
              <a:rect l="l" t="t" r="r" b="b"/>
              <a:pathLst>
                <a:path w="31797" h="39875" extrusionOk="0">
                  <a:moveTo>
                    <a:pt x="14164" y="0"/>
                  </a:moveTo>
                  <a:lnTo>
                    <a:pt x="13354" y="63"/>
                  </a:lnTo>
                  <a:lnTo>
                    <a:pt x="12544" y="187"/>
                  </a:lnTo>
                  <a:lnTo>
                    <a:pt x="11755" y="333"/>
                  </a:lnTo>
                  <a:lnTo>
                    <a:pt x="10945" y="519"/>
                  </a:lnTo>
                  <a:lnTo>
                    <a:pt x="10156" y="769"/>
                  </a:lnTo>
                  <a:lnTo>
                    <a:pt x="9387" y="1059"/>
                  </a:lnTo>
                  <a:lnTo>
                    <a:pt x="8619" y="1371"/>
                  </a:lnTo>
                  <a:lnTo>
                    <a:pt x="7871" y="1745"/>
                  </a:lnTo>
                  <a:lnTo>
                    <a:pt x="7145" y="2139"/>
                  </a:lnTo>
                  <a:lnTo>
                    <a:pt x="6438" y="2575"/>
                  </a:lnTo>
                  <a:lnTo>
                    <a:pt x="5753" y="3053"/>
                  </a:lnTo>
                  <a:lnTo>
                    <a:pt x="5109" y="3552"/>
                  </a:lnTo>
                  <a:lnTo>
                    <a:pt x="4465" y="4092"/>
                  </a:lnTo>
                  <a:lnTo>
                    <a:pt x="3863" y="4673"/>
                  </a:lnTo>
                  <a:lnTo>
                    <a:pt x="3302" y="5275"/>
                  </a:lnTo>
                  <a:lnTo>
                    <a:pt x="2783" y="5898"/>
                  </a:lnTo>
                  <a:lnTo>
                    <a:pt x="2285" y="6563"/>
                  </a:lnTo>
                  <a:lnTo>
                    <a:pt x="2056" y="6916"/>
                  </a:lnTo>
                  <a:lnTo>
                    <a:pt x="1828" y="7248"/>
                  </a:lnTo>
                  <a:lnTo>
                    <a:pt x="1620" y="7601"/>
                  </a:lnTo>
                  <a:lnTo>
                    <a:pt x="1433" y="7975"/>
                  </a:lnTo>
                  <a:lnTo>
                    <a:pt x="1246" y="8349"/>
                  </a:lnTo>
                  <a:lnTo>
                    <a:pt x="1060" y="8702"/>
                  </a:lnTo>
                  <a:lnTo>
                    <a:pt x="893" y="9097"/>
                  </a:lnTo>
                  <a:lnTo>
                    <a:pt x="748" y="9471"/>
                  </a:lnTo>
                  <a:lnTo>
                    <a:pt x="603" y="9865"/>
                  </a:lnTo>
                  <a:lnTo>
                    <a:pt x="478" y="10260"/>
                  </a:lnTo>
                  <a:lnTo>
                    <a:pt x="374" y="10654"/>
                  </a:lnTo>
                  <a:lnTo>
                    <a:pt x="270" y="11070"/>
                  </a:lnTo>
                  <a:lnTo>
                    <a:pt x="187" y="11485"/>
                  </a:lnTo>
                  <a:lnTo>
                    <a:pt x="125" y="11900"/>
                  </a:lnTo>
                  <a:lnTo>
                    <a:pt x="63" y="12316"/>
                  </a:lnTo>
                  <a:lnTo>
                    <a:pt x="21" y="12731"/>
                  </a:lnTo>
                  <a:lnTo>
                    <a:pt x="0" y="13354"/>
                  </a:lnTo>
                  <a:lnTo>
                    <a:pt x="21" y="13998"/>
                  </a:lnTo>
                  <a:lnTo>
                    <a:pt x="63" y="14704"/>
                  </a:lnTo>
                  <a:lnTo>
                    <a:pt x="166" y="15472"/>
                  </a:lnTo>
                  <a:lnTo>
                    <a:pt x="291" y="16262"/>
                  </a:lnTo>
                  <a:lnTo>
                    <a:pt x="457" y="17092"/>
                  </a:lnTo>
                  <a:lnTo>
                    <a:pt x="644" y="17965"/>
                  </a:lnTo>
                  <a:lnTo>
                    <a:pt x="873" y="18858"/>
                  </a:lnTo>
                  <a:lnTo>
                    <a:pt x="1122" y="19771"/>
                  </a:lnTo>
                  <a:lnTo>
                    <a:pt x="1413" y="20706"/>
                  </a:lnTo>
                  <a:lnTo>
                    <a:pt x="1724" y="21661"/>
                  </a:lnTo>
                  <a:lnTo>
                    <a:pt x="2056" y="22617"/>
                  </a:lnTo>
                  <a:lnTo>
                    <a:pt x="2409" y="23593"/>
                  </a:lnTo>
                  <a:lnTo>
                    <a:pt x="2783" y="24548"/>
                  </a:lnTo>
                  <a:lnTo>
                    <a:pt x="3178" y="25524"/>
                  </a:lnTo>
                  <a:lnTo>
                    <a:pt x="3593" y="26500"/>
                  </a:lnTo>
                  <a:lnTo>
                    <a:pt x="4009" y="27456"/>
                  </a:lnTo>
                  <a:lnTo>
                    <a:pt x="4465" y="28390"/>
                  </a:lnTo>
                  <a:lnTo>
                    <a:pt x="4922" y="29304"/>
                  </a:lnTo>
                  <a:lnTo>
                    <a:pt x="5379" y="30218"/>
                  </a:lnTo>
                  <a:lnTo>
                    <a:pt x="5857" y="31090"/>
                  </a:lnTo>
                  <a:lnTo>
                    <a:pt x="6335" y="31921"/>
                  </a:lnTo>
                  <a:lnTo>
                    <a:pt x="6833" y="32731"/>
                  </a:lnTo>
                  <a:lnTo>
                    <a:pt x="7311" y="33499"/>
                  </a:lnTo>
                  <a:lnTo>
                    <a:pt x="7809" y="34226"/>
                  </a:lnTo>
                  <a:lnTo>
                    <a:pt x="8308" y="34911"/>
                  </a:lnTo>
                  <a:lnTo>
                    <a:pt x="8806" y="35534"/>
                  </a:lnTo>
                  <a:lnTo>
                    <a:pt x="9304" y="36095"/>
                  </a:lnTo>
                  <a:lnTo>
                    <a:pt x="9782" y="36614"/>
                  </a:lnTo>
                  <a:lnTo>
                    <a:pt x="10281" y="37051"/>
                  </a:lnTo>
                  <a:lnTo>
                    <a:pt x="10509" y="37258"/>
                  </a:lnTo>
                  <a:lnTo>
                    <a:pt x="10758" y="37424"/>
                  </a:lnTo>
                  <a:lnTo>
                    <a:pt x="10987" y="37590"/>
                  </a:lnTo>
                  <a:lnTo>
                    <a:pt x="11215" y="37736"/>
                  </a:lnTo>
                  <a:lnTo>
                    <a:pt x="11900" y="38089"/>
                  </a:lnTo>
                  <a:lnTo>
                    <a:pt x="12586" y="38421"/>
                  </a:lnTo>
                  <a:lnTo>
                    <a:pt x="13292" y="38733"/>
                  </a:lnTo>
                  <a:lnTo>
                    <a:pt x="14019" y="38982"/>
                  </a:lnTo>
                  <a:lnTo>
                    <a:pt x="14725" y="39210"/>
                  </a:lnTo>
                  <a:lnTo>
                    <a:pt x="15473" y="39418"/>
                  </a:lnTo>
                  <a:lnTo>
                    <a:pt x="16199" y="39584"/>
                  </a:lnTo>
                  <a:lnTo>
                    <a:pt x="16947" y="39709"/>
                  </a:lnTo>
                  <a:lnTo>
                    <a:pt x="17674" y="39792"/>
                  </a:lnTo>
                  <a:lnTo>
                    <a:pt x="18422" y="39854"/>
                  </a:lnTo>
                  <a:lnTo>
                    <a:pt x="19169" y="39875"/>
                  </a:lnTo>
                  <a:lnTo>
                    <a:pt x="19896" y="39854"/>
                  </a:lnTo>
                  <a:lnTo>
                    <a:pt x="20644" y="39813"/>
                  </a:lnTo>
                  <a:lnTo>
                    <a:pt x="21371" y="39730"/>
                  </a:lnTo>
                  <a:lnTo>
                    <a:pt x="22077" y="39605"/>
                  </a:lnTo>
                  <a:lnTo>
                    <a:pt x="22783" y="39460"/>
                  </a:lnTo>
                  <a:lnTo>
                    <a:pt x="23468" y="39273"/>
                  </a:lnTo>
                  <a:lnTo>
                    <a:pt x="24154" y="39044"/>
                  </a:lnTo>
                  <a:lnTo>
                    <a:pt x="24818" y="38774"/>
                  </a:lnTo>
                  <a:lnTo>
                    <a:pt x="25462" y="38463"/>
                  </a:lnTo>
                  <a:lnTo>
                    <a:pt x="26106" y="38130"/>
                  </a:lnTo>
                  <a:lnTo>
                    <a:pt x="26708" y="37757"/>
                  </a:lnTo>
                  <a:lnTo>
                    <a:pt x="27290" y="37362"/>
                  </a:lnTo>
                  <a:lnTo>
                    <a:pt x="27850" y="36905"/>
                  </a:lnTo>
                  <a:lnTo>
                    <a:pt x="28390" y="36427"/>
                  </a:lnTo>
                  <a:lnTo>
                    <a:pt x="28889" y="35908"/>
                  </a:lnTo>
                  <a:lnTo>
                    <a:pt x="29366" y="35348"/>
                  </a:lnTo>
                  <a:lnTo>
                    <a:pt x="29802" y="34745"/>
                  </a:lnTo>
                  <a:lnTo>
                    <a:pt x="30218" y="34122"/>
                  </a:lnTo>
                  <a:lnTo>
                    <a:pt x="30405" y="33790"/>
                  </a:lnTo>
                  <a:lnTo>
                    <a:pt x="30592" y="33437"/>
                  </a:lnTo>
                  <a:lnTo>
                    <a:pt x="30758" y="33084"/>
                  </a:lnTo>
                  <a:lnTo>
                    <a:pt x="30924" y="32731"/>
                  </a:lnTo>
                  <a:lnTo>
                    <a:pt x="31090" y="32357"/>
                  </a:lnTo>
                  <a:lnTo>
                    <a:pt x="31235" y="31983"/>
                  </a:lnTo>
                  <a:lnTo>
                    <a:pt x="31360" y="31609"/>
                  </a:lnTo>
                  <a:lnTo>
                    <a:pt x="31464" y="31215"/>
                  </a:lnTo>
                  <a:lnTo>
                    <a:pt x="31568" y="30799"/>
                  </a:lnTo>
                  <a:lnTo>
                    <a:pt x="31630" y="30363"/>
                  </a:lnTo>
                  <a:lnTo>
                    <a:pt x="31692" y="29906"/>
                  </a:lnTo>
                  <a:lnTo>
                    <a:pt x="31755" y="29449"/>
                  </a:lnTo>
                  <a:lnTo>
                    <a:pt x="31775" y="28972"/>
                  </a:lnTo>
                  <a:lnTo>
                    <a:pt x="31796" y="28473"/>
                  </a:lnTo>
                  <a:lnTo>
                    <a:pt x="31796" y="27975"/>
                  </a:lnTo>
                  <a:lnTo>
                    <a:pt x="31775" y="27456"/>
                  </a:lnTo>
                  <a:lnTo>
                    <a:pt x="31734" y="26916"/>
                  </a:lnTo>
                  <a:lnTo>
                    <a:pt x="31692" y="26376"/>
                  </a:lnTo>
                  <a:lnTo>
                    <a:pt x="31568" y="25275"/>
                  </a:lnTo>
                  <a:lnTo>
                    <a:pt x="31402" y="24133"/>
                  </a:lnTo>
                  <a:lnTo>
                    <a:pt x="31173" y="22949"/>
                  </a:lnTo>
                  <a:lnTo>
                    <a:pt x="30903" y="21765"/>
                  </a:lnTo>
                  <a:lnTo>
                    <a:pt x="30592" y="20540"/>
                  </a:lnTo>
                  <a:lnTo>
                    <a:pt x="30239" y="19315"/>
                  </a:lnTo>
                  <a:lnTo>
                    <a:pt x="29865" y="18089"/>
                  </a:lnTo>
                  <a:lnTo>
                    <a:pt x="29449" y="16843"/>
                  </a:lnTo>
                  <a:lnTo>
                    <a:pt x="28992" y="15618"/>
                  </a:lnTo>
                  <a:lnTo>
                    <a:pt x="28536" y="14393"/>
                  </a:lnTo>
                  <a:lnTo>
                    <a:pt x="28037" y="13188"/>
                  </a:lnTo>
                  <a:lnTo>
                    <a:pt x="27518" y="12025"/>
                  </a:lnTo>
                  <a:lnTo>
                    <a:pt x="26978" y="10862"/>
                  </a:lnTo>
                  <a:lnTo>
                    <a:pt x="26417" y="9740"/>
                  </a:lnTo>
                  <a:lnTo>
                    <a:pt x="25857" y="8661"/>
                  </a:lnTo>
                  <a:lnTo>
                    <a:pt x="25275" y="7622"/>
                  </a:lnTo>
                  <a:lnTo>
                    <a:pt x="24694" y="6646"/>
                  </a:lnTo>
                  <a:lnTo>
                    <a:pt x="24112" y="5711"/>
                  </a:lnTo>
                  <a:lnTo>
                    <a:pt x="23530" y="4839"/>
                  </a:lnTo>
                  <a:lnTo>
                    <a:pt x="22949" y="4050"/>
                  </a:lnTo>
                  <a:lnTo>
                    <a:pt x="22367" y="3323"/>
                  </a:lnTo>
                  <a:lnTo>
                    <a:pt x="21786" y="2679"/>
                  </a:lnTo>
                  <a:lnTo>
                    <a:pt x="21516" y="2368"/>
                  </a:lnTo>
                  <a:lnTo>
                    <a:pt x="21225" y="2098"/>
                  </a:lnTo>
                  <a:lnTo>
                    <a:pt x="20955" y="1869"/>
                  </a:lnTo>
                  <a:lnTo>
                    <a:pt x="20685" y="1641"/>
                  </a:lnTo>
                  <a:lnTo>
                    <a:pt x="20415" y="1433"/>
                  </a:lnTo>
                  <a:lnTo>
                    <a:pt x="20145" y="1267"/>
                  </a:lnTo>
                  <a:lnTo>
                    <a:pt x="19896" y="1101"/>
                  </a:lnTo>
                  <a:lnTo>
                    <a:pt x="19647" y="976"/>
                  </a:lnTo>
                  <a:lnTo>
                    <a:pt x="19273" y="831"/>
                  </a:lnTo>
                  <a:lnTo>
                    <a:pt x="18899" y="686"/>
                  </a:lnTo>
                  <a:lnTo>
                    <a:pt x="18505" y="561"/>
                  </a:lnTo>
                  <a:lnTo>
                    <a:pt x="18131" y="436"/>
                  </a:lnTo>
                  <a:lnTo>
                    <a:pt x="17736" y="333"/>
                  </a:lnTo>
                  <a:lnTo>
                    <a:pt x="17362" y="249"/>
                  </a:lnTo>
                  <a:lnTo>
                    <a:pt x="16968" y="187"/>
                  </a:lnTo>
                  <a:lnTo>
                    <a:pt x="16573" y="125"/>
                  </a:lnTo>
                  <a:lnTo>
                    <a:pt x="16179" y="63"/>
                  </a:lnTo>
                  <a:lnTo>
                    <a:pt x="15763" y="21"/>
                  </a:lnTo>
                  <a:lnTo>
                    <a:pt x="15369"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200;p116">
              <a:extLst>
                <a:ext uri="{FF2B5EF4-FFF2-40B4-BE49-F238E27FC236}">
                  <a16:creationId xmlns:a16="http://schemas.microsoft.com/office/drawing/2014/main" id="{82FF17D5-791B-66D3-8B1A-13DE036ABDE3}"/>
                </a:ext>
              </a:extLst>
            </p:cNvPr>
            <p:cNvSpPr/>
            <p:nvPr/>
          </p:nvSpPr>
          <p:spPr>
            <a:xfrm>
              <a:off x="2572995" y="1451577"/>
              <a:ext cx="615987" cy="772478"/>
            </a:xfrm>
            <a:custGeom>
              <a:avLst/>
              <a:gdLst/>
              <a:ahLst/>
              <a:cxnLst/>
              <a:rect l="l" t="t" r="r" b="b"/>
              <a:pathLst>
                <a:path w="31797" h="39875" fill="none" extrusionOk="0">
                  <a:moveTo>
                    <a:pt x="21" y="12731"/>
                  </a:moveTo>
                  <a:lnTo>
                    <a:pt x="21" y="12731"/>
                  </a:lnTo>
                  <a:lnTo>
                    <a:pt x="0" y="13354"/>
                  </a:lnTo>
                  <a:lnTo>
                    <a:pt x="21" y="13998"/>
                  </a:lnTo>
                  <a:lnTo>
                    <a:pt x="63" y="14704"/>
                  </a:lnTo>
                  <a:lnTo>
                    <a:pt x="166" y="15472"/>
                  </a:lnTo>
                  <a:lnTo>
                    <a:pt x="291" y="16262"/>
                  </a:lnTo>
                  <a:lnTo>
                    <a:pt x="457" y="17092"/>
                  </a:lnTo>
                  <a:lnTo>
                    <a:pt x="644" y="17965"/>
                  </a:lnTo>
                  <a:lnTo>
                    <a:pt x="873" y="18858"/>
                  </a:lnTo>
                  <a:lnTo>
                    <a:pt x="1122" y="19771"/>
                  </a:lnTo>
                  <a:lnTo>
                    <a:pt x="1413" y="20706"/>
                  </a:lnTo>
                  <a:lnTo>
                    <a:pt x="1724" y="21661"/>
                  </a:lnTo>
                  <a:lnTo>
                    <a:pt x="2056" y="22617"/>
                  </a:lnTo>
                  <a:lnTo>
                    <a:pt x="2409" y="23593"/>
                  </a:lnTo>
                  <a:lnTo>
                    <a:pt x="2783" y="24548"/>
                  </a:lnTo>
                  <a:lnTo>
                    <a:pt x="3178" y="25524"/>
                  </a:lnTo>
                  <a:lnTo>
                    <a:pt x="3593" y="26500"/>
                  </a:lnTo>
                  <a:lnTo>
                    <a:pt x="4009" y="27456"/>
                  </a:lnTo>
                  <a:lnTo>
                    <a:pt x="4465" y="28390"/>
                  </a:lnTo>
                  <a:lnTo>
                    <a:pt x="4922" y="29304"/>
                  </a:lnTo>
                  <a:lnTo>
                    <a:pt x="5379" y="30218"/>
                  </a:lnTo>
                  <a:lnTo>
                    <a:pt x="5857" y="31090"/>
                  </a:lnTo>
                  <a:lnTo>
                    <a:pt x="6335" y="31921"/>
                  </a:lnTo>
                  <a:lnTo>
                    <a:pt x="6833" y="32731"/>
                  </a:lnTo>
                  <a:lnTo>
                    <a:pt x="7311" y="33499"/>
                  </a:lnTo>
                  <a:lnTo>
                    <a:pt x="7809" y="34226"/>
                  </a:lnTo>
                  <a:lnTo>
                    <a:pt x="8308" y="34911"/>
                  </a:lnTo>
                  <a:lnTo>
                    <a:pt x="8806" y="35534"/>
                  </a:lnTo>
                  <a:lnTo>
                    <a:pt x="9304" y="36095"/>
                  </a:lnTo>
                  <a:lnTo>
                    <a:pt x="9782" y="36614"/>
                  </a:lnTo>
                  <a:lnTo>
                    <a:pt x="10281" y="37051"/>
                  </a:lnTo>
                  <a:lnTo>
                    <a:pt x="10509" y="37258"/>
                  </a:lnTo>
                  <a:lnTo>
                    <a:pt x="10758" y="37424"/>
                  </a:lnTo>
                  <a:lnTo>
                    <a:pt x="10987" y="37590"/>
                  </a:lnTo>
                  <a:lnTo>
                    <a:pt x="11215" y="37736"/>
                  </a:lnTo>
                  <a:lnTo>
                    <a:pt x="11215" y="37736"/>
                  </a:lnTo>
                  <a:lnTo>
                    <a:pt x="11900" y="38089"/>
                  </a:lnTo>
                  <a:lnTo>
                    <a:pt x="12586" y="38421"/>
                  </a:lnTo>
                  <a:lnTo>
                    <a:pt x="13292" y="38733"/>
                  </a:lnTo>
                  <a:lnTo>
                    <a:pt x="14019" y="38982"/>
                  </a:lnTo>
                  <a:lnTo>
                    <a:pt x="14725" y="39210"/>
                  </a:lnTo>
                  <a:lnTo>
                    <a:pt x="15473" y="39418"/>
                  </a:lnTo>
                  <a:lnTo>
                    <a:pt x="16199" y="39584"/>
                  </a:lnTo>
                  <a:lnTo>
                    <a:pt x="16947" y="39709"/>
                  </a:lnTo>
                  <a:lnTo>
                    <a:pt x="17674" y="39792"/>
                  </a:lnTo>
                  <a:lnTo>
                    <a:pt x="18422" y="39854"/>
                  </a:lnTo>
                  <a:lnTo>
                    <a:pt x="19169" y="39875"/>
                  </a:lnTo>
                  <a:lnTo>
                    <a:pt x="19896" y="39854"/>
                  </a:lnTo>
                  <a:lnTo>
                    <a:pt x="20644" y="39813"/>
                  </a:lnTo>
                  <a:lnTo>
                    <a:pt x="21371" y="39730"/>
                  </a:lnTo>
                  <a:lnTo>
                    <a:pt x="22077" y="39605"/>
                  </a:lnTo>
                  <a:lnTo>
                    <a:pt x="22783" y="39460"/>
                  </a:lnTo>
                  <a:lnTo>
                    <a:pt x="23468" y="39273"/>
                  </a:lnTo>
                  <a:lnTo>
                    <a:pt x="24154" y="39044"/>
                  </a:lnTo>
                  <a:lnTo>
                    <a:pt x="24818" y="38774"/>
                  </a:lnTo>
                  <a:lnTo>
                    <a:pt x="25462" y="38463"/>
                  </a:lnTo>
                  <a:lnTo>
                    <a:pt x="26106" y="38130"/>
                  </a:lnTo>
                  <a:lnTo>
                    <a:pt x="26708" y="37757"/>
                  </a:lnTo>
                  <a:lnTo>
                    <a:pt x="27290" y="37362"/>
                  </a:lnTo>
                  <a:lnTo>
                    <a:pt x="27850" y="36905"/>
                  </a:lnTo>
                  <a:lnTo>
                    <a:pt x="28390" y="36427"/>
                  </a:lnTo>
                  <a:lnTo>
                    <a:pt x="28889" y="35908"/>
                  </a:lnTo>
                  <a:lnTo>
                    <a:pt x="29366" y="35348"/>
                  </a:lnTo>
                  <a:lnTo>
                    <a:pt x="29802" y="34745"/>
                  </a:lnTo>
                  <a:lnTo>
                    <a:pt x="30218" y="34122"/>
                  </a:lnTo>
                  <a:lnTo>
                    <a:pt x="30405" y="33790"/>
                  </a:lnTo>
                  <a:lnTo>
                    <a:pt x="30592" y="33437"/>
                  </a:lnTo>
                  <a:lnTo>
                    <a:pt x="30758" y="33084"/>
                  </a:lnTo>
                  <a:lnTo>
                    <a:pt x="30924" y="32731"/>
                  </a:lnTo>
                  <a:lnTo>
                    <a:pt x="31090" y="32357"/>
                  </a:lnTo>
                  <a:lnTo>
                    <a:pt x="31235" y="31983"/>
                  </a:lnTo>
                  <a:lnTo>
                    <a:pt x="31235" y="31983"/>
                  </a:lnTo>
                  <a:lnTo>
                    <a:pt x="31360" y="31609"/>
                  </a:lnTo>
                  <a:lnTo>
                    <a:pt x="31464" y="31215"/>
                  </a:lnTo>
                  <a:lnTo>
                    <a:pt x="31568" y="30799"/>
                  </a:lnTo>
                  <a:lnTo>
                    <a:pt x="31630" y="30363"/>
                  </a:lnTo>
                  <a:lnTo>
                    <a:pt x="31692" y="29906"/>
                  </a:lnTo>
                  <a:lnTo>
                    <a:pt x="31755" y="29449"/>
                  </a:lnTo>
                  <a:lnTo>
                    <a:pt x="31775" y="28972"/>
                  </a:lnTo>
                  <a:lnTo>
                    <a:pt x="31796" y="28473"/>
                  </a:lnTo>
                  <a:lnTo>
                    <a:pt x="31796" y="27975"/>
                  </a:lnTo>
                  <a:lnTo>
                    <a:pt x="31775" y="27456"/>
                  </a:lnTo>
                  <a:lnTo>
                    <a:pt x="31734" y="26916"/>
                  </a:lnTo>
                  <a:lnTo>
                    <a:pt x="31692" y="26376"/>
                  </a:lnTo>
                  <a:lnTo>
                    <a:pt x="31568" y="25275"/>
                  </a:lnTo>
                  <a:lnTo>
                    <a:pt x="31402" y="24133"/>
                  </a:lnTo>
                  <a:lnTo>
                    <a:pt x="31173" y="22949"/>
                  </a:lnTo>
                  <a:lnTo>
                    <a:pt x="30903" y="21765"/>
                  </a:lnTo>
                  <a:lnTo>
                    <a:pt x="30592" y="20540"/>
                  </a:lnTo>
                  <a:lnTo>
                    <a:pt x="30239" y="19315"/>
                  </a:lnTo>
                  <a:lnTo>
                    <a:pt x="29865" y="18089"/>
                  </a:lnTo>
                  <a:lnTo>
                    <a:pt x="29449" y="16843"/>
                  </a:lnTo>
                  <a:lnTo>
                    <a:pt x="28992" y="15618"/>
                  </a:lnTo>
                  <a:lnTo>
                    <a:pt x="28536" y="14393"/>
                  </a:lnTo>
                  <a:lnTo>
                    <a:pt x="28037" y="13188"/>
                  </a:lnTo>
                  <a:lnTo>
                    <a:pt x="27518" y="12025"/>
                  </a:lnTo>
                  <a:lnTo>
                    <a:pt x="26978" y="10862"/>
                  </a:lnTo>
                  <a:lnTo>
                    <a:pt x="26417" y="9740"/>
                  </a:lnTo>
                  <a:lnTo>
                    <a:pt x="25857" y="8661"/>
                  </a:lnTo>
                  <a:lnTo>
                    <a:pt x="25275" y="7622"/>
                  </a:lnTo>
                  <a:lnTo>
                    <a:pt x="24694" y="6646"/>
                  </a:lnTo>
                  <a:lnTo>
                    <a:pt x="24112" y="5711"/>
                  </a:lnTo>
                  <a:lnTo>
                    <a:pt x="23530" y="4839"/>
                  </a:lnTo>
                  <a:lnTo>
                    <a:pt x="22949" y="4050"/>
                  </a:lnTo>
                  <a:lnTo>
                    <a:pt x="22367" y="3323"/>
                  </a:lnTo>
                  <a:lnTo>
                    <a:pt x="21786" y="2679"/>
                  </a:lnTo>
                  <a:lnTo>
                    <a:pt x="21516" y="2368"/>
                  </a:lnTo>
                  <a:lnTo>
                    <a:pt x="21225" y="2098"/>
                  </a:lnTo>
                  <a:lnTo>
                    <a:pt x="20955" y="1869"/>
                  </a:lnTo>
                  <a:lnTo>
                    <a:pt x="20685" y="1641"/>
                  </a:lnTo>
                  <a:lnTo>
                    <a:pt x="20415" y="1433"/>
                  </a:lnTo>
                  <a:lnTo>
                    <a:pt x="20145" y="1267"/>
                  </a:lnTo>
                  <a:lnTo>
                    <a:pt x="19896" y="1101"/>
                  </a:lnTo>
                  <a:lnTo>
                    <a:pt x="19647" y="976"/>
                  </a:lnTo>
                  <a:lnTo>
                    <a:pt x="19647" y="976"/>
                  </a:lnTo>
                  <a:lnTo>
                    <a:pt x="19273" y="831"/>
                  </a:lnTo>
                  <a:lnTo>
                    <a:pt x="18899" y="686"/>
                  </a:lnTo>
                  <a:lnTo>
                    <a:pt x="18505" y="561"/>
                  </a:lnTo>
                  <a:lnTo>
                    <a:pt x="18131" y="436"/>
                  </a:lnTo>
                  <a:lnTo>
                    <a:pt x="17736" y="333"/>
                  </a:lnTo>
                  <a:lnTo>
                    <a:pt x="17362" y="249"/>
                  </a:lnTo>
                  <a:lnTo>
                    <a:pt x="16968" y="187"/>
                  </a:lnTo>
                  <a:lnTo>
                    <a:pt x="16573" y="125"/>
                  </a:lnTo>
                  <a:lnTo>
                    <a:pt x="16179" y="63"/>
                  </a:lnTo>
                  <a:lnTo>
                    <a:pt x="15763" y="21"/>
                  </a:lnTo>
                  <a:lnTo>
                    <a:pt x="15369" y="0"/>
                  </a:lnTo>
                  <a:lnTo>
                    <a:pt x="14974" y="0"/>
                  </a:lnTo>
                  <a:lnTo>
                    <a:pt x="14164" y="0"/>
                  </a:lnTo>
                  <a:lnTo>
                    <a:pt x="13354" y="63"/>
                  </a:lnTo>
                  <a:lnTo>
                    <a:pt x="12544" y="187"/>
                  </a:lnTo>
                  <a:lnTo>
                    <a:pt x="11755" y="333"/>
                  </a:lnTo>
                  <a:lnTo>
                    <a:pt x="10945" y="519"/>
                  </a:lnTo>
                  <a:lnTo>
                    <a:pt x="10156" y="769"/>
                  </a:lnTo>
                  <a:lnTo>
                    <a:pt x="9387" y="1059"/>
                  </a:lnTo>
                  <a:lnTo>
                    <a:pt x="8619" y="1371"/>
                  </a:lnTo>
                  <a:lnTo>
                    <a:pt x="7871" y="1745"/>
                  </a:lnTo>
                  <a:lnTo>
                    <a:pt x="7145" y="2139"/>
                  </a:lnTo>
                  <a:lnTo>
                    <a:pt x="6438" y="2575"/>
                  </a:lnTo>
                  <a:lnTo>
                    <a:pt x="5753" y="3053"/>
                  </a:lnTo>
                  <a:lnTo>
                    <a:pt x="5109" y="3552"/>
                  </a:lnTo>
                  <a:lnTo>
                    <a:pt x="4465" y="4092"/>
                  </a:lnTo>
                  <a:lnTo>
                    <a:pt x="3863" y="4673"/>
                  </a:lnTo>
                  <a:lnTo>
                    <a:pt x="3302" y="5275"/>
                  </a:lnTo>
                  <a:lnTo>
                    <a:pt x="2783" y="5898"/>
                  </a:lnTo>
                  <a:lnTo>
                    <a:pt x="2285" y="6563"/>
                  </a:lnTo>
                  <a:lnTo>
                    <a:pt x="2056" y="6916"/>
                  </a:lnTo>
                  <a:lnTo>
                    <a:pt x="1828" y="7248"/>
                  </a:lnTo>
                  <a:lnTo>
                    <a:pt x="1620" y="7601"/>
                  </a:lnTo>
                  <a:lnTo>
                    <a:pt x="1433" y="7975"/>
                  </a:lnTo>
                  <a:lnTo>
                    <a:pt x="1246" y="8349"/>
                  </a:lnTo>
                  <a:lnTo>
                    <a:pt x="1060" y="8702"/>
                  </a:lnTo>
                  <a:lnTo>
                    <a:pt x="893" y="9097"/>
                  </a:lnTo>
                  <a:lnTo>
                    <a:pt x="748" y="9471"/>
                  </a:lnTo>
                  <a:lnTo>
                    <a:pt x="603" y="9865"/>
                  </a:lnTo>
                  <a:lnTo>
                    <a:pt x="478" y="10260"/>
                  </a:lnTo>
                  <a:lnTo>
                    <a:pt x="374" y="10654"/>
                  </a:lnTo>
                  <a:lnTo>
                    <a:pt x="270" y="11070"/>
                  </a:lnTo>
                  <a:lnTo>
                    <a:pt x="187" y="11485"/>
                  </a:lnTo>
                  <a:lnTo>
                    <a:pt x="125" y="11900"/>
                  </a:lnTo>
                  <a:lnTo>
                    <a:pt x="63" y="12316"/>
                  </a:lnTo>
                  <a:lnTo>
                    <a:pt x="21" y="1273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201;p116">
              <a:extLst>
                <a:ext uri="{FF2B5EF4-FFF2-40B4-BE49-F238E27FC236}">
                  <a16:creationId xmlns:a16="http://schemas.microsoft.com/office/drawing/2014/main" id="{81AD76A2-0735-DF8C-9950-4408C3778F91}"/>
                </a:ext>
              </a:extLst>
            </p:cNvPr>
            <p:cNvSpPr/>
            <p:nvPr/>
          </p:nvSpPr>
          <p:spPr>
            <a:xfrm>
              <a:off x="2934292" y="1830561"/>
              <a:ext cx="14084" cy="64394"/>
            </a:xfrm>
            <a:custGeom>
              <a:avLst/>
              <a:gdLst/>
              <a:ahLst/>
              <a:cxnLst/>
              <a:rect l="l" t="t" r="r" b="b"/>
              <a:pathLst>
                <a:path w="727" h="3324" extrusionOk="0">
                  <a:moveTo>
                    <a:pt x="21" y="1"/>
                  </a:moveTo>
                  <a:lnTo>
                    <a:pt x="0" y="42"/>
                  </a:lnTo>
                  <a:lnTo>
                    <a:pt x="0" y="84"/>
                  </a:lnTo>
                  <a:lnTo>
                    <a:pt x="0" y="125"/>
                  </a:lnTo>
                  <a:lnTo>
                    <a:pt x="166" y="541"/>
                  </a:lnTo>
                  <a:lnTo>
                    <a:pt x="312" y="956"/>
                  </a:lnTo>
                  <a:lnTo>
                    <a:pt x="436" y="1392"/>
                  </a:lnTo>
                  <a:lnTo>
                    <a:pt x="478" y="1600"/>
                  </a:lnTo>
                  <a:lnTo>
                    <a:pt x="498" y="1808"/>
                  </a:lnTo>
                  <a:lnTo>
                    <a:pt x="519" y="2015"/>
                  </a:lnTo>
                  <a:lnTo>
                    <a:pt x="498" y="2223"/>
                  </a:lnTo>
                  <a:lnTo>
                    <a:pt x="478" y="2410"/>
                  </a:lnTo>
                  <a:lnTo>
                    <a:pt x="436" y="2597"/>
                  </a:lnTo>
                  <a:lnTo>
                    <a:pt x="374" y="2784"/>
                  </a:lnTo>
                  <a:lnTo>
                    <a:pt x="291" y="2950"/>
                  </a:lnTo>
                  <a:lnTo>
                    <a:pt x="166" y="3116"/>
                  </a:lnTo>
                  <a:lnTo>
                    <a:pt x="21" y="3261"/>
                  </a:lnTo>
                  <a:lnTo>
                    <a:pt x="21" y="3303"/>
                  </a:lnTo>
                  <a:lnTo>
                    <a:pt x="42" y="3324"/>
                  </a:lnTo>
                  <a:lnTo>
                    <a:pt x="62" y="3324"/>
                  </a:lnTo>
                  <a:lnTo>
                    <a:pt x="249" y="3178"/>
                  </a:lnTo>
                  <a:lnTo>
                    <a:pt x="415" y="3033"/>
                  </a:lnTo>
                  <a:lnTo>
                    <a:pt x="540" y="2846"/>
                  </a:lnTo>
                  <a:lnTo>
                    <a:pt x="623" y="2659"/>
                  </a:lnTo>
                  <a:lnTo>
                    <a:pt x="685" y="2451"/>
                  </a:lnTo>
                  <a:lnTo>
                    <a:pt x="706" y="2223"/>
                  </a:lnTo>
                  <a:lnTo>
                    <a:pt x="727" y="1995"/>
                  </a:lnTo>
                  <a:lnTo>
                    <a:pt x="706" y="1766"/>
                  </a:lnTo>
                  <a:lnTo>
                    <a:pt x="665" y="1517"/>
                  </a:lnTo>
                  <a:lnTo>
                    <a:pt x="623" y="1288"/>
                  </a:lnTo>
                  <a:lnTo>
                    <a:pt x="561" y="1039"/>
                  </a:lnTo>
                  <a:lnTo>
                    <a:pt x="478" y="811"/>
                  </a:lnTo>
                  <a:lnTo>
                    <a:pt x="374" y="603"/>
                  </a:lnTo>
                  <a:lnTo>
                    <a:pt x="270" y="375"/>
                  </a:lnTo>
                  <a:lnTo>
                    <a:pt x="166" y="188"/>
                  </a:lnTo>
                  <a:lnTo>
                    <a:pt x="4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202;p116">
              <a:extLst>
                <a:ext uri="{FF2B5EF4-FFF2-40B4-BE49-F238E27FC236}">
                  <a16:creationId xmlns:a16="http://schemas.microsoft.com/office/drawing/2014/main" id="{4CE3B839-058B-21A1-F825-A719A2BB2D80}"/>
                </a:ext>
              </a:extLst>
            </p:cNvPr>
            <p:cNvSpPr/>
            <p:nvPr/>
          </p:nvSpPr>
          <p:spPr>
            <a:xfrm>
              <a:off x="2890840" y="1815683"/>
              <a:ext cx="54320" cy="71233"/>
            </a:xfrm>
            <a:custGeom>
              <a:avLst/>
              <a:gdLst/>
              <a:ahLst/>
              <a:cxnLst/>
              <a:rect l="l" t="t" r="r" b="b"/>
              <a:pathLst>
                <a:path w="2804" h="3677" extrusionOk="0">
                  <a:moveTo>
                    <a:pt x="997" y="0"/>
                  </a:moveTo>
                  <a:lnTo>
                    <a:pt x="852" y="42"/>
                  </a:lnTo>
                  <a:lnTo>
                    <a:pt x="685" y="104"/>
                  </a:lnTo>
                  <a:lnTo>
                    <a:pt x="540" y="187"/>
                  </a:lnTo>
                  <a:lnTo>
                    <a:pt x="415" y="270"/>
                  </a:lnTo>
                  <a:lnTo>
                    <a:pt x="312" y="395"/>
                  </a:lnTo>
                  <a:lnTo>
                    <a:pt x="229" y="499"/>
                  </a:lnTo>
                  <a:lnTo>
                    <a:pt x="145" y="644"/>
                  </a:lnTo>
                  <a:lnTo>
                    <a:pt x="83" y="769"/>
                  </a:lnTo>
                  <a:lnTo>
                    <a:pt x="42" y="935"/>
                  </a:lnTo>
                  <a:lnTo>
                    <a:pt x="21" y="1080"/>
                  </a:lnTo>
                  <a:lnTo>
                    <a:pt x="0" y="1246"/>
                  </a:lnTo>
                  <a:lnTo>
                    <a:pt x="0" y="1413"/>
                  </a:lnTo>
                  <a:lnTo>
                    <a:pt x="0" y="1579"/>
                  </a:lnTo>
                  <a:lnTo>
                    <a:pt x="42" y="1911"/>
                  </a:lnTo>
                  <a:lnTo>
                    <a:pt x="145" y="2264"/>
                  </a:lnTo>
                  <a:lnTo>
                    <a:pt x="291" y="2576"/>
                  </a:lnTo>
                  <a:lnTo>
                    <a:pt x="457" y="2887"/>
                  </a:lnTo>
                  <a:lnTo>
                    <a:pt x="665" y="3157"/>
                  </a:lnTo>
                  <a:lnTo>
                    <a:pt x="768" y="3282"/>
                  </a:lnTo>
                  <a:lnTo>
                    <a:pt x="893" y="3386"/>
                  </a:lnTo>
                  <a:lnTo>
                    <a:pt x="1018" y="3469"/>
                  </a:lnTo>
                  <a:lnTo>
                    <a:pt x="1142" y="3552"/>
                  </a:lnTo>
                  <a:lnTo>
                    <a:pt x="1288" y="3614"/>
                  </a:lnTo>
                  <a:lnTo>
                    <a:pt x="1433" y="3656"/>
                  </a:lnTo>
                  <a:lnTo>
                    <a:pt x="1578" y="3676"/>
                  </a:lnTo>
                  <a:lnTo>
                    <a:pt x="1869" y="3676"/>
                  </a:lnTo>
                  <a:lnTo>
                    <a:pt x="2035" y="3635"/>
                  </a:lnTo>
                  <a:lnTo>
                    <a:pt x="2181" y="3572"/>
                  </a:lnTo>
                  <a:lnTo>
                    <a:pt x="2305" y="3489"/>
                  </a:lnTo>
                  <a:lnTo>
                    <a:pt x="2430" y="3406"/>
                  </a:lnTo>
                  <a:lnTo>
                    <a:pt x="2513" y="3303"/>
                  </a:lnTo>
                  <a:lnTo>
                    <a:pt x="2596" y="3178"/>
                  </a:lnTo>
                  <a:lnTo>
                    <a:pt x="2658" y="3053"/>
                  </a:lnTo>
                  <a:lnTo>
                    <a:pt x="2721" y="2908"/>
                  </a:lnTo>
                  <a:lnTo>
                    <a:pt x="2762" y="2763"/>
                  </a:lnTo>
                  <a:lnTo>
                    <a:pt x="2783" y="2617"/>
                  </a:lnTo>
                  <a:lnTo>
                    <a:pt x="2804" y="2451"/>
                  </a:lnTo>
                  <a:lnTo>
                    <a:pt x="2783" y="2119"/>
                  </a:lnTo>
                  <a:lnTo>
                    <a:pt x="2721" y="1786"/>
                  </a:lnTo>
                  <a:lnTo>
                    <a:pt x="2617" y="1454"/>
                  </a:lnTo>
                  <a:lnTo>
                    <a:pt x="2492" y="1122"/>
                  </a:lnTo>
                  <a:lnTo>
                    <a:pt x="2326" y="810"/>
                  </a:lnTo>
                  <a:lnTo>
                    <a:pt x="2118" y="540"/>
                  </a:lnTo>
                  <a:lnTo>
                    <a:pt x="2015" y="416"/>
                  </a:lnTo>
                  <a:lnTo>
                    <a:pt x="1911" y="312"/>
                  </a:lnTo>
                  <a:lnTo>
                    <a:pt x="1786" y="229"/>
                  </a:lnTo>
                  <a:lnTo>
                    <a:pt x="1662" y="146"/>
                  </a:lnTo>
                  <a:lnTo>
                    <a:pt x="1537" y="83"/>
                  </a:lnTo>
                  <a:lnTo>
                    <a:pt x="1392" y="21"/>
                  </a:lnTo>
                  <a:lnTo>
                    <a:pt x="12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203;p116">
              <a:extLst>
                <a:ext uri="{FF2B5EF4-FFF2-40B4-BE49-F238E27FC236}">
                  <a16:creationId xmlns:a16="http://schemas.microsoft.com/office/drawing/2014/main" id="{CA55F22B-89D5-3320-E23E-CD8EB6972EF1}"/>
                </a:ext>
              </a:extLst>
            </p:cNvPr>
            <p:cNvSpPr/>
            <p:nvPr/>
          </p:nvSpPr>
          <p:spPr>
            <a:xfrm>
              <a:off x="3051767" y="1779069"/>
              <a:ext cx="43859" cy="48296"/>
            </a:xfrm>
            <a:custGeom>
              <a:avLst/>
              <a:gdLst/>
              <a:ahLst/>
              <a:cxnLst/>
              <a:rect l="l" t="t" r="r" b="b"/>
              <a:pathLst>
                <a:path w="2264" h="2493" extrusionOk="0">
                  <a:moveTo>
                    <a:pt x="21" y="0"/>
                  </a:moveTo>
                  <a:lnTo>
                    <a:pt x="0" y="21"/>
                  </a:lnTo>
                  <a:lnTo>
                    <a:pt x="104" y="457"/>
                  </a:lnTo>
                  <a:lnTo>
                    <a:pt x="166" y="686"/>
                  </a:lnTo>
                  <a:lnTo>
                    <a:pt x="249" y="914"/>
                  </a:lnTo>
                  <a:lnTo>
                    <a:pt x="353" y="1122"/>
                  </a:lnTo>
                  <a:lnTo>
                    <a:pt x="457" y="1350"/>
                  </a:lnTo>
                  <a:lnTo>
                    <a:pt x="582" y="1558"/>
                  </a:lnTo>
                  <a:lnTo>
                    <a:pt x="706" y="1766"/>
                  </a:lnTo>
                  <a:lnTo>
                    <a:pt x="873" y="1932"/>
                  </a:lnTo>
                  <a:lnTo>
                    <a:pt x="1018" y="2098"/>
                  </a:lnTo>
                  <a:lnTo>
                    <a:pt x="1205" y="2243"/>
                  </a:lnTo>
                  <a:lnTo>
                    <a:pt x="1392" y="2347"/>
                  </a:lnTo>
                  <a:lnTo>
                    <a:pt x="1579" y="2430"/>
                  </a:lnTo>
                  <a:lnTo>
                    <a:pt x="1786" y="2472"/>
                  </a:lnTo>
                  <a:lnTo>
                    <a:pt x="2015" y="2493"/>
                  </a:lnTo>
                  <a:lnTo>
                    <a:pt x="2243" y="2451"/>
                  </a:lnTo>
                  <a:lnTo>
                    <a:pt x="2264" y="2451"/>
                  </a:lnTo>
                  <a:lnTo>
                    <a:pt x="2264" y="2430"/>
                  </a:lnTo>
                  <a:lnTo>
                    <a:pt x="2264" y="2410"/>
                  </a:lnTo>
                  <a:lnTo>
                    <a:pt x="2243" y="2389"/>
                  </a:lnTo>
                  <a:lnTo>
                    <a:pt x="2036" y="2389"/>
                  </a:lnTo>
                  <a:lnTo>
                    <a:pt x="1849" y="2347"/>
                  </a:lnTo>
                  <a:lnTo>
                    <a:pt x="1662" y="2285"/>
                  </a:lnTo>
                  <a:lnTo>
                    <a:pt x="1475" y="2202"/>
                  </a:lnTo>
                  <a:lnTo>
                    <a:pt x="1329" y="2077"/>
                  </a:lnTo>
                  <a:lnTo>
                    <a:pt x="1163" y="1953"/>
                  </a:lnTo>
                  <a:lnTo>
                    <a:pt x="1039" y="1807"/>
                  </a:lnTo>
                  <a:lnTo>
                    <a:pt x="893" y="1662"/>
                  </a:lnTo>
                  <a:lnTo>
                    <a:pt x="769" y="1475"/>
                  </a:lnTo>
                  <a:lnTo>
                    <a:pt x="665" y="1309"/>
                  </a:lnTo>
                  <a:lnTo>
                    <a:pt x="457" y="914"/>
                  </a:lnTo>
                  <a:lnTo>
                    <a:pt x="270" y="499"/>
                  </a:lnTo>
                  <a:lnTo>
                    <a:pt x="125" y="84"/>
                  </a:lnTo>
                  <a:lnTo>
                    <a:pt x="104" y="42"/>
                  </a:lnTo>
                  <a:lnTo>
                    <a:pt x="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204;p116">
              <a:extLst>
                <a:ext uri="{FF2B5EF4-FFF2-40B4-BE49-F238E27FC236}">
                  <a16:creationId xmlns:a16="http://schemas.microsoft.com/office/drawing/2014/main" id="{FE6F3CD9-B4BB-66CC-EEB2-25BCCFD5083A}"/>
                </a:ext>
              </a:extLst>
            </p:cNvPr>
            <p:cNvSpPr/>
            <p:nvPr/>
          </p:nvSpPr>
          <p:spPr>
            <a:xfrm>
              <a:off x="3050954" y="1748092"/>
              <a:ext cx="55541" cy="70419"/>
            </a:xfrm>
            <a:custGeom>
              <a:avLst/>
              <a:gdLst/>
              <a:ahLst/>
              <a:cxnLst/>
              <a:rect l="l" t="t" r="r" b="b"/>
              <a:pathLst>
                <a:path w="2867" h="3635" extrusionOk="0">
                  <a:moveTo>
                    <a:pt x="915" y="0"/>
                  </a:moveTo>
                  <a:lnTo>
                    <a:pt x="769" y="42"/>
                  </a:lnTo>
                  <a:lnTo>
                    <a:pt x="603" y="104"/>
                  </a:lnTo>
                  <a:lnTo>
                    <a:pt x="478" y="166"/>
                  </a:lnTo>
                  <a:lnTo>
                    <a:pt x="375" y="270"/>
                  </a:lnTo>
                  <a:lnTo>
                    <a:pt x="271" y="353"/>
                  </a:lnTo>
                  <a:lnTo>
                    <a:pt x="188" y="478"/>
                  </a:lnTo>
                  <a:lnTo>
                    <a:pt x="125" y="603"/>
                  </a:lnTo>
                  <a:lnTo>
                    <a:pt x="84" y="727"/>
                  </a:lnTo>
                  <a:lnTo>
                    <a:pt x="42" y="873"/>
                  </a:lnTo>
                  <a:lnTo>
                    <a:pt x="22" y="1018"/>
                  </a:lnTo>
                  <a:lnTo>
                    <a:pt x="1" y="1184"/>
                  </a:lnTo>
                  <a:lnTo>
                    <a:pt x="1" y="1350"/>
                  </a:lnTo>
                  <a:lnTo>
                    <a:pt x="42" y="1683"/>
                  </a:lnTo>
                  <a:lnTo>
                    <a:pt x="125" y="2015"/>
                  </a:lnTo>
                  <a:lnTo>
                    <a:pt x="250" y="2347"/>
                  </a:lnTo>
                  <a:lnTo>
                    <a:pt x="416" y="2659"/>
                  </a:lnTo>
                  <a:lnTo>
                    <a:pt x="603" y="2949"/>
                  </a:lnTo>
                  <a:lnTo>
                    <a:pt x="811" y="3199"/>
                  </a:lnTo>
                  <a:lnTo>
                    <a:pt x="935" y="3302"/>
                  </a:lnTo>
                  <a:lnTo>
                    <a:pt x="1060" y="3406"/>
                  </a:lnTo>
                  <a:lnTo>
                    <a:pt x="1185" y="3489"/>
                  </a:lnTo>
                  <a:lnTo>
                    <a:pt x="1330" y="3552"/>
                  </a:lnTo>
                  <a:lnTo>
                    <a:pt x="1454" y="3593"/>
                  </a:lnTo>
                  <a:lnTo>
                    <a:pt x="1600" y="3635"/>
                  </a:lnTo>
                  <a:lnTo>
                    <a:pt x="1891" y="3635"/>
                  </a:lnTo>
                  <a:lnTo>
                    <a:pt x="2036" y="3593"/>
                  </a:lnTo>
                  <a:lnTo>
                    <a:pt x="2181" y="3531"/>
                  </a:lnTo>
                  <a:lnTo>
                    <a:pt x="2327" y="3448"/>
                  </a:lnTo>
                  <a:lnTo>
                    <a:pt x="2451" y="3365"/>
                  </a:lnTo>
                  <a:lnTo>
                    <a:pt x="2555" y="3261"/>
                  </a:lnTo>
                  <a:lnTo>
                    <a:pt x="2638" y="3136"/>
                  </a:lnTo>
                  <a:lnTo>
                    <a:pt x="2721" y="3012"/>
                  </a:lnTo>
                  <a:lnTo>
                    <a:pt x="2763" y="2866"/>
                  </a:lnTo>
                  <a:lnTo>
                    <a:pt x="2825" y="2721"/>
                  </a:lnTo>
                  <a:lnTo>
                    <a:pt x="2846" y="2576"/>
                  </a:lnTo>
                  <a:lnTo>
                    <a:pt x="2867" y="2409"/>
                  </a:lnTo>
                  <a:lnTo>
                    <a:pt x="2867" y="2243"/>
                  </a:lnTo>
                  <a:lnTo>
                    <a:pt x="2825" y="1911"/>
                  </a:lnTo>
                  <a:lnTo>
                    <a:pt x="2763" y="1579"/>
                  </a:lnTo>
                  <a:lnTo>
                    <a:pt x="2638" y="1246"/>
                  </a:lnTo>
                  <a:lnTo>
                    <a:pt x="2472" y="935"/>
                  </a:lnTo>
                  <a:lnTo>
                    <a:pt x="2285" y="644"/>
                  </a:lnTo>
                  <a:lnTo>
                    <a:pt x="2161" y="520"/>
                  </a:lnTo>
                  <a:lnTo>
                    <a:pt x="2057" y="395"/>
                  </a:lnTo>
                  <a:lnTo>
                    <a:pt x="1932" y="291"/>
                  </a:lnTo>
                  <a:lnTo>
                    <a:pt x="1808" y="208"/>
                  </a:lnTo>
                  <a:lnTo>
                    <a:pt x="1662" y="125"/>
                  </a:lnTo>
                  <a:lnTo>
                    <a:pt x="1517" y="63"/>
                  </a:lnTo>
                  <a:lnTo>
                    <a:pt x="1371" y="21"/>
                  </a:lnTo>
                  <a:lnTo>
                    <a:pt x="12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205;p116">
              <a:extLst>
                <a:ext uri="{FF2B5EF4-FFF2-40B4-BE49-F238E27FC236}">
                  <a16:creationId xmlns:a16="http://schemas.microsoft.com/office/drawing/2014/main" id="{8CA5B0D0-4767-4F34-1A9D-7CA3E86A02C7}"/>
                </a:ext>
              </a:extLst>
            </p:cNvPr>
            <p:cNvSpPr/>
            <p:nvPr/>
          </p:nvSpPr>
          <p:spPr>
            <a:xfrm>
              <a:off x="2855020" y="1749700"/>
              <a:ext cx="74061" cy="58757"/>
            </a:xfrm>
            <a:custGeom>
              <a:avLst/>
              <a:gdLst/>
              <a:ahLst/>
              <a:cxnLst/>
              <a:rect l="l" t="t" r="r" b="b"/>
              <a:pathLst>
                <a:path w="3823" h="3033" extrusionOk="0">
                  <a:moveTo>
                    <a:pt x="2451" y="0"/>
                  </a:moveTo>
                  <a:lnTo>
                    <a:pt x="2181" y="42"/>
                  </a:lnTo>
                  <a:lnTo>
                    <a:pt x="1932" y="104"/>
                  </a:lnTo>
                  <a:lnTo>
                    <a:pt x="1683" y="208"/>
                  </a:lnTo>
                  <a:lnTo>
                    <a:pt x="1454" y="353"/>
                  </a:lnTo>
                  <a:lnTo>
                    <a:pt x="1226" y="478"/>
                  </a:lnTo>
                  <a:lnTo>
                    <a:pt x="998" y="623"/>
                  </a:lnTo>
                  <a:lnTo>
                    <a:pt x="790" y="810"/>
                  </a:lnTo>
                  <a:lnTo>
                    <a:pt x="603" y="997"/>
                  </a:lnTo>
                  <a:lnTo>
                    <a:pt x="437" y="1184"/>
                  </a:lnTo>
                  <a:lnTo>
                    <a:pt x="291" y="1413"/>
                  </a:lnTo>
                  <a:lnTo>
                    <a:pt x="146" y="1641"/>
                  </a:lnTo>
                  <a:lnTo>
                    <a:pt x="42" y="1890"/>
                  </a:lnTo>
                  <a:lnTo>
                    <a:pt x="1" y="2056"/>
                  </a:lnTo>
                  <a:lnTo>
                    <a:pt x="1" y="2223"/>
                  </a:lnTo>
                  <a:lnTo>
                    <a:pt x="21" y="2389"/>
                  </a:lnTo>
                  <a:lnTo>
                    <a:pt x="63" y="2534"/>
                  </a:lnTo>
                  <a:lnTo>
                    <a:pt x="146" y="2679"/>
                  </a:lnTo>
                  <a:lnTo>
                    <a:pt x="271" y="2804"/>
                  </a:lnTo>
                  <a:lnTo>
                    <a:pt x="395" y="2908"/>
                  </a:lnTo>
                  <a:lnTo>
                    <a:pt x="561" y="2991"/>
                  </a:lnTo>
                  <a:lnTo>
                    <a:pt x="707" y="3033"/>
                  </a:lnTo>
                  <a:lnTo>
                    <a:pt x="873" y="3033"/>
                  </a:lnTo>
                  <a:lnTo>
                    <a:pt x="1039" y="3012"/>
                  </a:lnTo>
                  <a:lnTo>
                    <a:pt x="1205" y="2949"/>
                  </a:lnTo>
                  <a:lnTo>
                    <a:pt x="1891" y="2596"/>
                  </a:lnTo>
                  <a:lnTo>
                    <a:pt x="2555" y="2181"/>
                  </a:lnTo>
                  <a:lnTo>
                    <a:pt x="2742" y="2098"/>
                  </a:lnTo>
                  <a:lnTo>
                    <a:pt x="2908" y="1994"/>
                  </a:lnTo>
                  <a:lnTo>
                    <a:pt x="3095" y="1890"/>
                  </a:lnTo>
                  <a:lnTo>
                    <a:pt x="3241" y="1745"/>
                  </a:lnTo>
                  <a:lnTo>
                    <a:pt x="3386" y="1620"/>
                  </a:lnTo>
                  <a:lnTo>
                    <a:pt x="3531" y="1454"/>
                  </a:lnTo>
                  <a:lnTo>
                    <a:pt x="3656" y="1288"/>
                  </a:lnTo>
                  <a:lnTo>
                    <a:pt x="3760" y="1122"/>
                  </a:lnTo>
                  <a:lnTo>
                    <a:pt x="3801" y="977"/>
                  </a:lnTo>
                  <a:lnTo>
                    <a:pt x="3822" y="852"/>
                  </a:lnTo>
                  <a:lnTo>
                    <a:pt x="3801" y="727"/>
                  </a:lnTo>
                  <a:lnTo>
                    <a:pt x="3780" y="603"/>
                  </a:lnTo>
                  <a:lnTo>
                    <a:pt x="3718" y="478"/>
                  </a:lnTo>
                  <a:lnTo>
                    <a:pt x="3656" y="374"/>
                  </a:lnTo>
                  <a:lnTo>
                    <a:pt x="3573" y="270"/>
                  </a:lnTo>
                  <a:lnTo>
                    <a:pt x="3469" y="187"/>
                  </a:lnTo>
                  <a:lnTo>
                    <a:pt x="3220" y="83"/>
                  </a:lnTo>
                  <a:lnTo>
                    <a:pt x="2971" y="21"/>
                  </a:lnTo>
                  <a:lnTo>
                    <a:pt x="27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206;p116">
              <a:extLst>
                <a:ext uri="{FF2B5EF4-FFF2-40B4-BE49-F238E27FC236}">
                  <a16:creationId xmlns:a16="http://schemas.microsoft.com/office/drawing/2014/main" id="{5D41EF2A-E97C-C281-66AF-DF1F35685646}"/>
                </a:ext>
              </a:extLst>
            </p:cNvPr>
            <p:cNvSpPr/>
            <p:nvPr/>
          </p:nvSpPr>
          <p:spPr>
            <a:xfrm>
              <a:off x="2998648" y="1645903"/>
              <a:ext cx="80900" cy="43065"/>
            </a:xfrm>
            <a:custGeom>
              <a:avLst/>
              <a:gdLst/>
              <a:ahLst/>
              <a:cxnLst/>
              <a:rect l="l" t="t" r="r" b="b"/>
              <a:pathLst>
                <a:path w="4176" h="2223" extrusionOk="0">
                  <a:moveTo>
                    <a:pt x="2036" y="0"/>
                  </a:moveTo>
                  <a:lnTo>
                    <a:pt x="1787" y="42"/>
                  </a:lnTo>
                  <a:lnTo>
                    <a:pt x="1517" y="63"/>
                  </a:lnTo>
                  <a:lnTo>
                    <a:pt x="1247" y="125"/>
                  </a:lnTo>
                  <a:lnTo>
                    <a:pt x="998" y="208"/>
                  </a:lnTo>
                  <a:lnTo>
                    <a:pt x="769" y="333"/>
                  </a:lnTo>
                  <a:lnTo>
                    <a:pt x="562" y="478"/>
                  </a:lnTo>
                  <a:lnTo>
                    <a:pt x="375" y="644"/>
                  </a:lnTo>
                  <a:lnTo>
                    <a:pt x="188" y="852"/>
                  </a:lnTo>
                  <a:lnTo>
                    <a:pt x="63" y="1080"/>
                  </a:lnTo>
                  <a:lnTo>
                    <a:pt x="22" y="1205"/>
                  </a:lnTo>
                  <a:lnTo>
                    <a:pt x="1" y="1329"/>
                  </a:lnTo>
                  <a:lnTo>
                    <a:pt x="22" y="1475"/>
                  </a:lnTo>
                  <a:lnTo>
                    <a:pt x="42" y="1599"/>
                  </a:lnTo>
                  <a:lnTo>
                    <a:pt x="105" y="1703"/>
                  </a:lnTo>
                  <a:lnTo>
                    <a:pt x="167" y="1828"/>
                  </a:lnTo>
                  <a:lnTo>
                    <a:pt x="250" y="1911"/>
                  </a:lnTo>
                  <a:lnTo>
                    <a:pt x="354" y="1994"/>
                  </a:lnTo>
                  <a:lnTo>
                    <a:pt x="541" y="2077"/>
                  </a:lnTo>
                  <a:lnTo>
                    <a:pt x="749" y="2139"/>
                  </a:lnTo>
                  <a:lnTo>
                    <a:pt x="935" y="2181"/>
                  </a:lnTo>
                  <a:lnTo>
                    <a:pt x="1143" y="2202"/>
                  </a:lnTo>
                  <a:lnTo>
                    <a:pt x="1351" y="2222"/>
                  </a:lnTo>
                  <a:lnTo>
                    <a:pt x="1558" y="2202"/>
                  </a:lnTo>
                  <a:lnTo>
                    <a:pt x="1766" y="2181"/>
                  </a:lnTo>
                  <a:lnTo>
                    <a:pt x="1953" y="2139"/>
                  </a:lnTo>
                  <a:lnTo>
                    <a:pt x="2742" y="2077"/>
                  </a:lnTo>
                  <a:lnTo>
                    <a:pt x="3511" y="1994"/>
                  </a:lnTo>
                  <a:lnTo>
                    <a:pt x="3656" y="1932"/>
                  </a:lnTo>
                  <a:lnTo>
                    <a:pt x="3781" y="1869"/>
                  </a:lnTo>
                  <a:lnTo>
                    <a:pt x="3905" y="1766"/>
                  </a:lnTo>
                  <a:lnTo>
                    <a:pt x="4009" y="1662"/>
                  </a:lnTo>
                  <a:lnTo>
                    <a:pt x="4092" y="1516"/>
                  </a:lnTo>
                  <a:lnTo>
                    <a:pt x="4154" y="1350"/>
                  </a:lnTo>
                  <a:lnTo>
                    <a:pt x="4175" y="1184"/>
                  </a:lnTo>
                  <a:lnTo>
                    <a:pt x="4175" y="1018"/>
                  </a:lnTo>
                  <a:lnTo>
                    <a:pt x="4134" y="873"/>
                  </a:lnTo>
                  <a:lnTo>
                    <a:pt x="4051" y="706"/>
                  </a:lnTo>
                  <a:lnTo>
                    <a:pt x="3968" y="582"/>
                  </a:lnTo>
                  <a:lnTo>
                    <a:pt x="3822" y="457"/>
                  </a:lnTo>
                  <a:lnTo>
                    <a:pt x="3594" y="333"/>
                  </a:lnTo>
                  <a:lnTo>
                    <a:pt x="3345" y="208"/>
                  </a:lnTo>
                  <a:lnTo>
                    <a:pt x="3095" y="125"/>
                  </a:lnTo>
                  <a:lnTo>
                    <a:pt x="2846" y="63"/>
                  </a:lnTo>
                  <a:lnTo>
                    <a:pt x="2576" y="21"/>
                  </a:lnTo>
                  <a:lnTo>
                    <a:pt x="23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207;p116">
              <a:extLst>
                <a:ext uri="{FF2B5EF4-FFF2-40B4-BE49-F238E27FC236}">
                  <a16:creationId xmlns:a16="http://schemas.microsoft.com/office/drawing/2014/main" id="{ECBD7180-8081-D7E4-6488-58AECE9936A2}"/>
                </a:ext>
              </a:extLst>
            </p:cNvPr>
            <p:cNvSpPr/>
            <p:nvPr/>
          </p:nvSpPr>
          <p:spPr>
            <a:xfrm>
              <a:off x="2972902" y="2019656"/>
              <a:ext cx="46688" cy="22550"/>
            </a:xfrm>
            <a:custGeom>
              <a:avLst/>
              <a:gdLst/>
              <a:ahLst/>
              <a:cxnLst/>
              <a:rect l="l" t="t" r="r" b="b"/>
              <a:pathLst>
                <a:path w="2410" h="1164" extrusionOk="0">
                  <a:moveTo>
                    <a:pt x="2348" y="1"/>
                  </a:moveTo>
                  <a:lnTo>
                    <a:pt x="2098" y="229"/>
                  </a:lnTo>
                  <a:lnTo>
                    <a:pt x="1849" y="416"/>
                  </a:lnTo>
                  <a:lnTo>
                    <a:pt x="1558" y="582"/>
                  </a:lnTo>
                  <a:lnTo>
                    <a:pt x="1268" y="707"/>
                  </a:lnTo>
                  <a:lnTo>
                    <a:pt x="1122" y="728"/>
                  </a:lnTo>
                  <a:lnTo>
                    <a:pt x="956" y="707"/>
                  </a:lnTo>
                  <a:lnTo>
                    <a:pt x="811" y="686"/>
                  </a:lnTo>
                  <a:lnTo>
                    <a:pt x="665" y="665"/>
                  </a:lnTo>
                  <a:lnTo>
                    <a:pt x="520" y="624"/>
                  </a:lnTo>
                  <a:lnTo>
                    <a:pt x="375" y="562"/>
                  </a:lnTo>
                  <a:lnTo>
                    <a:pt x="229" y="499"/>
                  </a:lnTo>
                  <a:lnTo>
                    <a:pt x="105" y="416"/>
                  </a:lnTo>
                  <a:lnTo>
                    <a:pt x="63" y="395"/>
                  </a:lnTo>
                  <a:lnTo>
                    <a:pt x="22" y="416"/>
                  </a:lnTo>
                  <a:lnTo>
                    <a:pt x="1" y="458"/>
                  </a:lnTo>
                  <a:lnTo>
                    <a:pt x="22" y="520"/>
                  </a:lnTo>
                  <a:lnTo>
                    <a:pt x="125" y="665"/>
                  </a:lnTo>
                  <a:lnTo>
                    <a:pt x="250" y="811"/>
                  </a:lnTo>
                  <a:lnTo>
                    <a:pt x="375" y="935"/>
                  </a:lnTo>
                  <a:lnTo>
                    <a:pt x="541" y="1018"/>
                  </a:lnTo>
                  <a:lnTo>
                    <a:pt x="707" y="1102"/>
                  </a:lnTo>
                  <a:lnTo>
                    <a:pt x="873" y="1143"/>
                  </a:lnTo>
                  <a:lnTo>
                    <a:pt x="1060" y="1164"/>
                  </a:lnTo>
                  <a:lnTo>
                    <a:pt x="1247" y="1164"/>
                  </a:lnTo>
                  <a:lnTo>
                    <a:pt x="1455" y="1102"/>
                  </a:lnTo>
                  <a:lnTo>
                    <a:pt x="1641" y="1018"/>
                  </a:lnTo>
                  <a:lnTo>
                    <a:pt x="1828" y="894"/>
                  </a:lnTo>
                  <a:lnTo>
                    <a:pt x="1974" y="769"/>
                  </a:lnTo>
                  <a:lnTo>
                    <a:pt x="2119" y="603"/>
                  </a:lnTo>
                  <a:lnTo>
                    <a:pt x="2244" y="437"/>
                  </a:lnTo>
                  <a:lnTo>
                    <a:pt x="2348" y="250"/>
                  </a:lnTo>
                  <a:lnTo>
                    <a:pt x="2410" y="42"/>
                  </a:lnTo>
                  <a:lnTo>
                    <a:pt x="2410" y="22"/>
                  </a:lnTo>
                  <a:lnTo>
                    <a:pt x="238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208;p116">
              <a:extLst>
                <a:ext uri="{FF2B5EF4-FFF2-40B4-BE49-F238E27FC236}">
                  <a16:creationId xmlns:a16="http://schemas.microsoft.com/office/drawing/2014/main" id="{69A39F42-99F8-524B-E9EE-02C2EC753388}"/>
                </a:ext>
              </a:extLst>
            </p:cNvPr>
            <p:cNvSpPr/>
            <p:nvPr/>
          </p:nvSpPr>
          <p:spPr>
            <a:xfrm>
              <a:off x="2972902" y="1690556"/>
              <a:ext cx="120323" cy="280436"/>
            </a:xfrm>
            <a:custGeom>
              <a:avLst/>
              <a:gdLst/>
              <a:ahLst/>
              <a:cxnLst/>
              <a:rect l="l" t="t" r="r" b="b"/>
              <a:pathLst>
                <a:path w="6211" h="14476" extrusionOk="0">
                  <a:moveTo>
                    <a:pt x="458" y="1"/>
                  </a:moveTo>
                  <a:lnTo>
                    <a:pt x="416" y="21"/>
                  </a:lnTo>
                  <a:lnTo>
                    <a:pt x="375" y="63"/>
                  </a:lnTo>
                  <a:lnTo>
                    <a:pt x="375" y="84"/>
                  </a:lnTo>
                  <a:lnTo>
                    <a:pt x="354" y="125"/>
                  </a:lnTo>
                  <a:lnTo>
                    <a:pt x="375" y="167"/>
                  </a:lnTo>
                  <a:lnTo>
                    <a:pt x="645" y="810"/>
                  </a:lnTo>
                  <a:lnTo>
                    <a:pt x="915" y="1454"/>
                  </a:lnTo>
                  <a:lnTo>
                    <a:pt x="1496" y="2742"/>
                  </a:lnTo>
                  <a:lnTo>
                    <a:pt x="2119" y="4009"/>
                  </a:lnTo>
                  <a:lnTo>
                    <a:pt x="2742" y="5276"/>
                  </a:lnTo>
                  <a:lnTo>
                    <a:pt x="3386" y="6522"/>
                  </a:lnTo>
                  <a:lnTo>
                    <a:pt x="4009" y="7789"/>
                  </a:lnTo>
                  <a:lnTo>
                    <a:pt x="4611" y="9076"/>
                  </a:lnTo>
                  <a:lnTo>
                    <a:pt x="5193" y="10364"/>
                  </a:lnTo>
                  <a:lnTo>
                    <a:pt x="4694" y="10343"/>
                  </a:lnTo>
                  <a:lnTo>
                    <a:pt x="4196" y="10364"/>
                  </a:lnTo>
                  <a:lnTo>
                    <a:pt x="3718" y="10405"/>
                  </a:lnTo>
                  <a:lnTo>
                    <a:pt x="3220" y="10488"/>
                  </a:lnTo>
                  <a:lnTo>
                    <a:pt x="3220" y="10530"/>
                  </a:lnTo>
                  <a:lnTo>
                    <a:pt x="3241" y="10613"/>
                  </a:lnTo>
                  <a:lnTo>
                    <a:pt x="3365" y="10904"/>
                  </a:lnTo>
                  <a:lnTo>
                    <a:pt x="3760" y="11776"/>
                  </a:lnTo>
                  <a:lnTo>
                    <a:pt x="4196" y="12690"/>
                  </a:lnTo>
                  <a:lnTo>
                    <a:pt x="4362" y="13064"/>
                  </a:lnTo>
                  <a:lnTo>
                    <a:pt x="4445" y="13292"/>
                  </a:lnTo>
                  <a:lnTo>
                    <a:pt x="4445" y="13334"/>
                  </a:lnTo>
                  <a:lnTo>
                    <a:pt x="4196" y="13458"/>
                  </a:lnTo>
                  <a:lnTo>
                    <a:pt x="3947" y="13562"/>
                  </a:lnTo>
                  <a:lnTo>
                    <a:pt x="3697" y="13645"/>
                  </a:lnTo>
                  <a:lnTo>
                    <a:pt x="3448" y="13728"/>
                  </a:lnTo>
                  <a:lnTo>
                    <a:pt x="3199" y="13791"/>
                  </a:lnTo>
                  <a:lnTo>
                    <a:pt x="2950" y="13832"/>
                  </a:lnTo>
                  <a:lnTo>
                    <a:pt x="2680" y="13853"/>
                  </a:lnTo>
                  <a:lnTo>
                    <a:pt x="2431" y="13874"/>
                  </a:lnTo>
                  <a:lnTo>
                    <a:pt x="1891" y="13874"/>
                  </a:lnTo>
                  <a:lnTo>
                    <a:pt x="1351" y="13811"/>
                  </a:lnTo>
                  <a:lnTo>
                    <a:pt x="748" y="13707"/>
                  </a:lnTo>
                  <a:lnTo>
                    <a:pt x="125" y="13562"/>
                  </a:lnTo>
                  <a:lnTo>
                    <a:pt x="63" y="13562"/>
                  </a:lnTo>
                  <a:lnTo>
                    <a:pt x="1" y="13583"/>
                  </a:lnTo>
                  <a:lnTo>
                    <a:pt x="1" y="13624"/>
                  </a:lnTo>
                  <a:lnTo>
                    <a:pt x="22" y="13666"/>
                  </a:lnTo>
                  <a:lnTo>
                    <a:pt x="42" y="13687"/>
                  </a:lnTo>
                  <a:lnTo>
                    <a:pt x="395" y="13915"/>
                  </a:lnTo>
                  <a:lnTo>
                    <a:pt x="748" y="14102"/>
                  </a:lnTo>
                  <a:lnTo>
                    <a:pt x="1122" y="14268"/>
                  </a:lnTo>
                  <a:lnTo>
                    <a:pt x="1517" y="14372"/>
                  </a:lnTo>
                  <a:lnTo>
                    <a:pt x="1932" y="14455"/>
                  </a:lnTo>
                  <a:lnTo>
                    <a:pt x="2327" y="14476"/>
                  </a:lnTo>
                  <a:lnTo>
                    <a:pt x="2742" y="14476"/>
                  </a:lnTo>
                  <a:lnTo>
                    <a:pt x="3157" y="14434"/>
                  </a:lnTo>
                  <a:lnTo>
                    <a:pt x="3511" y="14351"/>
                  </a:lnTo>
                  <a:lnTo>
                    <a:pt x="3864" y="14247"/>
                  </a:lnTo>
                  <a:lnTo>
                    <a:pt x="4196" y="14123"/>
                  </a:lnTo>
                  <a:lnTo>
                    <a:pt x="4528" y="13977"/>
                  </a:lnTo>
                  <a:lnTo>
                    <a:pt x="4653" y="13936"/>
                  </a:lnTo>
                  <a:lnTo>
                    <a:pt x="4777" y="13853"/>
                  </a:lnTo>
                  <a:lnTo>
                    <a:pt x="4985" y="13749"/>
                  </a:lnTo>
                  <a:lnTo>
                    <a:pt x="5068" y="13666"/>
                  </a:lnTo>
                  <a:lnTo>
                    <a:pt x="5110" y="13604"/>
                  </a:lnTo>
                  <a:lnTo>
                    <a:pt x="5130" y="13500"/>
                  </a:lnTo>
                  <a:lnTo>
                    <a:pt x="5130" y="13417"/>
                  </a:lnTo>
                  <a:lnTo>
                    <a:pt x="5068" y="13292"/>
                  </a:lnTo>
                  <a:lnTo>
                    <a:pt x="5027" y="13209"/>
                  </a:lnTo>
                  <a:lnTo>
                    <a:pt x="4777" y="12524"/>
                  </a:lnTo>
                  <a:lnTo>
                    <a:pt x="4507" y="11838"/>
                  </a:lnTo>
                  <a:lnTo>
                    <a:pt x="4175" y="11091"/>
                  </a:lnTo>
                  <a:lnTo>
                    <a:pt x="4674" y="11132"/>
                  </a:lnTo>
                  <a:lnTo>
                    <a:pt x="5027" y="11153"/>
                  </a:lnTo>
                  <a:lnTo>
                    <a:pt x="5400" y="11132"/>
                  </a:lnTo>
                  <a:lnTo>
                    <a:pt x="5733" y="11111"/>
                  </a:lnTo>
                  <a:lnTo>
                    <a:pt x="5899" y="11091"/>
                  </a:lnTo>
                  <a:lnTo>
                    <a:pt x="6023" y="11070"/>
                  </a:lnTo>
                  <a:lnTo>
                    <a:pt x="6107" y="11028"/>
                  </a:lnTo>
                  <a:lnTo>
                    <a:pt x="6190" y="10966"/>
                  </a:lnTo>
                  <a:lnTo>
                    <a:pt x="6210" y="10904"/>
                  </a:lnTo>
                  <a:lnTo>
                    <a:pt x="6190" y="10821"/>
                  </a:lnTo>
                  <a:lnTo>
                    <a:pt x="5608" y="9471"/>
                  </a:lnTo>
                  <a:lnTo>
                    <a:pt x="4985" y="8100"/>
                  </a:lnTo>
                  <a:lnTo>
                    <a:pt x="4341" y="6709"/>
                  </a:lnTo>
                  <a:lnTo>
                    <a:pt x="3656" y="5317"/>
                  </a:lnTo>
                  <a:lnTo>
                    <a:pt x="2950" y="3946"/>
                  </a:lnTo>
                  <a:lnTo>
                    <a:pt x="2576" y="3261"/>
                  </a:lnTo>
                  <a:lnTo>
                    <a:pt x="2202" y="2597"/>
                  </a:lnTo>
                  <a:lnTo>
                    <a:pt x="1808" y="1932"/>
                  </a:lnTo>
                  <a:lnTo>
                    <a:pt x="1392" y="1288"/>
                  </a:lnTo>
                  <a:lnTo>
                    <a:pt x="977" y="665"/>
                  </a:lnTo>
                  <a:lnTo>
                    <a:pt x="561" y="63"/>
                  </a:lnTo>
                  <a:lnTo>
                    <a:pt x="520" y="21"/>
                  </a:lnTo>
                  <a:lnTo>
                    <a:pt x="49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209;p116">
              <a:extLst>
                <a:ext uri="{FF2B5EF4-FFF2-40B4-BE49-F238E27FC236}">
                  <a16:creationId xmlns:a16="http://schemas.microsoft.com/office/drawing/2014/main" id="{F24944D4-F020-26DA-A0AB-F10169812746}"/>
                </a:ext>
              </a:extLst>
            </p:cNvPr>
            <p:cNvSpPr/>
            <p:nvPr/>
          </p:nvSpPr>
          <p:spPr>
            <a:xfrm>
              <a:off x="2972902" y="1955281"/>
              <a:ext cx="74855" cy="51531"/>
            </a:xfrm>
            <a:custGeom>
              <a:avLst/>
              <a:gdLst/>
              <a:ahLst/>
              <a:cxnLst/>
              <a:rect l="l" t="t" r="r" b="b"/>
              <a:pathLst>
                <a:path w="3864" h="2660" extrusionOk="0">
                  <a:moveTo>
                    <a:pt x="42" y="1"/>
                  </a:moveTo>
                  <a:lnTo>
                    <a:pt x="22" y="292"/>
                  </a:lnTo>
                  <a:lnTo>
                    <a:pt x="1" y="603"/>
                  </a:lnTo>
                  <a:lnTo>
                    <a:pt x="22" y="894"/>
                  </a:lnTo>
                  <a:lnTo>
                    <a:pt x="42" y="1205"/>
                  </a:lnTo>
                  <a:lnTo>
                    <a:pt x="84" y="1475"/>
                  </a:lnTo>
                  <a:lnTo>
                    <a:pt x="167" y="1745"/>
                  </a:lnTo>
                  <a:lnTo>
                    <a:pt x="271" y="2015"/>
                  </a:lnTo>
                  <a:lnTo>
                    <a:pt x="333" y="2119"/>
                  </a:lnTo>
                  <a:lnTo>
                    <a:pt x="395" y="2244"/>
                  </a:lnTo>
                  <a:lnTo>
                    <a:pt x="478" y="2348"/>
                  </a:lnTo>
                  <a:lnTo>
                    <a:pt x="582" y="2431"/>
                  </a:lnTo>
                  <a:lnTo>
                    <a:pt x="686" y="2493"/>
                  </a:lnTo>
                  <a:lnTo>
                    <a:pt x="811" y="2576"/>
                  </a:lnTo>
                  <a:lnTo>
                    <a:pt x="935" y="2618"/>
                  </a:lnTo>
                  <a:lnTo>
                    <a:pt x="1081" y="2638"/>
                  </a:lnTo>
                  <a:lnTo>
                    <a:pt x="1247" y="2659"/>
                  </a:lnTo>
                  <a:lnTo>
                    <a:pt x="1413" y="2659"/>
                  </a:lnTo>
                  <a:lnTo>
                    <a:pt x="1579" y="2618"/>
                  </a:lnTo>
                  <a:lnTo>
                    <a:pt x="1745" y="2576"/>
                  </a:lnTo>
                  <a:lnTo>
                    <a:pt x="1891" y="2535"/>
                  </a:lnTo>
                  <a:lnTo>
                    <a:pt x="2057" y="2472"/>
                  </a:lnTo>
                  <a:lnTo>
                    <a:pt x="2202" y="2410"/>
                  </a:lnTo>
                  <a:lnTo>
                    <a:pt x="2327" y="2306"/>
                  </a:lnTo>
                  <a:lnTo>
                    <a:pt x="2472" y="2223"/>
                  </a:lnTo>
                  <a:lnTo>
                    <a:pt x="2597" y="2119"/>
                  </a:lnTo>
                  <a:lnTo>
                    <a:pt x="2804" y="1891"/>
                  </a:lnTo>
                  <a:lnTo>
                    <a:pt x="3012" y="1662"/>
                  </a:lnTo>
                  <a:lnTo>
                    <a:pt x="3199" y="1434"/>
                  </a:lnTo>
                  <a:lnTo>
                    <a:pt x="3365" y="1185"/>
                  </a:lnTo>
                  <a:lnTo>
                    <a:pt x="3511" y="915"/>
                  </a:lnTo>
                  <a:lnTo>
                    <a:pt x="3656" y="645"/>
                  </a:lnTo>
                  <a:lnTo>
                    <a:pt x="3760" y="375"/>
                  </a:lnTo>
                  <a:lnTo>
                    <a:pt x="3864" y="84"/>
                  </a:lnTo>
                  <a:lnTo>
                    <a:pt x="3386" y="209"/>
                  </a:lnTo>
                  <a:lnTo>
                    <a:pt x="2908" y="292"/>
                  </a:lnTo>
                  <a:lnTo>
                    <a:pt x="2431" y="333"/>
                  </a:lnTo>
                  <a:lnTo>
                    <a:pt x="1953" y="354"/>
                  </a:lnTo>
                  <a:lnTo>
                    <a:pt x="1455" y="312"/>
                  </a:lnTo>
                  <a:lnTo>
                    <a:pt x="977" y="250"/>
                  </a:lnTo>
                  <a:lnTo>
                    <a:pt x="499" y="146"/>
                  </a:lnTo>
                  <a:lnTo>
                    <a:pt x="4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210;p116">
              <a:extLst>
                <a:ext uri="{FF2B5EF4-FFF2-40B4-BE49-F238E27FC236}">
                  <a16:creationId xmlns:a16="http://schemas.microsoft.com/office/drawing/2014/main" id="{B1619E00-9EF5-671E-ABC1-52612F04746A}"/>
                </a:ext>
              </a:extLst>
            </p:cNvPr>
            <p:cNvSpPr/>
            <p:nvPr/>
          </p:nvSpPr>
          <p:spPr>
            <a:xfrm>
              <a:off x="2973715" y="1976611"/>
              <a:ext cx="49497" cy="30202"/>
            </a:xfrm>
            <a:custGeom>
              <a:avLst/>
              <a:gdLst/>
              <a:ahLst/>
              <a:cxnLst/>
              <a:rect l="l" t="t" r="r" b="b"/>
              <a:pathLst>
                <a:path w="2555" h="1559" extrusionOk="0">
                  <a:moveTo>
                    <a:pt x="561" y="1"/>
                  </a:moveTo>
                  <a:lnTo>
                    <a:pt x="374" y="21"/>
                  </a:lnTo>
                  <a:lnTo>
                    <a:pt x="187" y="63"/>
                  </a:lnTo>
                  <a:lnTo>
                    <a:pt x="0" y="104"/>
                  </a:lnTo>
                  <a:lnTo>
                    <a:pt x="42" y="374"/>
                  </a:lnTo>
                  <a:lnTo>
                    <a:pt x="125" y="644"/>
                  </a:lnTo>
                  <a:lnTo>
                    <a:pt x="229" y="914"/>
                  </a:lnTo>
                  <a:lnTo>
                    <a:pt x="291" y="1018"/>
                  </a:lnTo>
                  <a:lnTo>
                    <a:pt x="353" y="1143"/>
                  </a:lnTo>
                  <a:lnTo>
                    <a:pt x="436" y="1247"/>
                  </a:lnTo>
                  <a:lnTo>
                    <a:pt x="540" y="1330"/>
                  </a:lnTo>
                  <a:lnTo>
                    <a:pt x="644" y="1392"/>
                  </a:lnTo>
                  <a:lnTo>
                    <a:pt x="769" y="1475"/>
                  </a:lnTo>
                  <a:lnTo>
                    <a:pt x="893" y="1517"/>
                  </a:lnTo>
                  <a:lnTo>
                    <a:pt x="1039" y="1537"/>
                  </a:lnTo>
                  <a:lnTo>
                    <a:pt x="1205" y="1558"/>
                  </a:lnTo>
                  <a:lnTo>
                    <a:pt x="1371" y="1558"/>
                  </a:lnTo>
                  <a:lnTo>
                    <a:pt x="1537" y="1517"/>
                  </a:lnTo>
                  <a:lnTo>
                    <a:pt x="1703" y="1475"/>
                  </a:lnTo>
                  <a:lnTo>
                    <a:pt x="1849" y="1434"/>
                  </a:lnTo>
                  <a:lnTo>
                    <a:pt x="2015" y="1371"/>
                  </a:lnTo>
                  <a:lnTo>
                    <a:pt x="2160" y="1309"/>
                  </a:lnTo>
                  <a:lnTo>
                    <a:pt x="2285" y="1205"/>
                  </a:lnTo>
                  <a:lnTo>
                    <a:pt x="2430" y="1122"/>
                  </a:lnTo>
                  <a:lnTo>
                    <a:pt x="2555" y="1018"/>
                  </a:lnTo>
                  <a:lnTo>
                    <a:pt x="2472" y="852"/>
                  </a:lnTo>
                  <a:lnTo>
                    <a:pt x="2368" y="707"/>
                  </a:lnTo>
                  <a:lnTo>
                    <a:pt x="2243" y="582"/>
                  </a:lnTo>
                  <a:lnTo>
                    <a:pt x="2119" y="458"/>
                  </a:lnTo>
                  <a:lnTo>
                    <a:pt x="1973" y="354"/>
                  </a:lnTo>
                  <a:lnTo>
                    <a:pt x="1828" y="271"/>
                  </a:lnTo>
                  <a:lnTo>
                    <a:pt x="1662" y="188"/>
                  </a:lnTo>
                  <a:lnTo>
                    <a:pt x="1496" y="125"/>
                  </a:lnTo>
                  <a:lnTo>
                    <a:pt x="1309" y="84"/>
                  </a:lnTo>
                  <a:lnTo>
                    <a:pt x="1122" y="42"/>
                  </a:lnTo>
                  <a:lnTo>
                    <a:pt x="935" y="21"/>
                  </a:lnTo>
                  <a:lnTo>
                    <a:pt x="748" y="1"/>
                  </a:lnTo>
                  <a:close/>
                </a:path>
              </a:pathLst>
            </a:custGeom>
            <a:solidFill>
              <a:srgbClr val="FF9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211;p116">
              <a:extLst>
                <a:ext uri="{FF2B5EF4-FFF2-40B4-BE49-F238E27FC236}">
                  <a16:creationId xmlns:a16="http://schemas.microsoft.com/office/drawing/2014/main" id="{88CDFA97-E2EA-0E42-FF3F-CB4DC71C0A87}"/>
                </a:ext>
              </a:extLst>
            </p:cNvPr>
            <p:cNvSpPr/>
            <p:nvPr/>
          </p:nvSpPr>
          <p:spPr>
            <a:xfrm>
              <a:off x="2721447" y="1554968"/>
              <a:ext cx="208022" cy="103023"/>
            </a:xfrm>
            <a:custGeom>
              <a:avLst/>
              <a:gdLst/>
              <a:ahLst/>
              <a:cxnLst/>
              <a:rect l="l" t="t" r="r" b="b"/>
              <a:pathLst>
                <a:path w="10738" h="5318" extrusionOk="0">
                  <a:moveTo>
                    <a:pt x="10592" y="1"/>
                  </a:moveTo>
                  <a:lnTo>
                    <a:pt x="10572" y="21"/>
                  </a:lnTo>
                  <a:lnTo>
                    <a:pt x="10551" y="63"/>
                  </a:lnTo>
                  <a:lnTo>
                    <a:pt x="10447" y="458"/>
                  </a:lnTo>
                  <a:lnTo>
                    <a:pt x="10302" y="831"/>
                  </a:lnTo>
                  <a:lnTo>
                    <a:pt x="10136" y="1205"/>
                  </a:lnTo>
                  <a:lnTo>
                    <a:pt x="9949" y="1558"/>
                  </a:lnTo>
                  <a:lnTo>
                    <a:pt x="9741" y="1911"/>
                  </a:lnTo>
                  <a:lnTo>
                    <a:pt x="9512" y="2244"/>
                  </a:lnTo>
                  <a:lnTo>
                    <a:pt x="9263" y="2555"/>
                  </a:lnTo>
                  <a:lnTo>
                    <a:pt x="8993" y="2846"/>
                  </a:lnTo>
                  <a:lnTo>
                    <a:pt x="8723" y="3137"/>
                  </a:lnTo>
                  <a:lnTo>
                    <a:pt x="8412" y="3407"/>
                  </a:lnTo>
                  <a:lnTo>
                    <a:pt x="8100" y="3635"/>
                  </a:lnTo>
                  <a:lnTo>
                    <a:pt x="7747" y="3864"/>
                  </a:lnTo>
                  <a:lnTo>
                    <a:pt x="7415" y="4071"/>
                  </a:lnTo>
                  <a:lnTo>
                    <a:pt x="7041" y="4237"/>
                  </a:lnTo>
                  <a:lnTo>
                    <a:pt x="6667" y="4403"/>
                  </a:lnTo>
                  <a:lnTo>
                    <a:pt x="6273" y="4528"/>
                  </a:lnTo>
                  <a:lnTo>
                    <a:pt x="5878" y="4632"/>
                  </a:lnTo>
                  <a:lnTo>
                    <a:pt x="5483" y="4715"/>
                  </a:lnTo>
                  <a:lnTo>
                    <a:pt x="5068" y="4777"/>
                  </a:lnTo>
                  <a:lnTo>
                    <a:pt x="4653" y="4819"/>
                  </a:lnTo>
                  <a:lnTo>
                    <a:pt x="4237" y="4819"/>
                  </a:lnTo>
                  <a:lnTo>
                    <a:pt x="3822" y="4798"/>
                  </a:lnTo>
                  <a:lnTo>
                    <a:pt x="3407" y="4757"/>
                  </a:lnTo>
                  <a:lnTo>
                    <a:pt x="2991" y="4694"/>
                  </a:lnTo>
                  <a:lnTo>
                    <a:pt x="2597" y="4590"/>
                  </a:lnTo>
                  <a:lnTo>
                    <a:pt x="2202" y="4487"/>
                  </a:lnTo>
                  <a:lnTo>
                    <a:pt x="1808" y="4341"/>
                  </a:lnTo>
                  <a:lnTo>
                    <a:pt x="1434" y="4154"/>
                  </a:lnTo>
                  <a:lnTo>
                    <a:pt x="1060" y="3967"/>
                  </a:lnTo>
                  <a:lnTo>
                    <a:pt x="728" y="3760"/>
                  </a:lnTo>
                  <a:lnTo>
                    <a:pt x="395" y="3510"/>
                  </a:lnTo>
                  <a:lnTo>
                    <a:pt x="84" y="3240"/>
                  </a:lnTo>
                  <a:lnTo>
                    <a:pt x="42" y="3220"/>
                  </a:lnTo>
                  <a:lnTo>
                    <a:pt x="22" y="3240"/>
                  </a:lnTo>
                  <a:lnTo>
                    <a:pt x="1" y="3261"/>
                  </a:lnTo>
                  <a:lnTo>
                    <a:pt x="22" y="3303"/>
                  </a:lnTo>
                  <a:lnTo>
                    <a:pt x="333" y="3594"/>
                  </a:lnTo>
                  <a:lnTo>
                    <a:pt x="686" y="3864"/>
                  </a:lnTo>
                  <a:lnTo>
                    <a:pt x="1039" y="4134"/>
                  </a:lnTo>
                  <a:lnTo>
                    <a:pt x="1413" y="4362"/>
                  </a:lnTo>
                  <a:lnTo>
                    <a:pt x="1787" y="4570"/>
                  </a:lnTo>
                  <a:lnTo>
                    <a:pt x="2181" y="4757"/>
                  </a:lnTo>
                  <a:lnTo>
                    <a:pt x="2576" y="4923"/>
                  </a:lnTo>
                  <a:lnTo>
                    <a:pt x="2991" y="5047"/>
                  </a:lnTo>
                  <a:lnTo>
                    <a:pt x="3407" y="5172"/>
                  </a:lnTo>
                  <a:lnTo>
                    <a:pt x="3822" y="5234"/>
                  </a:lnTo>
                  <a:lnTo>
                    <a:pt x="4258" y="5297"/>
                  </a:lnTo>
                  <a:lnTo>
                    <a:pt x="4694" y="5317"/>
                  </a:lnTo>
                  <a:lnTo>
                    <a:pt x="5130" y="5297"/>
                  </a:lnTo>
                  <a:lnTo>
                    <a:pt x="5567" y="5234"/>
                  </a:lnTo>
                  <a:lnTo>
                    <a:pt x="6003" y="5151"/>
                  </a:lnTo>
                  <a:lnTo>
                    <a:pt x="6439" y="5027"/>
                  </a:lnTo>
                  <a:lnTo>
                    <a:pt x="6854" y="4881"/>
                  </a:lnTo>
                  <a:lnTo>
                    <a:pt x="7249" y="4694"/>
                  </a:lnTo>
                  <a:lnTo>
                    <a:pt x="7623" y="4487"/>
                  </a:lnTo>
                  <a:lnTo>
                    <a:pt x="7976" y="4258"/>
                  </a:lnTo>
                  <a:lnTo>
                    <a:pt x="8329" y="4009"/>
                  </a:lnTo>
                  <a:lnTo>
                    <a:pt x="8640" y="3739"/>
                  </a:lnTo>
                  <a:lnTo>
                    <a:pt x="8952" y="3448"/>
                  </a:lnTo>
                  <a:lnTo>
                    <a:pt x="9243" y="3137"/>
                  </a:lnTo>
                  <a:lnTo>
                    <a:pt x="9512" y="2804"/>
                  </a:lnTo>
                  <a:lnTo>
                    <a:pt x="9762" y="2472"/>
                  </a:lnTo>
                  <a:lnTo>
                    <a:pt x="9969" y="2119"/>
                  </a:lnTo>
                  <a:lnTo>
                    <a:pt x="10177" y="1724"/>
                  </a:lnTo>
                  <a:lnTo>
                    <a:pt x="10364" y="1351"/>
                  </a:lnTo>
                  <a:lnTo>
                    <a:pt x="10509" y="935"/>
                  </a:lnTo>
                  <a:lnTo>
                    <a:pt x="10634" y="520"/>
                  </a:lnTo>
                  <a:lnTo>
                    <a:pt x="10717" y="104"/>
                  </a:lnTo>
                  <a:lnTo>
                    <a:pt x="10738" y="63"/>
                  </a:lnTo>
                  <a:lnTo>
                    <a:pt x="10717" y="42"/>
                  </a:lnTo>
                  <a:lnTo>
                    <a:pt x="10696" y="21"/>
                  </a:lnTo>
                  <a:lnTo>
                    <a:pt x="106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212;p116">
              <a:extLst>
                <a:ext uri="{FF2B5EF4-FFF2-40B4-BE49-F238E27FC236}">
                  <a16:creationId xmlns:a16="http://schemas.microsoft.com/office/drawing/2014/main" id="{66AF0BCD-C174-8FB8-18DF-0BA9FCD243CA}"/>
                </a:ext>
              </a:extLst>
            </p:cNvPr>
            <p:cNvSpPr/>
            <p:nvPr/>
          </p:nvSpPr>
          <p:spPr>
            <a:xfrm>
              <a:off x="2598741" y="1366280"/>
              <a:ext cx="224915" cy="199169"/>
            </a:xfrm>
            <a:custGeom>
              <a:avLst/>
              <a:gdLst/>
              <a:ahLst/>
              <a:cxnLst/>
              <a:rect l="l" t="t" r="r" b="b"/>
              <a:pathLst>
                <a:path w="11610" h="10281" extrusionOk="0">
                  <a:moveTo>
                    <a:pt x="6376" y="0"/>
                  </a:moveTo>
                  <a:lnTo>
                    <a:pt x="5899" y="21"/>
                  </a:lnTo>
                  <a:lnTo>
                    <a:pt x="5442" y="83"/>
                  </a:lnTo>
                  <a:lnTo>
                    <a:pt x="4943" y="187"/>
                  </a:lnTo>
                  <a:lnTo>
                    <a:pt x="4466" y="353"/>
                  </a:lnTo>
                  <a:lnTo>
                    <a:pt x="3988" y="540"/>
                  </a:lnTo>
                  <a:lnTo>
                    <a:pt x="3552" y="769"/>
                  </a:lnTo>
                  <a:lnTo>
                    <a:pt x="3116" y="1039"/>
                  </a:lnTo>
                  <a:lnTo>
                    <a:pt x="2721" y="1330"/>
                  </a:lnTo>
                  <a:lnTo>
                    <a:pt x="2327" y="1662"/>
                  </a:lnTo>
                  <a:lnTo>
                    <a:pt x="1973" y="2015"/>
                  </a:lnTo>
                  <a:lnTo>
                    <a:pt x="1620" y="2389"/>
                  </a:lnTo>
                  <a:lnTo>
                    <a:pt x="1309" y="2783"/>
                  </a:lnTo>
                  <a:lnTo>
                    <a:pt x="1039" y="3219"/>
                  </a:lnTo>
                  <a:lnTo>
                    <a:pt x="790" y="3656"/>
                  </a:lnTo>
                  <a:lnTo>
                    <a:pt x="561" y="4113"/>
                  </a:lnTo>
                  <a:lnTo>
                    <a:pt x="395" y="4590"/>
                  </a:lnTo>
                  <a:lnTo>
                    <a:pt x="229" y="5068"/>
                  </a:lnTo>
                  <a:lnTo>
                    <a:pt x="125" y="5546"/>
                  </a:lnTo>
                  <a:lnTo>
                    <a:pt x="42" y="6148"/>
                  </a:lnTo>
                  <a:lnTo>
                    <a:pt x="0" y="6729"/>
                  </a:lnTo>
                  <a:lnTo>
                    <a:pt x="0" y="7332"/>
                  </a:lnTo>
                  <a:lnTo>
                    <a:pt x="21" y="7934"/>
                  </a:lnTo>
                  <a:lnTo>
                    <a:pt x="84" y="8515"/>
                  </a:lnTo>
                  <a:lnTo>
                    <a:pt x="208" y="9097"/>
                  </a:lnTo>
                  <a:lnTo>
                    <a:pt x="333" y="9678"/>
                  </a:lnTo>
                  <a:lnTo>
                    <a:pt x="520" y="10239"/>
                  </a:lnTo>
                  <a:lnTo>
                    <a:pt x="540" y="10281"/>
                  </a:lnTo>
                  <a:lnTo>
                    <a:pt x="582" y="10281"/>
                  </a:lnTo>
                  <a:lnTo>
                    <a:pt x="603" y="10260"/>
                  </a:lnTo>
                  <a:lnTo>
                    <a:pt x="624" y="10218"/>
                  </a:lnTo>
                  <a:lnTo>
                    <a:pt x="499" y="9761"/>
                  </a:lnTo>
                  <a:lnTo>
                    <a:pt x="416" y="9284"/>
                  </a:lnTo>
                  <a:lnTo>
                    <a:pt x="354" y="8785"/>
                  </a:lnTo>
                  <a:lnTo>
                    <a:pt x="333" y="8308"/>
                  </a:lnTo>
                  <a:lnTo>
                    <a:pt x="312" y="7809"/>
                  </a:lnTo>
                  <a:lnTo>
                    <a:pt x="333" y="7332"/>
                  </a:lnTo>
                  <a:lnTo>
                    <a:pt x="374" y="6833"/>
                  </a:lnTo>
                  <a:lnTo>
                    <a:pt x="437" y="6335"/>
                  </a:lnTo>
                  <a:lnTo>
                    <a:pt x="540" y="5857"/>
                  </a:lnTo>
                  <a:lnTo>
                    <a:pt x="665" y="5379"/>
                  </a:lnTo>
                  <a:lnTo>
                    <a:pt x="810" y="4922"/>
                  </a:lnTo>
                  <a:lnTo>
                    <a:pt x="977" y="4466"/>
                  </a:lnTo>
                  <a:lnTo>
                    <a:pt x="1184" y="4029"/>
                  </a:lnTo>
                  <a:lnTo>
                    <a:pt x="1413" y="3593"/>
                  </a:lnTo>
                  <a:lnTo>
                    <a:pt x="1683" y="3199"/>
                  </a:lnTo>
                  <a:lnTo>
                    <a:pt x="1973" y="2804"/>
                  </a:lnTo>
                  <a:lnTo>
                    <a:pt x="2264" y="2451"/>
                  </a:lnTo>
                  <a:lnTo>
                    <a:pt x="2576" y="2119"/>
                  </a:lnTo>
                  <a:lnTo>
                    <a:pt x="2908" y="1828"/>
                  </a:lnTo>
                  <a:lnTo>
                    <a:pt x="3261" y="1558"/>
                  </a:lnTo>
                  <a:lnTo>
                    <a:pt x="3635" y="1330"/>
                  </a:lnTo>
                  <a:lnTo>
                    <a:pt x="4029" y="1122"/>
                  </a:lnTo>
                  <a:lnTo>
                    <a:pt x="4424" y="935"/>
                  </a:lnTo>
                  <a:lnTo>
                    <a:pt x="4839" y="790"/>
                  </a:lnTo>
                  <a:lnTo>
                    <a:pt x="5255" y="665"/>
                  </a:lnTo>
                  <a:lnTo>
                    <a:pt x="5691" y="582"/>
                  </a:lnTo>
                  <a:lnTo>
                    <a:pt x="6127" y="540"/>
                  </a:lnTo>
                  <a:lnTo>
                    <a:pt x="6584" y="520"/>
                  </a:lnTo>
                  <a:lnTo>
                    <a:pt x="7020" y="540"/>
                  </a:lnTo>
                  <a:lnTo>
                    <a:pt x="7456" y="603"/>
                  </a:lnTo>
                  <a:lnTo>
                    <a:pt x="7913" y="686"/>
                  </a:lnTo>
                  <a:lnTo>
                    <a:pt x="8349" y="810"/>
                  </a:lnTo>
                  <a:lnTo>
                    <a:pt x="8806" y="997"/>
                  </a:lnTo>
                  <a:lnTo>
                    <a:pt x="9263" y="1205"/>
                  </a:lnTo>
                  <a:lnTo>
                    <a:pt x="9678" y="1454"/>
                  </a:lnTo>
                  <a:lnTo>
                    <a:pt x="10073" y="1745"/>
                  </a:lnTo>
                  <a:lnTo>
                    <a:pt x="10468" y="2056"/>
                  </a:lnTo>
                  <a:lnTo>
                    <a:pt x="10800" y="2410"/>
                  </a:lnTo>
                  <a:lnTo>
                    <a:pt x="11132" y="2783"/>
                  </a:lnTo>
                  <a:lnTo>
                    <a:pt x="11402" y="3199"/>
                  </a:lnTo>
                  <a:lnTo>
                    <a:pt x="11444" y="3219"/>
                  </a:lnTo>
                  <a:lnTo>
                    <a:pt x="11485" y="3240"/>
                  </a:lnTo>
                  <a:lnTo>
                    <a:pt x="11568" y="3240"/>
                  </a:lnTo>
                  <a:lnTo>
                    <a:pt x="11589" y="3199"/>
                  </a:lnTo>
                  <a:lnTo>
                    <a:pt x="11610" y="3157"/>
                  </a:lnTo>
                  <a:lnTo>
                    <a:pt x="11610" y="3116"/>
                  </a:lnTo>
                  <a:lnTo>
                    <a:pt x="11610" y="3074"/>
                  </a:lnTo>
                  <a:lnTo>
                    <a:pt x="11361" y="2680"/>
                  </a:lnTo>
                  <a:lnTo>
                    <a:pt x="11091" y="2306"/>
                  </a:lnTo>
                  <a:lnTo>
                    <a:pt x="10800" y="1953"/>
                  </a:lnTo>
                  <a:lnTo>
                    <a:pt x="10468" y="1620"/>
                  </a:lnTo>
                  <a:lnTo>
                    <a:pt x="10135" y="1330"/>
                  </a:lnTo>
                  <a:lnTo>
                    <a:pt x="9761" y="1060"/>
                  </a:lnTo>
                  <a:lnTo>
                    <a:pt x="9388" y="810"/>
                  </a:lnTo>
                  <a:lnTo>
                    <a:pt x="8993" y="603"/>
                  </a:lnTo>
                  <a:lnTo>
                    <a:pt x="8578" y="416"/>
                  </a:lnTo>
                  <a:lnTo>
                    <a:pt x="8162" y="270"/>
                  </a:lnTo>
                  <a:lnTo>
                    <a:pt x="7726" y="167"/>
                  </a:lnTo>
                  <a:lnTo>
                    <a:pt x="7269" y="83"/>
                  </a:lnTo>
                  <a:lnTo>
                    <a:pt x="6833" y="21"/>
                  </a:lnTo>
                  <a:lnTo>
                    <a:pt x="637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213;p116">
              <a:extLst>
                <a:ext uri="{FF2B5EF4-FFF2-40B4-BE49-F238E27FC236}">
                  <a16:creationId xmlns:a16="http://schemas.microsoft.com/office/drawing/2014/main" id="{F55A42E4-37B0-7520-3B96-C11353A8E5B0}"/>
                </a:ext>
              </a:extLst>
            </p:cNvPr>
            <p:cNvSpPr/>
            <p:nvPr/>
          </p:nvSpPr>
          <p:spPr>
            <a:xfrm>
              <a:off x="2882374" y="1268507"/>
              <a:ext cx="260734" cy="289696"/>
            </a:xfrm>
            <a:custGeom>
              <a:avLst/>
              <a:gdLst/>
              <a:ahLst/>
              <a:cxnLst/>
              <a:rect l="l" t="t" r="r" b="b"/>
              <a:pathLst>
                <a:path w="13459" h="14954" extrusionOk="0">
                  <a:moveTo>
                    <a:pt x="5754" y="1"/>
                  </a:moveTo>
                  <a:lnTo>
                    <a:pt x="5318" y="42"/>
                  </a:lnTo>
                  <a:lnTo>
                    <a:pt x="4881" y="105"/>
                  </a:lnTo>
                  <a:lnTo>
                    <a:pt x="4445" y="188"/>
                  </a:lnTo>
                  <a:lnTo>
                    <a:pt x="4030" y="312"/>
                  </a:lnTo>
                  <a:lnTo>
                    <a:pt x="3594" y="437"/>
                  </a:lnTo>
                  <a:lnTo>
                    <a:pt x="3199" y="582"/>
                  </a:lnTo>
                  <a:lnTo>
                    <a:pt x="2784" y="769"/>
                  </a:lnTo>
                  <a:lnTo>
                    <a:pt x="2389" y="956"/>
                  </a:lnTo>
                  <a:lnTo>
                    <a:pt x="1974" y="1143"/>
                  </a:lnTo>
                  <a:lnTo>
                    <a:pt x="1579" y="1351"/>
                  </a:lnTo>
                  <a:lnTo>
                    <a:pt x="811" y="1808"/>
                  </a:lnTo>
                  <a:lnTo>
                    <a:pt x="22" y="2285"/>
                  </a:lnTo>
                  <a:lnTo>
                    <a:pt x="1" y="2306"/>
                  </a:lnTo>
                  <a:lnTo>
                    <a:pt x="22" y="2348"/>
                  </a:lnTo>
                  <a:lnTo>
                    <a:pt x="42" y="2368"/>
                  </a:lnTo>
                  <a:lnTo>
                    <a:pt x="84" y="2368"/>
                  </a:lnTo>
                  <a:lnTo>
                    <a:pt x="749" y="1974"/>
                  </a:lnTo>
                  <a:lnTo>
                    <a:pt x="1413" y="1600"/>
                  </a:lnTo>
                  <a:lnTo>
                    <a:pt x="2099" y="1247"/>
                  </a:lnTo>
                  <a:lnTo>
                    <a:pt x="2452" y="1081"/>
                  </a:lnTo>
                  <a:lnTo>
                    <a:pt x="2805" y="935"/>
                  </a:lnTo>
                  <a:lnTo>
                    <a:pt x="3158" y="811"/>
                  </a:lnTo>
                  <a:lnTo>
                    <a:pt x="3511" y="686"/>
                  </a:lnTo>
                  <a:lnTo>
                    <a:pt x="3885" y="582"/>
                  </a:lnTo>
                  <a:lnTo>
                    <a:pt x="4258" y="499"/>
                  </a:lnTo>
                  <a:lnTo>
                    <a:pt x="4632" y="437"/>
                  </a:lnTo>
                  <a:lnTo>
                    <a:pt x="5006" y="375"/>
                  </a:lnTo>
                  <a:lnTo>
                    <a:pt x="5401" y="354"/>
                  </a:lnTo>
                  <a:lnTo>
                    <a:pt x="5795" y="354"/>
                  </a:lnTo>
                  <a:lnTo>
                    <a:pt x="6107" y="375"/>
                  </a:lnTo>
                  <a:lnTo>
                    <a:pt x="6439" y="395"/>
                  </a:lnTo>
                  <a:lnTo>
                    <a:pt x="6751" y="437"/>
                  </a:lnTo>
                  <a:lnTo>
                    <a:pt x="7083" y="499"/>
                  </a:lnTo>
                  <a:lnTo>
                    <a:pt x="7394" y="562"/>
                  </a:lnTo>
                  <a:lnTo>
                    <a:pt x="7706" y="645"/>
                  </a:lnTo>
                  <a:lnTo>
                    <a:pt x="8017" y="728"/>
                  </a:lnTo>
                  <a:lnTo>
                    <a:pt x="8329" y="831"/>
                  </a:lnTo>
                  <a:lnTo>
                    <a:pt x="8620" y="956"/>
                  </a:lnTo>
                  <a:lnTo>
                    <a:pt x="8910" y="1081"/>
                  </a:lnTo>
                  <a:lnTo>
                    <a:pt x="9201" y="1226"/>
                  </a:lnTo>
                  <a:lnTo>
                    <a:pt x="9492" y="1392"/>
                  </a:lnTo>
                  <a:lnTo>
                    <a:pt x="9762" y="1558"/>
                  </a:lnTo>
                  <a:lnTo>
                    <a:pt x="10032" y="1745"/>
                  </a:lnTo>
                  <a:lnTo>
                    <a:pt x="10281" y="1932"/>
                  </a:lnTo>
                  <a:lnTo>
                    <a:pt x="10551" y="2140"/>
                  </a:lnTo>
                  <a:lnTo>
                    <a:pt x="10800" y="2368"/>
                  </a:lnTo>
                  <a:lnTo>
                    <a:pt x="11029" y="2618"/>
                  </a:lnTo>
                  <a:lnTo>
                    <a:pt x="11257" y="2867"/>
                  </a:lnTo>
                  <a:lnTo>
                    <a:pt x="11465" y="3137"/>
                  </a:lnTo>
                  <a:lnTo>
                    <a:pt x="11673" y="3386"/>
                  </a:lnTo>
                  <a:lnTo>
                    <a:pt x="11839" y="3677"/>
                  </a:lnTo>
                  <a:lnTo>
                    <a:pt x="12026" y="3947"/>
                  </a:lnTo>
                  <a:lnTo>
                    <a:pt x="12171" y="4237"/>
                  </a:lnTo>
                  <a:lnTo>
                    <a:pt x="12316" y="4528"/>
                  </a:lnTo>
                  <a:lnTo>
                    <a:pt x="12441" y="4819"/>
                  </a:lnTo>
                  <a:lnTo>
                    <a:pt x="12566" y="5130"/>
                  </a:lnTo>
                  <a:lnTo>
                    <a:pt x="12669" y="5442"/>
                  </a:lnTo>
                  <a:lnTo>
                    <a:pt x="12752" y="5754"/>
                  </a:lnTo>
                  <a:lnTo>
                    <a:pt x="12836" y="6065"/>
                  </a:lnTo>
                  <a:lnTo>
                    <a:pt x="12898" y="6377"/>
                  </a:lnTo>
                  <a:lnTo>
                    <a:pt x="12939" y="6688"/>
                  </a:lnTo>
                  <a:lnTo>
                    <a:pt x="12981" y="7020"/>
                  </a:lnTo>
                  <a:lnTo>
                    <a:pt x="13002" y="7332"/>
                  </a:lnTo>
                  <a:lnTo>
                    <a:pt x="13002" y="7664"/>
                  </a:lnTo>
                  <a:lnTo>
                    <a:pt x="13002" y="7976"/>
                  </a:lnTo>
                  <a:lnTo>
                    <a:pt x="12981" y="8308"/>
                  </a:lnTo>
                  <a:lnTo>
                    <a:pt x="12939" y="8640"/>
                  </a:lnTo>
                  <a:lnTo>
                    <a:pt x="12898" y="8952"/>
                  </a:lnTo>
                  <a:lnTo>
                    <a:pt x="12836" y="9263"/>
                  </a:lnTo>
                  <a:lnTo>
                    <a:pt x="12752" y="9596"/>
                  </a:lnTo>
                  <a:lnTo>
                    <a:pt x="12649" y="9907"/>
                  </a:lnTo>
                  <a:lnTo>
                    <a:pt x="12545" y="10219"/>
                  </a:lnTo>
                  <a:lnTo>
                    <a:pt x="12420" y="10530"/>
                  </a:lnTo>
                  <a:lnTo>
                    <a:pt x="12296" y="10821"/>
                  </a:lnTo>
                  <a:lnTo>
                    <a:pt x="12129" y="11132"/>
                  </a:lnTo>
                  <a:lnTo>
                    <a:pt x="11963" y="11423"/>
                  </a:lnTo>
                  <a:lnTo>
                    <a:pt x="11776" y="11714"/>
                  </a:lnTo>
                  <a:lnTo>
                    <a:pt x="11548" y="12025"/>
                  </a:lnTo>
                  <a:lnTo>
                    <a:pt x="11320" y="12316"/>
                  </a:lnTo>
                  <a:lnTo>
                    <a:pt x="11050" y="12607"/>
                  </a:lnTo>
                  <a:lnTo>
                    <a:pt x="10780" y="12877"/>
                  </a:lnTo>
                  <a:lnTo>
                    <a:pt x="10510" y="13126"/>
                  </a:lnTo>
                  <a:lnTo>
                    <a:pt x="10198" y="13355"/>
                  </a:lnTo>
                  <a:lnTo>
                    <a:pt x="9907" y="13583"/>
                  </a:lnTo>
                  <a:lnTo>
                    <a:pt x="9575" y="13791"/>
                  </a:lnTo>
                  <a:lnTo>
                    <a:pt x="9263" y="13978"/>
                  </a:lnTo>
                  <a:lnTo>
                    <a:pt x="8910" y="14165"/>
                  </a:lnTo>
                  <a:lnTo>
                    <a:pt x="8578" y="14310"/>
                  </a:lnTo>
                  <a:lnTo>
                    <a:pt x="8225" y="14455"/>
                  </a:lnTo>
                  <a:lnTo>
                    <a:pt x="7851" y="14580"/>
                  </a:lnTo>
                  <a:lnTo>
                    <a:pt x="7498" y="14684"/>
                  </a:lnTo>
                  <a:lnTo>
                    <a:pt x="7124" y="14767"/>
                  </a:lnTo>
                  <a:lnTo>
                    <a:pt x="6730" y="14829"/>
                  </a:lnTo>
                  <a:lnTo>
                    <a:pt x="6688" y="14850"/>
                  </a:lnTo>
                  <a:lnTo>
                    <a:pt x="6667" y="14891"/>
                  </a:lnTo>
                  <a:lnTo>
                    <a:pt x="6688" y="14933"/>
                  </a:lnTo>
                  <a:lnTo>
                    <a:pt x="6709" y="14954"/>
                  </a:lnTo>
                  <a:lnTo>
                    <a:pt x="6730" y="14954"/>
                  </a:lnTo>
                  <a:lnTo>
                    <a:pt x="7124" y="14912"/>
                  </a:lnTo>
                  <a:lnTo>
                    <a:pt x="7498" y="14829"/>
                  </a:lnTo>
                  <a:lnTo>
                    <a:pt x="7872" y="14746"/>
                  </a:lnTo>
                  <a:lnTo>
                    <a:pt x="8225" y="14642"/>
                  </a:lnTo>
                  <a:lnTo>
                    <a:pt x="8578" y="14518"/>
                  </a:lnTo>
                  <a:lnTo>
                    <a:pt x="8931" y="14372"/>
                  </a:lnTo>
                  <a:lnTo>
                    <a:pt x="9263" y="14227"/>
                  </a:lnTo>
                  <a:lnTo>
                    <a:pt x="9596" y="14061"/>
                  </a:lnTo>
                  <a:lnTo>
                    <a:pt x="9907" y="13874"/>
                  </a:lnTo>
                  <a:lnTo>
                    <a:pt x="10198" y="13666"/>
                  </a:lnTo>
                  <a:lnTo>
                    <a:pt x="10510" y="13458"/>
                  </a:lnTo>
                  <a:lnTo>
                    <a:pt x="10780" y="13230"/>
                  </a:lnTo>
                  <a:lnTo>
                    <a:pt x="11050" y="12981"/>
                  </a:lnTo>
                  <a:lnTo>
                    <a:pt x="11320" y="12732"/>
                  </a:lnTo>
                  <a:lnTo>
                    <a:pt x="11569" y="12462"/>
                  </a:lnTo>
                  <a:lnTo>
                    <a:pt x="11797" y="12192"/>
                  </a:lnTo>
                  <a:lnTo>
                    <a:pt x="12005" y="11901"/>
                  </a:lnTo>
                  <a:lnTo>
                    <a:pt x="12213" y="11610"/>
                  </a:lnTo>
                  <a:lnTo>
                    <a:pt x="12420" y="11299"/>
                  </a:lnTo>
                  <a:lnTo>
                    <a:pt x="12586" y="10987"/>
                  </a:lnTo>
                  <a:lnTo>
                    <a:pt x="12752" y="10655"/>
                  </a:lnTo>
                  <a:lnTo>
                    <a:pt x="12898" y="10323"/>
                  </a:lnTo>
                  <a:lnTo>
                    <a:pt x="13022" y="9990"/>
                  </a:lnTo>
                  <a:lnTo>
                    <a:pt x="13147" y="9637"/>
                  </a:lnTo>
                  <a:lnTo>
                    <a:pt x="13251" y="9284"/>
                  </a:lnTo>
                  <a:lnTo>
                    <a:pt x="13313" y="8931"/>
                  </a:lnTo>
                  <a:lnTo>
                    <a:pt x="13376" y="8557"/>
                  </a:lnTo>
                  <a:lnTo>
                    <a:pt x="13438" y="8183"/>
                  </a:lnTo>
                  <a:lnTo>
                    <a:pt x="13459" y="7810"/>
                  </a:lnTo>
                  <a:lnTo>
                    <a:pt x="13459" y="7436"/>
                  </a:lnTo>
                  <a:lnTo>
                    <a:pt x="13459" y="7041"/>
                  </a:lnTo>
                  <a:lnTo>
                    <a:pt x="13417" y="6667"/>
                  </a:lnTo>
                  <a:lnTo>
                    <a:pt x="13334" y="6065"/>
                  </a:lnTo>
                  <a:lnTo>
                    <a:pt x="13189" y="5463"/>
                  </a:lnTo>
                  <a:lnTo>
                    <a:pt x="13002" y="4902"/>
                  </a:lnTo>
                  <a:lnTo>
                    <a:pt x="12773" y="4341"/>
                  </a:lnTo>
                  <a:lnTo>
                    <a:pt x="12503" y="3801"/>
                  </a:lnTo>
                  <a:lnTo>
                    <a:pt x="12192" y="3282"/>
                  </a:lnTo>
                  <a:lnTo>
                    <a:pt x="11839" y="2804"/>
                  </a:lnTo>
                  <a:lnTo>
                    <a:pt x="11444" y="2327"/>
                  </a:lnTo>
                  <a:lnTo>
                    <a:pt x="11195" y="2098"/>
                  </a:lnTo>
                  <a:lnTo>
                    <a:pt x="10946" y="1870"/>
                  </a:lnTo>
                  <a:lnTo>
                    <a:pt x="10676" y="1662"/>
                  </a:lnTo>
                  <a:lnTo>
                    <a:pt x="10406" y="1455"/>
                  </a:lnTo>
                  <a:lnTo>
                    <a:pt x="10136" y="1268"/>
                  </a:lnTo>
                  <a:lnTo>
                    <a:pt x="9845" y="1081"/>
                  </a:lnTo>
                  <a:lnTo>
                    <a:pt x="9554" y="915"/>
                  </a:lnTo>
                  <a:lnTo>
                    <a:pt x="9263" y="769"/>
                  </a:lnTo>
                  <a:lnTo>
                    <a:pt x="8952" y="624"/>
                  </a:lnTo>
                  <a:lnTo>
                    <a:pt x="8640" y="499"/>
                  </a:lnTo>
                  <a:lnTo>
                    <a:pt x="8329" y="395"/>
                  </a:lnTo>
                  <a:lnTo>
                    <a:pt x="8017" y="292"/>
                  </a:lnTo>
                  <a:lnTo>
                    <a:pt x="7685" y="208"/>
                  </a:lnTo>
                  <a:lnTo>
                    <a:pt x="7353" y="146"/>
                  </a:lnTo>
                  <a:lnTo>
                    <a:pt x="7021" y="84"/>
                  </a:lnTo>
                  <a:lnTo>
                    <a:pt x="6688" y="42"/>
                  </a:lnTo>
                  <a:lnTo>
                    <a:pt x="62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214;p116">
              <a:extLst>
                <a:ext uri="{FF2B5EF4-FFF2-40B4-BE49-F238E27FC236}">
                  <a16:creationId xmlns:a16="http://schemas.microsoft.com/office/drawing/2014/main" id="{A7C7B585-1204-8BA9-BBA5-1F10D24C16D7}"/>
                </a:ext>
              </a:extLst>
            </p:cNvPr>
            <p:cNvSpPr/>
            <p:nvPr/>
          </p:nvSpPr>
          <p:spPr>
            <a:xfrm>
              <a:off x="2545234" y="1273331"/>
              <a:ext cx="574143" cy="455467"/>
            </a:xfrm>
            <a:custGeom>
              <a:avLst/>
              <a:gdLst/>
              <a:ahLst/>
              <a:cxnLst/>
              <a:rect l="l" t="t" r="r" b="b"/>
              <a:pathLst>
                <a:path w="29637" h="23511" extrusionOk="0">
                  <a:moveTo>
                    <a:pt x="21952" y="1"/>
                  </a:moveTo>
                  <a:lnTo>
                    <a:pt x="21371" y="43"/>
                  </a:lnTo>
                  <a:lnTo>
                    <a:pt x="20810" y="126"/>
                  </a:lnTo>
                  <a:lnTo>
                    <a:pt x="20291" y="250"/>
                  </a:lnTo>
                  <a:lnTo>
                    <a:pt x="19771" y="396"/>
                  </a:lnTo>
                  <a:lnTo>
                    <a:pt x="19273" y="562"/>
                  </a:lnTo>
                  <a:lnTo>
                    <a:pt x="18816" y="749"/>
                  </a:lnTo>
                  <a:lnTo>
                    <a:pt x="18359" y="977"/>
                  </a:lnTo>
                  <a:lnTo>
                    <a:pt x="17944" y="1206"/>
                  </a:lnTo>
                  <a:lnTo>
                    <a:pt x="17529" y="1476"/>
                  </a:lnTo>
                  <a:lnTo>
                    <a:pt x="17155" y="1746"/>
                  </a:lnTo>
                  <a:lnTo>
                    <a:pt x="16802" y="2036"/>
                  </a:lnTo>
                  <a:lnTo>
                    <a:pt x="16449" y="2327"/>
                  </a:lnTo>
                  <a:lnTo>
                    <a:pt x="16137" y="2639"/>
                  </a:lnTo>
                  <a:lnTo>
                    <a:pt x="15826" y="2950"/>
                  </a:lnTo>
                  <a:lnTo>
                    <a:pt x="15535" y="3262"/>
                  </a:lnTo>
                  <a:lnTo>
                    <a:pt x="15286" y="3573"/>
                  </a:lnTo>
                  <a:lnTo>
                    <a:pt x="15036" y="3885"/>
                  </a:lnTo>
                  <a:lnTo>
                    <a:pt x="14600" y="4508"/>
                  </a:lnTo>
                  <a:lnTo>
                    <a:pt x="14247" y="5068"/>
                  </a:lnTo>
                  <a:lnTo>
                    <a:pt x="13956" y="5588"/>
                  </a:lnTo>
                  <a:lnTo>
                    <a:pt x="13728" y="6024"/>
                  </a:lnTo>
                  <a:lnTo>
                    <a:pt x="13583" y="6356"/>
                  </a:lnTo>
                  <a:lnTo>
                    <a:pt x="13458" y="6647"/>
                  </a:lnTo>
                  <a:lnTo>
                    <a:pt x="13292" y="6564"/>
                  </a:lnTo>
                  <a:lnTo>
                    <a:pt x="12835" y="6377"/>
                  </a:lnTo>
                  <a:lnTo>
                    <a:pt x="12503" y="6252"/>
                  </a:lnTo>
                  <a:lnTo>
                    <a:pt x="12129" y="6128"/>
                  </a:lnTo>
                  <a:lnTo>
                    <a:pt x="11693" y="6003"/>
                  </a:lnTo>
                  <a:lnTo>
                    <a:pt x="11215" y="5899"/>
                  </a:lnTo>
                  <a:lnTo>
                    <a:pt x="10696" y="5816"/>
                  </a:lnTo>
                  <a:lnTo>
                    <a:pt x="10156" y="5775"/>
                  </a:lnTo>
                  <a:lnTo>
                    <a:pt x="9595" y="5754"/>
                  </a:lnTo>
                  <a:lnTo>
                    <a:pt x="9284" y="5754"/>
                  </a:lnTo>
                  <a:lnTo>
                    <a:pt x="8993" y="5775"/>
                  </a:lnTo>
                  <a:lnTo>
                    <a:pt x="8681" y="5816"/>
                  </a:lnTo>
                  <a:lnTo>
                    <a:pt x="8391" y="5858"/>
                  </a:lnTo>
                  <a:lnTo>
                    <a:pt x="8079" y="5920"/>
                  </a:lnTo>
                  <a:lnTo>
                    <a:pt x="7768" y="6003"/>
                  </a:lnTo>
                  <a:lnTo>
                    <a:pt x="7456" y="6107"/>
                  </a:lnTo>
                  <a:lnTo>
                    <a:pt x="7145" y="6231"/>
                  </a:lnTo>
                  <a:lnTo>
                    <a:pt x="6833" y="6356"/>
                  </a:lnTo>
                  <a:lnTo>
                    <a:pt x="6522" y="6522"/>
                  </a:lnTo>
                  <a:lnTo>
                    <a:pt x="6210" y="6709"/>
                  </a:lnTo>
                  <a:lnTo>
                    <a:pt x="5898" y="6917"/>
                  </a:lnTo>
                  <a:lnTo>
                    <a:pt x="5608" y="7145"/>
                  </a:lnTo>
                  <a:lnTo>
                    <a:pt x="5338" y="7374"/>
                  </a:lnTo>
                  <a:lnTo>
                    <a:pt x="5089" y="7623"/>
                  </a:lnTo>
                  <a:lnTo>
                    <a:pt x="4860" y="7872"/>
                  </a:lnTo>
                  <a:lnTo>
                    <a:pt x="4652" y="8142"/>
                  </a:lnTo>
                  <a:lnTo>
                    <a:pt x="4465" y="8412"/>
                  </a:lnTo>
                  <a:lnTo>
                    <a:pt x="4299" y="8682"/>
                  </a:lnTo>
                  <a:lnTo>
                    <a:pt x="4133" y="8952"/>
                  </a:lnTo>
                  <a:lnTo>
                    <a:pt x="3988" y="9222"/>
                  </a:lnTo>
                  <a:lnTo>
                    <a:pt x="3863" y="9513"/>
                  </a:lnTo>
                  <a:lnTo>
                    <a:pt x="3656" y="10053"/>
                  </a:lnTo>
                  <a:lnTo>
                    <a:pt x="3469" y="10593"/>
                  </a:lnTo>
                  <a:lnTo>
                    <a:pt x="3344" y="11112"/>
                  </a:lnTo>
                  <a:lnTo>
                    <a:pt x="3261" y="11610"/>
                  </a:lnTo>
                  <a:lnTo>
                    <a:pt x="3199" y="12046"/>
                  </a:lnTo>
                  <a:lnTo>
                    <a:pt x="3178" y="12420"/>
                  </a:lnTo>
                  <a:lnTo>
                    <a:pt x="3157" y="12981"/>
                  </a:lnTo>
                  <a:lnTo>
                    <a:pt x="3157" y="13189"/>
                  </a:lnTo>
                  <a:lnTo>
                    <a:pt x="2762" y="13459"/>
                  </a:lnTo>
                  <a:lnTo>
                    <a:pt x="2326" y="13791"/>
                  </a:lnTo>
                  <a:lnTo>
                    <a:pt x="1828" y="14206"/>
                  </a:lnTo>
                  <a:lnTo>
                    <a:pt x="1579" y="14476"/>
                  </a:lnTo>
                  <a:lnTo>
                    <a:pt x="1309" y="14746"/>
                  </a:lnTo>
                  <a:lnTo>
                    <a:pt x="1039" y="15037"/>
                  </a:lnTo>
                  <a:lnTo>
                    <a:pt x="810" y="15349"/>
                  </a:lnTo>
                  <a:lnTo>
                    <a:pt x="582" y="15660"/>
                  </a:lnTo>
                  <a:lnTo>
                    <a:pt x="374" y="16013"/>
                  </a:lnTo>
                  <a:lnTo>
                    <a:pt x="229" y="16366"/>
                  </a:lnTo>
                  <a:lnTo>
                    <a:pt x="83" y="16740"/>
                  </a:lnTo>
                  <a:lnTo>
                    <a:pt x="42" y="16927"/>
                  </a:lnTo>
                  <a:lnTo>
                    <a:pt x="21" y="17135"/>
                  </a:lnTo>
                  <a:lnTo>
                    <a:pt x="0" y="17363"/>
                  </a:lnTo>
                  <a:lnTo>
                    <a:pt x="0" y="17592"/>
                  </a:lnTo>
                  <a:lnTo>
                    <a:pt x="21" y="18090"/>
                  </a:lnTo>
                  <a:lnTo>
                    <a:pt x="63" y="18630"/>
                  </a:lnTo>
                  <a:lnTo>
                    <a:pt x="166" y="19191"/>
                  </a:lnTo>
                  <a:lnTo>
                    <a:pt x="270" y="19751"/>
                  </a:lnTo>
                  <a:lnTo>
                    <a:pt x="416" y="20312"/>
                  </a:lnTo>
                  <a:lnTo>
                    <a:pt x="561" y="20873"/>
                  </a:lnTo>
                  <a:lnTo>
                    <a:pt x="873" y="21891"/>
                  </a:lnTo>
                  <a:lnTo>
                    <a:pt x="1143" y="22721"/>
                  </a:lnTo>
                  <a:lnTo>
                    <a:pt x="1433" y="23510"/>
                  </a:lnTo>
                  <a:lnTo>
                    <a:pt x="1620" y="23510"/>
                  </a:lnTo>
                  <a:lnTo>
                    <a:pt x="1807" y="23490"/>
                  </a:lnTo>
                  <a:lnTo>
                    <a:pt x="2181" y="23427"/>
                  </a:lnTo>
                  <a:lnTo>
                    <a:pt x="2555" y="23324"/>
                  </a:lnTo>
                  <a:lnTo>
                    <a:pt x="2908" y="23178"/>
                  </a:lnTo>
                  <a:lnTo>
                    <a:pt x="3240" y="23033"/>
                  </a:lnTo>
                  <a:lnTo>
                    <a:pt x="3572" y="22846"/>
                  </a:lnTo>
                  <a:lnTo>
                    <a:pt x="3884" y="22638"/>
                  </a:lnTo>
                  <a:lnTo>
                    <a:pt x="4154" y="22431"/>
                  </a:lnTo>
                  <a:lnTo>
                    <a:pt x="4424" y="22223"/>
                  </a:lnTo>
                  <a:lnTo>
                    <a:pt x="4652" y="22015"/>
                  </a:lnTo>
                  <a:lnTo>
                    <a:pt x="5047" y="21641"/>
                  </a:lnTo>
                  <a:lnTo>
                    <a:pt x="5379" y="21288"/>
                  </a:lnTo>
                  <a:lnTo>
                    <a:pt x="5628" y="21371"/>
                  </a:lnTo>
                  <a:lnTo>
                    <a:pt x="5878" y="21413"/>
                  </a:lnTo>
                  <a:lnTo>
                    <a:pt x="6335" y="21413"/>
                  </a:lnTo>
                  <a:lnTo>
                    <a:pt x="6563" y="21392"/>
                  </a:lnTo>
                  <a:lnTo>
                    <a:pt x="6791" y="21330"/>
                  </a:lnTo>
                  <a:lnTo>
                    <a:pt x="6999" y="21268"/>
                  </a:lnTo>
                  <a:lnTo>
                    <a:pt x="7207" y="21184"/>
                  </a:lnTo>
                  <a:lnTo>
                    <a:pt x="7415" y="21081"/>
                  </a:lnTo>
                  <a:lnTo>
                    <a:pt x="7622" y="20977"/>
                  </a:lnTo>
                  <a:lnTo>
                    <a:pt x="7809" y="20852"/>
                  </a:lnTo>
                  <a:lnTo>
                    <a:pt x="7996" y="20728"/>
                  </a:lnTo>
                  <a:lnTo>
                    <a:pt x="8370" y="20416"/>
                  </a:lnTo>
                  <a:lnTo>
                    <a:pt x="8681" y="20105"/>
                  </a:lnTo>
                  <a:lnTo>
                    <a:pt x="8993" y="19772"/>
                  </a:lnTo>
                  <a:lnTo>
                    <a:pt x="9242" y="19440"/>
                  </a:lnTo>
                  <a:lnTo>
                    <a:pt x="9471" y="19128"/>
                  </a:lnTo>
                  <a:lnTo>
                    <a:pt x="9657" y="18838"/>
                  </a:lnTo>
                  <a:lnTo>
                    <a:pt x="9927" y="18422"/>
                  </a:lnTo>
                  <a:lnTo>
                    <a:pt x="10031" y="18256"/>
                  </a:lnTo>
                  <a:lnTo>
                    <a:pt x="10530" y="18464"/>
                  </a:lnTo>
                  <a:lnTo>
                    <a:pt x="11028" y="18630"/>
                  </a:lnTo>
                  <a:lnTo>
                    <a:pt x="11506" y="18755"/>
                  </a:lnTo>
                  <a:lnTo>
                    <a:pt x="11963" y="18838"/>
                  </a:lnTo>
                  <a:lnTo>
                    <a:pt x="12420" y="18900"/>
                  </a:lnTo>
                  <a:lnTo>
                    <a:pt x="12856" y="18921"/>
                  </a:lnTo>
                  <a:lnTo>
                    <a:pt x="13271" y="18921"/>
                  </a:lnTo>
                  <a:lnTo>
                    <a:pt x="13686" y="18879"/>
                  </a:lnTo>
                  <a:lnTo>
                    <a:pt x="14102" y="18817"/>
                  </a:lnTo>
                  <a:lnTo>
                    <a:pt x="14476" y="18734"/>
                  </a:lnTo>
                  <a:lnTo>
                    <a:pt x="14849" y="18630"/>
                  </a:lnTo>
                  <a:lnTo>
                    <a:pt x="15203" y="18505"/>
                  </a:lnTo>
                  <a:lnTo>
                    <a:pt x="15556" y="18360"/>
                  </a:lnTo>
                  <a:lnTo>
                    <a:pt x="15867" y="18215"/>
                  </a:lnTo>
                  <a:lnTo>
                    <a:pt x="16179" y="18048"/>
                  </a:lnTo>
                  <a:lnTo>
                    <a:pt x="16490" y="17862"/>
                  </a:lnTo>
                  <a:lnTo>
                    <a:pt x="16760" y="17675"/>
                  </a:lnTo>
                  <a:lnTo>
                    <a:pt x="17030" y="17488"/>
                  </a:lnTo>
                  <a:lnTo>
                    <a:pt x="17529" y="17093"/>
                  </a:lnTo>
                  <a:lnTo>
                    <a:pt x="17965" y="16699"/>
                  </a:lnTo>
                  <a:lnTo>
                    <a:pt x="18339" y="16325"/>
                  </a:lnTo>
                  <a:lnTo>
                    <a:pt x="18650" y="15992"/>
                  </a:lnTo>
                  <a:lnTo>
                    <a:pt x="18878" y="15722"/>
                  </a:lnTo>
                  <a:lnTo>
                    <a:pt x="19065" y="15536"/>
                  </a:lnTo>
                  <a:lnTo>
                    <a:pt x="19169" y="15432"/>
                  </a:lnTo>
                  <a:lnTo>
                    <a:pt x="19439" y="15452"/>
                  </a:lnTo>
                  <a:lnTo>
                    <a:pt x="20166" y="15494"/>
                  </a:lnTo>
                  <a:lnTo>
                    <a:pt x="20685" y="15515"/>
                  </a:lnTo>
                  <a:lnTo>
                    <a:pt x="21267" y="15515"/>
                  </a:lnTo>
                  <a:lnTo>
                    <a:pt x="21890" y="15473"/>
                  </a:lnTo>
                  <a:lnTo>
                    <a:pt x="22575" y="15411"/>
                  </a:lnTo>
                  <a:lnTo>
                    <a:pt x="23281" y="15307"/>
                  </a:lnTo>
                  <a:lnTo>
                    <a:pt x="24008" y="15162"/>
                  </a:lnTo>
                  <a:lnTo>
                    <a:pt x="24382" y="15079"/>
                  </a:lnTo>
                  <a:lnTo>
                    <a:pt x="24756" y="14975"/>
                  </a:lnTo>
                  <a:lnTo>
                    <a:pt x="25109" y="14850"/>
                  </a:lnTo>
                  <a:lnTo>
                    <a:pt x="25462" y="14705"/>
                  </a:lnTo>
                  <a:lnTo>
                    <a:pt x="25815" y="14559"/>
                  </a:lnTo>
                  <a:lnTo>
                    <a:pt x="26168" y="14373"/>
                  </a:lnTo>
                  <a:lnTo>
                    <a:pt x="26500" y="14186"/>
                  </a:lnTo>
                  <a:lnTo>
                    <a:pt x="26812" y="13978"/>
                  </a:lnTo>
                  <a:lnTo>
                    <a:pt x="27123" y="13749"/>
                  </a:lnTo>
                  <a:lnTo>
                    <a:pt x="27414" y="13479"/>
                  </a:lnTo>
                  <a:lnTo>
                    <a:pt x="27705" y="13209"/>
                  </a:lnTo>
                  <a:lnTo>
                    <a:pt x="27954" y="12919"/>
                  </a:lnTo>
                  <a:lnTo>
                    <a:pt x="28286" y="12462"/>
                  </a:lnTo>
                  <a:lnTo>
                    <a:pt x="28577" y="11984"/>
                  </a:lnTo>
                  <a:lnTo>
                    <a:pt x="28847" y="11507"/>
                  </a:lnTo>
                  <a:lnTo>
                    <a:pt x="29055" y="11008"/>
                  </a:lnTo>
                  <a:lnTo>
                    <a:pt x="29242" y="10489"/>
                  </a:lnTo>
                  <a:lnTo>
                    <a:pt x="29387" y="9970"/>
                  </a:lnTo>
                  <a:lnTo>
                    <a:pt x="29512" y="9450"/>
                  </a:lnTo>
                  <a:lnTo>
                    <a:pt x="29574" y="8911"/>
                  </a:lnTo>
                  <a:lnTo>
                    <a:pt x="29616" y="8391"/>
                  </a:lnTo>
                  <a:lnTo>
                    <a:pt x="29636" y="7851"/>
                  </a:lnTo>
                  <a:lnTo>
                    <a:pt x="29595" y="7311"/>
                  </a:lnTo>
                  <a:lnTo>
                    <a:pt x="29553" y="6792"/>
                  </a:lnTo>
                  <a:lnTo>
                    <a:pt x="29449" y="6252"/>
                  </a:lnTo>
                  <a:lnTo>
                    <a:pt x="29346" y="5733"/>
                  </a:lnTo>
                  <a:lnTo>
                    <a:pt x="29179" y="5235"/>
                  </a:lnTo>
                  <a:lnTo>
                    <a:pt x="29013" y="4736"/>
                  </a:lnTo>
                  <a:lnTo>
                    <a:pt x="28806" y="4258"/>
                  </a:lnTo>
                  <a:lnTo>
                    <a:pt x="28556" y="3781"/>
                  </a:lnTo>
                  <a:lnTo>
                    <a:pt x="28286" y="3345"/>
                  </a:lnTo>
                  <a:lnTo>
                    <a:pt x="27996" y="2909"/>
                  </a:lnTo>
                  <a:lnTo>
                    <a:pt x="27684" y="2493"/>
                  </a:lnTo>
                  <a:lnTo>
                    <a:pt x="27331" y="2119"/>
                  </a:lnTo>
                  <a:lnTo>
                    <a:pt x="26957" y="1746"/>
                  </a:lnTo>
                  <a:lnTo>
                    <a:pt x="26563" y="1413"/>
                  </a:lnTo>
                  <a:lnTo>
                    <a:pt x="26147" y="1122"/>
                  </a:lnTo>
                  <a:lnTo>
                    <a:pt x="25690" y="852"/>
                  </a:lnTo>
                  <a:lnTo>
                    <a:pt x="25233" y="603"/>
                  </a:lnTo>
                  <a:lnTo>
                    <a:pt x="24735" y="416"/>
                  </a:lnTo>
                  <a:lnTo>
                    <a:pt x="24237" y="250"/>
                  </a:lnTo>
                  <a:lnTo>
                    <a:pt x="23697" y="126"/>
                  </a:lnTo>
                  <a:lnTo>
                    <a:pt x="23136" y="43"/>
                  </a:lnTo>
                  <a:lnTo>
                    <a:pt x="225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215;p116">
              <a:extLst>
                <a:ext uri="{FF2B5EF4-FFF2-40B4-BE49-F238E27FC236}">
                  <a16:creationId xmlns:a16="http://schemas.microsoft.com/office/drawing/2014/main" id="{B1C975FF-63E0-6DE4-724E-A4FB3283C31E}"/>
                </a:ext>
              </a:extLst>
            </p:cNvPr>
            <p:cNvSpPr/>
            <p:nvPr/>
          </p:nvSpPr>
          <p:spPr>
            <a:xfrm>
              <a:off x="2545234" y="1273331"/>
              <a:ext cx="574143" cy="455467"/>
            </a:xfrm>
            <a:custGeom>
              <a:avLst/>
              <a:gdLst/>
              <a:ahLst/>
              <a:cxnLst/>
              <a:rect l="l" t="t" r="r" b="b"/>
              <a:pathLst>
                <a:path w="29637" h="23511" fill="none" extrusionOk="0">
                  <a:moveTo>
                    <a:pt x="1433" y="23510"/>
                  </a:moveTo>
                  <a:lnTo>
                    <a:pt x="1433" y="23510"/>
                  </a:lnTo>
                  <a:lnTo>
                    <a:pt x="1143" y="22721"/>
                  </a:lnTo>
                  <a:lnTo>
                    <a:pt x="873" y="21891"/>
                  </a:lnTo>
                  <a:lnTo>
                    <a:pt x="561" y="20873"/>
                  </a:lnTo>
                  <a:lnTo>
                    <a:pt x="416" y="20312"/>
                  </a:lnTo>
                  <a:lnTo>
                    <a:pt x="270" y="19751"/>
                  </a:lnTo>
                  <a:lnTo>
                    <a:pt x="166" y="19191"/>
                  </a:lnTo>
                  <a:lnTo>
                    <a:pt x="63" y="18630"/>
                  </a:lnTo>
                  <a:lnTo>
                    <a:pt x="21" y="18090"/>
                  </a:lnTo>
                  <a:lnTo>
                    <a:pt x="0" y="17592"/>
                  </a:lnTo>
                  <a:lnTo>
                    <a:pt x="0" y="17363"/>
                  </a:lnTo>
                  <a:lnTo>
                    <a:pt x="21" y="17135"/>
                  </a:lnTo>
                  <a:lnTo>
                    <a:pt x="42" y="16927"/>
                  </a:lnTo>
                  <a:lnTo>
                    <a:pt x="83" y="16740"/>
                  </a:lnTo>
                  <a:lnTo>
                    <a:pt x="83" y="16740"/>
                  </a:lnTo>
                  <a:lnTo>
                    <a:pt x="229" y="16366"/>
                  </a:lnTo>
                  <a:lnTo>
                    <a:pt x="374" y="16013"/>
                  </a:lnTo>
                  <a:lnTo>
                    <a:pt x="582" y="15660"/>
                  </a:lnTo>
                  <a:lnTo>
                    <a:pt x="810" y="15349"/>
                  </a:lnTo>
                  <a:lnTo>
                    <a:pt x="1039" y="15037"/>
                  </a:lnTo>
                  <a:lnTo>
                    <a:pt x="1309" y="14746"/>
                  </a:lnTo>
                  <a:lnTo>
                    <a:pt x="1579" y="14476"/>
                  </a:lnTo>
                  <a:lnTo>
                    <a:pt x="1828" y="14206"/>
                  </a:lnTo>
                  <a:lnTo>
                    <a:pt x="2326" y="13791"/>
                  </a:lnTo>
                  <a:lnTo>
                    <a:pt x="2762" y="13459"/>
                  </a:lnTo>
                  <a:lnTo>
                    <a:pt x="3157" y="13189"/>
                  </a:lnTo>
                  <a:lnTo>
                    <a:pt x="3157" y="13189"/>
                  </a:lnTo>
                  <a:lnTo>
                    <a:pt x="3157" y="12981"/>
                  </a:lnTo>
                  <a:lnTo>
                    <a:pt x="3178" y="12420"/>
                  </a:lnTo>
                  <a:lnTo>
                    <a:pt x="3199" y="12046"/>
                  </a:lnTo>
                  <a:lnTo>
                    <a:pt x="3261" y="11610"/>
                  </a:lnTo>
                  <a:lnTo>
                    <a:pt x="3344" y="11112"/>
                  </a:lnTo>
                  <a:lnTo>
                    <a:pt x="3469" y="10593"/>
                  </a:lnTo>
                  <a:lnTo>
                    <a:pt x="3656" y="10053"/>
                  </a:lnTo>
                  <a:lnTo>
                    <a:pt x="3863" y="9513"/>
                  </a:lnTo>
                  <a:lnTo>
                    <a:pt x="3988" y="9222"/>
                  </a:lnTo>
                  <a:lnTo>
                    <a:pt x="4133" y="8952"/>
                  </a:lnTo>
                  <a:lnTo>
                    <a:pt x="4299" y="8682"/>
                  </a:lnTo>
                  <a:lnTo>
                    <a:pt x="4465" y="8412"/>
                  </a:lnTo>
                  <a:lnTo>
                    <a:pt x="4652" y="8142"/>
                  </a:lnTo>
                  <a:lnTo>
                    <a:pt x="4860" y="7872"/>
                  </a:lnTo>
                  <a:lnTo>
                    <a:pt x="5089" y="7623"/>
                  </a:lnTo>
                  <a:lnTo>
                    <a:pt x="5338" y="7374"/>
                  </a:lnTo>
                  <a:lnTo>
                    <a:pt x="5608" y="7145"/>
                  </a:lnTo>
                  <a:lnTo>
                    <a:pt x="5898" y="6917"/>
                  </a:lnTo>
                  <a:lnTo>
                    <a:pt x="6210" y="6709"/>
                  </a:lnTo>
                  <a:lnTo>
                    <a:pt x="6522" y="6522"/>
                  </a:lnTo>
                  <a:lnTo>
                    <a:pt x="6522" y="6522"/>
                  </a:lnTo>
                  <a:lnTo>
                    <a:pt x="6833" y="6356"/>
                  </a:lnTo>
                  <a:lnTo>
                    <a:pt x="7145" y="6231"/>
                  </a:lnTo>
                  <a:lnTo>
                    <a:pt x="7456" y="6107"/>
                  </a:lnTo>
                  <a:lnTo>
                    <a:pt x="7768" y="6003"/>
                  </a:lnTo>
                  <a:lnTo>
                    <a:pt x="8079" y="5920"/>
                  </a:lnTo>
                  <a:lnTo>
                    <a:pt x="8391" y="5858"/>
                  </a:lnTo>
                  <a:lnTo>
                    <a:pt x="8681" y="5816"/>
                  </a:lnTo>
                  <a:lnTo>
                    <a:pt x="8993" y="5775"/>
                  </a:lnTo>
                  <a:lnTo>
                    <a:pt x="9284" y="5754"/>
                  </a:lnTo>
                  <a:lnTo>
                    <a:pt x="9595" y="5754"/>
                  </a:lnTo>
                  <a:lnTo>
                    <a:pt x="10156" y="5775"/>
                  </a:lnTo>
                  <a:lnTo>
                    <a:pt x="10696" y="5816"/>
                  </a:lnTo>
                  <a:lnTo>
                    <a:pt x="11215" y="5899"/>
                  </a:lnTo>
                  <a:lnTo>
                    <a:pt x="11693" y="6003"/>
                  </a:lnTo>
                  <a:lnTo>
                    <a:pt x="12129" y="6128"/>
                  </a:lnTo>
                  <a:lnTo>
                    <a:pt x="12503" y="6252"/>
                  </a:lnTo>
                  <a:lnTo>
                    <a:pt x="12835" y="6377"/>
                  </a:lnTo>
                  <a:lnTo>
                    <a:pt x="13292" y="6564"/>
                  </a:lnTo>
                  <a:lnTo>
                    <a:pt x="13458" y="6647"/>
                  </a:lnTo>
                  <a:lnTo>
                    <a:pt x="13458" y="6647"/>
                  </a:lnTo>
                  <a:lnTo>
                    <a:pt x="13583" y="6356"/>
                  </a:lnTo>
                  <a:lnTo>
                    <a:pt x="13728" y="6024"/>
                  </a:lnTo>
                  <a:lnTo>
                    <a:pt x="13956" y="5588"/>
                  </a:lnTo>
                  <a:lnTo>
                    <a:pt x="14247" y="5068"/>
                  </a:lnTo>
                  <a:lnTo>
                    <a:pt x="14600" y="4508"/>
                  </a:lnTo>
                  <a:lnTo>
                    <a:pt x="15036" y="3885"/>
                  </a:lnTo>
                  <a:lnTo>
                    <a:pt x="15286" y="3573"/>
                  </a:lnTo>
                  <a:lnTo>
                    <a:pt x="15535" y="3262"/>
                  </a:lnTo>
                  <a:lnTo>
                    <a:pt x="15826" y="2950"/>
                  </a:lnTo>
                  <a:lnTo>
                    <a:pt x="16137" y="2639"/>
                  </a:lnTo>
                  <a:lnTo>
                    <a:pt x="16449" y="2327"/>
                  </a:lnTo>
                  <a:lnTo>
                    <a:pt x="16802" y="2036"/>
                  </a:lnTo>
                  <a:lnTo>
                    <a:pt x="17155" y="1746"/>
                  </a:lnTo>
                  <a:lnTo>
                    <a:pt x="17529" y="1476"/>
                  </a:lnTo>
                  <a:lnTo>
                    <a:pt x="17944" y="1206"/>
                  </a:lnTo>
                  <a:lnTo>
                    <a:pt x="18359" y="977"/>
                  </a:lnTo>
                  <a:lnTo>
                    <a:pt x="18816" y="749"/>
                  </a:lnTo>
                  <a:lnTo>
                    <a:pt x="19273" y="562"/>
                  </a:lnTo>
                  <a:lnTo>
                    <a:pt x="19771" y="396"/>
                  </a:lnTo>
                  <a:lnTo>
                    <a:pt x="20291" y="250"/>
                  </a:lnTo>
                  <a:lnTo>
                    <a:pt x="20810" y="126"/>
                  </a:lnTo>
                  <a:lnTo>
                    <a:pt x="21371" y="43"/>
                  </a:lnTo>
                  <a:lnTo>
                    <a:pt x="21952" y="1"/>
                  </a:lnTo>
                  <a:lnTo>
                    <a:pt x="22554" y="1"/>
                  </a:lnTo>
                  <a:lnTo>
                    <a:pt x="22554" y="1"/>
                  </a:lnTo>
                  <a:lnTo>
                    <a:pt x="23136" y="43"/>
                  </a:lnTo>
                  <a:lnTo>
                    <a:pt x="23697" y="126"/>
                  </a:lnTo>
                  <a:lnTo>
                    <a:pt x="24237" y="250"/>
                  </a:lnTo>
                  <a:lnTo>
                    <a:pt x="24735" y="416"/>
                  </a:lnTo>
                  <a:lnTo>
                    <a:pt x="25233" y="603"/>
                  </a:lnTo>
                  <a:lnTo>
                    <a:pt x="25690" y="852"/>
                  </a:lnTo>
                  <a:lnTo>
                    <a:pt x="26147" y="1122"/>
                  </a:lnTo>
                  <a:lnTo>
                    <a:pt x="26563" y="1413"/>
                  </a:lnTo>
                  <a:lnTo>
                    <a:pt x="26957" y="1746"/>
                  </a:lnTo>
                  <a:lnTo>
                    <a:pt x="27331" y="2119"/>
                  </a:lnTo>
                  <a:lnTo>
                    <a:pt x="27684" y="2493"/>
                  </a:lnTo>
                  <a:lnTo>
                    <a:pt x="27996" y="2909"/>
                  </a:lnTo>
                  <a:lnTo>
                    <a:pt x="28286" y="3345"/>
                  </a:lnTo>
                  <a:lnTo>
                    <a:pt x="28556" y="3781"/>
                  </a:lnTo>
                  <a:lnTo>
                    <a:pt x="28806" y="4258"/>
                  </a:lnTo>
                  <a:lnTo>
                    <a:pt x="29013" y="4736"/>
                  </a:lnTo>
                  <a:lnTo>
                    <a:pt x="29179" y="5235"/>
                  </a:lnTo>
                  <a:lnTo>
                    <a:pt x="29346" y="5733"/>
                  </a:lnTo>
                  <a:lnTo>
                    <a:pt x="29449" y="6252"/>
                  </a:lnTo>
                  <a:lnTo>
                    <a:pt x="29553" y="6792"/>
                  </a:lnTo>
                  <a:lnTo>
                    <a:pt x="29595" y="7311"/>
                  </a:lnTo>
                  <a:lnTo>
                    <a:pt x="29636" y="7851"/>
                  </a:lnTo>
                  <a:lnTo>
                    <a:pt x="29616" y="8391"/>
                  </a:lnTo>
                  <a:lnTo>
                    <a:pt x="29574" y="8911"/>
                  </a:lnTo>
                  <a:lnTo>
                    <a:pt x="29512" y="9450"/>
                  </a:lnTo>
                  <a:lnTo>
                    <a:pt x="29387" y="9970"/>
                  </a:lnTo>
                  <a:lnTo>
                    <a:pt x="29242" y="10489"/>
                  </a:lnTo>
                  <a:lnTo>
                    <a:pt x="29055" y="11008"/>
                  </a:lnTo>
                  <a:lnTo>
                    <a:pt x="28847" y="11507"/>
                  </a:lnTo>
                  <a:lnTo>
                    <a:pt x="28577" y="11984"/>
                  </a:lnTo>
                  <a:lnTo>
                    <a:pt x="28286" y="12462"/>
                  </a:lnTo>
                  <a:lnTo>
                    <a:pt x="27954" y="12919"/>
                  </a:lnTo>
                  <a:lnTo>
                    <a:pt x="27954" y="12919"/>
                  </a:lnTo>
                  <a:lnTo>
                    <a:pt x="27705" y="13209"/>
                  </a:lnTo>
                  <a:lnTo>
                    <a:pt x="27414" y="13479"/>
                  </a:lnTo>
                  <a:lnTo>
                    <a:pt x="27123" y="13749"/>
                  </a:lnTo>
                  <a:lnTo>
                    <a:pt x="26812" y="13978"/>
                  </a:lnTo>
                  <a:lnTo>
                    <a:pt x="26500" y="14186"/>
                  </a:lnTo>
                  <a:lnTo>
                    <a:pt x="26168" y="14373"/>
                  </a:lnTo>
                  <a:lnTo>
                    <a:pt x="25815" y="14559"/>
                  </a:lnTo>
                  <a:lnTo>
                    <a:pt x="25462" y="14705"/>
                  </a:lnTo>
                  <a:lnTo>
                    <a:pt x="25109" y="14850"/>
                  </a:lnTo>
                  <a:lnTo>
                    <a:pt x="24756" y="14975"/>
                  </a:lnTo>
                  <a:lnTo>
                    <a:pt x="24382" y="15079"/>
                  </a:lnTo>
                  <a:lnTo>
                    <a:pt x="24008" y="15162"/>
                  </a:lnTo>
                  <a:lnTo>
                    <a:pt x="23281" y="15307"/>
                  </a:lnTo>
                  <a:lnTo>
                    <a:pt x="22575" y="15411"/>
                  </a:lnTo>
                  <a:lnTo>
                    <a:pt x="21890" y="15473"/>
                  </a:lnTo>
                  <a:lnTo>
                    <a:pt x="21267" y="15515"/>
                  </a:lnTo>
                  <a:lnTo>
                    <a:pt x="20685" y="15515"/>
                  </a:lnTo>
                  <a:lnTo>
                    <a:pt x="20166" y="15494"/>
                  </a:lnTo>
                  <a:lnTo>
                    <a:pt x="19439" y="15452"/>
                  </a:lnTo>
                  <a:lnTo>
                    <a:pt x="19169" y="15432"/>
                  </a:lnTo>
                  <a:lnTo>
                    <a:pt x="19169" y="15432"/>
                  </a:lnTo>
                  <a:lnTo>
                    <a:pt x="19065" y="15536"/>
                  </a:lnTo>
                  <a:lnTo>
                    <a:pt x="18878" y="15722"/>
                  </a:lnTo>
                  <a:lnTo>
                    <a:pt x="18650" y="15992"/>
                  </a:lnTo>
                  <a:lnTo>
                    <a:pt x="18339" y="16325"/>
                  </a:lnTo>
                  <a:lnTo>
                    <a:pt x="17965" y="16699"/>
                  </a:lnTo>
                  <a:lnTo>
                    <a:pt x="17529" y="17093"/>
                  </a:lnTo>
                  <a:lnTo>
                    <a:pt x="17030" y="17488"/>
                  </a:lnTo>
                  <a:lnTo>
                    <a:pt x="16760" y="17675"/>
                  </a:lnTo>
                  <a:lnTo>
                    <a:pt x="16490" y="17862"/>
                  </a:lnTo>
                  <a:lnTo>
                    <a:pt x="16179" y="18048"/>
                  </a:lnTo>
                  <a:lnTo>
                    <a:pt x="15867" y="18215"/>
                  </a:lnTo>
                  <a:lnTo>
                    <a:pt x="15556" y="18360"/>
                  </a:lnTo>
                  <a:lnTo>
                    <a:pt x="15203" y="18505"/>
                  </a:lnTo>
                  <a:lnTo>
                    <a:pt x="14849" y="18630"/>
                  </a:lnTo>
                  <a:lnTo>
                    <a:pt x="14476" y="18734"/>
                  </a:lnTo>
                  <a:lnTo>
                    <a:pt x="14102" y="18817"/>
                  </a:lnTo>
                  <a:lnTo>
                    <a:pt x="13686" y="18879"/>
                  </a:lnTo>
                  <a:lnTo>
                    <a:pt x="13271" y="18921"/>
                  </a:lnTo>
                  <a:lnTo>
                    <a:pt x="12856" y="18921"/>
                  </a:lnTo>
                  <a:lnTo>
                    <a:pt x="12420" y="18900"/>
                  </a:lnTo>
                  <a:lnTo>
                    <a:pt x="11963" y="18838"/>
                  </a:lnTo>
                  <a:lnTo>
                    <a:pt x="11506" y="18755"/>
                  </a:lnTo>
                  <a:lnTo>
                    <a:pt x="11028" y="18630"/>
                  </a:lnTo>
                  <a:lnTo>
                    <a:pt x="10530" y="18464"/>
                  </a:lnTo>
                  <a:lnTo>
                    <a:pt x="10031" y="18256"/>
                  </a:lnTo>
                  <a:lnTo>
                    <a:pt x="10031" y="18256"/>
                  </a:lnTo>
                  <a:lnTo>
                    <a:pt x="9927" y="18422"/>
                  </a:lnTo>
                  <a:lnTo>
                    <a:pt x="9657" y="18838"/>
                  </a:lnTo>
                  <a:lnTo>
                    <a:pt x="9471" y="19128"/>
                  </a:lnTo>
                  <a:lnTo>
                    <a:pt x="9242" y="19440"/>
                  </a:lnTo>
                  <a:lnTo>
                    <a:pt x="8993" y="19772"/>
                  </a:lnTo>
                  <a:lnTo>
                    <a:pt x="8681" y="20105"/>
                  </a:lnTo>
                  <a:lnTo>
                    <a:pt x="8370" y="20416"/>
                  </a:lnTo>
                  <a:lnTo>
                    <a:pt x="7996" y="20728"/>
                  </a:lnTo>
                  <a:lnTo>
                    <a:pt x="7809" y="20852"/>
                  </a:lnTo>
                  <a:lnTo>
                    <a:pt x="7622" y="20977"/>
                  </a:lnTo>
                  <a:lnTo>
                    <a:pt x="7415" y="21081"/>
                  </a:lnTo>
                  <a:lnTo>
                    <a:pt x="7207" y="21184"/>
                  </a:lnTo>
                  <a:lnTo>
                    <a:pt x="6999" y="21268"/>
                  </a:lnTo>
                  <a:lnTo>
                    <a:pt x="6791" y="21330"/>
                  </a:lnTo>
                  <a:lnTo>
                    <a:pt x="6563" y="21392"/>
                  </a:lnTo>
                  <a:lnTo>
                    <a:pt x="6335" y="21413"/>
                  </a:lnTo>
                  <a:lnTo>
                    <a:pt x="6106" y="21413"/>
                  </a:lnTo>
                  <a:lnTo>
                    <a:pt x="5878" y="21413"/>
                  </a:lnTo>
                  <a:lnTo>
                    <a:pt x="5628" y="21371"/>
                  </a:lnTo>
                  <a:lnTo>
                    <a:pt x="5379" y="21288"/>
                  </a:lnTo>
                  <a:lnTo>
                    <a:pt x="5379" y="21288"/>
                  </a:lnTo>
                  <a:lnTo>
                    <a:pt x="5047" y="21641"/>
                  </a:lnTo>
                  <a:lnTo>
                    <a:pt x="4652" y="22015"/>
                  </a:lnTo>
                  <a:lnTo>
                    <a:pt x="4424" y="22223"/>
                  </a:lnTo>
                  <a:lnTo>
                    <a:pt x="4154" y="22431"/>
                  </a:lnTo>
                  <a:lnTo>
                    <a:pt x="3884" y="22638"/>
                  </a:lnTo>
                  <a:lnTo>
                    <a:pt x="3572" y="22846"/>
                  </a:lnTo>
                  <a:lnTo>
                    <a:pt x="3240" y="23033"/>
                  </a:lnTo>
                  <a:lnTo>
                    <a:pt x="2908" y="23178"/>
                  </a:lnTo>
                  <a:lnTo>
                    <a:pt x="2555" y="23324"/>
                  </a:lnTo>
                  <a:lnTo>
                    <a:pt x="2181" y="23427"/>
                  </a:lnTo>
                  <a:lnTo>
                    <a:pt x="1807" y="23490"/>
                  </a:lnTo>
                  <a:lnTo>
                    <a:pt x="1620" y="23510"/>
                  </a:lnTo>
                  <a:lnTo>
                    <a:pt x="1433" y="2351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216;p116">
              <a:extLst>
                <a:ext uri="{FF2B5EF4-FFF2-40B4-BE49-F238E27FC236}">
                  <a16:creationId xmlns:a16="http://schemas.microsoft.com/office/drawing/2014/main" id="{DDD400EF-1974-0E88-FF66-DDC5277127A4}"/>
                </a:ext>
              </a:extLst>
            </p:cNvPr>
            <p:cNvSpPr/>
            <p:nvPr/>
          </p:nvSpPr>
          <p:spPr>
            <a:xfrm>
              <a:off x="2578633" y="1766593"/>
              <a:ext cx="13290" cy="57963"/>
            </a:xfrm>
            <a:custGeom>
              <a:avLst/>
              <a:gdLst/>
              <a:ahLst/>
              <a:cxnLst/>
              <a:rect l="l" t="t" r="r" b="b"/>
              <a:pathLst>
                <a:path w="686" h="2992" extrusionOk="0">
                  <a:moveTo>
                    <a:pt x="0" y="1"/>
                  </a:moveTo>
                  <a:lnTo>
                    <a:pt x="145" y="728"/>
                  </a:lnTo>
                  <a:lnTo>
                    <a:pt x="291" y="1454"/>
                  </a:lnTo>
                  <a:lnTo>
                    <a:pt x="145" y="707"/>
                  </a:lnTo>
                  <a:lnTo>
                    <a:pt x="0" y="1"/>
                  </a:lnTo>
                  <a:close/>
                  <a:moveTo>
                    <a:pt x="291" y="1454"/>
                  </a:moveTo>
                  <a:lnTo>
                    <a:pt x="478" y="2223"/>
                  </a:lnTo>
                  <a:lnTo>
                    <a:pt x="685" y="2991"/>
                  </a:lnTo>
                  <a:lnTo>
                    <a:pt x="478" y="2202"/>
                  </a:lnTo>
                  <a:lnTo>
                    <a:pt x="291" y="145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217;p116">
              <a:extLst>
                <a:ext uri="{FF2B5EF4-FFF2-40B4-BE49-F238E27FC236}">
                  <a16:creationId xmlns:a16="http://schemas.microsoft.com/office/drawing/2014/main" id="{FB9CA024-F08E-E5DC-6BF3-20BB89F584DA}"/>
                </a:ext>
              </a:extLst>
            </p:cNvPr>
            <p:cNvSpPr/>
            <p:nvPr/>
          </p:nvSpPr>
          <p:spPr>
            <a:xfrm>
              <a:off x="2573790" y="1728778"/>
              <a:ext cx="70032" cy="238999"/>
            </a:xfrm>
            <a:custGeom>
              <a:avLst/>
              <a:gdLst/>
              <a:ahLst/>
              <a:cxnLst/>
              <a:rect l="l" t="t" r="r" b="b"/>
              <a:pathLst>
                <a:path w="3615" h="12337" fill="none" extrusionOk="0">
                  <a:moveTo>
                    <a:pt x="1" y="0"/>
                  </a:moveTo>
                  <a:lnTo>
                    <a:pt x="1" y="0"/>
                  </a:lnTo>
                  <a:lnTo>
                    <a:pt x="42" y="624"/>
                  </a:lnTo>
                  <a:lnTo>
                    <a:pt x="146" y="1267"/>
                  </a:lnTo>
                  <a:lnTo>
                    <a:pt x="250" y="1953"/>
                  </a:lnTo>
                  <a:lnTo>
                    <a:pt x="395" y="2680"/>
                  </a:lnTo>
                  <a:lnTo>
                    <a:pt x="541" y="3406"/>
                  </a:lnTo>
                  <a:lnTo>
                    <a:pt x="728" y="4175"/>
                  </a:lnTo>
                  <a:lnTo>
                    <a:pt x="935" y="4943"/>
                  </a:lnTo>
                  <a:lnTo>
                    <a:pt x="1164" y="5732"/>
                  </a:lnTo>
                  <a:lnTo>
                    <a:pt x="1413" y="6542"/>
                  </a:lnTo>
                  <a:lnTo>
                    <a:pt x="1683" y="7352"/>
                  </a:lnTo>
                  <a:lnTo>
                    <a:pt x="1974" y="8183"/>
                  </a:lnTo>
                  <a:lnTo>
                    <a:pt x="2265" y="9014"/>
                  </a:lnTo>
                  <a:lnTo>
                    <a:pt x="2576" y="9845"/>
                  </a:lnTo>
                  <a:lnTo>
                    <a:pt x="2908" y="10675"/>
                  </a:lnTo>
                  <a:lnTo>
                    <a:pt x="3261" y="11506"/>
                  </a:lnTo>
                  <a:lnTo>
                    <a:pt x="3615" y="12337"/>
                  </a:lnTo>
                  <a:lnTo>
                    <a:pt x="3615" y="12337"/>
                  </a:lnTo>
                  <a:lnTo>
                    <a:pt x="3615" y="12337"/>
                  </a:lnTo>
                  <a:lnTo>
                    <a:pt x="3615" y="12337"/>
                  </a:lnTo>
                  <a:lnTo>
                    <a:pt x="3261" y="11506"/>
                  </a:lnTo>
                  <a:lnTo>
                    <a:pt x="2908" y="10675"/>
                  </a:lnTo>
                  <a:lnTo>
                    <a:pt x="2576" y="9845"/>
                  </a:lnTo>
                  <a:lnTo>
                    <a:pt x="2265" y="9014"/>
                  </a:lnTo>
                  <a:lnTo>
                    <a:pt x="1974" y="8183"/>
                  </a:lnTo>
                  <a:lnTo>
                    <a:pt x="1683" y="7352"/>
                  </a:lnTo>
                  <a:lnTo>
                    <a:pt x="1413" y="6542"/>
                  </a:lnTo>
                  <a:lnTo>
                    <a:pt x="1164" y="5732"/>
                  </a:lnTo>
                  <a:lnTo>
                    <a:pt x="935" y="4943"/>
                  </a:lnTo>
                  <a:lnTo>
                    <a:pt x="728" y="4154"/>
                  </a:lnTo>
                  <a:lnTo>
                    <a:pt x="541" y="3406"/>
                  </a:lnTo>
                  <a:lnTo>
                    <a:pt x="395" y="2659"/>
                  </a:lnTo>
                  <a:lnTo>
                    <a:pt x="250" y="1953"/>
                  </a:lnTo>
                  <a:lnTo>
                    <a:pt x="146" y="1267"/>
                  </a:lnTo>
                  <a:lnTo>
                    <a:pt x="42" y="624"/>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218;p116">
              <a:extLst>
                <a:ext uri="{FF2B5EF4-FFF2-40B4-BE49-F238E27FC236}">
                  <a16:creationId xmlns:a16="http://schemas.microsoft.com/office/drawing/2014/main" id="{DECEFD7E-840F-1A10-C506-6754EFF30125}"/>
                </a:ext>
              </a:extLst>
            </p:cNvPr>
            <p:cNvSpPr/>
            <p:nvPr/>
          </p:nvSpPr>
          <p:spPr>
            <a:xfrm>
              <a:off x="2573790" y="1699409"/>
              <a:ext cx="92562" cy="268367"/>
            </a:xfrm>
            <a:custGeom>
              <a:avLst/>
              <a:gdLst/>
              <a:ahLst/>
              <a:cxnLst/>
              <a:rect l="l" t="t" r="r" b="b"/>
              <a:pathLst>
                <a:path w="4778" h="13853" extrusionOk="0">
                  <a:moveTo>
                    <a:pt x="3199" y="0"/>
                  </a:moveTo>
                  <a:lnTo>
                    <a:pt x="2908" y="250"/>
                  </a:lnTo>
                  <a:lnTo>
                    <a:pt x="2576" y="520"/>
                  </a:lnTo>
                  <a:lnTo>
                    <a:pt x="2223" y="769"/>
                  </a:lnTo>
                  <a:lnTo>
                    <a:pt x="1828" y="997"/>
                  </a:lnTo>
                  <a:lnTo>
                    <a:pt x="1413" y="1205"/>
                  </a:lnTo>
                  <a:lnTo>
                    <a:pt x="1185" y="1288"/>
                  </a:lnTo>
                  <a:lnTo>
                    <a:pt x="977" y="1371"/>
                  </a:lnTo>
                  <a:lnTo>
                    <a:pt x="749" y="1433"/>
                  </a:lnTo>
                  <a:lnTo>
                    <a:pt x="520" y="1475"/>
                  </a:lnTo>
                  <a:lnTo>
                    <a:pt x="292" y="1496"/>
                  </a:lnTo>
                  <a:lnTo>
                    <a:pt x="42" y="1516"/>
                  </a:lnTo>
                  <a:lnTo>
                    <a:pt x="1" y="1516"/>
                  </a:lnTo>
                  <a:lnTo>
                    <a:pt x="42" y="2140"/>
                  </a:lnTo>
                  <a:lnTo>
                    <a:pt x="146" y="2783"/>
                  </a:lnTo>
                  <a:lnTo>
                    <a:pt x="250" y="3469"/>
                  </a:lnTo>
                  <a:lnTo>
                    <a:pt x="395" y="4175"/>
                  </a:lnTo>
                  <a:lnTo>
                    <a:pt x="541" y="4922"/>
                  </a:lnTo>
                  <a:lnTo>
                    <a:pt x="728" y="5670"/>
                  </a:lnTo>
                  <a:lnTo>
                    <a:pt x="935" y="6459"/>
                  </a:lnTo>
                  <a:lnTo>
                    <a:pt x="1164" y="7248"/>
                  </a:lnTo>
                  <a:lnTo>
                    <a:pt x="1413" y="8058"/>
                  </a:lnTo>
                  <a:lnTo>
                    <a:pt x="1683" y="8868"/>
                  </a:lnTo>
                  <a:lnTo>
                    <a:pt x="1974" y="9699"/>
                  </a:lnTo>
                  <a:lnTo>
                    <a:pt x="2265" y="10530"/>
                  </a:lnTo>
                  <a:lnTo>
                    <a:pt x="2576" y="11361"/>
                  </a:lnTo>
                  <a:lnTo>
                    <a:pt x="2908" y="12191"/>
                  </a:lnTo>
                  <a:lnTo>
                    <a:pt x="3261" y="13022"/>
                  </a:lnTo>
                  <a:lnTo>
                    <a:pt x="3615" y="13853"/>
                  </a:lnTo>
                  <a:lnTo>
                    <a:pt x="3677" y="13770"/>
                  </a:lnTo>
                  <a:lnTo>
                    <a:pt x="3739" y="13666"/>
                  </a:lnTo>
                  <a:lnTo>
                    <a:pt x="3864" y="13417"/>
                  </a:lnTo>
                  <a:lnTo>
                    <a:pt x="3968" y="13084"/>
                  </a:lnTo>
                  <a:lnTo>
                    <a:pt x="4071" y="12669"/>
                  </a:lnTo>
                  <a:lnTo>
                    <a:pt x="4154" y="12212"/>
                  </a:lnTo>
                  <a:lnTo>
                    <a:pt x="4238" y="11714"/>
                  </a:lnTo>
                  <a:lnTo>
                    <a:pt x="4383" y="10613"/>
                  </a:lnTo>
                  <a:lnTo>
                    <a:pt x="4508" y="9450"/>
                  </a:lnTo>
                  <a:lnTo>
                    <a:pt x="4611" y="8308"/>
                  </a:lnTo>
                  <a:lnTo>
                    <a:pt x="4778" y="6459"/>
                  </a:lnTo>
                  <a:lnTo>
                    <a:pt x="4778" y="6231"/>
                  </a:lnTo>
                  <a:lnTo>
                    <a:pt x="4778" y="5982"/>
                  </a:lnTo>
                  <a:lnTo>
                    <a:pt x="4736" y="5691"/>
                  </a:lnTo>
                  <a:lnTo>
                    <a:pt x="4694" y="5359"/>
                  </a:lnTo>
                  <a:lnTo>
                    <a:pt x="4549" y="4632"/>
                  </a:lnTo>
                  <a:lnTo>
                    <a:pt x="4362" y="3801"/>
                  </a:lnTo>
                  <a:lnTo>
                    <a:pt x="4113" y="2908"/>
                  </a:lnTo>
                  <a:lnTo>
                    <a:pt x="3843" y="1973"/>
                  </a:lnTo>
                  <a:lnTo>
                    <a:pt x="3531" y="997"/>
                  </a:lnTo>
                  <a:lnTo>
                    <a:pt x="3199" y="0"/>
                  </a:lnTo>
                  <a:close/>
                </a:path>
              </a:pathLst>
            </a:custGeom>
            <a:solidFill>
              <a:srgbClr val="B06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219;p116">
              <a:extLst>
                <a:ext uri="{FF2B5EF4-FFF2-40B4-BE49-F238E27FC236}">
                  <a16:creationId xmlns:a16="http://schemas.microsoft.com/office/drawing/2014/main" id="{4FE5B911-6579-227A-6B2E-5668C3BAB80D}"/>
                </a:ext>
              </a:extLst>
            </p:cNvPr>
            <p:cNvSpPr/>
            <p:nvPr/>
          </p:nvSpPr>
          <p:spPr>
            <a:xfrm>
              <a:off x="2573790" y="1699409"/>
              <a:ext cx="92562" cy="268367"/>
            </a:xfrm>
            <a:custGeom>
              <a:avLst/>
              <a:gdLst/>
              <a:ahLst/>
              <a:cxnLst/>
              <a:rect l="l" t="t" r="r" b="b"/>
              <a:pathLst>
                <a:path w="4778" h="13853" fill="none" extrusionOk="0">
                  <a:moveTo>
                    <a:pt x="3199" y="0"/>
                  </a:moveTo>
                  <a:lnTo>
                    <a:pt x="3199" y="0"/>
                  </a:lnTo>
                  <a:lnTo>
                    <a:pt x="2908" y="250"/>
                  </a:lnTo>
                  <a:lnTo>
                    <a:pt x="2576" y="520"/>
                  </a:lnTo>
                  <a:lnTo>
                    <a:pt x="2223" y="769"/>
                  </a:lnTo>
                  <a:lnTo>
                    <a:pt x="1828" y="997"/>
                  </a:lnTo>
                  <a:lnTo>
                    <a:pt x="1413" y="1205"/>
                  </a:lnTo>
                  <a:lnTo>
                    <a:pt x="1185" y="1288"/>
                  </a:lnTo>
                  <a:lnTo>
                    <a:pt x="977" y="1371"/>
                  </a:lnTo>
                  <a:lnTo>
                    <a:pt x="749" y="1433"/>
                  </a:lnTo>
                  <a:lnTo>
                    <a:pt x="520" y="1475"/>
                  </a:lnTo>
                  <a:lnTo>
                    <a:pt x="292" y="1496"/>
                  </a:lnTo>
                  <a:lnTo>
                    <a:pt x="42" y="1516"/>
                  </a:lnTo>
                  <a:lnTo>
                    <a:pt x="42" y="1516"/>
                  </a:lnTo>
                  <a:lnTo>
                    <a:pt x="1" y="1516"/>
                  </a:lnTo>
                  <a:lnTo>
                    <a:pt x="1" y="1516"/>
                  </a:lnTo>
                  <a:lnTo>
                    <a:pt x="42" y="2140"/>
                  </a:lnTo>
                  <a:lnTo>
                    <a:pt x="146" y="2783"/>
                  </a:lnTo>
                  <a:lnTo>
                    <a:pt x="250" y="3469"/>
                  </a:lnTo>
                  <a:lnTo>
                    <a:pt x="395" y="4175"/>
                  </a:lnTo>
                  <a:lnTo>
                    <a:pt x="541" y="4922"/>
                  </a:lnTo>
                  <a:lnTo>
                    <a:pt x="728" y="5670"/>
                  </a:lnTo>
                  <a:lnTo>
                    <a:pt x="935" y="6459"/>
                  </a:lnTo>
                  <a:lnTo>
                    <a:pt x="1164" y="7248"/>
                  </a:lnTo>
                  <a:lnTo>
                    <a:pt x="1413" y="8058"/>
                  </a:lnTo>
                  <a:lnTo>
                    <a:pt x="1683" y="8868"/>
                  </a:lnTo>
                  <a:lnTo>
                    <a:pt x="1974" y="9699"/>
                  </a:lnTo>
                  <a:lnTo>
                    <a:pt x="2265" y="10530"/>
                  </a:lnTo>
                  <a:lnTo>
                    <a:pt x="2576" y="11361"/>
                  </a:lnTo>
                  <a:lnTo>
                    <a:pt x="2908" y="12191"/>
                  </a:lnTo>
                  <a:lnTo>
                    <a:pt x="3261" y="13022"/>
                  </a:lnTo>
                  <a:lnTo>
                    <a:pt x="3615" y="13853"/>
                  </a:lnTo>
                  <a:lnTo>
                    <a:pt x="3615" y="13853"/>
                  </a:lnTo>
                  <a:lnTo>
                    <a:pt x="3677" y="13770"/>
                  </a:lnTo>
                  <a:lnTo>
                    <a:pt x="3739" y="13666"/>
                  </a:lnTo>
                  <a:lnTo>
                    <a:pt x="3864" y="13417"/>
                  </a:lnTo>
                  <a:lnTo>
                    <a:pt x="3968" y="13084"/>
                  </a:lnTo>
                  <a:lnTo>
                    <a:pt x="4071" y="12669"/>
                  </a:lnTo>
                  <a:lnTo>
                    <a:pt x="4154" y="12212"/>
                  </a:lnTo>
                  <a:lnTo>
                    <a:pt x="4238" y="11714"/>
                  </a:lnTo>
                  <a:lnTo>
                    <a:pt x="4383" y="10613"/>
                  </a:lnTo>
                  <a:lnTo>
                    <a:pt x="4508" y="9450"/>
                  </a:lnTo>
                  <a:lnTo>
                    <a:pt x="4611" y="8308"/>
                  </a:lnTo>
                  <a:lnTo>
                    <a:pt x="4778" y="6459"/>
                  </a:lnTo>
                  <a:lnTo>
                    <a:pt x="4778" y="6459"/>
                  </a:lnTo>
                  <a:lnTo>
                    <a:pt x="4778" y="6231"/>
                  </a:lnTo>
                  <a:lnTo>
                    <a:pt x="4778" y="5982"/>
                  </a:lnTo>
                  <a:lnTo>
                    <a:pt x="4736" y="5691"/>
                  </a:lnTo>
                  <a:lnTo>
                    <a:pt x="4694" y="5359"/>
                  </a:lnTo>
                  <a:lnTo>
                    <a:pt x="4549" y="4632"/>
                  </a:lnTo>
                  <a:lnTo>
                    <a:pt x="4362" y="3801"/>
                  </a:lnTo>
                  <a:lnTo>
                    <a:pt x="4113" y="2908"/>
                  </a:lnTo>
                  <a:lnTo>
                    <a:pt x="3843" y="1973"/>
                  </a:lnTo>
                  <a:lnTo>
                    <a:pt x="3531" y="997"/>
                  </a:lnTo>
                  <a:lnTo>
                    <a:pt x="319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220;p116">
              <a:extLst>
                <a:ext uri="{FF2B5EF4-FFF2-40B4-BE49-F238E27FC236}">
                  <a16:creationId xmlns:a16="http://schemas.microsoft.com/office/drawing/2014/main" id="{616238B1-E9F9-75C4-D1B9-C7EEE217F453}"/>
                </a:ext>
              </a:extLst>
            </p:cNvPr>
            <p:cNvSpPr/>
            <p:nvPr/>
          </p:nvSpPr>
          <p:spPr>
            <a:xfrm>
              <a:off x="2572995" y="1604058"/>
              <a:ext cx="62786" cy="124740"/>
            </a:xfrm>
            <a:custGeom>
              <a:avLst/>
              <a:gdLst/>
              <a:ahLst/>
              <a:cxnLst/>
              <a:rect l="l" t="t" r="r" b="b"/>
              <a:pathLst>
                <a:path w="3241" h="6439" extrusionOk="0">
                  <a:moveTo>
                    <a:pt x="1475" y="0"/>
                  </a:moveTo>
                  <a:lnTo>
                    <a:pt x="1184" y="561"/>
                  </a:lnTo>
                  <a:lnTo>
                    <a:pt x="935" y="1143"/>
                  </a:lnTo>
                  <a:lnTo>
                    <a:pt x="706" y="1745"/>
                  </a:lnTo>
                  <a:lnTo>
                    <a:pt x="499" y="2347"/>
                  </a:lnTo>
                  <a:lnTo>
                    <a:pt x="333" y="2949"/>
                  </a:lnTo>
                  <a:lnTo>
                    <a:pt x="187" y="3572"/>
                  </a:lnTo>
                  <a:lnTo>
                    <a:pt x="83" y="4216"/>
                  </a:lnTo>
                  <a:lnTo>
                    <a:pt x="21" y="4839"/>
                  </a:lnTo>
                  <a:lnTo>
                    <a:pt x="0" y="5213"/>
                  </a:lnTo>
                  <a:lnTo>
                    <a:pt x="0" y="5608"/>
                  </a:lnTo>
                  <a:lnTo>
                    <a:pt x="0" y="6002"/>
                  </a:lnTo>
                  <a:lnTo>
                    <a:pt x="42" y="6438"/>
                  </a:lnTo>
                  <a:lnTo>
                    <a:pt x="83" y="6438"/>
                  </a:lnTo>
                  <a:lnTo>
                    <a:pt x="333" y="6418"/>
                  </a:lnTo>
                  <a:lnTo>
                    <a:pt x="561" y="6397"/>
                  </a:lnTo>
                  <a:lnTo>
                    <a:pt x="790" y="6355"/>
                  </a:lnTo>
                  <a:lnTo>
                    <a:pt x="1018" y="6293"/>
                  </a:lnTo>
                  <a:lnTo>
                    <a:pt x="1226" y="6210"/>
                  </a:lnTo>
                  <a:lnTo>
                    <a:pt x="1454" y="6127"/>
                  </a:lnTo>
                  <a:lnTo>
                    <a:pt x="1869" y="5919"/>
                  </a:lnTo>
                  <a:lnTo>
                    <a:pt x="2264" y="5691"/>
                  </a:lnTo>
                  <a:lnTo>
                    <a:pt x="2617" y="5442"/>
                  </a:lnTo>
                  <a:lnTo>
                    <a:pt x="2949" y="5172"/>
                  </a:lnTo>
                  <a:lnTo>
                    <a:pt x="3240" y="4922"/>
                  </a:lnTo>
                  <a:lnTo>
                    <a:pt x="2742" y="3469"/>
                  </a:lnTo>
                  <a:lnTo>
                    <a:pt x="2264" y="2119"/>
                  </a:lnTo>
                  <a:lnTo>
                    <a:pt x="147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221;p116">
              <a:extLst>
                <a:ext uri="{FF2B5EF4-FFF2-40B4-BE49-F238E27FC236}">
                  <a16:creationId xmlns:a16="http://schemas.microsoft.com/office/drawing/2014/main" id="{72B4BD77-8FA1-562B-3D17-315F37BA2D0D}"/>
                </a:ext>
              </a:extLst>
            </p:cNvPr>
            <p:cNvSpPr/>
            <p:nvPr/>
          </p:nvSpPr>
          <p:spPr>
            <a:xfrm>
              <a:off x="2572995" y="1604058"/>
              <a:ext cx="62786" cy="124740"/>
            </a:xfrm>
            <a:custGeom>
              <a:avLst/>
              <a:gdLst/>
              <a:ahLst/>
              <a:cxnLst/>
              <a:rect l="l" t="t" r="r" b="b"/>
              <a:pathLst>
                <a:path w="3241" h="6439" fill="none" extrusionOk="0">
                  <a:moveTo>
                    <a:pt x="1475" y="0"/>
                  </a:moveTo>
                  <a:lnTo>
                    <a:pt x="1475" y="0"/>
                  </a:lnTo>
                  <a:lnTo>
                    <a:pt x="1184" y="561"/>
                  </a:lnTo>
                  <a:lnTo>
                    <a:pt x="935" y="1143"/>
                  </a:lnTo>
                  <a:lnTo>
                    <a:pt x="706" y="1745"/>
                  </a:lnTo>
                  <a:lnTo>
                    <a:pt x="499" y="2347"/>
                  </a:lnTo>
                  <a:lnTo>
                    <a:pt x="333" y="2949"/>
                  </a:lnTo>
                  <a:lnTo>
                    <a:pt x="187" y="3572"/>
                  </a:lnTo>
                  <a:lnTo>
                    <a:pt x="83" y="4216"/>
                  </a:lnTo>
                  <a:lnTo>
                    <a:pt x="21" y="4839"/>
                  </a:lnTo>
                  <a:lnTo>
                    <a:pt x="21" y="4839"/>
                  </a:lnTo>
                  <a:lnTo>
                    <a:pt x="0" y="5213"/>
                  </a:lnTo>
                  <a:lnTo>
                    <a:pt x="0" y="5608"/>
                  </a:lnTo>
                  <a:lnTo>
                    <a:pt x="0" y="6002"/>
                  </a:lnTo>
                  <a:lnTo>
                    <a:pt x="42" y="6438"/>
                  </a:lnTo>
                  <a:lnTo>
                    <a:pt x="42" y="6438"/>
                  </a:lnTo>
                  <a:lnTo>
                    <a:pt x="42" y="6438"/>
                  </a:lnTo>
                  <a:lnTo>
                    <a:pt x="83" y="6438"/>
                  </a:lnTo>
                  <a:lnTo>
                    <a:pt x="83" y="6438"/>
                  </a:lnTo>
                  <a:lnTo>
                    <a:pt x="333" y="6418"/>
                  </a:lnTo>
                  <a:lnTo>
                    <a:pt x="561" y="6397"/>
                  </a:lnTo>
                  <a:lnTo>
                    <a:pt x="790" y="6355"/>
                  </a:lnTo>
                  <a:lnTo>
                    <a:pt x="1018" y="6293"/>
                  </a:lnTo>
                  <a:lnTo>
                    <a:pt x="1226" y="6210"/>
                  </a:lnTo>
                  <a:lnTo>
                    <a:pt x="1454" y="6127"/>
                  </a:lnTo>
                  <a:lnTo>
                    <a:pt x="1869" y="5919"/>
                  </a:lnTo>
                  <a:lnTo>
                    <a:pt x="2264" y="5691"/>
                  </a:lnTo>
                  <a:lnTo>
                    <a:pt x="2617" y="5442"/>
                  </a:lnTo>
                  <a:lnTo>
                    <a:pt x="2949" y="5172"/>
                  </a:lnTo>
                  <a:lnTo>
                    <a:pt x="3240" y="4922"/>
                  </a:lnTo>
                  <a:lnTo>
                    <a:pt x="3240" y="4922"/>
                  </a:lnTo>
                  <a:lnTo>
                    <a:pt x="2742" y="3469"/>
                  </a:lnTo>
                  <a:lnTo>
                    <a:pt x="2264" y="2119"/>
                  </a:lnTo>
                  <a:lnTo>
                    <a:pt x="147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222;p116">
              <a:extLst>
                <a:ext uri="{FF2B5EF4-FFF2-40B4-BE49-F238E27FC236}">
                  <a16:creationId xmlns:a16="http://schemas.microsoft.com/office/drawing/2014/main" id="{E1B3A21A-E201-8D29-0A49-635E4FCA9B7B}"/>
                </a:ext>
              </a:extLst>
            </p:cNvPr>
            <p:cNvSpPr/>
            <p:nvPr/>
          </p:nvSpPr>
          <p:spPr>
            <a:xfrm>
              <a:off x="2536381" y="1888098"/>
              <a:ext cx="189114" cy="192737"/>
            </a:xfrm>
            <a:custGeom>
              <a:avLst/>
              <a:gdLst/>
              <a:ahLst/>
              <a:cxnLst/>
              <a:rect l="l" t="t" r="r" b="b"/>
              <a:pathLst>
                <a:path w="9762" h="9949" extrusionOk="0">
                  <a:moveTo>
                    <a:pt x="1703" y="1"/>
                  </a:moveTo>
                  <a:lnTo>
                    <a:pt x="1433" y="42"/>
                  </a:lnTo>
                  <a:lnTo>
                    <a:pt x="1184" y="104"/>
                  </a:lnTo>
                  <a:lnTo>
                    <a:pt x="956" y="188"/>
                  </a:lnTo>
                  <a:lnTo>
                    <a:pt x="727" y="312"/>
                  </a:lnTo>
                  <a:lnTo>
                    <a:pt x="520" y="478"/>
                  </a:lnTo>
                  <a:lnTo>
                    <a:pt x="354" y="686"/>
                  </a:lnTo>
                  <a:lnTo>
                    <a:pt x="208" y="894"/>
                  </a:lnTo>
                  <a:lnTo>
                    <a:pt x="104" y="1164"/>
                  </a:lnTo>
                  <a:lnTo>
                    <a:pt x="42" y="1434"/>
                  </a:lnTo>
                  <a:lnTo>
                    <a:pt x="0" y="1724"/>
                  </a:lnTo>
                  <a:lnTo>
                    <a:pt x="0" y="2036"/>
                  </a:lnTo>
                  <a:lnTo>
                    <a:pt x="21" y="2368"/>
                  </a:lnTo>
                  <a:lnTo>
                    <a:pt x="84" y="2721"/>
                  </a:lnTo>
                  <a:lnTo>
                    <a:pt x="167" y="3074"/>
                  </a:lnTo>
                  <a:lnTo>
                    <a:pt x="291" y="3448"/>
                  </a:lnTo>
                  <a:lnTo>
                    <a:pt x="416" y="3822"/>
                  </a:lnTo>
                  <a:lnTo>
                    <a:pt x="582" y="4217"/>
                  </a:lnTo>
                  <a:lnTo>
                    <a:pt x="769" y="4611"/>
                  </a:lnTo>
                  <a:lnTo>
                    <a:pt x="956" y="4985"/>
                  </a:lnTo>
                  <a:lnTo>
                    <a:pt x="1184" y="5380"/>
                  </a:lnTo>
                  <a:lnTo>
                    <a:pt x="1413" y="5774"/>
                  </a:lnTo>
                  <a:lnTo>
                    <a:pt x="1683" y="6148"/>
                  </a:lnTo>
                  <a:lnTo>
                    <a:pt x="1932" y="6543"/>
                  </a:lnTo>
                  <a:lnTo>
                    <a:pt x="2223" y="6896"/>
                  </a:lnTo>
                  <a:lnTo>
                    <a:pt x="2513" y="7269"/>
                  </a:lnTo>
                  <a:lnTo>
                    <a:pt x="2804" y="7602"/>
                  </a:lnTo>
                  <a:lnTo>
                    <a:pt x="3116" y="7934"/>
                  </a:lnTo>
                  <a:lnTo>
                    <a:pt x="3427" y="8246"/>
                  </a:lnTo>
                  <a:lnTo>
                    <a:pt x="3739" y="8536"/>
                  </a:lnTo>
                  <a:lnTo>
                    <a:pt x="4050" y="8806"/>
                  </a:lnTo>
                  <a:lnTo>
                    <a:pt x="4383" y="9056"/>
                  </a:lnTo>
                  <a:lnTo>
                    <a:pt x="4694" y="9263"/>
                  </a:lnTo>
                  <a:lnTo>
                    <a:pt x="5026" y="9450"/>
                  </a:lnTo>
                  <a:lnTo>
                    <a:pt x="5338" y="9616"/>
                  </a:lnTo>
                  <a:lnTo>
                    <a:pt x="5649" y="9741"/>
                  </a:lnTo>
                  <a:lnTo>
                    <a:pt x="5940" y="9824"/>
                  </a:lnTo>
                  <a:lnTo>
                    <a:pt x="6252" y="9886"/>
                  </a:lnTo>
                  <a:lnTo>
                    <a:pt x="6542" y="9928"/>
                  </a:lnTo>
                  <a:lnTo>
                    <a:pt x="6854" y="9949"/>
                  </a:lnTo>
                  <a:lnTo>
                    <a:pt x="7145" y="9928"/>
                  </a:lnTo>
                  <a:lnTo>
                    <a:pt x="7435" y="9865"/>
                  </a:lnTo>
                  <a:lnTo>
                    <a:pt x="7705" y="9803"/>
                  </a:lnTo>
                  <a:lnTo>
                    <a:pt x="7996" y="9699"/>
                  </a:lnTo>
                  <a:lnTo>
                    <a:pt x="8245" y="9575"/>
                  </a:lnTo>
                  <a:lnTo>
                    <a:pt x="8495" y="9409"/>
                  </a:lnTo>
                  <a:lnTo>
                    <a:pt x="8723" y="9242"/>
                  </a:lnTo>
                  <a:lnTo>
                    <a:pt x="8931" y="9056"/>
                  </a:lnTo>
                  <a:lnTo>
                    <a:pt x="9118" y="8827"/>
                  </a:lnTo>
                  <a:lnTo>
                    <a:pt x="9305" y="8599"/>
                  </a:lnTo>
                  <a:lnTo>
                    <a:pt x="9450" y="8349"/>
                  </a:lnTo>
                  <a:lnTo>
                    <a:pt x="9575" y="8079"/>
                  </a:lnTo>
                  <a:lnTo>
                    <a:pt x="9678" y="7789"/>
                  </a:lnTo>
                  <a:lnTo>
                    <a:pt x="9741" y="7498"/>
                  </a:lnTo>
                  <a:lnTo>
                    <a:pt x="9761" y="7373"/>
                  </a:lnTo>
                  <a:lnTo>
                    <a:pt x="7685" y="3012"/>
                  </a:lnTo>
                  <a:lnTo>
                    <a:pt x="7477" y="2825"/>
                  </a:lnTo>
                  <a:lnTo>
                    <a:pt x="6875" y="2347"/>
                  </a:lnTo>
                  <a:lnTo>
                    <a:pt x="6459" y="2036"/>
                  </a:lnTo>
                  <a:lnTo>
                    <a:pt x="5982" y="1704"/>
                  </a:lnTo>
                  <a:lnTo>
                    <a:pt x="5462" y="1351"/>
                  </a:lnTo>
                  <a:lnTo>
                    <a:pt x="4902" y="1018"/>
                  </a:lnTo>
                  <a:lnTo>
                    <a:pt x="4320" y="707"/>
                  </a:lnTo>
                  <a:lnTo>
                    <a:pt x="3718" y="437"/>
                  </a:lnTo>
                  <a:lnTo>
                    <a:pt x="3427" y="312"/>
                  </a:lnTo>
                  <a:lnTo>
                    <a:pt x="3116" y="208"/>
                  </a:lnTo>
                  <a:lnTo>
                    <a:pt x="2825" y="125"/>
                  </a:lnTo>
                  <a:lnTo>
                    <a:pt x="2534" y="63"/>
                  </a:lnTo>
                  <a:lnTo>
                    <a:pt x="2243" y="21"/>
                  </a:lnTo>
                  <a:lnTo>
                    <a:pt x="1973" y="1"/>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223;p116">
              <a:extLst>
                <a:ext uri="{FF2B5EF4-FFF2-40B4-BE49-F238E27FC236}">
                  <a16:creationId xmlns:a16="http://schemas.microsoft.com/office/drawing/2014/main" id="{08CD61AA-EC8E-6580-E8AF-E36D3D1851A5}"/>
                </a:ext>
              </a:extLst>
            </p:cNvPr>
            <p:cNvSpPr/>
            <p:nvPr/>
          </p:nvSpPr>
          <p:spPr>
            <a:xfrm>
              <a:off x="2572995" y="1935580"/>
              <a:ext cx="122725" cy="108641"/>
            </a:xfrm>
            <a:custGeom>
              <a:avLst/>
              <a:gdLst/>
              <a:ahLst/>
              <a:cxnLst/>
              <a:rect l="l" t="t" r="r" b="b"/>
              <a:pathLst>
                <a:path w="6335" h="5608" extrusionOk="0">
                  <a:moveTo>
                    <a:pt x="291" y="0"/>
                  </a:moveTo>
                  <a:lnTo>
                    <a:pt x="42" y="42"/>
                  </a:lnTo>
                  <a:lnTo>
                    <a:pt x="0" y="42"/>
                  </a:lnTo>
                  <a:lnTo>
                    <a:pt x="0" y="83"/>
                  </a:lnTo>
                  <a:lnTo>
                    <a:pt x="21" y="104"/>
                  </a:lnTo>
                  <a:lnTo>
                    <a:pt x="42" y="125"/>
                  </a:lnTo>
                  <a:lnTo>
                    <a:pt x="436" y="187"/>
                  </a:lnTo>
                  <a:lnTo>
                    <a:pt x="831" y="291"/>
                  </a:lnTo>
                  <a:lnTo>
                    <a:pt x="1205" y="436"/>
                  </a:lnTo>
                  <a:lnTo>
                    <a:pt x="1558" y="582"/>
                  </a:lnTo>
                  <a:lnTo>
                    <a:pt x="1911" y="769"/>
                  </a:lnTo>
                  <a:lnTo>
                    <a:pt x="2243" y="956"/>
                  </a:lnTo>
                  <a:lnTo>
                    <a:pt x="2555" y="1184"/>
                  </a:lnTo>
                  <a:lnTo>
                    <a:pt x="2866" y="1412"/>
                  </a:lnTo>
                  <a:lnTo>
                    <a:pt x="3157" y="1682"/>
                  </a:lnTo>
                  <a:lnTo>
                    <a:pt x="3448" y="1952"/>
                  </a:lnTo>
                  <a:lnTo>
                    <a:pt x="3718" y="2222"/>
                  </a:lnTo>
                  <a:lnTo>
                    <a:pt x="3988" y="2534"/>
                  </a:lnTo>
                  <a:lnTo>
                    <a:pt x="4237" y="2825"/>
                  </a:lnTo>
                  <a:lnTo>
                    <a:pt x="4486" y="3157"/>
                  </a:lnTo>
                  <a:lnTo>
                    <a:pt x="4943" y="3801"/>
                  </a:lnTo>
                  <a:lnTo>
                    <a:pt x="4652" y="3593"/>
                  </a:lnTo>
                  <a:lnTo>
                    <a:pt x="4341" y="3427"/>
                  </a:lnTo>
                  <a:lnTo>
                    <a:pt x="4195" y="3365"/>
                  </a:lnTo>
                  <a:lnTo>
                    <a:pt x="4029" y="3323"/>
                  </a:lnTo>
                  <a:lnTo>
                    <a:pt x="3884" y="3302"/>
                  </a:lnTo>
                  <a:lnTo>
                    <a:pt x="3718" y="3282"/>
                  </a:lnTo>
                  <a:lnTo>
                    <a:pt x="3552" y="3282"/>
                  </a:lnTo>
                  <a:lnTo>
                    <a:pt x="3386" y="3323"/>
                  </a:lnTo>
                  <a:lnTo>
                    <a:pt x="3240" y="3365"/>
                  </a:lnTo>
                  <a:lnTo>
                    <a:pt x="3074" y="3427"/>
                  </a:lnTo>
                  <a:lnTo>
                    <a:pt x="2908" y="3531"/>
                  </a:lnTo>
                  <a:lnTo>
                    <a:pt x="2762" y="3635"/>
                  </a:lnTo>
                  <a:lnTo>
                    <a:pt x="2596" y="3780"/>
                  </a:lnTo>
                  <a:lnTo>
                    <a:pt x="2451" y="3946"/>
                  </a:lnTo>
                  <a:lnTo>
                    <a:pt x="2430" y="3988"/>
                  </a:lnTo>
                  <a:lnTo>
                    <a:pt x="2451" y="4009"/>
                  </a:lnTo>
                  <a:lnTo>
                    <a:pt x="2472" y="4029"/>
                  </a:lnTo>
                  <a:lnTo>
                    <a:pt x="2513" y="4029"/>
                  </a:lnTo>
                  <a:lnTo>
                    <a:pt x="2783" y="3905"/>
                  </a:lnTo>
                  <a:lnTo>
                    <a:pt x="3053" y="3801"/>
                  </a:lnTo>
                  <a:lnTo>
                    <a:pt x="3344" y="3759"/>
                  </a:lnTo>
                  <a:lnTo>
                    <a:pt x="3614" y="3759"/>
                  </a:lnTo>
                  <a:lnTo>
                    <a:pt x="3905" y="3801"/>
                  </a:lnTo>
                  <a:lnTo>
                    <a:pt x="4175" y="3884"/>
                  </a:lnTo>
                  <a:lnTo>
                    <a:pt x="4424" y="4009"/>
                  </a:lnTo>
                  <a:lnTo>
                    <a:pt x="4673" y="4175"/>
                  </a:lnTo>
                  <a:lnTo>
                    <a:pt x="5026" y="4486"/>
                  </a:lnTo>
                  <a:lnTo>
                    <a:pt x="5358" y="4818"/>
                  </a:lnTo>
                  <a:lnTo>
                    <a:pt x="5691" y="5172"/>
                  </a:lnTo>
                  <a:lnTo>
                    <a:pt x="6002" y="5545"/>
                  </a:lnTo>
                  <a:lnTo>
                    <a:pt x="6044" y="5587"/>
                  </a:lnTo>
                  <a:lnTo>
                    <a:pt x="6127" y="5608"/>
                  </a:lnTo>
                  <a:lnTo>
                    <a:pt x="6189" y="5608"/>
                  </a:lnTo>
                  <a:lnTo>
                    <a:pt x="6252" y="5587"/>
                  </a:lnTo>
                  <a:lnTo>
                    <a:pt x="6293" y="5545"/>
                  </a:lnTo>
                  <a:lnTo>
                    <a:pt x="6335" y="5483"/>
                  </a:lnTo>
                  <a:lnTo>
                    <a:pt x="6335" y="5421"/>
                  </a:lnTo>
                  <a:lnTo>
                    <a:pt x="6314" y="5338"/>
                  </a:lnTo>
                  <a:lnTo>
                    <a:pt x="6272" y="5296"/>
                  </a:lnTo>
                  <a:lnTo>
                    <a:pt x="6148" y="4798"/>
                  </a:lnTo>
                  <a:lnTo>
                    <a:pt x="5961" y="4320"/>
                  </a:lnTo>
                  <a:lnTo>
                    <a:pt x="5732" y="3822"/>
                  </a:lnTo>
                  <a:lnTo>
                    <a:pt x="5462" y="3323"/>
                  </a:lnTo>
                  <a:lnTo>
                    <a:pt x="5151" y="2845"/>
                  </a:lnTo>
                  <a:lnTo>
                    <a:pt x="4798" y="2389"/>
                  </a:lnTo>
                  <a:lnTo>
                    <a:pt x="4403" y="1952"/>
                  </a:lnTo>
                  <a:lnTo>
                    <a:pt x="3988" y="1537"/>
                  </a:lnTo>
                  <a:lnTo>
                    <a:pt x="3552" y="1163"/>
                  </a:lnTo>
                  <a:lnTo>
                    <a:pt x="3095" y="831"/>
                  </a:lnTo>
                  <a:lnTo>
                    <a:pt x="2846" y="686"/>
                  </a:lnTo>
                  <a:lnTo>
                    <a:pt x="2617" y="561"/>
                  </a:lnTo>
                  <a:lnTo>
                    <a:pt x="2368" y="436"/>
                  </a:lnTo>
                  <a:lnTo>
                    <a:pt x="2119" y="312"/>
                  </a:lnTo>
                  <a:lnTo>
                    <a:pt x="1869" y="229"/>
                  </a:lnTo>
                  <a:lnTo>
                    <a:pt x="1599" y="146"/>
                  </a:lnTo>
                  <a:lnTo>
                    <a:pt x="1350" y="83"/>
                  </a:lnTo>
                  <a:lnTo>
                    <a:pt x="1080" y="42"/>
                  </a:lnTo>
                  <a:lnTo>
                    <a:pt x="8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224;p116">
              <a:extLst>
                <a:ext uri="{FF2B5EF4-FFF2-40B4-BE49-F238E27FC236}">
                  <a16:creationId xmlns:a16="http://schemas.microsoft.com/office/drawing/2014/main" id="{32801BA0-C6F4-6FAD-60AB-54075BD3BA6E}"/>
                </a:ext>
              </a:extLst>
            </p:cNvPr>
            <p:cNvSpPr/>
            <p:nvPr/>
          </p:nvSpPr>
          <p:spPr>
            <a:xfrm>
              <a:off x="3036076" y="1558184"/>
              <a:ext cx="158138" cy="647371"/>
            </a:xfrm>
            <a:custGeom>
              <a:avLst/>
              <a:gdLst/>
              <a:ahLst/>
              <a:cxnLst/>
              <a:rect l="l" t="t" r="r" b="b"/>
              <a:pathLst>
                <a:path w="8163" h="33417" extrusionOk="0">
                  <a:moveTo>
                    <a:pt x="0" y="1"/>
                  </a:moveTo>
                  <a:lnTo>
                    <a:pt x="665" y="1018"/>
                  </a:lnTo>
                  <a:lnTo>
                    <a:pt x="1267" y="2036"/>
                  </a:lnTo>
                  <a:lnTo>
                    <a:pt x="1849" y="3074"/>
                  </a:lnTo>
                  <a:lnTo>
                    <a:pt x="2389" y="4154"/>
                  </a:lnTo>
                  <a:lnTo>
                    <a:pt x="2929" y="5214"/>
                  </a:lnTo>
                  <a:lnTo>
                    <a:pt x="3406" y="6294"/>
                  </a:lnTo>
                  <a:lnTo>
                    <a:pt x="3884" y="7394"/>
                  </a:lnTo>
                  <a:lnTo>
                    <a:pt x="4320" y="8495"/>
                  </a:lnTo>
                  <a:lnTo>
                    <a:pt x="4735" y="9616"/>
                  </a:lnTo>
                  <a:lnTo>
                    <a:pt x="5151" y="10738"/>
                  </a:lnTo>
                  <a:lnTo>
                    <a:pt x="5504" y="11859"/>
                  </a:lnTo>
                  <a:lnTo>
                    <a:pt x="5857" y="13002"/>
                  </a:lnTo>
                  <a:lnTo>
                    <a:pt x="6189" y="14144"/>
                  </a:lnTo>
                  <a:lnTo>
                    <a:pt x="6480" y="15286"/>
                  </a:lnTo>
                  <a:lnTo>
                    <a:pt x="6750" y="16449"/>
                  </a:lnTo>
                  <a:lnTo>
                    <a:pt x="6999" y="17612"/>
                  </a:lnTo>
                  <a:lnTo>
                    <a:pt x="7124" y="18173"/>
                  </a:lnTo>
                  <a:lnTo>
                    <a:pt x="7248" y="18754"/>
                  </a:lnTo>
                  <a:lnTo>
                    <a:pt x="7352" y="19336"/>
                  </a:lnTo>
                  <a:lnTo>
                    <a:pt x="7435" y="19917"/>
                  </a:lnTo>
                  <a:lnTo>
                    <a:pt x="7518" y="20520"/>
                  </a:lnTo>
                  <a:lnTo>
                    <a:pt x="7581" y="21101"/>
                  </a:lnTo>
                  <a:lnTo>
                    <a:pt x="7622" y="21683"/>
                  </a:lnTo>
                  <a:lnTo>
                    <a:pt x="7664" y="22285"/>
                  </a:lnTo>
                  <a:lnTo>
                    <a:pt x="7664" y="22866"/>
                  </a:lnTo>
                  <a:lnTo>
                    <a:pt x="7664" y="23448"/>
                  </a:lnTo>
                  <a:lnTo>
                    <a:pt x="7622" y="24029"/>
                  </a:lnTo>
                  <a:lnTo>
                    <a:pt x="7560" y="24632"/>
                  </a:lnTo>
                  <a:lnTo>
                    <a:pt x="7477" y="25192"/>
                  </a:lnTo>
                  <a:lnTo>
                    <a:pt x="7352" y="25774"/>
                  </a:lnTo>
                  <a:lnTo>
                    <a:pt x="7207" y="26356"/>
                  </a:lnTo>
                  <a:lnTo>
                    <a:pt x="7061" y="26916"/>
                  </a:lnTo>
                  <a:lnTo>
                    <a:pt x="6854" y="27456"/>
                  </a:lnTo>
                  <a:lnTo>
                    <a:pt x="6625" y="27996"/>
                  </a:lnTo>
                  <a:lnTo>
                    <a:pt x="6355" y="28515"/>
                  </a:lnTo>
                  <a:lnTo>
                    <a:pt x="6065" y="29035"/>
                  </a:lnTo>
                  <a:lnTo>
                    <a:pt x="5732" y="29512"/>
                  </a:lnTo>
                  <a:lnTo>
                    <a:pt x="5379" y="29969"/>
                  </a:lnTo>
                  <a:lnTo>
                    <a:pt x="4985" y="30405"/>
                  </a:lnTo>
                  <a:lnTo>
                    <a:pt x="4569" y="30821"/>
                  </a:lnTo>
                  <a:lnTo>
                    <a:pt x="4112" y="31215"/>
                  </a:lnTo>
                  <a:lnTo>
                    <a:pt x="3655" y="31589"/>
                  </a:lnTo>
                  <a:lnTo>
                    <a:pt x="3178" y="31942"/>
                  </a:lnTo>
                  <a:lnTo>
                    <a:pt x="2700" y="32274"/>
                  </a:lnTo>
                  <a:lnTo>
                    <a:pt x="2181" y="32607"/>
                  </a:lnTo>
                  <a:lnTo>
                    <a:pt x="1683" y="32897"/>
                  </a:lnTo>
                  <a:lnTo>
                    <a:pt x="1143" y="33167"/>
                  </a:lnTo>
                  <a:lnTo>
                    <a:pt x="603" y="33417"/>
                  </a:lnTo>
                  <a:lnTo>
                    <a:pt x="1163" y="33188"/>
                  </a:lnTo>
                  <a:lnTo>
                    <a:pt x="1724" y="32960"/>
                  </a:lnTo>
                  <a:lnTo>
                    <a:pt x="2264" y="32690"/>
                  </a:lnTo>
                  <a:lnTo>
                    <a:pt x="2783" y="32399"/>
                  </a:lnTo>
                  <a:lnTo>
                    <a:pt x="3282" y="32087"/>
                  </a:lnTo>
                  <a:lnTo>
                    <a:pt x="3780" y="31755"/>
                  </a:lnTo>
                  <a:lnTo>
                    <a:pt x="4279" y="31402"/>
                  </a:lnTo>
                  <a:lnTo>
                    <a:pt x="4735" y="31028"/>
                  </a:lnTo>
                  <a:lnTo>
                    <a:pt x="5192" y="30613"/>
                  </a:lnTo>
                  <a:lnTo>
                    <a:pt x="5608" y="30156"/>
                  </a:lnTo>
                  <a:lnTo>
                    <a:pt x="5982" y="29699"/>
                  </a:lnTo>
                  <a:lnTo>
                    <a:pt x="6355" y="29201"/>
                  </a:lnTo>
                  <a:lnTo>
                    <a:pt x="6667" y="28702"/>
                  </a:lnTo>
                  <a:lnTo>
                    <a:pt x="6958" y="28162"/>
                  </a:lnTo>
                  <a:lnTo>
                    <a:pt x="7228" y="27622"/>
                  </a:lnTo>
                  <a:lnTo>
                    <a:pt x="7435" y="27041"/>
                  </a:lnTo>
                  <a:lnTo>
                    <a:pt x="7622" y="26459"/>
                  </a:lnTo>
                  <a:lnTo>
                    <a:pt x="7788" y="25878"/>
                  </a:lnTo>
                  <a:lnTo>
                    <a:pt x="7913" y="25296"/>
                  </a:lnTo>
                  <a:lnTo>
                    <a:pt x="8017" y="24694"/>
                  </a:lnTo>
                  <a:lnTo>
                    <a:pt x="8100" y="24092"/>
                  </a:lnTo>
                  <a:lnTo>
                    <a:pt x="8141" y="23490"/>
                  </a:lnTo>
                  <a:lnTo>
                    <a:pt x="8162" y="22887"/>
                  </a:lnTo>
                  <a:lnTo>
                    <a:pt x="8141" y="22264"/>
                  </a:lnTo>
                  <a:lnTo>
                    <a:pt x="8121" y="21662"/>
                  </a:lnTo>
                  <a:lnTo>
                    <a:pt x="8079" y="21060"/>
                  </a:lnTo>
                  <a:lnTo>
                    <a:pt x="8017" y="20457"/>
                  </a:lnTo>
                  <a:lnTo>
                    <a:pt x="7954" y="19876"/>
                  </a:lnTo>
                  <a:lnTo>
                    <a:pt x="7871" y="19274"/>
                  </a:lnTo>
                  <a:lnTo>
                    <a:pt x="7768" y="18671"/>
                  </a:lnTo>
                  <a:lnTo>
                    <a:pt x="7664" y="18090"/>
                  </a:lnTo>
                  <a:lnTo>
                    <a:pt x="7518" y="17488"/>
                  </a:lnTo>
                  <a:lnTo>
                    <a:pt x="7269" y="16325"/>
                  </a:lnTo>
                  <a:lnTo>
                    <a:pt x="6978" y="15162"/>
                  </a:lnTo>
                  <a:lnTo>
                    <a:pt x="6667" y="13998"/>
                  </a:lnTo>
                  <a:lnTo>
                    <a:pt x="6335" y="12835"/>
                  </a:lnTo>
                  <a:lnTo>
                    <a:pt x="5961" y="11693"/>
                  </a:lnTo>
                  <a:lnTo>
                    <a:pt x="5566" y="10572"/>
                  </a:lnTo>
                  <a:lnTo>
                    <a:pt x="5151" y="9450"/>
                  </a:lnTo>
                  <a:lnTo>
                    <a:pt x="4694" y="8329"/>
                  </a:lnTo>
                  <a:lnTo>
                    <a:pt x="4216" y="7228"/>
                  </a:lnTo>
                  <a:lnTo>
                    <a:pt x="3718" y="6148"/>
                  </a:lnTo>
                  <a:lnTo>
                    <a:pt x="3178" y="5068"/>
                  </a:lnTo>
                  <a:lnTo>
                    <a:pt x="2617" y="4009"/>
                  </a:lnTo>
                  <a:lnTo>
                    <a:pt x="2015" y="2991"/>
                  </a:lnTo>
                  <a:lnTo>
                    <a:pt x="1371" y="1974"/>
                  </a:lnTo>
                  <a:lnTo>
                    <a:pt x="706" y="977"/>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225;p116">
              <a:extLst>
                <a:ext uri="{FF2B5EF4-FFF2-40B4-BE49-F238E27FC236}">
                  <a16:creationId xmlns:a16="http://schemas.microsoft.com/office/drawing/2014/main" id="{1129C0BF-676B-2B92-F4AE-279B9BFCD9DB}"/>
                </a:ext>
              </a:extLst>
            </p:cNvPr>
            <p:cNvSpPr/>
            <p:nvPr/>
          </p:nvSpPr>
          <p:spPr>
            <a:xfrm>
              <a:off x="1568376" y="2397459"/>
              <a:ext cx="1052101" cy="1925568"/>
            </a:xfrm>
            <a:custGeom>
              <a:avLst/>
              <a:gdLst/>
              <a:ahLst/>
              <a:cxnLst/>
              <a:rect l="l" t="t" r="r" b="b"/>
              <a:pathLst>
                <a:path w="54309" h="99397" extrusionOk="0">
                  <a:moveTo>
                    <a:pt x="50675" y="0"/>
                  </a:moveTo>
                  <a:lnTo>
                    <a:pt x="50446" y="42"/>
                  </a:lnTo>
                  <a:lnTo>
                    <a:pt x="49968" y="125"/>
                  </a:lnTo>
                  <a:lnTo>
                    <a:pt x="49449" y="270"/>
                  </a:lnTo>
                  <a:lnTo>
                    <a:pt x="48951" y="457"/>
                  </a:lnTo>
                  <a:lnTo>
                    <a:pt x="48411" y="685"/>
                  </a:lnTo>
                  <a:lnTo>
                    <a:pt x="47892" y="976"/>
                  </a:lnTo>
                  <a:lnTo>
                    <a:pt x="47352" y="1308"/>
                  </a:lnTo>
                  <a:lnTo>
                    <a:pt x="46812" y="1682"/>
                  </a:lnTo>
                  <a:lnTo>
                    <a:pt x="46251" y="2077"/>
                  </a:lnTo>
                  <a:lnTo>
                    <a:pt x="45711" y="2534"/>
                  </a:lnTo>
                  <a:lnTo>
                    <a:pt x="45171" y="3011"/>
                  </a:lnTo>
                  <a:lnTo>
                    <a:pt x="44652" y="3531"/>
                  </a:lnTo>
                  <a:lnTo>
                    <a:pt x="44133" y="4071"/>
                  </a:lnTo>
                  <a:lnTo>
                    <a:pt x="43613" y="4631"/>
                  </a:lnTo>
                  <a:lnTo>
                    <a:pt x="43115" y="5234"/>
                  </a:lnTo>
                  <a:lnTo>
                    <a:pt x="42637" y="5857"/>
                  </a:lnTo>
                  <a:lnTo>
                    <a:pt x="41952" y="6812"/>
                  </a:lnTo>
                  <a:lnTo>
                    <a:pt x="41246" y="7788"/>
                  </a:lnTo>
                  <a:lnTo>
                    <a:pt x="40519" y="8806"/>
                  </a:lnTo>
                  <a:lnTo>
                    <a:pt x="39792" y="9886"/>
                  </a:lnTo>
                  <a:lnTo>
                    <a:pt x="38297" y="12129"/>
                  </a:lnTo>
                  <a:lnTo>
                    <a:pt x="36781" y="14538"/>
                  </a:lnTo>
                  <a:lnTo>
                    <a:pt x="35202" y="17051"/>
                  </a:lnTo>
                  <a:lnTo>
                    <a:pt x="33603" y="19688"/>
                  </a:lnTo>
                  <a:lnTo>
                    <a:pt x="31983" y="22430"/>
                  </a:lnTo>
                  <a:lnTo>
                    <a:pt x="30363" y="25275"/>
                  </a:lnTo>
                  <a:lnTo>
                    <a:pt x="28702" y="28182"/>
                  </a:lnTo>
                  <a:lnTo>
                    <a:pt x="27041" y="31131"/>
                  </a:lnTo>
                  <a:lnTo>
                    <a:pt x="25379" y="34143"/>
                  </a:lnTo>
                  <a:lnTo>
                    <a:pt x="23738" y="37196"/>
                  </a:lnTo>
                  <a:lnTo>
                    <a:pt x="22098" y="40269"/>
                  </a:lnTo>
                  <a:lnTo>
                    <a:pt x="20457" y="43322"/>
                  </a:lnTo>
                  <a:lnTo>
                    <a:pt x="18858" y="46396"/>
                  </a:lnTo>
                  <a:lnTo>
                    <a:pt x="17280" y="49428"/>
                  </a:lnTo>
                  <a:lnTo>
                    <a:pt x="14206" y="55409"/>
                  </a:lnTo>
                  <a:lnTo>
                    <a:pt x="11319" y="61121"/>
                  </a:lnTo>
                  <a:lnTo>
                    <a:pt x="8661" y="66458"/>
                  </a:lnTo>
                  <a:lnTo>
                    <a:pt x="6252" y="71338"/>
                  </a:lnTo>
                  <a:lnTo>
                    <a:pt x="4154" y="75637"/>
                  </a:lnTo>
                  <a:lnTo>
                    <a:pt x="2410" y="79251"/>
                  </a:lnTo>
                  <a:lnTo>
                    <a:pt x="167" y="83945"/>
                  </a:lnTo>
                  <a:lnTo>
                    <a:pt x="63" y="84194"/>
                  </a:lnTo>
                  <a:lnTo>
                    <a:pt x="21" y="84464"/>
                  </a:lnTo>
                  <a:lnTo>
                    <a:pt x="1" y="84713"/>
                  </a:lnTo>
                  <a:lnTo>
                    <a:pt x="42" y="85004"/>
                  </a:lnTo>
                  <a:lnTo>
                    <a:pt x="104" y="85295"/>
                  </a:lnTo>
                  <a:lnTo>
                    <a:pt x="208" y="85585"/>
                  </a:lnTo>
                  <a:lnTo>
                    <a:pt x="333" y="85897"/>
                  </a:lnTo>
                  <a:lnTo>
                    <a:pt x="499" y="86208"/>
                  </a:lnTo>
                  <a:lnTo>
                    <a:pt x="707" y="86520"/>
                  </a:lnTo>
                  <a:lnTo>
                    <a:pt x="935" y="86852"/>
                  </a:lnTo>
                  <a:lnTo>
                    <a:pt x="1205" y="87184"/>
                  </a:lnTo>
                  <a:lnTo>
                    <a:pt x="1496" y="87538"/>
                  </a:lnTo>
                  <a:lnTo>
                    <a:pt x="1828" y="87870"/>
                  </a:lnTo>
                  <a:lnTo>
                    <a:pt x="2160" y="88223"/>
                  </a:lnTo>
                  <a:lnTo>
                    <a:pt x="2534" y="88576"/>
                  </a:lnTo>
                  <a:lnTo>
                    <a:pt x="2929" y="88929"/>
                  </a:lnTo>
                  <a:lnTo>
                    <a:pt x="3801" y="89656"/>
                  </a:lnTo>
                  <a:lnTo>
                    <a:pt x="4736" y="90383"/>
                  </a:lnTo>
                  <a:lnTo>
                    <a:pt x="5733" y="91130"/>
                  </a:lnTo>
                  <a:lnTo>
                    <a:pt x="6813" y="91857"/>
                  </a:lnTo>
                  <a:lnTo>
                    <a:pt x="7934" y="92584"/>
                  </a:lnTo>
                  <a:lnTo>
                    <a:pt x="9076" y="93290"/>
                  </a:lnTo>
                  <a:lnTo>
                    <a:pt x="10281" y="93976"/>
                  </a:lnTo>
                  <a:lnTo>
                    <a:pt x="11485" y="94661"/>
                  </a:lnTo>
                  <a:lnTo>
                    <a:pt x="12711" y="95305"/>
                  </a:lnTo>
                  <a:lnTo>
                    <a:pt x="13915" y="95928"/>
                  </a:lnTo>
                  <a:lnTo>
                    <a:pt x="15140" y="96509"/>
                  </a:lnTo>
                  <a:lnTo>
                    <a:pt x="16324" y="97049"/>
                  </a:lnTo>
                  <a:lnTo>
                    <a:pt x="17487" y="97548"/>
                  </a:lnTo>
                  <a:lnTo>
                    <a:pt x="18609" y="97984"/>
                  </a:lnTo>
                  <a:lnTo>
                    <a:pt x="19689" y="98378"/>
                  </a:lnTo>
                  <a:lnTo>
                    <a:pt x="20706" y="98732"/>
                  </a:lnTo>
                  <a:lnTo>
                    <a:pt x="21641" y="99002"/>
                  </a:lnTo>
                  <a:lnTo>
                    <a:pt x="22513" y="99209"/>
                  </a:lnTo>
                  <a:lnTo>
                    <a:pt x="22908" y="99271"/>
                  </a:lnTo>
                  <a:lnTo>
                    <a:pt x="23282" y="99334"/>
                  </a:lnTo>
                  <a:lnTo>
                    <a:pt x="23635" y="99375"/>
                  </a:lnTo>
                  <a:lnTo>
                    <a:pt x="23967" y="99396"/>
                  </a:lnTo>
                  <a:lnTo>
                    <a:pt x="24258" y="99396"/>
                  </a:lnTo>
                  <a:lnTo>
                    <a:pt x="24528" y="99375"/>
                  </a:lnTo>
                  <a:lnTo>
                    <a:pt x="24777" y="99334"/>
                  </a:lnTo>
                  <a:lnTo>
                    <a:pt x="24985" y="99251"/>
                  </a:lnTo>
                  <a:lnTo>
                    <a:pt x="25151" y="99168"/>
                  </a:lnTo>
                  <a:lnTo>
                    <a:pt x="25296" y="99064"/>
                  </a:lnTo>
                  <a:lnTo>
                    <a:pt x="25400" y="98918"/>
                  </a:lnTo>
                  <a:lnTo>
                    <a:pt x="25462" y="98752"/>
                  </a:lnTo>
                  <a:lnTo>
                    <a:pt x="25670" y="98150"/>
                  </a:lnTo>
                  <a:lnTo>
                    <a:pt x="26002" y="97215"/>
                  </a:lnTo>
                  <a:lnTo>
                    <a:pt x="26978" y="94453"/>
                  </a:lnTo>
                  <a:lnTo>
                    <a:pt x="30073" y="85876"/>
                  </a:lnTo>
                  <a:lnTo>
                    <a:pt x="32066" y="80352"/>
                  </a:lnTo>
                  <a:lnTo>
                    <a:pt x="34268" y="74163"/>
                  </a:lnTo>
                  <a:lnTo>
                    <a:pt x="36615" y="67496"/>
                  </a:lnTo>
                  <a:lnTo>
                    <a:pt x="39044" y="60456"/>
                  </a:lnTo>
                  <a:lnTo>
                    <a:pt x="40270" y="56863"/>
                  </a:lnTo>
                  <a:lnTo>
                    <a:pt x="41516" y="53229"/>
                  </a:lnTo>
                  <a:lnTo>
                    <a:pt x="42720" y="49573"/>
                  </a:lnTo>
                  <a:lnTo>
                    <a:pt x="43925" y="45918"/>
                  </a:lnTo>
                  <a:lnTo>
                    <a:pt x="45088" y="42284"/>
                  </a:lnTo>
                  <a:lnTo>
                    <a:pt x="46230" y="38670"/>
                  </a:lnTo>
                  <a:lnTo>
                    <a:pt x="47331" y="35119"/>
                  </a:lnTo>
                  <a:lnTo>
                    <a:pt x="48369" y="31651"/>
                  </a:lnTo>
                  <a:lnTo>
                    <a:pt x="49366" y="28265"/>
                  </a:lnTo>
                  <a:lnTo>
                    <a:pt x="50301" y="25005"/>
                  </a:lnTo>
                  <a:lnTo>
                    <a:pt x="51152" y="21848"/>
                  </a:lnTo>
                  <a:lnTo>
                    <a:pt x="51921" y="18837"/>
                  </a:lnTo>
                  <a:lnTo>
                    <a:pt x="52274" y="17404"/>
                  </a:lnTo>
                  <a:lnTo>
                    <a:pt x="52606" y="15991"/>
                  </a:lnTo>
                  <a:lnTo>
                    <a:pt x="52918" y="14642"/>
                  </a:lnTo>
                  <a:lnTo>
                    <a:pt x="53187" y="13333"/>
                  </a:lnTo>
                  <a:lnTo>
                    <a:pt x="53437" y="12066"/>
                  </a:lnTo>
                  <a:lnTo>
                    <a:pt x="53665" y="10862"/>
                  </a:lnTo>
                  <a:lnTo>
                    <a:pt x="53873" y="9699"/>
                  </a:lnTo>
                  <a:lnTo>
                    <a:pt x="54039" y="8598"/>
                  </a:lnTo>
                  <a:lnTo>
                    <a:pt x="54184" y="7477"/>
                  </a:lnTo>
                  <a:lnTo>
                    <a:pt x="54267" y="6438"/>
                  </a:lnTo>
                  <a:lnTo>
                    <a:pt x="54288" y="5940"/>
                  </a:lnTo>
                  <a:lnTo>
                    <a:pt x="54309" y="5483"/>
                  </a:lnTo>
                  <a:lnTo>
                    <a:pt x="54309" y="5047"/>
                  </a:lnTo>
                  <a:lnTo>
                    <a:pt x="54288" y="4611"/>
                  </a:lnTo>
                  <a:lnTo>
                    <a:pt x="54247" y="4216"/>
                  </a:lnTo>
                  <a:lnTo>
                    <a:pt x="54205" y="3821"/>
                  </a:lnTo>
                  <a:lnTo>
                    <a:pt x="54164" y="3468"/>
                  </a:lnTo>
                  <a:lnTo>
                    <a:pt x="54101" y="3115"/>
                  </a:lnTo>
                  <a:lnTo>
                    <a:pt x="54018" y="2804"/>
                  </a:lnTo>
                  <a:lnTo>
                    <a:pt x="53935" y="2492"/>
                  </a:lnTo>
                  <a:lnTo>
                    <a:pt x="53852" y="2201"/>
                  </a:lnTo>
                  <a:lnTo>
                    <a:pt x="53748" y="1931"/>
                  </a:lnTo>
                  <a:lnTo>
                    <a:pt x="53624" y="1682"/>
                  </a:lnTo>
                  <a:lnTo>
                    <a:pt x="53499" y="1454"/>
                  </a:lnTo>
                  <a:lnTo>
                    <a:pt x="53374" y="1246"/>
                  </a:lnTo>
                  <a:lnTo>
                    <a:pt x="53229" y="1059"/>
                  </a:lnTo>
                  <a:lnTo>
                    <a:pt x="53063" y="872"/>
                  </a:lnTo>
                  <a:lnTo>
                    <a:pt x="52918" y="727"/>
                  </a:lnTo>
                  <a:lnTo>
                    <a:pt x="52751" y="582"/>
                  </a:lnTo>
                  <a:lnTo>
                    <a:pt x="52564" y="457"/>
                  </a:lnTo>
                  <a:lnTo>
                    <a:pt x="52378" y="332"/>
                  </a:lnTo>
                  <a:lnTo>
                    <a:pt x="52191" y="249"/>
                  </a:lnTo>
                  <a:lnTo>
                    <a:pt x="52004" y="166"/>
                  </a:lnTo>
                  <a:lnTo>
                    <a:pt x="51796" y="104"/>
                  </a:lnTo>
                  <a:lnTo>
                    <a:pt x="51588" y="62"/>
                  </a:lnTo>
                  <a:lnTo>
                    <a:pt x="51360" y="21"/>
                  </a:lnTo>
                  <a:lnTo>
                    <a:pt x="51152"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226;p116">
              <a:extLst>
                <a:ext uri="{FF2B5EF4-FFF2-40B4-BE49-F238E27FC236}">
                  <a16:creationId xmlns:a16="http://schemas.microsoft.com/office/drawing/2014/main" id="{DAF4AF38-112C-F73B-4C12-776ED249D72F}"/>
                </a:ext>
              </a:extLst>
            </p:cNvPr>
            <p:cNvSpPr/>
            <p:nvPr/>
          </p:nvSpPr>
          <p:spPr>
            <a:xfrm>
              <a:off x="885631" y="3965333"/>
              <a:ext cx="1190111" cy="633674"/>
            </a:xfrm>
            <a:custGeom>
              <a:avLst/>
              <a:gdLst/>
              <a:ahLst/>
              <a:cxnLst/>
              <a:rect l="l" t="t" r="r" b="b"/>
              <a:pathLst>
                <a:path w="61433" h="32710" extrusionOk="0">
                  <a:moveTo>
                    <a:pt x="36739" y="0"/>
                  </a:moveTo>
                  <a:lnTo>
                    <a:pt x="36095" y="706"/>
                  </a:lnTo>
                  <a:lnTo>
                    <a:pt x="35451" y="1413"/>
                  </a:lnTo>
                  <a:lnTo>
                    <a:pt x="34787" y="2098"/>
                  </a:lnTo>
                  <a:lnTo>
                    <a:pt x="34101" y="2762"/>
                  </a:lnTo>
                  <a:lnTo>
                    <a:pt x="33416" y="3427"/>
                  </a:lnTo>
                  <a:lnTo>
                    <a:pt x="32710" y="4071"/>
                  </a:lnTo>
                  <a:lnTo>
                    <a:pt x="32004" y="4694"/>
                  </a:lnTo>
                  <a:lnTo>
                    <a:pt x="31277" y="5317"/>
                  </a:lnTo>
                  <a:lnTo>
                    <a:pt x="31132" y="5421"/>
                  </a:lnTo>
                  <a:lnTo>
                    <a:pt x="30945" y="5525"/>
                  </a:lnTo>
                  <a:lnTo>
                    <a:pt x="30509" y="5753"/>
                  </a:lnTo>
                  <a:lnTo>
                    <a:pt x="29948" y="6002"/>
                  </a:lnTo>
                  <a:lnTo>
                    <a:pt x="29283" y="6251"/>
                  </a:lnTo>
                  <a:lnTo>
                    <a:pt x="28515" y="6542"/>
                  </a:lnTo>
                  <a:lnTo>
                    <a:pt x="27643" y="6833"/>
                  </a:lnTo>
                  <a:lnTo>
                    <a:pt x="25690" y="7456"/>
                  </a:lnTo>
                  <a:lnTo>
                    <a:pt x="21101" y="8889"/>
                  </a:lnTo>
                  <a:lnTo>
                    <a:pt x="18608" y="9657"/>
                  </a:lnTo>
                  <a:lnTo>
                    <a:pt x="16096" y="10488"/>
                  </a:lnTo>
                  <a:lnTo>
                    <a:pt x="14829" y="10904"/>
                  </a:lnTo>
                  <a:lnTo>
                    <a:pt x="13603" y="11319"/>
                  </a:lnTo>
                  <a:lnTo>
                    <a:pt x="12399" y="11755"/>
                  </a:lnTo>
                  <a:lnTo>
                    <a:pt x="11215" y="12212"/>
                  </a:lnTo>
                  <a:lnTo>
                    <a:pt x="10094" y="12648"/>
                  </a:lnTo>
                  <a:lnTo>
                    <a:pt x="9034" y="13105"/>
                  </a:lnTo>
                  <a:lnTo>
                    <a:pt x="8017" y="13562"/>
                  </a:lnTo>
                  <a:lnTo>
                    <a:pt x="7082" y="14019"/>
                  </a:lnTo>
                  <a:lnTo>
                    <a:pt x="6231" y="14476"/>
                  </a:lnTo>
                  <a:lnTo>
                    <a:pt x="5836" y="14704"/>
                  </a:lnTo>
                  <a:lnTo>
                    <a:pt x="5483" y="14933"/>
                  </a:lnTo>
                  <a:lnTo>
                    <a:pt x="5130" y="15161"/>
                  </a:lnTo>
                  <a:lnTo>
                    <a:pt x="4818" y="15410"/>
                  </a:lnTo>
                  <a:lnTo>
                    <a:pt x="4528" y="15639"/>
                  </a:lnTo>
                  <a:lnTo>
                    <a:pt x="4258" y="15867"/>
                  </a:lnTo>
                  <a:lnTo>
                    <a:pt x="4029" y="16096"/>
                  </a:lnTo>
                  <a:lnTo>
                    <a:pt x="3822" y="16324"/>
                  </a:lnTo>
                  <a:lnTo>
                    <a:pt x="3655" y="16552"/>
                  </a:lnTo>
                  <a:lnTo>
                    <a:pt x="3531" y="16802"/>
                  </a:lnTo>
                  <a:lnTo>
                    <a:pt x="3427" y="17030"/>
                  </a:lnTo>
                  <a:lnTo>
                    <a:pt x="3344" y="17259"/>
                  </a:lnTo>
                  <a:lnTo>
                    <a:pt x="3323" y="17487"/>
                  </a:lnTo>
                  <a:lnTo>
                    <a:pt x="3323" y="17715"/>
                  </a:lnTo>
                  <a:lnTo>
                    <a:pt x="3365" y="17882"/>
                  </a:lnTo>
                  <a:lnTo>
                    <a:pt x="3406" y="18027"/>
                  </a:lnTo>
                  <a:lnTo>
                    <a:pt x="3469" y="18152"/>
                  </a:lnTo>
                  <a:lnTo>
                    <a:pt x="3524" y="18262"/>
                  </a:lnTo>
                  <a:lnTo>
                    <a:pt x="3524" y="18262"/>
                  </a:lnTo>
                  <a:lnTo>
                    <a:pt x="3095" y="18442"/>
                  </a:lnTo>
                  <a:lnTo>
                    <a:pt x="2492" y="18754"/>
                  </a:lnTo>
                  <a:lnTo>
                    <a:pt x="1952" y="19065"/>
                  </a:lnTo>
                  <a:lnTo>
                    <a:pt x="1454" y="19377"/>
                  </a:lnTo>
                  <a:lnTo>
                    <a:pt x="1246" y="19543"/>
                  </a:lnTo>
                  <a:lnTo>
                    <a:pt x="1039" y="19709"/>
                  </a:lnTo>
                  <a:lnTo>
                    <a:pt x="852" y="19896"/>
                  </a:lnTo>
                  <a:lnTo>
                    <a:pt x="665" y="20062"/>
                  </a:lnTo>
                  <a:lnTo>
                    <a:pt x="519" y="20249"/>
                  </a:lnTo>
                  <a:lnTo>
                    <a:pt x="374" y="20415"/>
                  </a:lnTo>
                  <a:lnTo>
                    <a:pt x="270" y="20602"/>
                  </a:lnTo>
                  <a:lnTo>
                    <a:pt x="166" y="20810"/>
                  </a:lnTo>
                  <a:lnTo>
                    <a:pt x="104" y="20997"/>
                  </a:lnTo>
                  <a:lnTo>
                    <a:pt x="42" y="21184"/>
                  </a:lnTo>
                  <a:lnTo>
                    <a:pt x="21" y="21391"/>
                  </a:lnTo>
                  <a:lnTo>
                    <a:pt x="0" y="21578"/>
                  </a:lnTo>
                  <a:lnTo>
                    <a:pt x="21" y="21765"/>
                  </a:lnTo>
                  <a:lnTo>
                    <a:pt x="42" y="21931"/>
                  </a:lnTo>
                  <a:lnTo>
                    <a:pt x="83" y="22077"/>
                  </a:lnTo>
                  <a:lnTo>
                    <a:pt x="146" y="22201"/>
                  </a:lnTo>
                  <a:lnTo>
                    <a:pt x="208" y="22326"/>
                  </a:lnTo>
                  <a:lnTo>
                    <a:pt x="270" y="22430"/>
                  </a:lnTo>
                  <a:lnTo>
                    <a:pt x="353" y="22534"/>
                  </a:lnTo>
                  <a:lnTo>
                    <a:pt x="457" y="22637"/>
                  </a:lnTo>
                  <a:lnTo>
                    <a:pt x="644" y="22783"/>
                  </a:lnTo>
                  <a:lnTo>
                    <a:pt x="873" y="22887"/>
                  </a:lnTo>
                  <a:lnTo>
                    <a:pt x="1122" y="22970"/>
                  </a:lnTo>
                  <a:lnTo>
                    <a:pt x="1371" y="23011"/>
                  </a:lnTo>
                  <a:lnTo>
                    <a:pt x="1620" y="23053"/>
                  </a:lnTo>
                  <a:lnTo>
                    <a:pt x="2264" y="23053"/>
                  </a:lnTo>
                  <a:lnTo>
                    <a:pt x="2576" y="23011"/>
                  </a:lnTo>
                  <a:lnTo>
                    <a:pt x="2679" y="22991"/>
                  </a:lnTo>
                  <a:lnTo>
                    <a:pt x="2534" y="23053"/>
                  </a:lnTo>
                  <a:lnTo>
                    <a:pt x="2181" y="23240"/>
                  </a:lnTo>
                  <a:lnTo>
                    <a:pt x="1932" y="23364"/>
                  </a:lnTo>
                  <a:lnTo>
                    <a:pt x="1662" y="23531"/>
                  </a:lnTo>
                  <a:lnTo>
                    <a:pt x="1392" y="23738"/>
                  </a:lnTo>
                  <a:lnTo>
                    <a:pt x="1101" y="23946"/>
                  </a:lnTo>
                  <a:lnTo>
                    <a:pt x="831" y="24195"/>
                  </a:lnTo>
                  <a:lnTo>
                    <a:pt x="582" y="24465"/>
                  </a:lnTo>
                  <a:lnTo>
                    <a:pt x="374" y="24777"/>
                  </a:lnTo>
                  <a:lnTo>
                    <a:pt x="270" y="24943"/>
                  </a:lnTo>
                  <a:lnTo>
                    <a:pt x="187" y="25109"/>
                  </a:lnTo>
                  <a:lnTo>
                    <a:pt x="125" y="25275"/>
                  </a:lnTo>
                  <a:lnTo>
                    <a:pt x="63" y="25462"/>
                  </a:lnTo>
                  <a:lnTo>
                    <a:pt x="21" y="25649"/>
                  </a:lnTo>
                  <a:lnTo>
                    <a:pt x="0" y="25836"/>
                  </a:lnTo>
                  <a:lnTo>
                    <a:pt x="0" y="26043"/>
                  </a:lnTo>
                  <a:lnTo>
                    <a:pt x="0" y="26251"/>
                  </a:lnTo>
                  <a:lnTo>
                    <a:pt x="42" y="26459"/>
                  </a:lnTo>
                  <a:lnTo>
                    <a:pt x="104" y="26687"/>
                  </a:lnTo>
                  <a:lnTo>
                    <a:pt x="166" y="26874"/>
                  </a:lnTo>
                  <a:lnTo>
                    <a:pt x="270" y="27040"/>
                  </a:lnTo>
                  <a:lnTo>
                    <a:pt x="374" y="27186"/>
                  </a:lnTo>
                  <a:lnTo>
                    <a:pt x="499" y="27331"/>
                  </a:lnTo>
                  <a:lnTo>
                    <a:pt x="644" y="27435"/>
                  </a:lnTo>
                  <a:lnTo>
                    <a:pt x="810" y="27539"/>
                  </a:lnTo>
                  <a:lnTo>
                    <a:pt x="976" y="27622"/>
                  </a:lnTo>
                  <a:lnTo>
                    <a:pt x="1143" y="27705"/>
                  </a:lnTo>
                  <a:lnTo>
                    <a:pt x="1329" y="27767"/>
                  </a:lnTo>
                  <a:lnTo>
                    <a:pt x="1537" y="27809"/>
                  </a:lnTo>
                  <a:lnTo>
                    <a:pt x="1932" y="27871"/>
                  </a:lnTo>
                  <a:lnTo>
                    <a:pt x="2368" y="27913"/>
                  </a:lnTo>
                  <a:lnTo>
                    <a:pt x="2804" y="27892"/>
                  </a:lnTo>
                  <a:lnTo>
                    <a:pt x="3219" y="27871"/>
                  </a:lnTo>
                  <a:lnTo>
                    <a:pt x="3614" y="27830"/>
                  </a:lnTo>
                  <a:lnTo>
                    <a:pt x="3988" y="27767"/>
                  </a:lnTo>
                  <a:lnTo>
                    <a:pt x="4320" y="27705"/>
                  </a:lnTo>
                  <a:lnTo>
                    <a:pt x="4798" y="27601"/>
                  </a:lnTo>
                  <a:lnTo>
                    <a:pt x="4985" y="27539"/>
                  </a:lnTo>
                  <a:lnTo>
                    <a:pt x="4985" y="27539"/>
                  </a:lnTo>
                  <a:lnTo>
                    <a:pt x="4860" y="27622"/>
                  </a:lnTo>
                  <a:lnTo>
                    <a:pt x="4569" y="27830"/>
                  </a:lnTo>
                  <a:lnTo>
                    <a:pt x="4154" y="28162"/>
                  </a:lnTo>
                  <a:lnTo>
                    <a:pt x="3925" y="28369"/>
                  </a:lnTo>
                  <a:lnTo>
                    <a:pt x="3697" y="28577"/>
                  </a:lnTo>
                  <a:lnTo>
                    <a:pt x="3469" y="28826"/>
                  </a:lnTo>
                  <a:lnTo>
                    <a:pt x="3261" y="29076"/>
                  </a:lnTo>
                  <a:lnTo>
                    <a:pt x="3095" y="29346"/>
                  </a:lnTo>
                  <a:lnTo>
                    <a:pt x="2949" y="29636"/>
                  </a:lnTo>
                  <a:lnTo>
                    <a:pt x="2846" y="29927"/>
                  </a:lnTo>
                  <a:lnTo>
                    <a:pt x="2804" y="30072"/>
                  </a:lnTo>
                  <a:lnTo>
                    <a:pt x="2783" y="30218"/>
                  </a:lnTo>
                  <a:lnTo>
                    <a:pt x="2783" y="30363"/>
                  </a:lnTo>
                  <a:lnTo>
                    <a:pt x="2804" y="30509"/>
                  </a:lnTo>
                  <a:lnTo>
                    <a:pt x="2846" y="30675"/>
                  </a:lnTo>
                  <a:lnTo>
                    <a:pt x="2887" y="30820"/>
                  </a:lnTo>
                  <a:lnTo>
                    <a:pt x="2970" y="30986"/>
                  </a:lnTo>
                  <a:lnTo>
                    <a:pt x="3053" y="31132"/>
                  </a:lnTo>
                  <a:lnTo>
                    <a:pt x="3157" y="31298"/>
                  </a:lnTo>
                  <a:lnTo>
                    <a:pt x="3261" y="31422"/>
                  </a:lnTo>
                  <a:lnTo>
                    <a:pt x="3385" y="31547"/>
                  </a:lnTo>
                  <a:lnTo>
                    <a:pt x="3510" y="31672"/>
                  </a:lnTo>
                  <a:lnTo>
                    <a:pt x="3801" y="31900"/>
                  </a:lnTo>
                  <a:lnTo>
                    <a:pt x="4133" y="32087"/>
                  </a:lnTo>
                  <a:lnTo>
                    <a:pt x="4507" y="32253"/>
                  </a:lnTo>
                  <a:lnTo>
                    <a:pt x="4922" y="32398"/>
                  </a:lnTo>
                  <a:lnTo>
                    <a:pt x="5358" y="32502"/>
                  </a:lnTo>
                  <a:lnTo>
                    <a:pt x="5836" y="32585"/>
                  </a:lnTo>
                  <a:lnTo>
                    <a:pt x="6335" y="32648"/>
                  </a:lnTo>
                  <a:lnTo>
                    <a:pt x="6854" y="32689"/>
                  </a:lnTo>
                  <a:lnTo>
                    <a:pt x="7394" y="32710"/>
                  </a:lnTo>
                  <a:lnTo>
                    <a:pt x="7954" y="32710"/>
                  </a:lnTo>
                  <a:lnTo>
                    <a:pt x="8515" y="32689"/>
                  </a:lnTo>
                  <a:lnTo>
                    <a:pt x="9117" y="32668"/>
                  </a:lnTo>
                  <a:lnTo>
                    <a:pt x="9720" y="32606"/>
                  </a:lnTo>
                  <a:lnTo>
                    <a:pt x="10945" y="32482"/>
                  </a:lnTo>
                  <a:lnTo>
                    <a:pt x="12170" y="32315"/>
                  </a:lnTo>
                  <a:lnTo>
                    <a:pt x="13416" y="32108"/>
                  </a:lnTo>
                  <a:lnTo>
                    <a:pt x="14600" y="31900"/>
                  </a:lnTo>
                  <a:lnTo>
                    <a:pt x="16843" y="31464"/>
                  </a:lnTo>
                  <a:lnTo>
                    <a:pt x="18712" y="31090"/>
                  </a:lnTo>
                  <a:lnTo>
                    <a:pt x="19668" y="30903"/>
                  </a:lnTo>
                  <a:lnTo>
                    <a:pt x="20893" y="30612"/>
                  </a:lnTo>
                  <a:lnTo>
                    <a:pt x="22326" y="30259"/>
                  </a:lnTo>
                  <a:lnTo>
                    <a:pt x="23925" y="29844"/>
                  </a:lnTo>
                  <a:lnTo>
                    <a:pt x="27400" y="28930"/>
                  </a:lnTo>
                  <a:lnTo>
                    <a:pt x="27400" y="28930"/>
                  </a:lnTo>
                  <a:lnTo>
                    <a:pt x="27414" y="28993"/>
                  </a:lnTo>
                  <a:lnTo>
                    <a:pt x="27476" y="29179"/>
                  </a:lnTo>
                  <a:lnTo>
                    <a:pt x="27539" y="29346"/>
                  </a:lnTo>
                  <a:lnTo>
                    <a:pt x="27622" y="29512"/>
                  </a:lnTo>
                  <a:lnTo>
                    <a:pt x="27705" y="29678"/>
                  </a:lnTo>
                  <a:lnTo>
                    <a:pt x="27829" y="29844"/>
                  </a:lnTo>
                  <a:lnTo>
                    <a:pt x="27933" y="30010"/>
                  </a:lnTo>
                  <a:lnTo>
                    <a:pt x="28079" y="30156"/>
                  </a:lnTo>
                  <a:lnTo>
                    <a:pt x="28245" y="30301"/>
                  </a:lnTo>
                  <a:lnTo>
                    <a:pt x="28411" y="30446"/>
                  </a:lnTo>
                  <a:lnTo>
                    <a:pt x="28598" y="30571"/>
                  </a:lnTo>
                  <a:lnTo>
                    <a:pt x="28806" y="30696"/>
                  </a:lnTo>
                  <a:lnTo>
                    <a:pt x="29034" y="30820"/>
                  </a:lnTo>
                  <a:lnTo>
                    <a:pt x="29283" y="30945"/>
                  </a:lnTo>
                  <a:lnTo>
                    <a:pt x="29553" y="31049"/>
                  </a:lnTo>
                  <a:lnTo>
                    <a:pt x="29844" y="31132"/>
                  </a:lnTo>
                  <a:lnTo>
                    <a:pt x="30155" y="31235"/>
                  </a:lnTo>
                  <a:lnTo>
                    <a:pt x="30488" y="31319"/>
                  </a:lnTo>
                  <a:lnTo>
                    <a:pt x="30841" y="31402"/>
                  </a:lnTo>
                  <a:lnTo>
                    <a:pt x="31630" y="31526"/>
                  </a:lnTo>
                  <a:lnTo>
                    <a:pt x="32502" y="31630"/>
                  </a:lnTo>
                  <a:lnTo>
                    <a:pt x="33499" y="31672"/>
                  </a:lnTo>
                  <a:lnTo>
                    <a:pt x="34600" y="31692"/>
                  </a:lnTo>
                  <a:lnTo>
                    <a:pt x="40124" y="31713"/>
                  </a:lnTo>
                  <a:lnTo>
                    <a:pt x="43260" y="31713"/>
                  </a:lnTo>
                  <a:lnTo>
                    <a:pt x="44838" y="31692"/>
                  </a:lnTo>
                  <a:lnTo>
                    <a:pt x="46417" y="31672"/>
                  </a:lnTo>
                  <a:lnTo>
                    <a:pt x="47933" y="31609"/>
                  </a:lnTo>
                  <a:lnTo>
                    <a:pt x="49387" y="31547"/>
                  </a:lnTo>
                  <a:lnTo>
                    <a:pt x="50737" y="31464"/>
                  </a:lnTo>
                  <a:lnTo>
                    <a:pt x="51983" y="31339"/>
                  </a:lnTo>
                  <a:lnTo>
                    <a:pt x="53104" y="31215"/>
                  </a:lnTo>
                  <a:lnTo>
                    <a:pt x="53582" y="31132"/>
                  </a:lnTo>
                  <a:lnTo>
                    <a:pt x="54039" y="31028"/>
                  </a:lnTo>
                  <a:lnTo>
                    <a:pt x="54454" y="30945"/>
                  </a:lnTo>
                  <a:lnTo>
                    <a:pt x="54807" y="30820"/>
                  </a:lnTo>
                  <a:lnTo>
                    <a:pt x="55098" y="30716"/>
                  </a:lnTo>
                  <a:lnTo>
                    <a:pt x="55347" y="30592"/>
                  </a:lnTo>
                  <a:lnTo>
                    <a:pt x="55575" y="30426"/>
                  </a:lnTo>
                  <a:lnTo>
                    <a:pt x="55804" y="30239"/>
                  </a:lnTo>
                  <a:lnTo>
                    <a:pt x="56032" y="29989"/>
                  </a:lnTo>
                  <a:lnTo>
                    <a:pt x="56261" y="29719"/>
                  </a:lnTo>
                  <a:lnTo>
                    <a:pt x="56489" y="29408"/>
                  </a:lnTo>
                  <a:lnTo>
                    <a:pt x="56718" y="29055"/>
                  </a:lnTo>
                  <a:lnTo>
                    <a:pt x="56967" y="28660"/>
                  </a:lnTo>
                  <a:lnTo>
                    <a:pt x="57195" y="28245"/>
                  </a:lnTo>
                  <a:lnTo>
                    <a:pt x="57445" y="27809"/>
                  </a:lnTo>
                  <a:lnTo>
                    <a:pt x="57673" y="27331"/>
                  </a:lnTo>
                  <a:lnTo>
                    <a:pt x="58130" y="26334"/>
                  </a:lnTo>
                  <a:lnTo>
                    <a:pt x="58587" y="25254"/>
                  </a:lnTo>
                  <a:lnTo>
                    <a:pt x="59044" y="24133"/>
                  </a:lnTo>
                  <a:lnTo>
                    <a:pt x="59459" y="22970"/>
                  </a:lnTo>
                  <a:lnTo>
                    <a:pt x="59854" y="21765"/>
                  </a:lnTo>
                  <a:lnTo>
                    <a:pt x="60228" y="20581"/>
                  </a:lnTo>
                  <a:lnTo>
                    <a:pt x="60560" y="19398"/>
                  </a:lnTo>
                  <a:lnTo>
                    <a:pt x="60851" y="18276"/>
                  </a:lnTo>
                  <a:lnTo>
                    <a:pt x="61100" y="17196"/>
                  </a:lnTo>
                  <a:lnTo>
                    <a:pt x="61287" y="16179"/>
                  </a:lnTo>
                  <a:lnTo>
                    <a:pt x="61432" y="15265"/>
                  </a:lnTo>
                  <a:lnTo>
                    <a:pt x="36739" y="0"/>
                  </a:lnTo>
                  <a:close/>
                </a:path>
              </a:pathLst>
            </a:custGeom>
            <a:solidFill>
              <a:srgbClr val="D376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6" name="Google Shape;5227;p116">
              <a:extLst>
                <a:ext uri="{FF2B5EF4-FFF2-40B4-BE49-F238E27FC236}">
                  <a16:creationId xmlns:a16="http://schemas.microsoft.com/office/drawing/2014/main" id="{7301DD0D-58C8-A56D-F3C6-E8D6FEC82578}"/>
                </a:ext>
              </a:extLst>
            </p:cNvPr>
            <p:cNvSpPr/>
            <p:nvPr/>
          </p:nvSpPr>
          <p:spPr>
            <a:xfrm>
              <a:off x="1414287" y="4419560"/>
              <a:ext cx="255097" cy="106239"/>
            </a:xfrm>
            <a:custGeom>
              <a:avLst/>
              <a:gdLst/>
              <a:ahLst/>
              <a:cxnLst/>
              <a:rect l="l" t="t" r="r" b="b"/>
              <a:pathLst>
                <a:path w="13168" h="5484" extrusionOk="0">
                  <a:moveTo>
                    <a:pt x="12212" y="0"/>
                  </a:moveTo>
                  <a:lnTo>
                    <a:pt x="11257" y="42"/>
                  </a:lnTo>
                  <a:lnTo>
                    <a:pt x="10281" y="104"/>
                  </a:lnTo>
                  <a:lnTo>
                    <a:pt x="9325" y="187"/>
                  </a:lnTo>
                  <a:lnTo>
                    <a:pt x="8391" y="312"/>
                  </a:lnTo>
                  <a:lnTo>
                    <a:pt x="7435" y="478"/>
                  </a:lnTo>
                  <a:lnTo>
                    <a:pt x="6480" y="644"/>
                  </a:lnTo>
                  <a:lnTo>
                    <a:pt x="5546" y="873"/>
                  </a:lnTo>
                  <a:lnTo>
                    <a:pt x="5068" y="977"/>
                  </a:lnTo>
                  <a:lnTo>
                    <a:pt x="4611" y="1122"/>
                  </a:lnTo>
                  <a:lnTo>
                    <a:pt x="4133" y="1267"/>
                  </a:lnTo>
                  <a:lnTo>
                    <a:pt x="3676" y="1433"/>
                  </a:lnTo>
                  <a:lnTo>
                    <a:pt x="3220" y="1620"/>
                  </a:lnTo>
                  <a:lnTo>
                    <a:pt x="2783" y="1807"/>
                  </a:lnTo>
                  <a:lnTo>
                    <a:pt x="2347" y="2036"/>
                  </a:lnTo>
                  <a:lnTo>
                    <a:pt x="1911" y="2264"/>
                  </a:lnTo>
                  <a:lnTo>
                    <a:pt x="1683" y="2389"/>
                  </a:lnTo>
                  <a:lnTo>
                    <a:pt x="1475" y="2534"/>
                  </a:lnTo>
                  <a:lnTo>
                    <a:pt x="1288" y="2680"/>
                  </a:lnTo>
                  <a:lnTo>
                    <a:pt x="1080" y="2825"/>
                  </a:lnTo>
                  <a:lnTo>
                    <a:pt x="893" y="3012"/>
                  </a:lnTo>
                  <a:lnTo>
                    <a:pt x="727" y="3178"/>
                  </a:lnTo>
                  <a:lnTo>
                    <a:pt x="561" y="3365"/>
                  </a:lnTo>
                  <a:lnTo>
                    <a:pt x="395" y="3573"/>
                  </a:lnTo>
                  <a:lnTo>
                    <a:pt x="250" y="3780"/>
                  </a:lnTo>
                  <a:lnTo>
                    <a:pt x="146" y="4009"/>
                  </a:lnTo>
                  <a:lnTo>
                    <a:pt x="63" y="4237"/>
                  </a:lnTo>
                  <a:lnTo>
                    <a:pt x="21" y="4486"/>
                  </a:lnTo>
                  <a:lnTo>
                    <a:pt x="0" y="4736"/>
                  </a:lnTo>
                  <a:lnTo>
                    <a:pt x="21" y="4985"/>
                  </a:lnTo>
                  <a:lnTo>
                    <a:pt x="63" y="5234"/>
                  </a:lnTo>
                  <a:lnTo>
                    <a:pt x="146" y="5483"/>
                  </a:lnTo>
                  <a:lnTo>
                    <a:pt x="125" y="5255"/>
                  </a:lnTo>
                  <a:lnTo>
                    <a:pt x="125" y="5026"/>
                  </a:lnTo>
                  <a:lnTo>
                    <a:pt x="167" y="4798"/>
                  </a:lnTo>
                  <a:lnTo>
                    <a:pt x="229" y="4590"/>
                  </a:lnTo>
                  <a:lnTo>
                    <a:pt x="312" y="4383"/>
                  </a:lnTo>
                  <a:lnTo>
                    <a:pt x="437" y="4175"/>
                  </a:lnTo>
                  <a:lnTo>
                    <a:pt x="561" y="4009"/>
                  </a:lnTo>
                  <a:lnTo>
                    <a:pt x="727" y="3843"/>
                  </a:lnTo>
                  <a:lnTo>
                    <a:pt x="1060" y="3531"/>
                  </a:lnTo>
                  <a:lnTo>
                    <a:pt x="1433" y="3282"/>
                  </a:lnTo>
                  <a:lnTo>
                    <a:pt x="1828" y="3053"/>
                  </a:lnTo>
                  <a:lnTo>
                    <a:pt x="2223" y="2846"/>
                  </a:lnTo>
                  <a:lnTo>
                    <a:pt x="3095" y="2513"/>
                  </a:lnTo>
                  <a:lnTo>
                    <a:pt x="3967" y="2202"/>
                  </a:lnTo>
                  <a:lnTo>
                    <a:pt x="4860" y="1932"/>
                  </a:lnTo>
                  <a:lnTo>
                    <a:pt x="5753" y="1703"/>
                  </a:lnTo>
                  <a:lnTo>
                    <a:pt x="6667" y="1475"/>
                  </a:lnTo>
                  <a:lnTo>
                    <a:pt x="7602" y="1267"/>
                  </a:lnTo>
                  <a:lnTo>
                    <a:pt x="9450" y="852"/>
                  </a:lnTo>
                  <a:lnTo>
                    <a:pt x="11298" y="457"/>
                  </a:lnTo>
                  <a:lnTo>
                    <a:pt x="12233" y="229"/>
                  </a:lnTo>
                  <a:lnTo>
                    <a:pt x="131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228;p116">
              <a:extLst>
                <a:ext uri="{FF2B5EF4-FFF2-40B4-BE49-F238E27FC236}">
                  <a16:creationId xmlns:a16="http://schemas.microsoft.com/office/drawing/2014/main" id="{9FA23F7F-A861-8B13-175E-1290FA87FF9E}"/>
                </a:ext>
              </a:extLst>
            </p:cNvPr>
            <p:cNvSpPr/>
            <p:nvPr/>
          </p:nvSpPr>
          <p:spPr>
            <a:xfrm>
              <a:off x="982184" y="4378122"/>
              <a:ext cx="405970" cy="120710"/>
            </a:xfrm>
            <a:custGeom>
              <a:avLst/>
              <a:gdLst/>
              <a:ahLst/>
              <a:cxnLst/>
              <a:rect l="l" t="t" r="r" b="b"/>
              <a:pathLst>
                <a:path w="20956" h="6231" extrusionOk="0">
                  <a:moveTo>
                    <a:pt x="20956" y="0"/>
                  </a:moveTo>
                  <a:lnTo>
                    <a:pt x="19585" y="166"/>
                  </a:lnTo>
                  <a:lnTo>
                    <a:pt x="18235" y="374"/>
                  </a:lnTo>
                  <a:lnTo>
                    <a:pt x="16885" y="644"/>
                  </a:lnTo>
                  <a:lnTo>
                    <a:pt x="15556" y="956"/>
                  </a:lnTo>
                  <a:lnTo>
                    <a:pt x="14227" y="1267"/>
                  </a:lnTo>
                  <a:lnTo>
                    <a:pt x="12898" y="1641"/>
                  </a:lnTo>
                  <a:lnTo>
                    <a:pt x="11568" y="2015"/>
                  </a:lnTo>
                  <a:lnTo>
                    <a:pt x="10260" y="2409"/>
                  </a:lnTo>
                  <a:lnTo>
                    <a:pt x="8952" y="2804"/>
                  </a:lnTo>
                  <a:lnTo>
                    <a:pt x="7643" y="3240"/>
                  </a:lnTo>
                  <a:lnTo>
                    <a:pt x="6356" y="3697"/>
                  </a:lnTo>
                  <a:lnTo>
                    <a:pt x="5068" y="4175"/>
                  </a:lnTo>
                  <a:lnTo>
                    <a:pt x="3801" y="4652"/>
                  </a:lnTo>
                  <a:lnTo>
                    <a:pt x="2514" y="5151"/>
                  </a:lnTo>
                  <a:lnTo>
                    <a:pt x="1247" y="5691"/>
                  </a:lnTo>
                  <a:lnTo>
                    <a:pt x="1" y="6231"/>
                  </a:lnTo>
                  <a:lnTo>
                    <a:pt x="1" y="6231"/>
                  </a:lnTo>
                  <a:lnTo>
                    <a:pt x="1330" y="5898"/>
                  </a:lnTo>
                  <a:lnTo>
                    <a:pt x="2659" y="5545"/>
                  </a:lnTo>
                  <a:lnTo>
                    <a:pt x="5276" y="4798"/>
                  </a:lnTo>
                  <a:lnTo>
                    <a:pt x="7913" y="4029"/>
                  </a:lnTo>
                  <a:lnTo>
                    <a:pt x="10509" y="3240"/>
                  </a:lnTo>
                  <a:lnTo>
                    <a:pt x="15722" y="1599"/>
                  </a:lnTo>
                  <a:lnTo>
                    <a:pt x="209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229;p116">
              <a:extLst>
                <a:ext uri="{FF2B5EF4-FFF2-40B4-BE49-F238E27FC236}">
                  <a16:creationId xmlns:a16="http://schemas.microsoft.com/office/drawing/2014/main" id="{669F72E6-9B01-24EB-0A03-D062C279C44B}"/>
                </a:ext>
              </a:extLst>
            </p:cNvPr>
            <p:cNvSpPr/>
            <p:nvPr/>
          </p:nvSpPr>
          <p:spPr>
            <a:xfrm>
              <a:off x="937530" y="4294026"/>
              <a:ext cx="369763" cy="117107"/>
            </a:xfrm>
            <a:custGeom>
              <a:avLst/>
              <a:gdLst/>
              <a:ahLst/>
              <a:cxnLst/>
              <a:rect l="l" t="t" r="r" b="b"/>
              <a:pathLst>
                <a:path w="19087" h="6045" extrusionOk="0">
                  <a:moveTo>
                    <a:pt x="19086" y="1"/>
                  </a:moveTo>
                  <a:lnTo>
                    <a:pt x="17819" y="105"/>
                  </a:lnTo>
                  <a:lnTo>
                    <a:pt x="16573" y="271"/>
                  </a:lnTo>
                  <a:lnTo>
                    <a:pt x="15327" y="458"/>
                  </a:lnTo>
                  <a:lnTo>
                    <a:pt x="14081" y="707"/>
                  </a:lnTo>
                  <a:lnTo>
                    <a:pt x="12856" y="956"/>
                  </a:lnTo>
                  <a:lnTo>
                    <a:pt x="11630" y="1268"/>
                  </a:lnTo>
                  <a:lnTo>
                    <a:pt x="10426" y="1600"/>
                  </a:lnTo>
                  <a:lnTo>
                    <a:pt x="9221" y="1953"/>
                  </a:lnTo>
                  <a:lnTo>
                    <a:pt x="8017" y="2348"/>
                  </a:lnTo>
                  <a:lnTo>
                    <a:pt x="6833" y="2784"/>
                  </a:lnTo>
                  <a:lnTo>
                    <a:pt x="5649" y="3241"/>
                  </a:lnTo>
                  <a:lnTo>
                    <a:pt x="4486" y="3718"/>
                  </a:lnTo>
                  <a:lnTo>
                    <a:pt x="3344" y="4237"/>
                  </a:lnTo>
                  <a:lnTo>
                    <a:pt x="2202" y="4798"/>
                  </a:lnTo>
                  <a:lnTo>
                    <a:pt x="1101" y="5401"/>
                  </a:lnTo>
                  <a:lnTo>
                    <a:pt x="0" y="6044"/>
                  </a:lnTo>
                  <a:lnTo>
                    <a:pt x="1205" y="5608"/>
                  </a:lnTo>
                  <a:lnTo>
                    <a:pt x="2368" y="5193"/>
                  </a:lnTo>
                  <a:lnTo>
                    <a:pt x="3552" y="4757"/>
                  </a:lnTo>
                  <a:lnTo>
                    <a:pt x="4735" y="4341"/>
                  </a:lnTo>
                  <a:lnTo>
                    <a:pt x="7103" y="3552"/>
                  </a:lnTo>
                  <a:lnTo>
                    <a:pt x="8287" y="3158"/>
                  </a:lnTo>
                  <a:lnTo>
                    <a:pt x="9471" y="2784"/>
                  </a:lnTo>
                  <a:lnTo>
                    <a:pt x="11859" y="2057"/>
                  </a:lnTo>
                  <a:lnTo>
                    <a:pt x="14247" y="1351"/>
                  </a:lnTo>
                  <a:lnTo>
                    <a:pt x="15452" y="998"/>
                  </a:lnTo>
                  <a:lnTo>
                    <a:pt x="16656" y="665"/>
                  </a:lnTo>
                  <a:lnTo>
                    <a:pt x="190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230;p116">
              <a:extLst>
                <a:ext uri="{FF2B5EF4-FFF2-40B4-BE49-F238E27FC236}">
                  <a16:creationId xmlns:a16="http://schemas.microsoft.com/office/drawing/2014/main" id="{FB554312-F4F2-BDFB-F60B-5A82FBE6E11A}"/>
                </a:ext>
              </a:extLst>
            </p:cNvPr>
            <p:cNvSpPr/>
            <p:nvPr/>
          </p:nvSpPr>
          <p:spPr>
            <a:xfrm>
              <a:off x="962463" y="4214367"/>
              <a:ext cx="295334" cy="101008"/>
            </a:xfrm>
            <a:custGeom>
              <a:avLst/>
              <a:gdLst/>
              <a:ahLst/>
              <a:cxnLst/>
              <a:rect l="l" t="t" r="r" b="b"/>
              <a:pathLst>
                <a:path w="15245" h="5214" extrusionOk="0">
                  <a:moveTo>
                    <a:pt x="15245" y="1"/>
                  </a:moveTo>
                  <a:lnTo>
                    <a:pt x="14227" y="84"/>
                  </a:lnTo>
                  <a:lnTo>
                    <a:pt x="13230" y="208"/>
                  </a:lnTo>
                  <a:lnTo>
                    <a:pt x="12233" y="375"/>
                  </a:lnTo>
                  <a:lnTo>
                    <a:pt x="11216" y="561"/>
                  </a:lnTo>
                  <a:lnTo>
                    <a:pt x="10240" y="790"/>
                  </a:lnTo>
                  <a:lnTo>
                    <a:pt x="9243" y="1060"/>
                  </a:lnTo>
                  <a:lnTo>
                    <a:pt x="8267" y="1351"/>
                  </a:lnTo>
                  <a:lnTo>
                    <a:pt x="7311" y="1662"/>
                  </a:lnTo>
                  <a:lnTo>
                    <a:pt x="6356" y="1994"/>
                  </a:lnTo>
                  <a:lnTo>
                    <a:pt x="5401" y="2368"/>
                  </a:lnTo>
                  <a:lnTo>
                    <a:pt x="4466" y="2763"/>
                  </a:lnTo>
                  <a:lnTo>
                    <a:pt x="3532" y="3199"/>
                  </a:lnTo>
                  <a:lnTo>
                    <a:pt x="2618" y="3656"/>
                  </a:lnTo>
                  <a:lnTo>
                    <a:pt x="1725" y="4134"/>
                  </a:lnTo>
                  <a:lnTo>
                    <a:pt x="852" y="4653"/>
                  </a:lnTo>
                  <a:lnTo>
                    <a:pt x="1" y="5214"/>
                  </a:lnTo>
                  <a:lnTo>
                    <a:pt x="1912" y="4528"/>
                  </a:lnTo>
                  <a:lnTo>
                    <a:pt x="3802" y="3822"/>
                  </a:lnTo>
                  <a:lnTo>
                    <a:pt x="5691" y="3137"/>
                  </a:lnTo>
                  <a:lnTo>
                    <a:pt x="7581" y="2493"/>
                  </a:lnTo>
                  <a:lnTo>
                    <a:pt x="11403" y="1226"/>
                  </a:lnTo>
                  <a:lnTo>
                    <a:pt x="1524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231;p116">
              <a:extLst>
                <a:ext uri="{FF2B5EF4-FFF2-40B4-BE49-F238E27FC236}">
                  <a16:creationId xmlns:a16="http://schemas.microsoft.com/office/drawing/2014/main" id="{AB64E562-7965-D86B-053D-21454FF5E637}"/>
                </a:ext>
              </a:extLst>
            </p:cNvPr>
            <p:cNvSpPr/>
            <p:nvPr/>
          </p:nvSpPr>
          <p:spPr>
            <a:xfrm>
              <a:off x="1967488" y="2349570"/>
              <a:ext cx="682764" cy="799058"/>
            </a:xfrm>
            <a:custGeom>
              <a:avLst/>
              <a:gdLst/>
              <a:ahLst/>
              <a:cxnLst/>
              <a:rect l="l" t="t" r="r" b="b"/>
              <a:pathLst>
                <a:path w="35244" h="41247" extrusionOk="0">
                  <a:moveTo>
                    <a:pt x="32046" y="1"/>
                  </a:moveTo>
                  <a:lnTo>
                    <a:pt x="31796" y="21"/>
                  </a:lnTo>
                  <a:lnTo>
                    <a:pt x="31526" y="63"/>
                  </a:lnTo>
                  <a:lnTo>
                    <a:pt x="31277" y="125"/>
                  </a:lnTo>
                  <a:lnTo>
                    <a:pt x="31007" y="188"/>
                  </a:lnTo>
                  <a:lnTo>
                    <a:pt x="30716" y="291"/>
                  </a:lnTo>
                  <a:lnTo>
                    <a:pt x="30446" y="395"/>
                  </a:lnTo>
                  <a:lnTo>
                    <a:pt x="30156" y="541"/>
                  </a:lnTo>
                  <a:lnTo>
                    <a:pt x="29844" y="686"/>
                  </a:lnTo>
                  <a:lnTo>
                    <a:pt x="29221" y="1039"/>
                  </a:lnTo>
                  <a:lnTo>
                    <a:pt x="28577" y="1454"/>
                  </a:lnTo>
                  <a:lnTo>
                    <a:pt x="27913" y="1953"/>
                  </a:lnTo>
                  <a:lnTo>
                    <a:pt x="27227" y="2514"/>
                  </a:lnTo>
                  <a:lnTo>
                    <a:pt x="26500" y="3137"/>
                  </a:lnTo>
                  <a:lnTo>
                    <a:pt x="25753" y="3822"/>
                  </a:lnTo>
                  <a:lnTo>
                    <a:pt x="25005" y="4590"/>
                  </a:lnTo>
                  <a:lnTo>
                    <a:pt x="24216" y="5400"/>
                  </a:lnTo>
                  <a:lnTo>
                    <a:pt x="23427" y="6293"/>
                  </a:lnTo>
                  <a:lnTo>
                    <a:pt x="22638" y="7228"/>
                  </a:lnTo>
                  <a:lnTo>
                    <a:pt x="21807" y="8225"/>
                  </a:lnTo>
                  <a:lnTo>
                    <a:pt x="20935" y="9325"/>
                  </a:lnTo>
                  <a:lnTo>
                    <a:pt x="20042" y="10489"/>
                  </a:lnTo>
                  <a:lnTo>
                    <a:pt x="19128" y="11693"/>
                  </a:lnTo>
                  <a:lnTo>
                    <a:pt x="18193" y="12981"/>
                  </a:lnTo>
                  <a:lnTo>
                    <a:pt x="17238" y="14310"/>
                  </a:lnTo>
                  <a:lnTo>
                    <a:pt x="16283" y="15681"/>
                  </a:lnTo>
                  <a:lnTo>
                    <a:pt x="14330" y="18526"/>
                  </a:lnTo>
                  <a:lnTo>
                    <a:pt x="12378" y="21433"/>
                  </a:lnTo>
                  <a:lnTo>
                    <a:pt x="10468" y="24341"/>
                  </a:lnTo>
                  <a:lnTo>
                    <a:pt x="8619" y="27207"/>
                  </a:lnTo>
                  <a:lnTo>
                    <a:pt x="6854" y="29969"/>
                  </a:lnTo>
                  <a:lnTo>
                    <a:pt x="5234" y="32565"/>
                  </a:lnTo>
                  <a:lnTo>
                    <a:pt x="3759" y="34912"/>
                  </a:lnTo>
                  <a:lnTo>
                    <a:pt x="2493" y="36989"/>
                  </a:lnTo>
                  <a:lnTo>
                    <a:pt x="665" y="40000"/>
                  </a:lnTo>
                  <a:lnTo>
                    <a:pt x="0" y="41101"/>
                  </a:lnTo>
                  <a:lnTo>
                    <a:pt x="27393" y="41246"/>
                  </a:lnTo>
                  <a:lnTo>
                    <a:pt x="27539" y="40768"/>
                  </a:lnTo>
                  <a:lnTo>
                    <a:pt x="27975" y="39377"/>
                  </a:lnTo>
                  <a:lnTo>
                    <a:pt x="28640" y="37092"/>
                  </a:lnTo>
                  <a:lnTo>
                    <a:pt x="29512" y="33998"/>
                  </a:lnTo>
                  <a:lnTo>
                    <a:pt x="30010" y="32150"/>
                  </a:lnTo>
                  <a:lnTo>
                    <a:pt x="30550" y="30114"/>
                  </a:lnTo>
                  <a:lnTo>
                    <a:pt x="31111" y="27892"/>
                  </a:lnTo>
                  <a:lnTo>
                    <a:pt x="31713" y="25504"/>
                  </a:lnTo>
                  <a:lnTo>
                    <a:pt x="32316" y="22949"/>
                  </a:lnTo>
                  <a:lnTo>
                    <a:pt x="32939" y="20208"/>
                  </a:lnTo>
                  <a:lnTo>
                    <a:pt x="33582" y="17321"/>
                  </a:lnTo>
                  <a:lnTo>
                    <a:pt x="34226" y="14268"/>
                  </a:lnTo>
                  <a:lnTo>
                    <a:pt x="34517" y="12731"/>
                  </a:lnTo>
                  <a:lnTo>
                    <a:pt x="34766" y="11298"/>
                  </a:lnTo>
                  <a:lnTo>
                    <a:pt x="34953" y="9949"/>
                  </a:lnTo>
                  <a:lnTo>
                    <a:pt x="35098" y="8682"/>
                  </a:lnTo>
                  <a:lnTo>
                    <a:pt x="35202" y="7519"/>
                  </a:lnTo>
                  <a:lnTo>
                    <a:pt x="35244" y="6418"/>
                  </a:lnTo>
                  <a:lnTo>
                    <a:pt x="35244" y="5442"/>
                  </a:lnTo>
                  <a:lnTo>
                    <a:pt x="35202" y="4528"/>
                  </a:lnTo>
                  <a:lnTo>
                    <a:pt x="35161" y="4113"/>
                  </a:lnTo>
                  <a:lnTo>
                    <a:pt x="35119" y="3697"/>
                  </a:lnTo>
                  <a:lnTo>
                    <a:pt x="35057" y="3324"/>
                  </a:lnTo>
                  <a:lnTo>
                    <a:pt x="34995" y="2970"/>
                  </a:lnTo>
                  <a:lnTo>
                    <a:pt x="34912" y="2638"/>
                  </a:lnTo>
                  <a:lnTo>
                    <a:pt x="34808" y="2306"/>
                  </a:lnTo>
                  <a:lnTo>
                    <a:pt x="34704" y="2015"/>
                  </a:lnTo>
                  <a:lnTo>
                    <a:pt x="34600" y="1745"/>
                  </a:lnTo>
                  <a:lnTo>
                    <a:pt x="34475" y="1496"/>
                  </a:lnTo>
                  <a:lnTo>
                    <a:pt x="34351" y="1247"/>
                  </a:lnTo>
                  <a:lnTo>
                    <a:pt x="34205" y="1039"/>
                  </a:lnTo>
                  <a:lnTo>
                    <a:pt x="34039" y="852"/>
                  </a:lnTo>
                  <a:lnTo>
                    <a:pt x="33894" y="686"/>
                  </a:lnTo>
                  <a:lnTo>
                    <a:pt x="33728" y="520"/>
                  </a:lnTo>
                  <a:lnTo>
                    <a:pt x="33541" y="395"/>
                  </a:lnTo>
                  <a:lnTo>
                    <a:pt x="33354" y="271"/>
                  </a:lnTo>
                  <a:lnTo>
                    <a:pt x="33146" y="188"/>
                  </a:lnTo>
                  <a:lnTo>
                    <a:pt x="32939" y="104"/>
                  </a:lnTo>
                  <a:lnTo>
                    <a:pt x="32731" y="63"/>
                  </a:lnTo>
                  <a:lnTo>
                    <a:pt x="32502" y="21"/>
                  </a:lnTo>
                  <a:lnTo>
                    <a:pt x="32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232;p116">
              <a:extLst>
                <a:ext uri="{FF2B5EF4-FFF2-40B4-BE49-F238E27FC236}">
                  <a16:creationId xmlns:a16="http://schemas.microsoft.com/office/drawing/2014/main" id="{2941DDA2-DFFE-3E47-94C2-D7999B3ACDF7}"/>
                </a:ext>
              </a:extLst>
            </p:cNvPr>
            <p:cNvSpPr/>
            <p:nvPr/>
          </p:nvSpPr>
          <p:spPr>
            <a:xfrm>
              <a:off x="2054800" y="3059688"/>
              <a:ext cx="428094" cy="12088"/>
            </a:xfrm>
            <a:custGeom>
              <a:avLst/>
              <a:gdLst/>
              <a:ahLst/>
              <a:cxnLst/>
              <a:rect l="l" t="t" r="r" b="b"/>
              <a:pathLst>
                <a:path w="22098" h="624" extrusionOk="0">
                  <a:moveTo>
                    <a:pt x="4237" y="0"/>
                  </a:moveTo>
                  <a:lnTo>
                    <a:pt x="2098" y="21"/>
                  </a:lnTo>
                  <a:lnTo>
                    <a:pt x="1059" y="21"/>
                  </a:lnTo>
                  <a:lnTo>
                    <a:pt x="540" y="42"/>
                  </a:lnTo>
                  <a:lnTo>
                    <a:pt x="21" y="63"/>
                  </a:lnTo>
                  <a:lnTo>
                    <a:pt x="0" y="83"/>
                  </a:lnTo>
                  <a:lnTo>
                    <a:pt x="0" y="125"/>
                  </a:lnTo>
                  <a:lnTo>
                    <a:pt x="21" y="146"/>
                  </a:lnTo>
                  <a:lnTo>
                    <a:pt x="332" y="187"/>
                  </a:lnTo>
                  <a:lnTo>
                    <a:pt x="644" y="208"/>
                  </a:lnTo>
                  <a:lnTo>
                    <a:pt x="1267" y="250"/>
                  </a:lnTo>
                  <a:lnTo>
                    <a:pt x="2534" y="270"/>
                  </a:lnTo>
                  <a:lnTo>
                    <a:pt x="4901" y="374"/>
                  </a:lnTo>
                  <a:lnTo>
                    <a:pt x="7020" y="436"/>
                  </a:lnTo>
                  <a:lnTo>
                    <a:pt x="9159" y="499"/>
                  </a:lnTo>
                  <a:lnTo>
                    <a:pt x="13396" y="582"/>
                  </a:lnTo>
                  <a:lnTo>
                    <a:pt x="14475" y="603"/>
                  </a:lnTo>
                  <a:lnTo>
                    <a:pt x="15555" y="603"/>
                  </a:lnTo>
                  <a:lnTo>
                    <a:pt x="17715" y="623"/>
                  </a:lnTo>
                  <a:lnTo>
                    <a:pt x="18816" y="603"/>
                  </a:lnTo>
                  <a:lnTo>
                    <a:pt x="19917" y="582"/>
                  </a:lnTo>
                  <a:lnTo>
                    <a:pt x="20457" y="561"/>
                  </a:lnTo>
                  <a:lnTo>
                    <a:pt x="20997" y="540"/>
                  </a:lnTo>
                  <a:lnTo>
                    <a:pt x="21516" y="499"/>
                  </a:lnTo>
                  <a:lnTo>
                    <a:pt x="22056" y="499"/>
                  </a:lnTo>
                  <a:lnTo>
                    <a:pt x="22077" y="478"/>
                  </a:lnTo>
                  <a:lnTo>
                    <a:pt x="22097" y="457"/>
                  </a:lnTo>
                  <a:lnTo>
                    <a:pt x="22077" y="416"/>
                  </a:lnTo>
                  <a:lnTo>
                    <a:pt x="22056" y="416"/>
                  </a:lnTo>
                  <a:lnTo>
                    <a:pt x="21433" y="374"/>
                  </a:lnTo>
                  <a:lnTo>
                    <a:pt x="20789" y="312"/>
                  </a:lnTo>
                  <a:lnTo>
                    <a:pt x="20166" y="250"/>
                  </a:lnTo>
                  <a:lnTo>
                    <a:pt x="19564" y="208"/>
                  </a:lnTo>
                  <a:lnTo>
                    <a:pt x="18401" y="166"/>
                  </a:lnTo>
                  <a:lnTo>
                    <a:pt x="17798" y="146"/>
                  </a:lnTo>
                  <a:lnTo>
                    <a:pt x="17196" y="125"/>
                  </a:lnTo>
                  <a:lnTo>
                    <a:pt x="15036" y="83"/>
                  </a:lnTo>
                  <a:lnTo>
                    <a:pt x="12876" y="42"/>
                  </a:lnTo>
                  <a:lnTo>
                    <a:pt x="85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233;p116">
              <a:extLst>
                <a:ext uri="{FF2B5EF4-FFF2-40B4-BE49-F238E27FC236}">
                  <a16:creationId xmlns:a16="http://schemas.microsoft.com/office/drawing/2014/main" id="{F7E109A0-E944-CDF3-CB66-976189FB9EEB}"/>
                </a:ext>
              </a:extLst>
            </p:cNvPr>
            <p:cNvSpPr/>
            <p:nvPr/>
          </p:nvSpPr>
          <p:spPr>
            <a:xfrm>
              <a:off x="2462746" y="2795350"/>
              <a:ext cx="132392" cy="358101"/>
            </a:xfrm>
            <a:custGeom>
              <a:avLst/>
              <a:gdLst/>
              <a:ahLst/>
              <a:cxnLst/>
              <a:rect l="l" t="t" r="r" b="b"/>
              <a:pathLst>
                <a:path w="6834" h="18485" extrusionOk="0">
                  <a:moveTo>
                    <a:pt x="6792" y="1"/>
                  </a:moveTo>
                  <a:lnTo>
                    <a:pt x="6771" y="21"/>
                  </a:lnTo>
                  <a:lnTo>
                    <a:pt x="6252" y="1787"/>
                  </a:lnTo>
                  <a:lnTo>
                    <a:pt x="5774" y="3552"/>
                  </a:lnTo>
                  <a:lnTo>
                    <a:pt x="4798" y="7083"/>
                  </a:lnTo>
                  <a:lnTo>
                    <a:pt x="3822" y="10675"/>
                  </a:lnTo>
                  <a:lnTo>
                    <a:pt x="2846" y="14268"/>
                  </a:lnTo>
                  <a:lnTo>
                    <a:pt x="2306" y="16221"/>
                  </a:lnTo>
                  <a:lnTo>
                    <a:pt x="1808" y="18194"/>
                  </a:lnTo>
                  <a:lnTo>
                    <a:pt x="935" y="18235"/>
                  </a:lnTo>
                  <a:lnTo>
                    <a:pt x="84" y="18277"/>
                  </a:lnTo>
                  <a:lnTo>
                    <a:pt x="63" y="18277"/>
                  </a:lnTo>
                  <a:lnTo>
                    <a:pt x="42" y="18297"/>
                  </a:lnTo>
                  <a:lnTo>
                    <a:pt x="1" y="18380"/>
                  </a:lnTo>
                  <a:lnTo>
                    <a:pt x="22" y="18443"/>
                  </a:lnTo>
                  <a:lnTo>
                    <a:pt x="63" y="18464"/>
                  </a:lnTo>
                  <a:lnTo>
                    <a:pt x="84" y="18464"/>
                  </a:lnTo>
                  <a:lnTo>
                    <a:pt x="603" y="18484"/>
                  </a:lnTo>
                  <a:lnTo>
                    <a:pt x="1102" y="18484"/>
                  </a:lnTo>
                  <a:lnTo>
                    <a:pt x="1600" y="18464"/>
                  </a:lnTo>
                  <a:lnTo>
                    <a:pt x="2098" y="18422"/>
                  </a:lnTo>
                  <a:lnTo>
                    <a:pt x="2618" y="16844"/>
                  </a:lnTo>
                  <a:lnTo>
                    <a:pt x="3095" y="15224"/>
                  </a:lnTo>
                  <a:lnTo>
                    <a:pt x="3552" y="13625"/>
                  </a:lnTo>
                  <a:lnTo>
                    <a:pt x="3988" y="12025"/>
                  </a:lnTo>
                  <a:lnTo>
                    <a:pt x="4404" y="10405"/>
                  </a:lnTo>
                  <a:lnTo>
                    <a:pt x="4819" y="8786"/>
                  </a:lnTo>
                  <a:lnTo>
                    <a:pt x="5587" y="5587"/>
                  </a:lnTo>
                  <a:lnTo>
                    <a:pt x="5795" y="5234"/>
                  </a:lnTo>
                  <a:lnTo>
                    <a:pt x="6003" y="4902"/>
                  </a:lnTo>
                  <a:lnTo>
                    <a:pt x="6190" y="4549"/>
                  </a:lnTo>
                  <a:lnTo>
                    <a:pt x="6356" y="4175"/>
                  </a:lnTo>
                  <a:lnTo>
                    <a:pt x="6501" y="3801"/>
                  </a:lnTo>
                  <a:lnTo>
                    <a:pt x="6626" y="3427"/>
                  </a:lnTo>
                  <a:lnTo>
                    <a:pt x="6730" y="3054"/>
                  </a:lnTo>
                  <a:lnTo>
                    <a:pt x="6834" y="2659"/>
                  </a:lnTo>
                  <a:lnTo>
                    <a:pt x="6813" y="2638"/>
                  </a:lnTo>
                  <a:lnTo>
                    <a:pt x="6792" y="2638"/>
                  </a:lnTo>
                  <a:lnTo>
                    <a:pt x="6792" y="2659"/>
                  </a:lnTo>
                  <a:lnTo>
                    <a:pt x="6543" y="3324"/>
                  </a:lnTo>
                  <a:lnTo>
                    <a:pt x="6273" y="3988"/>
                  </a:lnTo>
                  <a:lnTo>
                    <a:pt x="5982" y="4632"/>
                  </a:lnTo>
                  <a:lnTo>
                    <a:pt x="5671" y="5276"/>
                  </a:lnTo>
                  <a:lnTo>
                    <a:pt x="5941" y="4134"/>
                  </a:lnTo>
                  <a:lnTo>
                    <a:pt x="6397" y="2077"/>
                  </a:lnTo>
                  <a:lnTo>
                    <a:pt x="6605" y="1060"/>
                  </a:lnTo>
                  <a:lnTo>
                    <a:pt x="6813" y="21"/>
                  </a:lnTo>
                  <a:lnTo>
                    <a:pt x="6792" y="21"/>
                  </a:lnTo>
                  <a:lnTo>
                    <a:pt x="67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234;p116">
              <a:extLst>
                <a:ext uri="{FF2B5EF4-FFF2-40B4-BE49-F238E27FC236}">
                  <a16:creationId xmlns:a16="http://schemas.microsoft.com/office/drawing/2014/main" id="{EC6C304C-9C52-C4F1-29D0-B70B7840A523}"/>
                </a:ext>
              </a:extLst>
            </p:cNvPr>
            <p:cNvSpPr/>
            <p:nvPr/>
          </p:nvSpPr>
          <p:spPr>
            <a:xfrm>
              <a:off x="2606393" y="2326245"/>
              <a:ext cx="408372" cy="245430"/>
            </a:xfrm>
            <a:custGeom>
              <a:avLst/>
              <a:gdLst/>
              <a:ahLst/>
              <a:cxnLst/>
              <a:rect l="l" t="t" r="r" b="b"/>
              <a:pathLst>
                <a:path w="21080" h="12669" extrusionOk="0">
                  <a:moveTo>
                    <a:pt x="42" y="0"/>
                  </a:moveTo>
                  <a:lnTo>
                    <a:pt x="0" y="21"/>
                  </a:lnTo>
                  <a:lnTo>
                    <a:pt x="0" y="62"/>
                  </a:lnTo>
                  <a:lnTo>
                    <a:pt x="332" y="914"/>
                  </a:lnTo>
                  <a:lnTo>
                    <a:pt x="685" y="1745"/>
                  </a:lnTo>
                  <a:lnTo>
                    <a:pt x="1080" y="2575"/>
                  </a:lnTo>
                  <a:lnTo>
                    <a:pt x="1495" y="3365"/>
                  </a:lnTo>
                  <a:lnTo>
                    <a:pt x="1952" y="4154"/>
                  </a:lnTo>
                  <a:lnTo>
                    <a:pt x="2451" y="4901"/>
                  </a:lnTo>
                  <a:lnTo>
                    <a:pt x="2970" y="5649"/>
                  </a:lnTo>
                  <a:lnTo>
                    <a:pt x="3510" y="6355"/>
                  </a:lnTo>
                  <a:lnTo>
                    <a:pt x="4029" y="6978"/>
                  </a:lnTo>
                  <a:lnTo>
                    <a:pt x="4569" y="7560"/>
                  </a:lnTo>
                  <a:lnTo>
                    <a:pt x="5130" y="8141"/>
                  </a:lnTo>
                  <a:lnTo>
                    <a:pt x="5691" y="8681"/>
                  </a:lnTo>
                  <a:lnTo>
                    <a:pt x="6293" y="9221"/>
                  </a:lnTo>
                  <a:lnTo>
                    <a:pt x="6916" y="9720"/>
                  </a:lnTo>
                  <a:lnTo>
                    <a:pt x="7560" y="10197"/>
                  </a:lnTo>
                  <a:lnTo>
                    <a:pt x="8224" y="10654"/>
                  </a:lnTo>
                  <a:lnTo>
                    <a:pt x="8557" y="10862"/>
                  </a:lnTo>
                  <a:lnTo>
                    <a:pt x="8910" y="11090"/>
                  </a:lnTo>
                  <a:lnTo>
                    <a:pt x="9263" y="11277"/>
                  </a:lnTo>
                  <a:lnTo>
                    <a:pt x="9616" y="11464"/>
                  </a:lnTo>
                  <a:lnTo>
                    <a:pt x="9989" y="11651"/>
                  </a:lnTo>
                  <a:lnTo>
                    <a:pt x="10343" y="11796"/>
                  </a:lnTo>
                  <a:lnTo>
                    <a:pt x="10716" y="11942"/>
                  </a:lnTo>
                  <a:lnTo>
                    <a:pt x="11111" y="12087"/>
                  </a:lnTo>
                  <a:lnTo>
                    <a:pt x="11485" y="12212"/>
                  </a:lnTo>
                  <a:lnTo>
                    <a:pt x="11879" y="12316"/>
                  </a:lnTo>
                  <a:lnTo>
                    <a:pt x="12274" y="12399"/>
                  </a:lnTo>
                  <a:lnTo>
                    <a:pt x="12669" y="12482"/>
                  </a:lnTo>
                  <a:lnTo>
                    <a:pt x="13063" y="12544"/>
                  </a:lnTo>
                  <a:lnTo>
                    <a:pt x="13458" y="12606"/>
                  </a:lnTo>
                  <a:lnTo>
                    <a:pt x="13873" y="12648"/>
                  </a:lnTo>
                  <a:lnTo>
                    <a:pt x="14268" y="12669"/>
                  </a:lnTo>
                  <a:lnTo>
                    <a:pt x="14704" y="12669"/>
                  </a:lnTo>
                  <a:lnTo>
                    <a:pt x="15119" y="12627"/>
                  </a:lnTo>
                  <a:lnTo>
                    <a:pt x="15514" y="12565"/>
                  </a:lnTo>
                  <a:lnTo>
                    <a:pt x="15929" y="12461"/>
                  </a:lnTo>
                  <a:lnTo>
                    <a:pt x="16303" y="12336"/>
                  </a:lnTo>
                  <a:lnTo>
                    <a:pt x="16698" y="12149"/>
                  </a:lnTo>
                  <a:lnTo>
                    <a:pt x="17051" y="11962"/>
                  </a:lnTo>
                  <a:lnTo>
                    <a:pt x="17404" y="11713"/>
                  </a:lnTo>
                  <a:lnTo>
                    <a:pt x="17715" y="11464"/>
                  </a:lnTo>
                  <a:lnTo>
                    <a:pt x="18006" y="11194"/>
                  </a:lnTo>
                  <a:lnTo>
                    <a:pt x="18276" y="10903"/>
                  </a:lnTo>
                  <a:lnTo>
                    <a:pt x="18546" y="10613"/>
                  </a:lnTo>
                  <a:lnTo>
                    <a:pt x="18795" y="10280"/>
                  </a:lnTo>
                  <a:lnTo>
                    <a:pt x="19024" y="9969"/>
                  </a:lnTo>
                  <a:lnTo>
                    <a:pt x="19231" y="9616"/>
                  </a:lnTo>
                  <a:lnTo>
                    <a:pt x="19439" y="9263"/>
                  </a:lnTo>
                  <a:lnTo>
                    <a:pt x="19605" y="8889"/>
                  </a:lnTo>
                  <a:lnTo>
                    <a:pt x="19792" y="8515"/>
                  </a:lnTo>
                  <a:lnTo>
                    <a:pt x="19937" y="8120"/>
                  </a:lnTo>
                  <a:lnTo>
                    <a:pt x="20083" y="7747"/>
                  </a:lnTo>
                  <a:lnTo>
                    <a:pt x="20228" y="7352"/>
                  </a:lnTo>
                  <a:lnTo>
                    <a:pt x="20332" y="6937"/>
                  </a:lnTo>
                  <a:lnTo>
                    <a:pt x="20436" y="6542"/>
                  </a:lnTo>
                  <a:lnTo>
                    <a:pt x="20540" y="6127"/>
                  </a:lnTo>
                  <a:lnTo>
                    <a:pt x="20623" y="5670"/>
                  </a:lnTo>
                  <a:lnTo>
                    <a:pt x="20706" y="5213"/>
                  </a:lnTo>
                  <a:lnTo>
                    <a:pt x="20851" y="4278"/>
                  </a:lnTo>
                  <a:lnTo>
                    <a:pt x="20955" y="3344"/>
                  </a:lnTo>
                  <a:lnTo>
                    <a:pt x="21080" y="2409"/>
                  </a:lnTo>
                  <a:lnTo>
                    <a:pt x="21059" y="2388"/>
                  </a:lnTo>
                  <a:lnTo>
                    <a:pt x="21038" y="2368"/>
                  </a:lnTo>
                  <a:lnTo>
                    <a:pt x="21017" y="2388"/>
                  </a:lnTo>
                  <a:lnTo>
                    <a:pt x="20997" y="2409"/>
                  </a:lnTo>
                  <a:lnTo>
                    <a:pt x="20830" y="3385"/>
                  </a:lnTo>
                  <a:lnTo>
                    <a:pt x="20643" y="4361"/>
                  </a:lnTo>
                  <a:lnTo>
                    <a:pt x="20394" y="5337"/>
                  </a:lnTo>
                  <a:lnTo>
                    <a:pt x="20124" y="6293"/>
                  </a:lnTo>
                  <a:lnTo>
                    <a:pt x="20000" y="6708"/>
                  </a:lnTo>
                  <a:lnTo>
                    <a:pt x="19854" y="7124"/>
                  </a:lnTo>
                  <a:lnTo>
                    <a:pt x="19688" y="7539"/>
                  </a:lnTo>
                  <a:lnTo>
                    <a:pt x="19522" y="7954"/>
                  </a:lnTo>
                  <a:lnTo>
                    <a:pt x="19314" y="8349"/>
                  </a:lnTo>
                  <a:lnTo>
                    <a:pt x="19107" y="8743"/>
                  </a:lnTo>
                  <a:lnTo>
                    <a:pt x="18899" y="9117"/>
                  </a:lnTo>
                  <a:lnTo>
                    <a:pt x="18650" y="9491"/>
                  </a:lnTo>
                  <a:lnTo>
                    <a:pt x="18442" y="9823"/>
                  </a:lnTo>
                  <a:lnTo>
                    <a:pt x="18193" y="10135"/>
                  </a:lnTo>
                  <a:lnTo>
                    <a:pt x="17923" y="10446"/>
                  </a:lnTo>
                  <a:lnTo>
                    <a:pt x="17653" y="10716"/>
                  </a:lnTo>
                  <a:lnTo>
                    <a:pt x="17362" y="10986"/>
                  </a:lnTo>
                  <a:lnTo>
                    <a:pt x="17051" y="11215"/>
                  </a:lnTo>
                  <a:lnTo>
                    <a:pt x="16718" y="11443"/>
                  </a:lnTo>
                  <a:lnTo>
                    <a:pt x="16386" y="11651"/>
                  </a:lnTo>
                  <a:lnTo>
                    <a:pt x="16012" y="11776"/>
                  </a:lnTo>
                  <a:lnTo>
                    <a:pt x="15618" y="11900"/>
                  </a:lnTo>
                  <a:lnTo>
                    <a:pt x="15223" y="11983"/>
                  </a:lnTo>
                  <a:lnTo>
                    <a:pt x="14828" y="12025"/>
                  </a:lnTo>
                  <a:lnTo>
                    <a:pt x="14434" y="12066"/>
                  </a:lnTo>
                  <a:lnTo>
                    <a:pt x="14018" y="12066"/>
                  </a:lnTo>
                  <a:lnTo>
                    <a:pt x="13624" y="12025"/>
                  </a:lnTo>
                  <a:lnTo>
                    <a:pt x="13229" y="11962"/>
                  </a:lnTo>
                  <a:lnTo>
                    <a:pt x="12482" y="11796"/>
                  </a:lnTo>
                  <a:lnTo>
                    <a:pt x="11734" y="11609"/>
                  </a:lnTo>
                  <a:lnTo>
                    <a:pt x="11007" y="11360"/>
                  </a:lnTo>
                  <a:lnTo>
                    <a:pt x="10301" y="11069"/>
                  </a:lnTo>
                  <a:lnTo>
                    <a:pt x="9616" y="10737"/>
                  </a:lnTo>
                  <a:lnTo>
                    <a:pt x="8951" y="10363"/>
                  </a:lnTo>
                  <a:lnTo>
                    <a:pt x="8307" y="9948"/>
                  </a:lnTo>
                  <a:lnTo>
                    <a:pt x="7684" y="9512"/>
                  </a:lnTo>
                  <a:lnTo>
                    <a:pt x="7082" y="9034"/>
                  </a:lnTo>
                  <a:lnTo>
                    <a:pt x="6480" y="8557"/>
                  </a:lnTo>
                  <a:lnTo>
                    <a:pt x="5898" y="8058"/>
                  </a:lnTo>
                  <a:lnTo>
                    <a:pt x="5337" y="7518"/>
                  </a:lnTo>
                  <a:lnTo>
                    <a:pt x="4797" y="6999"/>
                  </a:lnTo>
                  <a:lnTo>
                    <a:pt x="4258" y="6438"/>
                  </a:lnTo>
                  <a:lnTo>
                    <a:pt x="3759" y="5857"/>
                  </a:lnTo>
                  <a:lnTo>
                    <a:pt x="3281" y="5275"/>
                  </a:lnTo>
                  <a:lnTo>
                    <a:pt x="2804" y="4673"/>
                  </a:lnTo>
                  <a:lnTo>
                    <a:pt x="2368" y="4050"/>
                  </a:lnTo>
                  <a:lnTo>
                    <a:pt x="1932" y="3406"/>
                  </a:lnTo>
                  <a:lnTo>
                    <a:pt x="1537" y="2762"/>
                  </a:lnTo>
                  <a:lnTo>
                    <a:pt x="1142" y="2098"/>
                  </a:lnTo>
                  <a:lnTo>
                    <a:pt x="769" y="1412"/>
                  </a:lnTo>
                  <a:lnTo>
                    <a:pt x="436" y="727"/>
                  </a:lnTo>
                  <a:lnTo>
                    <a:pt x="125" y="42"/>
                  </a:lnTo>
                  <a:lnTo>
                    <a:pt x="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8" name="Picture 10">
            <a:extLst>
              <a:ext uri="{FF2B5EF4-FFF2-40B4-BE49-F238E27FC236}">
                <a16:creationId xmlns:a16="http://schemas.microsoft.com/office/drawing/2014/main" id="{58A60A94-F43A-4C03-FEDD-484C0EE872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39051">
            <a:off x="2728943" y="2310248"/>
            <a:ext cx="2544359" cy="164973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a:extLst>
              <a:ext uri="{FF2B5EF4-FFF2-40B4-BE49-F238E27FC236}">
                <a16:creationId xmlns:a16="http://schemas.microsoft.com/office/drawing/2014/main" id="{282AD18A-E229-53F2-3EC6-2556EDDC94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4155" y="1781671"/>
            <a:ext cx="2243206" cy="21594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69"/>
        <p:cNvGrpSpPr/>
        <p:nvPr/>
      </p:nvGrpSpPr>
      <p:grpSpPr>
        <a:xfrm>
          <a:off x="0" y="0"/>
          <a:ext cx="0" cy="0"/>
          <a:chOff x="0" y="0"/>
          <a:chExt cx="0" cy="0"/>
        </a:xfrm>
      </p:grpSpPr>
      <p:sp>
        <p:nvSpPr>
          <p:cNvPr id="5471" name="Google Shape;5471;p120"/>
          <p:cNvSpPr txBox="1">
            <a:spLocks noGrp="1"/>
          </p:cNvSpPr>
          <p:nvPr>
            <p:ph type="title"/>
          </p:nvPr>
        </p:nvSpPr>
        <p:spPr>
          <a:xfrm rot="-5400000">
            <a:off x="5941728" y="1901608"/>
            <a:ext cx="45924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Mac book pro</a:t>
            </a:r>
            <a:endParaRPr dirty="0"/>
          </a:p>
        </p:txBody>
      </p:sp>
      <p:grpSp>
        <p:nvGrpSpPr>
          <p:cNvPr id="5477" name="Google Shape;5477;p120"/>
          <p:cNvGrpSpPr/>
          <p:nvPr/>
        </p:nvGrpSpPr>
        <p:grpSpPr>
          <a:xfrm>
            <a:off x="5049888" y="967602"/>
            <a:ext cx="3066159" cy="4175898"/>
            <a:chOff x="4370986" y="533704"/>
            <a:chExt cx="3066159" cy="4175898"/>
          </a:xfrm>
        </p:grpSpPr>
        <p:sp>
          <p:nvSpPr>
            <p:cNvPr id="5478" name="Google Shape;5478;p120"/>
            <p:cNvSpPr/>
            <p:nvPr/>
          </p:nvSpPr>
          <p:spPr>
            <a:xfrm>
              <a:off x="4892850" y="4507525"/>
              <a:ext cx="2419434" cy="202077"/>
            </a:xfrm>
            <a:custGeom>
              <a:avLst/>
              <a:gdLst/>
              <a:ahLst/>
              <a:cxnLst/>
              <a:rect l="l" t="t" r="r" b="b"/>
              <a:pathLst>
                <a:path w="213166" h="13345" extrusionOk="0">
                  <a:moveTo>
                    <a:pt x="106568" y="1"/>
                  </a:moveTo>
                  <a:cubicBezTo>
                    <a:pt x="47722" y="1"/>
                    <a:pt x="0" y="2979"/>
                    <a:pt x="0" y="6688"/>
                  </a:cubicBezTo>
                  <a:cubicBezTo>
                    <a:pt x="0" y="10366"/>
                    <a:pt x="47722" y="13344"/>
                    <a:pt x="106598" y="13344"/>
                  </a:cubicBezTo>
                  <a:cubicBezTo>
                    <a:pt x="165444" y="13344"/>
                    <a:pt x="213165" y="10366"/>
                    <a:pt x="213165" y="6688"/>
                  </a:cubicBezTo>
                  <a:cubicBezTo>
                    <a:pt x="213165" y="2979"/>
                    <a:pt x="165444" y="1"/>
                    <a:pt x="106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9" name="Google Shape;5479;p120"/>
            <p:cNvGrpSpPr/>
            <p:nvPr/>
          </p:nvGrpSpPr>
          <p:grpSpPr>
            <a:xfrm flipH="1">
              <a:off x="4370986" y="533704"/>
              <a:ext cx="3066159" cy="4075092"/>
              <a:chOff x="-3209925" y="179175"/>
              <a:chExt cx="3741500" cy="4972050"/>
            </a:xfrm>
          </p:grpSpPr>
          <p:sp>
            <p:nvSpPr>
              <p:cNvPr id="5480" name="Google Shape;5480;p120"/>
              <p:cNvSpPr/>
              <p:nvPr/>
            </p:nvSpPr>
            <p:spPr>
              <a:xfrm>
                <a:off x="-1263325" y="4226050"/>
                <a:ext cx="1029125" cy="923275"/>
              </a:xfrm>
              <a:custGeom>
                <a:avLst/>
                <a:gdLst/>
                <a:ahLst/>
                <a:cxnLst/>
                <a:rect l="l" t="t" r="r" b="b"/>
                <a:pathLst>
                  <a:path w="41165" h="36931" extrusionOk="0">
                    <a:moveTo>
                      <a:pt x="52" y="0"/>
                    </a:moveTo>
                    <a:lnTo>
                      <a:pt x="1" y="4336"/>
                    </a:lnTo>
                    <a:lnTo>
                      <a:pt x="1" y="8952"/>
                    </a:lnTo>
                    <a:lnTo>
                      <a:pt x="1" y="14436"/>
                    </a:lnTo>
                    <a:lnTo>
                      <a:pt x="26" y="17037"/>
                    </a:lnTo>
                    <a:lnTo>
                      <a:pt x="52" y="19638"/>
                    </a:lnTo>
                    <a:lnTo>
                      <a:pt x="154" y="23949"/>
                    </a:lnTo>
                    <a:lnTo>
                      <a:pt x="230" y="26321"/>
                    </a:lnTo>
                    <a:lnTo>
                      <a:pt x="307" y="28539"/>
                    </a:lnTo>
                    <a:lnTo>
                      <a:pt x="409" y="30580"/>
                    </a:lnTo>
                    <a:lnTo>
                      <a:pt x="511" y="32340"/>
                    </a:lnTo>
                    <a:lnTo>
                      <a:pt x="638" y="33844"/>
                    </a:lnTo>
                    <a:lnTo>
                      <a:pt x="715" y="34456"/>
                    </a:lnTo>
                    <a:lnTo>
                      <a:pt x="791" y="34992"/>
                    </a:lnTo>
                    <a:lnTo>
                      <a:pt x="868" y="35451"/>
                    </a:lnTo>
                    <a:lnTo>
                      <a:pt x="970" y="35783"/>
                    </a:lnTo>
                    <a:lnTo>
                      <a:pt x="1046" y="36012"/>
                    </a:lnTo>
                    <a:lnTo>
                      <a:pt x="1097" y="36089"/>
                    </a:lnTo>
                    <a:lnTo>
                      <a:pt x="1148" y="36140"/>
                    </a:lnTo>
                    <a:lnTo>
                      <a:pt x="1250" y="36165"/>
                    </a:lnTo>
                    <a:lnTo>
                      <a:pt x="1378" y="36216"/>
                    </a:lnTo>
                    <a:lnTo>
                      <a:pt x="1811" y="36293"/>
                    </a:lnTo>
                    <a:lnTo>
                      <a:pt x="2423" y="36369"/>
                    </a:lnTo>
                    <a:lnTo>
                      <a:pt x="3189" y="36420"/>
                    </a:lnTo>
                    <a:lnTo>
                      <a:pt x="5203" y="36548"/>
                    </a:lnTo>
                    <a:lnTo>
                      <a:pt x="7728" y="36650"/>
                    </a:lnTo>
                    <a:lnTo>
                      <a:pt x="10661" y="36752"/>
                    </a:lnTo>
                    <a:lnTo>
                      <a:pt x="13926" y="36803"/>
                    </a:lnTo>
                    <a:lnTo>
                      <a:pt x="17369" y="36879"/>
                    </a:lnTo>
                    <a:lnTo>
                      <a:pt x="20914" y="36905"/>
                    </a:lnTo>
                    <a:lnTo>
                      <a:pt x="27928" y="36930"/>
                    </a:lnTo>
                    <a:lnTo>
                      <a:pt x="31167" y="36930"/>
                    </a:lnTo>
                    <a:lnTo>
                      <a:pt x="34100" y="36905"/>
                    </a:lnTo>
                    <a:lnTo>
                      <a:pt x="36599" y="36879"/>
                    </a:lnTo>
                    <a:lnTo>
                      <a:pt x="38589" y="36828"/>
                    </a:lnTo>
                    <a:lnTo>
                      <a:pt x="39966" y="36777"/>
                    </a:lnTo>
                    <a:lnTo>
                      <a:pt x="40374" y="36726"/>
                    </a:lnTo>
                    <a:lnTo>
                      <a:pt x="40603" y="36701"/>
                    </a:lnTo>
                    <a:lnTo>
                      <a:pt x="40705" y="36650"/>
                    </a:lnTo>
                    <a:lnTo>
                      <a:pt x="40807" y="36573"/>
                    </a:lnTo>
                    <a:lnTo>
                      <a:pt x="40884" y="36497"/>
                    </a:lnTo>
                    <a:lnTo>
                      <a:pt x="40960" y="36395"/>
                    </a:lnTo>
                    <a:lnTo>
                      <a:pt x="41037" y="36293"/>
                    </a:lnTo>
                    <a:lnTo>
                      <a:pt x="41088" y="36140"/>
                    </a:lnTo>
                    <a:lnTo>
                      <a:pt x="41139" y="35859"/>
                    </a:lnTo>
                    <a:lnTo>
                      <a:pt x="41164" y="35528"/>
                    </a:lnTo>
                    <a:lnTo>
                      <a:pt x="41139" y="35145"/>
                    </a:lnTo>
                    <a:lnTo>
                      <a:pt x="41088" y="34737"/>
                    </a:lnTo>
                    <a:lnTo>
                      <a:pt x="40986" y="34329"/>
                    </a:lnTo>
                    <a:lnTo>
                      <a:pt x="40858" y="33895"/>
                    </a:lnTo>
                    <a:lnTo>
                      <a:pt x="40705" y="33487"/>
                    </a:lnTo>
                    <a:lnTo>
                      <a:pt x="40527" y="33054"/>
                    </a:lnTo>
                    <a:lnTo>
                      <a:pt x="40323" y="32671"/>
                    </a:lnTo>
                    <a:lnTo>
                      <a:pt x="40093" y="32289"/>
                    </a:lnTo>
                    <a:lnTo>
                      <a:pt x="39864" y="31957"/>
                    </a:lnTo>
                    <a:lnTo>
                      <a:pt x="39609" y="31676"/>
                    </a:lnTo>
                    <a:lnTo>
                      <a:pt x="39354" y="31421"/>
                    </a:lnTo>
                    <a:lnTo>
                      <a:pt x="38946" y="31166"/>
                    </a:lnTo>
                    <a:lnTo>
                      <a:pt x="38283" y="30784"/>
                    </a:lnTo>
                    <a:lnTo>
                      <a:pt x="37390" y="30325"/>
                    </a:lnTo>
                    <a:lnTo>
                      <a:pt x="36319" y="29789"/>
                    </a:lnTo>
                    <a:lnTo>
                      <a:pt x="33819" y="28565"/>
                    </a:lnTo>
                    <a:lnTo>
                      <a:pt x="31065" y="27264"/>
                    </a:lnTo>
                    <a:lnTo>
                      <a:pt x="26091" y="24969"/>
                    </a:lnTo>
                    <a:lnTo>
                      <a:pt x="23873" y="23949"/>
                    </a:lnTo>
                    <a:lnTo>
                      <a:pt x="24000" y="19638"/>
                    </a:lnTo>
                    <a:lnTo>
                      <a:pt x="24000" y="14436"/>
                    </a:lnTo>
                    <a:lnTo>
                      <a:pt x="24000"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120"/>
              <p:cNvSpPr/>
              <p:nvPr/>
            </p:nvSpPr>
            <p:spPr>
              <a:xfrm>
                <a:off x="-1263325" y="4586925"/>
                <a:ext cx="1029125" cy="562400"/>
              </a:xfrm>
              <a:custGeom>
                <a:avLst/>
                <a:gdLst/>
                <a:ahLst/>
                <a:cxnLst/>
                <a:rect l="l" t="t" r="r" b="b"/>
                <a:pathLst>
                  <a:path w="41165" h="22496" extrusionOk="0">
                    <a:moveTo>
                      <a:pt x="1" y="1"/>
                    </a:moveTo>
                    <a:lnTo>
                      <a:pt x="26" y="2602"/>
                    </a:lnTo>
                    <a:lnTo>
                      <a:pt x="52" y="5203"/>
                    </a:lnTo>
                    <a:lnTo>
                      <a:pt x="154" y="9514"/>
                    </a:lnTo>
                    <a:lnTo>
                      <a:pt x="230" y="11886"/>
                    </a:lnTo>
                    <a:lnTo>
                      <a:pt x="307" y="14104"/>
                    </a:lnTo>
                    <a:lnTo>
                      <a:pt x="409" y="16145"/>
                    </a:lnTo>
                    <a:lnTo>
                      <a:pt x="511" y="17905"/>
                    </a:lnTo>
                    <a:lnTo>
                      <a:pt x="638" y="19409"/>
                    </a:lnTo>
                    <a:lnTo>
                      <a:pt x="715" y="20021"/>
                    </a:lnTo>
                    <a:lnTo>
                      <a:pt x="791" y="20557"/>
                    </a:lnTo>
                    <a:lnTo>
                      <a:pt x="868" y="21016"/>
                    </a:lnTo>
                    <a:lnTo>
                      <a:pt x="970" y="21348"/>
                    </a:lnTo>
                    <a:lnTo>
                      <a:pt x="1046" y="21577"/>
                    </a:lnTo>
                    <a:lnTo>
                      <a:pt x="1097" y="21654"/>
                    </a:lnTo>
                    <a:lnTo>
                      <a:pt x="1148" y="21705"/>
                    </a:lnTo>
                    <a:lnTo>
                      <a:pt x="1250" y="21730"/>
                    </a:lnTo>
                    <a:lnTo>
                      <a:pt x="1378" y="21781"/>
                    </a:lnTo>
                    <a:lnTo>
                      <a:pt x="1811" y="21858"/>
                    </a:lnTo>
                    <a:lnTo>
                      <a:pt x="2423" y="21934"/>
                    </a:lnTo>
                    <a:lnTo>
                      <a:pt x="3189" y="21985"/>
                    </a:lnTo>
                    <a:lnTo>
                      <a:pt x="5203" y="22113"/>
                    </a:lnTo>
                    <a:lnTo>
                      <a:pt x="7728" y="22215"/>
                    </a:lnTo>
                    <a:lnTo>
                      <a:pt x="10661" y="22317"/>
                    </a:lnTo>
                    <a:lnTo>
                      <a:pt x="13926" y="22368"/>
                    </a:lnTo>
                    <a:lnTo>
                      <a:pt x="17369" y="22444"/>
                    </a:lnTo>
                    <a:lnTo>
                      <a:pt x="20914" y="22470"/>
                    </a:lnTo>
                    <a:lnTo>
                      <a:pt x="27928" y="22495"/>
                    </a:lnTo>
                    <a:lnTo>
                      <a:pt x="31167" y="22495"/>
                    </a:lnTo>
                    <a:lnTo>
                      <a:pt x="34100" y="22470"/>
                    </a:lnTo>
                    <a:lnTo>
                      <a:pt x="36599" y="22444"/>
                    </a:lnTo>
                    <a:lnTo>
                      <a:pt x="38589" y="22393"/>
                    </a:lnTo>
                    <a:lnTo>
                      <a:pt x="39966" y="22342"/>
                    </a:lnTo>
                    <a:lnTo>
                      <a:pt x="40374" y="22291"/>
                    </a:lnTo>
                    <a:lnTo>
                      <a:pt x="40603" y="22266"/>
                    </a:lnTo>
                    <a:lnTo>
                      <a:pt x="40705" y="22215"/>
                    </a:lnTo>
                    <a:lnTo>
                      <a:pt x="40807" y="22138"/>
                    </a:lnTo>
                    <a:lnTo>
                      <a:pt x="40884" y="22062"/>
                    </a:lnTo>
                    <a:lnTo>
                      <a:pt x="40960" y="21960"/>
                    </a:lnTo>
                    <a:lnTo>
                      <a:pt x="41037" y="21858"/>
                    </a:lnTo>
                    <a:lnTo>
                      <a:pt x="41088" y="21705"/>
                    </a:lnTo>
                    <a:lnTo>
                      <a:pt x="41139" y="21424"/>
                    </a:lnTo>
                    <a:lnTo>
                      <a:pt x="41164" y="21093"/>
                    </a:lnTo>
                    <a:lnTo>
                      <a:pt x="41139" y="20710"/>
                    </a:lnTo>
                    <a:lnTo>
                      <a:pt x="41062" y="20302"/>
                    </a:lnTo>
                    <a:lnTo>
                      <a:pt x="40986" y="19894"/>
                    </a:lnTo>
                    <a:lnTo>
                      <a:pt x="40858" y="19460"/>
                    </a:lnTo>
                    <a:lnTo>
                      <a:pt x="40705" y="19052"/>
                    </a:lnTo>
                    <a:lnTo>
                      <a:pt x="40527" y="18619"/>
                    </a:lnTo>
                    <a:lnTo>
                      <a:pt x="40323" y="18236"/>
                    </a:lnTo>
                    <a:lnTo>
                      <a:pt x="40093" y="17854"/>
                    </a:lnTo>
                    <a:lnTo>
                      <a:pt x="39838" y="17522"/>
                    </a:lnTo>
                    <a:lnTo>
                      <a:pt x="39583" y="17241"/>
                    </a:lnTo>
                    <a:lnTo>
                      <a:pt x="39328" y="16986"/>
                    </a:lnTo>
                    <a:lnTo>
                      <a:pt x="38920" y="16731"/>
                    </a:lnTo>
                    <a:lnTo>
                      <a:pt x="38257" y="16349"/>
                    </a:lnTo>
                    <a:lnTo>
                      <a:pt x="37364" y="15890"/>
                    </a:lnTo>
                    <a:lnTo>
                      <a:pt x="36319" y="15354"/>
                    </a:lnTo>
                    <a:lnTo>
                      <a:pt x="33819" y="14130"/>
                    </a:lnTo>
                    <a:lnTo>
                      <a:pt x="31065" y="12829"/>
                    </a:lnTo>
                    <a:lnTo>
                      <a:pt x="26066" y="10534"/>
                    </a:lnTo>
                    <a:lnTo>
                      <a:pt x="23847" y="9514"/>
                    </a:lnTo>
                    <a:lnTo>
                      <a:pt x="23975" y="5203"/>
                    </a:lnTo>
                    <a:lnTo>
                      <a:pt x="239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20"/>
              <p:cNvSpPr/>
              <p:nvPr/>
            </p:nvSpPr>
            <p:spPr>
              <a:xfrm>
                <a:off x="-1263950" y="4716350"/>
                <a:ext cx="1032300" cy="434875"/>
              </a:xfrm>
              <a:custGeom>
                <a:avLst/>
                <a:gdLst/>
                <a:ahLst/>
                <a:cxnLst/>
                <a:rect l="l" t="t" r="r" b="b"/>
                <a:pathLst>
                  <a:path w="41292" h="17395" extrusionOk="0">
                    <a:moveTo>
                      <a:pt x="0" y="1"/>
                    </a:moveTo>
                    <a:lnTo>
                      <a:pt x="51" y="3087"/>
                    </a:lnTo>
                    <a:lnTo>
                      <a:pt x="128" y="6020"/>
                    </a:lnTo>
                    <a:lnTo>
                      <a:pt x="230" y="8774"/>
                    </a:lnTo>
                    <a:lnTo>
                      <a:pt x="357" y="11248"/>
                    </a:lnTo>
                    <a:lnTo>
                      <a:pt x="510" y="13340"/>
                    </a:lnTo>
                    <a:lnTo>
                      <a:pt x="587" y="14207"/>
                    </a:lnTo>
                    <a:lnTo>
                      <a:pt x="663" y="14972"/>
                    </a:lnTo>
                    <a:lnTo>
                      <a:pt x="765" y="15610"/>
                    </a:lnTo>
                    <a:lnTo>
                      <a:pt x="867" y="16069"/>
                    </a:lnTo>
                    <a:lnTo>
                      <a:pt x="969" y="16400"/>
                    </a:lnTo>
                    <a:lnTo>
                      <a:pt x="1046" y="16502"/>
                    </a:lnTo>
                    <a:lnTo>
                      <a:pt x="1097" y="16579"/>
                    </a:lnTo>
                    <a:lnTo>
                      <a:pt x="1275" y="16630"/>
                    </a:lnTo>
                    <a:lnTo>
                      <a:pt x="1581" y="16706"/>
                    </a:lnTo>
                    <a:lnTo>
                      <a:pt x="2015" y="16757"/>
                    </a:lnTo>
                    <a:lnTo>
                      <a:pt x="2576" y="16808"/>
                    </a:lnTo>
                    <a:lnTo>
                      <a:pt x="4004" y="16936"/>
                    </a:lnTo>
                    <a:lnTo>
                      <a:pt x="5841" y="17012"/>
                    </a:lnTo>
                    <a:lnTo>
                      <a:pt x="9080" y="17140"/>
                    </a:lnTo>
                    <a:lnTo>
                      <a:pt x="12854" y="17242"/>
                    </a:lnTo>
                    <a:lnTo>
                      <a:pt x="17292" y="17318"/>
                    </a:lnTo>
                    <a:lnTo>
                      <a:pt x="21883" y="17369"/>
                    </a:lnTo>
                    <a:lnTo>
                      <a:pt x="26448" y="17395"/>
                    </a:lnTo>
                    <a:lnTo>
                      <a:pt x="30758" y="17369"/>
                    </a:lnTo>
                    <a:lnTo>
                      <a:pt x="34558" y="17344"/>
                    </a:lnTo>
                    <a:lnTo>
                      <a:pt x="37619" y="17318"/>
                    </a:lnTo>
                    <a:lnTo>
                      <a:pt x="39761" y="17242"/>
                    </a:lnTo>
                    <a:lnTo>
                      <a:pt x="40399" y="17191"/>
                    </a:lnTo>
                    <a:lnTo>
                      <a:pt x="40730" y="17140"/>
                    </a:lnTo>
                    <a:lnTo>
                      <a:pt x="40858" y="17089"/>
                    </a:lnTo>
                    <a:lnTo>
                      <a:pt x="40960" y="17012"/>
                    </a:lnTo>
                    <a:lnTo>
                      <a:pt x="41036" y="16936"/>
                    </a:lnTo>
                    <a:lnTo>
                      <a:pt x="41113" y="16834"/>
                    </a:lnTo>
                    <a:lnTo>
                      <a:pt x="41164" y="16732"/>
                    </a:lnTo>
                    <a:lnTo>
                      <a:pt x="41215" y="16579"/>
                    </a:lnTo>
                    <a:lnTo>
                      <a:pt x="41292" y="16298"/>
                    </a:lnTo>
                    <a:lnTo>
                      <a:pt x="41292" y="15941"/>
                    </a:lnTo>
                    <a:lnTo>
                      <a:pt x="41266" y="15584"/>
                    </a:lnTo>
                    <a:lnTo>
                      <a:pt x="41215" y="15176"/>
                    </a:lnTo>
                    <a:lnTo>
                      <a:pt x="41113" y="14768"/>
                    </a:lnTo>
                    <a:lnTo>
                      <a:pt x="40985" y="14334"/>
                    </a:lnTo>
                    <a:lnTo>
                      <a:pt x="40832" y="13901"/>
                    </a:lnTo>
                    <a:lnTo>
                      <a:pt x="40654" y="13493"/>
                    </a:lnTo>
                    <a:lnTo>
                      <a:pt x="40450" y="13085"/>
                    </a:lnTo>
                    <a:lnTo>
                      <a:pt x="40220" y="12728"/>
                    </a:lnTo>
                    <a:lnTo>
                      <a:pt x="39991" y="12396"/>
                    </a:lnTo>
                    <a:lnTo>
                      <a:pt x="39736" y="12090"/>
                    </a:lnTo>
                    <a:lnTo>
                      <a:pt x="39455" y="11860"/>
                    </a:lnTo>
                    <a:lnTo>
                      <a:pt x="39047" y="11580"/>
                    </a:lnTo>
                    <a:lnTo>
                      <a:pt x="38384" y="11197"/>
                    </a:lnTo>
                    <a:lnTo>
                      <a:pt x="37491" y="10738"/>
                    </a:lnTo>
                    <a:lnTo>
                      <a:pt x="36420" y="10203"/>
                    </a:lnTo>
                    <a:lnTo>
                      <a:pt x="33895" y="8978"/>
                    </a:lnTo>
                    <a:lnTo>
                      <a:pt x="31141" y="7652"/>
                    </a:lnTo>
                    <a:lnTo>
                      <a:pt x="26142" y="5357"/>
                    </a:lnTo>
                    <a:lnTo>
                      <a:pt x="23923" y="4337"/>
                    </a:lnTo>
                    <a:lnTo>
                      <a:pt x="240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20"/>
              <p:cNvSpPr/>
              <p:nvPr/>
            </p:nvSpPr>
            <p:spPr>
              <a:xfrm>
                <a:off x="-1193175" y="5104025"/>
                <a:ext cx="936650" cy="10225"/>
              </a:xfrm>
              <a:custGeom>
                <a:avLst/>
                <a:gdLst/>
                <a:ahLst/>
                <a:cxnLst/>
                <a:rect l="l" t="t" r="r" b="b"/>
                <a:pathLst>
                  <a:path w="37466" h="409" extrusionOk="0">
                    <a:moveTo>
                      <a:pt x="12905" y="1"/>
                    </a:moveTo>
                    <a:lnTo>
                      <a:pt x="7575" y="26"/>
                    </a:lnTo>
                    <a:lnTo>
                      <a:pt x="3137" y="103"/>
                    </a:lnTo>
                    <a:lnTo>
                      <a:pt x="1403" y="128"/>
                    </a:lnTo>
                    <a:lnTo>
                      <a:pt x="26" y="179"/>
                    </a:lnTo>
                    <a:lnTo>
                      <a:pt x="0" y="205"/>
                    </a:lnTo>
                    <a:lnTo>
                      <a:pt x="26" y="230"/>
                    </a:lnTo>
                    <a:lnTo>
                      <a:pt x="1403" y="281"/>
                    </a:lnTo>
                    <a:lnTo>
                      <a:pt x="3137" y="332"/>
                    </a:lnTo>
                    <a:lnTo>
                      <a:pt x="7575" y="383"/>
                    </a:lnTo>
                    <a:lnTo>
                      <a:pt x="12905" y="409"/>
                    </a:lnTo>
                    <a:lnTo>
                      <a:pt x="18669" y="409"/>
                    </a:lnTo>
                    <a:lnTo>
                      <a:pt x="24459" y="383"/>
                    </a:lnTo>
                    <a:lnTo>
                      <a:pt x="29789" y="358"/>
                    </a:lnTo>
                    <a:lnTo>
                      <a:pt x="34252" y="307"/>
                    </a:lnTo>
                    <a:lnTo>
                      <a:pt x="37364" y="230"/>
                    </a:lnTo>
                    <a:lnTo>
                      <a:pt x="37440" y="230"/>
                    </a:lnTo>
                    <a:lnTo>
                      <a:pt x="37466" y="205"/>
                    </a:lnTo>
                    <a:lnTo>
                      <a:pt x="37440" y="179"/>
                    </a:lnTo>
                    <a:lnTo>
                      <a:pt x="37364" y="154"/>
                    </a:lnTo>
                    <a:lnTo>
                      <a:pt x="34252" y="103"/>
                    </a:lnTo>
                    <a:lnTo>
                      <a:pt x="29789" y="52"/>
                    </a:lnTo>
                    <a:lnTo>
                      <a:pt x="24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20"/>
              <p:cNvSpPr/>
              <p:nvPr/>
            </p:nvSpPr>
            <p:spPr>
              <a:xfrm>
                <a:off x="-827825" y="4785850"/>
                <a:ext cx="185550" cy="49125"/>
              </a:xfrm>
              <a:custGeom>
                <a:avLst/>
                <a:gdLst/>
                <a:ahLst/>
                <a:cxnLst/>
                <a:rect l="l" t="t" r="r" b="b"/>
                <a:pathLst>
                  <a:path w="7422" h="1965" extrusionOk="0">
                    <a:moveTo>
                      <a:pt x="4922" y="1"/>
                    </a:moveTo>
                    <a:lnTo>
                      <a:pt x="4438" y="26"/>
                    </a:lnTo>
                    <a:lnTo>
                      <a:pt x="3953" y="103"/>
                    </a:lnTo>
                    <a:lnTo>
                      <a:pt x="3469" y="179"/>
                    </a:lnTo>
                    <a:lnTo>
                      <a:pt x="2984" y="281"/>
                    </a:lnTo>
                    <a:lnTo>
                      <a:pt x="2525" y="409"/>
                    </a:lnTo>
                    <a:lnTo>
                      <a:pt x="2066" y="562"/>
                    </a:lnTo>
                    <a:lnTo>
                      <a:pt x="1607" y="766"/>
                    </a:lnTo>
                    <a:lnTo>
                      <a:pt x="1173" y="970"/>
                    </a:lnTo>
                    <a:lnTo>
                      <a:pt x="765" y="1225"/>
                    </a:lnTo>
                    <a:lnTo>
                      <a:pt x="383" y="1506"/>
                    </a:lnTo>
                    <a:lnTo>
                      <a:pt x="26" y="1812"/>
                    </a:lnTo>
                    <a:lnTo>
                      <a:pt x="0" y="1863"/>
                    </a:lnTo>
                    <a:lnTo>
                      <a:pt x="26" y="1914"/>
                    </a:lnTo>
                    <a:lnTo>
                      <a:pt x="77" y="1965"/>
                    </a:lnTo>
                    <a:lnTo>
                      <a:pt x="128" y="1965"/>
                    </a:lnTo>
                    <a:lnTo>
                      <a:pt x="1020" y="1684"/>
                    </a:lnTo>
                    <a:lnTo>
                      <a:pt x="1887" y="1429"/>
                    </a:lnTo>
                    <a:lnTo>
                      <a:pt x="2780" y="1225"/>
                    </a:lnTo>
                    <a:lnTo>
                      <a:pt x="3673" y="1021"/>
                    </a:lnTo>
                    <a:lnTo>
                      <a:pt x="4591" y="843"/>
                    </a:lnTo>
                    <a:lnTo>
                      <a:pt x="5483" y="690"/>
                    </a:lnTo>
                    <a:lnTo>
                      <a:pt x="6402" y="562"/>
                    </a:lnTo>
                    <a:lnTo>
                      <a:pt x="7320" y="460"/>
                    </a:lnTo>
                    <a:lnTo>
                      <a:pt x="7371" y="435"/>
                    </a:lnTo>
                    <a:lnTo>
                      <a:pt x="7396" y="384"/>
                    </a:lnTo>
                    <a:lnTo>
                      <a:pt x="7422" y="332"/>
                    </a:lnTo>
                    <a:lnTo>
                      <a:pt x="7396" y="281"/>
                    </a:lnTo>
                    <a:lnTo>
                      <a:pt x="7371" y="205"/>
                    </a:lnTo>
                    <a:lnTo>
                      <a:pt x="7320" y="179"/>
                    </a:lnTo>
                    <a:lnTo>
                      <a:pt x="6861" y="103"/>
                    </a:lnTo>
                    <a:lnTo>
                      <a:pt x="6376" y="52"/>
                    </a:lnTo>
                    <a:lnTo>
                      <a:pt x="58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20"/>
              <p:cNvSpPr/>
              <p:nvPr/>
            </p:nvSpPr>
            <p:spPr>
              <a:xfrm>
                <a:off x="-783850" y="4812650"/>
                <a:ext cx="186850" cy="48475"/>
              </a:xfrm>
              <a:custGeom>
                <a:avLst/>
                <a:gdLst/>
                <a:ahLst/>
                <a:cxnLst/>
                <a:rect l="l" t="t" r="r" b="b"/>
                <a:pathLst>
                  <a:path w="7474" h="1939" extrusionOk="0">
                    <a:moveTo>
                      <a:pt x="4923" y="0"/>
                    </a:moveTo>
                    <a:lnTo>
                      <a:pt x="4439" y="26"/>
                    </a:lnTo>
                    <a:lnTo>
                      <a:pt x="3954" y="77"/>
                    </a:lnTo>
                    <a:lnTo>
                      <a:pt x="3469" y="179"/>
                    </a:lnTo>
                    <a:lnTo>
                      <a:pt x="2985" y="281"/>
                    </a:lnTo>
                    <a:lnTo>
                      <a:pt x="2500" y="408"/>
                    </a:lnTo>
                    <a:lnTo>
                      <a:pt x="2067" y="561"/>
                    </a:lnTo>
                    <a:lnTo>
                      <a:pt x="1608" y="765"/>
                    </a:lnTo>
                    <a:lnTo>
                      <a:pt x="1174" y="969"/>
                    </a:lnTo>
                    <a:lnTo>
                      <a:pt x="766" y="1224"/>
                    </a:lnTo>
                    <a:lnTo>
                      <a:pt x="383" y="1505"/>
                    </a:lnTo>
                    <a:lnTo>
                      <a:pt x="26" y="1811"/>
                    </a:lnTo>
                    <a:lnTo>
                      <a:pt x="1" y="1862"/>
                    </a:lnTo>
                    <a:lnTo>
                      <a:pt x="26" y="1913"/>
                    </a:lnTo>
                    <a:lnTo>
                      <a:pt x="52" y="1938"/>
                    </a:lnTo>
                    <a:lnTo>
                      <a:pt x="128" y="1938"/>
                    </a:lnTo>
                    <a:lnTo>
                      <a:pt x="1021" y="1683"/>
                    </a:lnTo>
                    <a:lnTo>
                      <a:pt x="1888" y="1428"/>
                    </a:lnTo>
                    <a:lnTo>
                      <a:pt x="2781" y="1224"/>
                    </a:lnTo>
                    <a:lnTo>
                      <a:pt x="3673" y="1020"/>
                    </a:lnTo>
                    <a:lnTo>
                      <a:pt x="4592" y="842"/>
                    </a:lnTo>
                    <a:lnTo>
                      <a:pt x="5484" y="714"/>
                    </a:lnTo>
                    <a:lnTo>
                      <a:pt x="6402" y="587"/>
                    </a:lnTo>
                    <a:lnTo>
                      <a:pt x="7295" y="485"/>
                    </a:lnTo>
                    <a:lnTo>
                      <a:pt x="7372" y="485"/>
                    </a:lnTo>
                    <a:lnTo>
                      <a:pt x="7423" y="434"/>
                    </a:lnTo>
                    <a:lnTo>
                      <a:pt x="7448" y="383"/>
                    </a:lnTo>
                    <a:lnTo>
                      <a:pt x="7474" y="332"/>
                    </a:lnTo>
                    <a:lnTo>
                      <a:pt x="7474" y="281"/>
                    </a:lnTo>
                    <a:lnTo>
                      <a:pt x="7423" y="230"/>
                    </a:lnTo>
                    <a:lnTo>
                      <a:pt x="7372" y="179"/>
                    </a:lnTo>
                    <a:lnTo>
                      <a:pt x="7321" y="179"/>
                    </a:lnTo>
                    <a:lnTo>
                      <a:pt x="6861" y="102"/>
                    </a:lnTo>
                    <a:lnTo>
                      <a:pt x="6377" y="26"/>
                    </a:lnTo>
                    <a:lnTo>
                      <a:pt x="58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20"/>
              <p:cNvSpPr/>
              <p:nvPr/>
            </p:nvSpPr>
            <p:spPr>
              <a:xfrm>
                <a:off x="-739850" y="4838775"/>
                <a:ext cx="186850" cy="49125"/>
              </a:xfrm>
              <a:custGeom>
                <a:avLst/>
                <a:gdLst/>
                <a:ahLst/>
                <a:cxnLst/>
                <a:rect l="l" t="t" r="r" b="b"/>
                <a:pathLst>
                  <a:path w="7474" h="1965" extrusionOk="0">
                    <a:moveTo>
                      <a:pt x="5408" y="1"/>
                    </a:moveTo>
                    <a:lnTo>
                      <a:pt x="4923" y="26"/>
                    </a:lnTo>
                    <a:lnTo>
                      <a:pt x="4413" y="52"/>
                    </a:lnTo>
                    <a:lnTo>
                      <a:pt x="3928" y="103"/>
                    </a:lnTo>
                    <a:lnTo>
                      <a:pt x="3444" y="179"/>
                    </a:lnTo>
                    <a:lnTo>
                      <a:pt x="2985" y="307"/>
                    </a:lnTo>
                    <a:lnTo>
                      <a:pt x="2500" y="434"/>
                    </a:lnTo>
                    <a:lnTo>
                      <a:pt x="2041" y="587"/>
                    </a:lnTo>
                    <a:lnTo>
                      <a:pt x="1607" y="766"/>
                    </a:lnTo>
                    <a:lnTo>
                      <a:pt x="1174" y="995"/>
                    </a:lnTo>
                    <a:lnTo>
                      <a:pt x="766" y="1250"/>
                    </a:lnTo>
                    <a:lnTo>
                      <a:pt x="383" y="1531"/>
                    </a:lnTo>
                    <a:lnTo>
                      <a:pt x="26" y="1837"/>
                    </a:lnTo>
                    <a:lnTo>
                      <a:pt x="1" y="1888"/>
                    </a:lnTo>
                    <a:lnTo>
                      <a:pt x="1" y="1939"/>
                    </a:lnTo>
                    <a:lnTo>
                      <a:pt x="52" y="1965"/>
                    </a:lnTo>
                    <a:lnTo>
                      <a:pt x="128" y="1965"/>
                    </a:lnTo>
                    <a:lnTo>
                      <a:pt x="1021" y="1710"/>
                    </a:lnTo>
                    <a:lnTo>
                      <a:pt x="1888" y="1455"/>
                    </a:lnTo>
                    <a:lnTo>
                      <a:pt x="2781" y="1250"/>
                    </a:lnTo>
                    <a:lnTo>
                      <a:pt x="3673" y="1046"/>
                    </a:lnTo>
                    <a:lnTo>
                      <a:pt x="4591" y="868"/>
                    </a:lnTo>
                    <a:lnTo>
                      <a:pt x="5484" y="715"/>
                    </a:lnTo>
                    <a:lnTo>
                      <a:pt x="6402" y="613"/>
                    </a:lnTo>
                    <a:lnTo>
                      <a:pt x="7295" y="511"/>
                    </a:lnTo>
                    <a:lnTo>
                      <a:pt x="7371" y="485"/>
                    </a:lnTo>
                    <a:lnTo>
                      <a:pt x="7422" y="460"/>
                    </a:lnTo>
                    <a:lnTo>
                      <a:pt x="7448" y="409"/>
                    </a:lnTo>
                    <a:lnTo>
                      <a:pt x="7473" y="358"/>
                    </a:lnTo>
                    <a:lnTo>
                      <a:pt x="7448" y="281"/>
                    </a:lnTo>
                    <a:lnTo>
                      <a:pt x="7422" y="230"/>
                    </a:lnTo>
                    <a:lnTo>
                      <a:pt x="7371" y="205"/>
                    </a:lnTo>
                    <a:lnTo>
                      <a:pt x="7320" y="205"/>
                    </a:lnTo>
                    <a:lnTo>
                      <a:pt x="6861" y="103"/>
                    </a:lnTo>
                    <a:lnTo>
                      <a:pt x="6377" y="52"/>
                    </a:lnTo>
                    <a:lnTo>
                      <a:pt x="5892" y="26"/>
                    </a:lnTo>
                    <a:lnTo>
                      <a:pt x="54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20"/>
              <p:cNvSpPr/>
              <p:nvPr/>
            </p:nvSpPr>
            <p:spPr>
              <a:xfrm>
                <a:off x="-695850" y="4865550"/>
                <a:ext cx="185575" cy="49125"/>
              </a:xfrm>
              <a:custGeom>
                <a:avLst/>
                <a:gdLst/>
                <a:ahLst/>
                <a:cxnLst/>
                <a:rect l="l" t="t" r="r" b="b"/>
                <a:pathLst>
                  <a:path w="7423" h="1965" extrusionOk="0">
                    <a:moveTo>
                      <a:pt x="4923" y="1"/>
                    </a:moveTo>
                    <a:lnTo>
                      <a:pt x="4413" y="52"/>
                    </a:lnTo>
                    <a:lnTo>
                      <a:pt x="3928" y="103"/>
                    </a:lnTo>
                    <a:lnTo>
                      <a:pt x="3443" y="179"/>
                    </a:lnTo>
                    <a:lnTo>
                      <a:pt x="2984" y="282"/>
                    </a:lnTo>
                    <a:lnTo>
                      <a:pt x="2500" y="435"/>
                    </a:lnTo>
                    <a:lnTo>
                      <a:pt x="2041" y="588"/>
                    </a:lnTo>
                    <a:lnTo>
                      <a:pt x="1607" y="766"/>
                    </a:lnTo>
                    <a:lnTo>
                      <a:pt x="1174" y="996"/>
                    </a:lnTo>
                    <a:lnTo>
                      <a:pt x="766" y="1225"/>
                    </a:lnTo>
                    <a:lnTo>
                      <a:pt x="383" y="1506"/>
                    </a:lnTo>
                    <a:lnTo>
                      <a:pt x="26" y="1812"/>
                    </a:lnTo>
                    <a:lnTo>
                      <a:pt x="0" y="1888"/>
                    </a:lnTo>
                    <a:lnTo>
                      <a:pt x="0" y="1939"/>
                    </a:lnTo>
                    <a:lnTo>
                      <a:pt x="51" y="1965"/>
                    </a:lnTo>
                    <a:lnTo>
                      <a:pt x="128" y="1965"/>
                    </a:lnTo>
                    <a:lnTo>
                      <a:pt x="995" y="1710"/>
                    </a:lnTo>
                    <a:lnTo>
                      <a:pt x="1888" y="1455"/>
                    </a:lnTo>
                    <a:lnTo>
                      <a:pt x="2780" y="1225"/>
                    </a:lnTo>
                    <a:lnTo>
                      <a:pt x="3673" y="1047"/>
                    </a:lnTo>
                    <a:lnTo>
                      <a:pt x="4566" y="868"/>
                    </a:lnTo>
                    <a:lnTo>
                      <a:pt x="5484" y="715"/>
                    </a:lnTo>
                    <a:lnTo>
                      <a:pt x="6376" y="588"/>
                    </a:lnTo>
                    <a:lnTo>
                      <a:pt x="7295" y="486"/>
                    </a:lnTo>
                    <a:lnTo>
                      <a:pt x="7346" y="460"/>
                    </a:lnTo>
                    <a:lnTo>
                      <a:pt x="7397" y="435"/>
                    </a:lnTo>
                    <a:lnTo>
                      <a:pt x="7422" y="384"/>
                    </a:lnTo>
                    <a:lnTo>
                      <a:pt x="7422" y="307"/>
                    </a:lnTo>
                    <a:lnTo>
                      <a:pt x="7397" y="231"/>
                    </a:lnTo>
                    <a:lnTo>
                      <a:pt x="7320" y="179"/>
                    </a:lnTo>
                    <a:lnTo>
                      <a:pt x="6836" y="103"/>
                    </a:lnTo>
                    <a:lnTo>
                      <a:pt x="6376" y="52"/>
                    </a:lnTo>
                    <a:lnTo>
                      <a:pt x="5892" y="26"/>
                    </a:lnTo>
                    <a:lnTo>
                      <a:pt x="54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20"/>
              <p:cNvSpPr/>
              <p:nvPr/>
            </p:nvSpPr>
            <p:spPr>
              <a:xfrm>
                <a:off x="-720075" y="4629650"/>
                <a:ext cx="197050" cy="172175"/>
              </a:xfrm>
              <a:custGeom>
                <a:avLst/>
                <a:gdLst/>
                <a:ahLst/>
                <a:cxnLst/>
                <a:rect l="l" t="t" r="r" b="b"/>
                <a:pathLst>
                  <a:path w="7882" h="6887" extrusionOk="0">
                    <a:moveTo>
                      <a:pt x="6172" y="766"/>
                    </a:moveTo>
                    <a:lnTo>
                      <a:pt x="6427" y="817"/>
                    </a:lnTo>
                    <a:lnTo>
                      <a:pt x="6555" y="842"/>
                    </a:lnTo>
                    <a:lnTo>
                      <a:pt x="6657" y="893"/>
                    </a:lnTo>
                    <a:lnTo>
                      <a:pt x="6759" y="944"/>
                    </a:lnTo>
                    <a:lnTo>
                      <a:pt x="6835" y="1046"/>
                    </a:lnTo>
                    <a:lnTo>
                      <a:pt x="6912" y="1123"/>
                    </a:lnTo>
                    <a:lnTo>
                      <a:pt x="6988" y="1250"/>
                    </a:lnTo>
                    <a:lnTo>
                      <a:pt x="7039" y="1378"/>
                    </a:lnTo>
                    <a:lnTo>
                      <a:pt x="7065" y="1531"/>
                    </a:lnTo>
                    <a:lnTo>
                      <a:pt x="7090" y="1709"/>
                    </a:lnTo>
                    <a:lnTo>
                      <a:pt x="7090" y="1888"/>
                    </a:lnTo>
                    <a:lnTo>
                      <a:pt x="7090" y="2117"/>
                    </a:lnTo>
                    <a:lnTo>
                      <a:pt x="7039" y="2347"/>
                    </a:lnTo>
                    <a:lnTo>
                      <a:pt x="6988" y="2602"/>
                    </a:lnTo>
                    <a:lnTo>
                      <a:pt x="6861" y="2857"/>
                    </a:lnTo>
                    <a:lnTo>
                      <a:pt x="6708" y="3086"/>
                    </a:lnTo>
                    <a:lnTo>
                      <a:pt x="6529" y="3316"/>
                    </a:lnTo>
                    <a:lnTo>
                      <a:pt x="6300" y="3545"/>
                    </a:lnTo>
                    <a:lnTo>
                      <a:pt x="6045" y="3750"/>
                    </a:lnTo>
                    <a:lnTo>
                      <a:pt x="5790" y="3928"/>
                    </a:lnTo>
                    <a:lnTo>
                      <a:pt x="5509" y="4107"/>
                    </a:lnTo>
                    <a:lnTo>
                      <a:pt x="4923" y="4438"/>
                    </a:lnTo>
                    <a:lnTo>
                      <a:pt x="4310" y="4719"/>
                    </a:lnTo>
                    <a:lnTo>
                      <a:pt x="3749" y="4948"/>
                    </a:lnTo>
                    <a:lnTo>
                      <a:pt x="3265" y="5152"/>
                    </a:lnTo>
                    <a:lnTo>
                      <a:pt x="1786" y="5713"/>
                    </a:lnTo>
                    <a:lnTo>
                      <a:pt x="1046" y="5994"/>
                    </a:lnTo>
                    <a:lnTo>
                      <a:pt x="306" y="6300"/>
                    </a:lnTo>
                    <a:lnTo>
                      <a:pt x="306" y="6300"/>
                    </a:lnTo>
                    <a:lnTo>
                      <a:pt x="867" y="5458"/>
                    </a:lnTo>
                    <a:lnTo>
                      <a:pt x="1403" y="4668"/>
                    </a:lnTo>
                    <a:lnTo>
                      <a:pt x="1990" y="3877"/>
                    </a:lnTo>
                    <a:lnTo>
                      <a:pt x="2602" y="3086"/>
                    </a:lnTo>
                    <a:lnTo>
                      <a:pt x="2908" y="2729"/>
                    </a:lnTo>
                    <a:lnTo>
                      <a:pt x="3214" y="2372"/>
                    </a:lnTo>
                    <a:lnTo>
                      <a:pt x="3545" y="2041"/>
                    </a:lnTo>
                    <a:lnTo>
                      <a:pt x="3877" y="1735"/>
                    </a:lnTo>
                    <a:lnTo>
                      <a:pt x="4055" y="1582"/>
                    </a:lnTo>
                    <a:lnTo>
                      <a:pt x="4259" y="1454"/>
                    </a:lnTo>
                    <a:lnTo>
                      <a:pt x="4489" y="1301"/>
                    </a:lnTo>
                    <a:lnTo>
                      <a:pt x="4744" y="1174"/>
                    </a:lnTo>
                    <a:lnTo>
                      <a:pt x="5025" y="1046"/>
                    </a:lnTo>
                    <a:lnTo>
                      <a:pt x="5331" y="919"/>
                    </a:lnTo>
                    <a:lnTo>
                      <a:pt x="5611" y="842"/>
                    </a:lnTo>
                    <a:lnTo>
                      <a:pt x="5917" y="791"/>
                    </a:lnTo>
                    <a:lnTo>
                      <a:pt x="6172" y="766"/>
                    </a:lnTo>
                    <a:close/>
                    <a:moveTo>
                      <a:pt x="5943" y="0"/>
                    </a:moveTo>
                    <a:lnTo>
                      <a:pt x="5688" y="26"/>
                    </a:lnTo>
                    <a:lnTo>
                      <a:pt x="5433" y="77"/>
                    </a:lnTo>
                    <a:lnTo>
                      <a:pt x="5178" y="153"/>
                    </a:lnTo>
                    <a:lnTo>
                      <a:pt x="4923" y="255"/>
                    </a:lnTo>
                    <a:lnTo>
                      <a:pt x="4668" y="357"/>
                    </a:lnTo>
                    <a:lnTo>
                      <a:pt x="4412" y="485"/>
                    </a:lnTo>
                    <a:lnTo>
                      <a:pt x="4183" y="613"/>
                    </a:lnTo>
                    <a:lnTo>
                      <a:pt x="3775" y="919"/>
                    </a:lnTo>
                    <a:lnTo>
                      <a:pt x="3137" y="1505"/>
                    </a:lnTo>
                    <a:lnTo>
                      <a:pt x="2551" y="2117"/>
                    </a:lnTo>
                    <a:lnTo>
                      <a:pt x="2015" y="2780"/>
                    </a:lnTo>
                    <a:lnTo>
                      <a:pt x="1505" y="3469"/>
                    </a:lnTo>
                    <a:lnTo>
                      <a:pt x="1071" y="4183"/>
                    </a:lnTo>
                    <a:lnTo>
                      <a:pt x="663" y="4923"/>
                    </a:lnTo>
                    <a:lnTo>
                      <a:pt x="306" y="5688"/>
                    </a:lnTo>
                    <a:lnTo>
                      <a:pt x="0" y="6504"/>
                    </a:lnTo>
                    <a:lnTo>
                      <a:pt x="0" y="6555"/>
                    </a:lnTo>
                    <a:lnTo>
                      <a:pt x="51" y="6580"/>
                    </a:lnTo>
                    <a:lnTo>
                      <a:pt x="77" y="6708"/>
                    </a:lnTo>
                    <a:lnTo>
                      <a:pt x="153" y="6810"/>
                    </a:lnTo>
                    <a:lnTo>
                      <a:pt x="230" y="6861"/>
                    </a:lnTo>
                    <a:lnTo>
                      <a:pt x="357" y="6887"/>
                    </a:lnTo>
                    <a:lnTo>
                      <a:pt x="434" y="6887"/>
                    </a:lnTo>
                    <a:lnTo>
                      <a:pt x="1990" y="6351"/>
                    </a:lnTo>
                    <a:lnTo>
                      <a:pt x="2780" y="6096"/>
                    </a:lnTo>
                    <a:lnTo>
                      <a:pt x="3545" y="5790"/>
                    </a:lnTo>
                    <a:lnTo>
                      <a:pt x="4310" y="5484"/>
                    </a:lnTo>
                    <a:lnTo>
                      <a:pt x="5050" y="5127"/>
                    </a:lnTo>
                    <a:lnTo>
                      <a:pt x="5407" y="4948"/>
                    </a:lnTo>
                    <a:lnTo>
                      <a:pt x="5764" y="4744"/>
                    </a:lnTo>
                    <a:lnTo>
                      <a:pt x="6096" y="4515"/>
                    </a:lnTo>
                    <a:lnTo>
                      <a:pt x="6427" y="4285"/>
                    </a:lnTo>
                    <a:lnTo>
                      <a:pt x="6810" y="3954"/>
                    </a:lnTo>
                    <a:lnTo>
                      <a:pt x="7141" y="3571"/>
                    </a:lnTo>
                    <a:lnTo>
                      <a:pt x="7320" y="3367"/>
                    </a:lnTo>
                    <a:lnTo>
                      <a:pt x="7447" y="3163"/>
                    </a:lnTo>
                    <a:lnTo>
                      <a:pt x="7575" y="2933"/>
                    </a:lnTo>
                    <a:lnTo>
                      <a:pt x="7703" y="2704"/>
                    </a:lnTo>
                    <a:lnTo>
                      <a:pt x="7779" y="2474"/>
                    </a:lnTo>
                    <a:lnTo>
                      <a:pt x="7830" y="2245"/>
                    </a:lnTo>
                    <a:lnTo>
                      <a:pt x="7881" y="2015"/>
                    </a:lnTo>
                    <a:lnTo>
                      <a:pt x="7881" y="1760"/>
                    </a:lnTo>
                    <a:lnTo>
                      <a:pt x="7856" y="1531"/>
                    </a:lnTo>
                    <a:lnTo>
                      <a:pt x="7779" y="1276"/>
                    </a:lnTo>
                    <a:lnTo>
                      <a:pt x="7677" y="1046"/>
                    </a:lnTo>
                    <a:lnTo>
                      <a:pt x="7524" y="817"/>
                    </a:lnTo>
                    <a:lnTo>
                      <a:pt x="7345" y="562"/>
                    </a:lnTo>
                    <a:lnTo>
                      <a:pt x="7141" y="383"/>
                    </a:lnTo>
                    <a:lnTo>
                      <a:pt x="6912" y="230"/>
                    </a:lnTo>
                    <a:lnTo>
                      <a:pt x="6682" y="128"/>
                    </a:lnTo>
                    <a:lnTo>
                      <a:pt x="6453" y="51"/>
                    </a:lnTo>
                    <a:lnTo>
                      <a:pt x="6198" y="26"/>
                    </a:lnTo>
                    <a:lnTo>
                      <a:pt x="59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20"/>
              <p:cNvSpPr/>
              <p:nvPr/>
            </p:nvSpPr>
            <p:spPr>
              <a:xfrm>
                <a:off x="-926675" y="4668550"/>
                <a:ext cx="221275" cy="133275"/>
              </a:xfrm>
              <a:custGeom>
                <a:avLst/>
                <a:gdLst/>
                <a:ahLst/>
                <a:cxnLst/>
                <a:rect l="l" t="t" r="r" b="b"/>
                <a:pathLst>
                  <a:path w="8851" h="5331" extrusionOk="0">
                    <a:moveTo>
                      <a:pt x="1990" y="714"/>
                    </a:moveTo>
                    <a:lnTo>
                      <a:pt x="2296" y="740"/>
                    </a:lnTo>
                    <a:lnTo>
                      <a:pt x="2602" y="765"/>
                    </a:lnTo>
                    <a:lnTo>
                      <a:pt x="2908" y="816"/>
                    </a:lnTo>
                    <a:lnTo>
                      <a:pt x="3189" y="893"/>
                    </a:lnTo>
                    <a:lnTo>
                      <a:pt x="3469" y="969"/>
                    </a:lnTo>
                    <a:lnTo>
                      <a:pt x="3699" y="1071"/>
                    </a:lnTo>
                    <a:lnTo>
                      <a:pt x="3877" y="1148"/>
                    </a:lnTo>
                    <a:lnTo>
                      <a:pt x="4311" y="1377"/>
                    </a:lnTo>
                    <a:lnTo>
                      <a:pt x="4719" y="1632"/>
                    </a:lnTo>
                    <a:lnTo>
                      <a:pt x="5127" y="1887"/>
                    </a:lnTo>
                    <a:lnTo>
                      <a:pt x="5510" y="2168"/>
                    </a:lnTo>
                    <a:lnTo>
                      <a:pt x="6300" y="2780"/>
                    </a:lnTo>
                    <a:lnTo>
                      <a:pt x="7066" y="3418"/>
                    </a:lnTo>
                    <a:lnTo>
                      <a:pt x="8519" y="4718"/>
                    </a:lnTo>
                    <a:lnTo>
                      <a:pt x="8519" y="4718"/>
                    </a:lnTo>
                    <a:lnTo>
                      <a:pt x="7729" y="4591"/>
                    </a:lnTo>
                    <a:lnTo>
                      <a:pt x="6964" y="4514"/>
                    </a:lnTo>
                    <a:lnTo>
                      <a:pt x="5382" y="4336"/>
                    </a:lnTo>
                    <a:lnTo>
                      <a:pt x="4847" y="4285"/>
                    </a:lnTo>
                    <a:lnTo>
                      <a:pt x="4235" y="4183"/>
                    </a:lnTo>
                    <a:lnTo>
                      <a:pt x="3571" y="4055"/>
                    </a:lnTo>
                    <a:lnTo>
                      <a:pt x="2934" y="3902"/>
                    </a:lnTo>
                    <a:lnTo>
                      <a:pt x="2602" y="3800"/>
                    </a:lnTo>
                    <a:lnTo>
                      <a:pt x="2296" y="3673"/>
                    </a:lnTo>
                    <a:lnTo>
                      <a:pt x="1990" y="3545"/>
                    </a:lnTo>
                    <a:lnTo>
                      <a:pt x="1735" y="3367"/>
                    </a:lnTo>
                    <a:lnTo>
                      <a:pt x="1480" y="3214"/>
                    </a:lnTo>
                    <a:lnTo>
                      <a:pt x="1276" y="3010"/>
                    </a:lnTo>
                    <a:lnTo>
                      <a:pt x="1098" y="2780"/>
                    </a:lnTo>
                    <a:lnTo>
                      <a:pt x="970" y="2551"/>
                    </a:lnTo>
                    <a:lnTo>
                      <a:pt x="868" y="2321"/>
                    </a:lnTo>
                    <a:lnTo>
                      <a:pt x="817" y="2117"/>
                    </a:lnTo>
                    <a:lnTo>
                      <a:pt x="766" y="1913"/>
                    </a:lnTo>
                    <a:lnTo>
                      <a:pt x="740" y="1760"/>
                    </a:lnTo>
                    <a:lnTo>
                      <a:pt x="740" y="1607"/>
                    </a:lnTo>
                    <a:lnTo>
                      <a:pt x="766" y="1454"/>
                    </a:lnTo>
                    <a:lnTo>
                      <a:pt x="791" y="1326"/>
                    </a:lnTo>
                    <a:lnTo>
                      <a:pt x="842" y="1224"/>
                    </a:lnTo>
                    <a:lnTo>
                      <a:pt x="919" y="1122"/>
                    </a:lnTo>
                    <a:lnTo>
                      <a:pt x="996" y="1020"/>
                    </a:lnTo>
                    <a:lnTo>
                      <a:pt x="1072" y="944"/>
                    </a:lnTo>
                    <a:lnTo>
                      <a:pt x="1174" y="893"/>
                    </a:lnTo>
                    <a:lnTo>
                      <a:pt x="1429" y="791"/>
                    </a:lnTo>
                    <a:lnTo>
                      <a:pt x="1684" y="740"/>
                    </a:lnTo>
                    <a:lnTo>
                      <a:pt x="1990" y="714"/>
                    </a:lnTo>
                    <a:close/>
                    <a:moveTo>
                      <a:pt x="1735" y="0"/>
                    </a:moveTo>
                    <a:lnTo>
                      <a:pt x="1480" y="51"/>
                    </a:lnTo>
                    <a:lnTo>
                      <a:pt x="1251" y="128"/>
                    </a:lnTo>
                    <a:lnTo>
                      <a:pt x="996" y="230"/>
                    </a:lnTo>
                    <a:lnTo>
                      <a:pt x="791" y="357"/>
                    </a:lnTo>
                    <a:lnTo>
                      <a:pt x="587" y="510"/>
                    </a:lnTo>
                    <a:lnTo>
                      <a:pt x="409" y="714"/>
                    </a:lnTo>
                    <a:lnTo>
                      <a:pt x="256" y="944"/>
                    </a:lnTo>
                    <a:lnTo>
                      <a:pt x="128" y="1199"/>
                    </a:lnTo>
                    <a:lnTo>
                      <a:pt x="52" y="1479"/>
                    </a:lnTo>
                    <a:lnTo>
                      <a:pt x="1" y="1734"/>
                    </a:lnTo>
                    <a:lnTo>
                      <a:pt x="1" y="1989"/>
                    </a:lnTo>
                    <a:lnTo>
                      <a:pt x="26" y="2245"/>
                    </a:lnTo>
                    <a:lnTo>
                      <a:pt x="77" y="2474"/>
                    </a:lnTo>
                    <a:lnTo>
                      <a:pt x="179" y="2704"/>
                    </a:lnTo>
                    <a:lnTo>
                      <a:pt x="307" y="2933"/>
                    </a:lnTo>
                    <a:lnTo>
                      <a:pt x="434" y="3112"/>
                    </a:lnTo>
                    <a:lnTo>
                      <a:pt x="613" y="3316"/>
                    </a:lnTo>
                    <a:lnTo>
                      <a:pt x="791" y="3494"/>
                    </a:lnTo>
                    <a:lnTo>
                      <a:pt x="970" y="3647"/>
                    </a:lnTo>
                    <a:lnTo>
                      <a:pt x="1200" y="3800"/>
                    </a:lnTo>
                    <a:lnTo>
                      <a:pt x="1633" y="4081"/>
                    </a:lnTo>
                    <a:lnTo>
                      <a:pt x="2067" y="4285"/>
                    </a:lnTo>
                    <a:lnTo>
                      <a:pt x="2449" y="4438"/>
                    </a:lnTo>
                    <a:lnTo>
                      <a:pt x="2832" y="4565"/>
                    </a:lnTo>
                    <a:lnTo>
                      <a:pt x="3240" y="4693"/>
                    </a:lnTo>
                    <a:lnTo>
                      <a:pt x="3648" y="4769"/>
                    </a:lnTo>
                    <a:lnTo>
                      <a:pt x="4439" y="4948"/>
                    </a:lnTo>
                    <a:lnTo>
                      <a:pt x="5255" y="5050"/>
                    </a:lnTo>
                    <a:lnTo>
                      <a:pt x="6071" y="5127"/>
                    </a:lnTo>
                    <a:lnTo>
                      <a:pt x="6887" y="5203"/>
                    </a:lnTo>
                    <a:lnTo>
                      <a:pt x="7703" y="5254"/>
                    </a:lnTo>
                    <a:lnTo>
                      <a:pt x="8519" y="5331"/>
                    </a:lnTo>
                    <a:lnTo>
                      <a:pt x="8647" y="5305"/>
                    </a:lnTo>
                    <a:lnTo>
                      <a:pt x="8723" y="5229"/>
                    </a:lnTo>
                    <a:lnTo>
                      <a:pt x="8800" y="5127"/>
                    </a:lnTo>
                    <a:lnTo>
                      <a:pt x="8825" y="5024"/>
                    </a:lnTo>
                    <a:lnTo>
                      <a:pt x="8800" y="4922"/>
                    </a:lnTo>
                    <a:lnTo>
                      <a:pt x="8851" y="4897"/>
                    </a:lnTo>
                    <a:lnTo>
                      <a:pt x="8851" y="4846"/>
                    </a:lnTo>
                    <a:lnTo>
                      <a:pt x="8851" y="4820"/>
                    </a:lnTo>
                    <a:lnTo>
                      <a:pt x="8341" y="4132"/>
                    </a:lnTo>
                    <a:lnTo>
                      <a:pt x="7805" y="3469"/>
                    </a:lnTo>
                    <a:lnTo>
                      <a:pt x="7244" y="2857"/>
                    </a:lnTo>
                    <a:lnTo>
                      <a:pt x="6632" y="2270"/>
                    </a:lnTo>
                    <a:lnTo>
                      <a:pt x="5969" y="1734"/>
                    </a:lnTo>
                    <a:lnTo>
                      <a:pt x="5280" y="1224"/>
                    </a:lnTo>
                    <a:lnTo>
                      <a:pt x="4566" y="791"/>
                    </a:lnTo>
                    <a:lnTo>
                      <a:pt x="3801" y="383"/>
                    </a:lnTo>
                    <a:lnTo>
                      <a:pt x="3571" y="281"/>
                    </a:lnTo>
                    <a:lnTo>
                      <a:pt x="3342" y="179"/>
                    </a:lnTo>
                    <a:lnTo>
                      <a:pt x="3061" y="102"/>
                    </a:lnTo>
                    <a:lnTo>
                      <a:pt x="2806" y="51"/>
                    </a:lnTo>
                    <a:lnTo>
                      <a:pt x="25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20"/>
              <p:cNvSpPr/>
              <p:nvPr/>
            </p:nvSpPr>
            <p:spPr>
              <a:xfrm>
                <a:off x="-1461625" y="1676900"/>
                <a:ext cx="859525" cy="2836725"/>
              </a:xfrm>
              <a:custGeom>
                <a:avLst/>
                <a:gdLst/>
                <a:ahLst/>
                <a:cxnLst/>
                <a:rect l="l" t="t" r="r" b="b"/>
                <a:pathLst>
                  <a:path w="34381" h="113469" extrusionOk="0">
                    <a:moveTo>
                      <a:pt x="1" y="0"/>
                    </a:moveTo>
                    <a:lnTo>
                      <a:pt x="3265" y="32085"/>
                    </a:lnTo>
                    <a:lnTo>
                      <a:pt x="5535" y="54299"/>
                    </a:lnTo>
                    <a:lnTo>
                      <a:pt x="6300" y="61746"/>
                    </a:lnTo>
                    <a:lnTo>
                      <a:pt x="6632" y="64781"/>
                    </a:lnTo>
                    <a:lnTo>
                      <a:pt x="6683" y="65750"/>
                    </a:lnTo>
                    <a:lnTo>
                      <a:pt x="6759" y="68122"/>
                    </a:lnTo>
                    <a:lnTo>
                      <a:pt x="7091" y="79854"/>
                    </a:lnTo>
                    <a:lnTo>
                      <a:pt x="7499" y="94927"/>
                    </a:lnTo>
                    <a:lnTo>
                      <a:pt x="7958" y="113469"/>
                    </a:lnTo>
                    <a:lnTo>
                      <a:pt x="34381" y="113469"/>
                    </a:lnTo>
                    <a:lnTo>
                      <a:pt x="34100" y="106965"/>
                    </a:lnTo>
                    <a:lnTo>
                      <a:pt x="33794" y="100104"/>
                    </a:lnTo>
                    <a:lnTo>
                      <a:pt x="33411" y="91943"/>
                    </a:lnTo>
                    <a:lnTo>
                      <a:pt x="32978" y="83348"/>
                    </a:lnTo>
                    <a:lnTo>
                      <a:pt x="32519" y="75136"/>
                    </a:lnTo>
                    <a:lnTo>
                      <a:pt x="32289" y="71463"/>
                    </a:lnTo>
                    <a:lnTo>
                      <a:pt x="32060" y="68199"/>
                    </a:lnTo>
                    <a:lnTo>
                      <a:pt x="31856" y="65444"/>
                    </a:lnTo>
                    <a:lnTo>
                      <a:pt x="31677" y="63302"/>
                    </a:lnTo>
                    <a:lnTo>
                      <a:pt x="31346" y="60598"/>
                    </a:lnTo>
                    <a:lnTo>
                      <a:pt x="30912" y="57130"/>
                    </a:lnTo>
                    <a:lnTo>
                      <a:pt x="30351" y="52973"/>
                    </a:lnTo>
                    <a:lnTo>
                      <a:pt x="29688" y="48305"/>
                    </a:lnTo>
                    <a:lnTo>
                      <a:pt x="28208" y="37951"/>
                    </a:lnTo>
                    <a:lnTo>
                      <a:pt x="26602" y="27111"/>
                    </a:lnTo>
                    <a:lnTo>
                      <a:pt x="25046" y="16833"/>
                    </a:lnTo>
                    <a:lnTo>
                      <a:pt x="23720" y="8187"/>
                    </a:lnTo>
                    <a:lnTo>
                      <a:pt x="2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20"/>
              <p:cNvSpPr/>
              <p:nvPr/>
            </p:nvSpPr>
            <p:spPr>
              <a:xfrm>
                <a:off x="-1390200" y="1733000"/>
                <a:ext cx="213625" cy="2676050"/>
              </a:xfrm>
              <a:custGeom>
                <a:avLst/>
                <a:gdLst/>
                <a:ahLst/>
                <a:cxnLst/>
                <a:rect l="l" t="t" r="r" b="b"/>
                <a:pathLst>
                  <a:path w="8545" h="107042" extrusionOk="0">
                    <a:moveTo>
                      <a:pt x="0" y="1"/>
                    </a:moveTo>
                    <a:lnTo>
                      <a:pt x="0" y="52"/>
                    </a:lnTo>
                    <a:lnTo>
                      <a:pt x="740" y="5229"/>
                    </a:lnTo>
                    <a:lnTo>
                      <a:pt x="1428" y="10406"/>
                    </a:lnTo>
                    <a:lnTo>
                      <a:pt x="2066" y="15609"/>
                    </a:lnTo>
                    <a:lnTo>
                      <a:pt x="2653" y="20787"/>
                    </a:lnTo>
                    <a:lnTo>
                      <a:pt x="3214" y="25990"/>
                    </a:lnTo>
                    <a:lnTo>
                      <a:pt x="3749" y="31192"/>
                    </a:lnTo>
                    <a:lnTo>
                      <a:pt x="4259" y="36395"/>
                    </a:lnTo>
                    <a:lnTo>
                      <a:pt x="4744" y="41598"/>
                    </a:lnTo>
                    <a:lnTo>
                      <a:pt x="5203" y="46801"/>
                    </a:lnTo>
                    <a:lnTo>
                      <a:pt x="5611" y="52029"/>
                    </a:lnTo>
                    <a:lnTo>
                      <a:pt x="5994" y="57232"/>
                    </a:lnTo>
                    <a:lnTo>
                      <a:pt x="6351" y="62435"/>
                    </a:lnTo>
                    <a:lnTo>
                      <a:pt x="6657" y="67638"/>
                    </a:lnTo>
                    <a:lnTo>
                      <a:pt x="6937" y="72841"/>
                    </a:lnTo>
                    <a:lnTo>
                      <a:pt x="7192" y="78069"/>
                    </a:lnTo>
                    <a:lnTo>
                      <a:pt x="7422" y="83272"/>
                    </a:lnTo>
                    <a:lnTo>
                      <a:pt x="7652" y="89189"/>
                    </a:lnTo>
                    <a:lnTo>
                      <a:pt x="7856" y="95106"/>
                    </a:lnTo>
                    <a:lnTo>
                      <a:pt x="8238" y="106914"/>
                    </a:lnTo>
                    <a:lnTo>
                      <a:pt x="8264" y="106965"/>
                    </a:lnTo>
                    <a:lnTo>
                      <a:pt x="8315" y="107016"/>
                    </a:lnTo>
                    <a:lnTo>
                      <a:pt x="8366" y="107042"/>
                    </a:lnTo>
                    <a:lnTo>
                      <a:pt x="8417" y="107042"/>
                    </a:lnTo>
                    <a:lnTo>
                      <a:pt x="8493" y="106991"/>
                    </a:lnTo>
                    <a:lnTo>
                      <a:pt x="8544" y="106914"/>
                    </a:lnTo>
                    <a:lnTo>
                      <a:pt x="8238" y="96381"/>
                    </a:lnTo>
                    <a:lnTo>
                      <a:pt x="8085" y="91102"/>
                    </a:lnTo>
                    <a:lnTo>
                      <a:pt x="7907" y="85848"/>
                    </a:lnTo>
                    <a:lnTo>
                      <a:pt x="7703" y="80569"/>
                    </a:lnTo>
                    <a:lnTo>
                      <a:pt x="7473" y="75315"/>
                    </a:lnTo>
                    <a:lnTo>
                      <a:pt x="7218" y="70061"/>
                    </a:lnTo>
                    <a:lnTo>
                      <a:pt x="6912" y="64781"/>
                    </a:lnTo>
                    <a:lnTo>
                      <a:pt x="6580" y="59579"/>
                    </a:lnTo>
                    <a:lnTo>
                      <a:pt x="6223" y="54401"/>
                    </a:lnTo>
                    <a:lnTo>
                      <a:pt x="5815" y="49198"/>
                    </a:lnTo>
                    <a:lnTo>
                      <a:pt x="5382" y="44021"/>
                    </a:lnTo>
                    <a:lnTo>
                      <a:pt x="4897" y="38844"/>
                    </a:lnTo>
                    <a:lnTo>
                      <a:pt x="4387" y="33666"/>
                    </a:lnTo>
                    <a:lnTo>
                      <a:pt x="3826" y="28489"/>
                    </a:lnTo>
                    <a:lnTo>
                      <a:pt x="3239" y="23312"/>
                    </a:lnTo>
                    <a:lnTo>
                      <a:pt x="2882" y="20404"/>
                    </a:lnTo>
                    <a:lnTo>
                      <a:pt x="2525" y="17471"/>
                    </a:lnTo>
                    <a:lnTo>
                      <a:pt x="1735" y="11656"/>
                    </a:lnTo>
                    <a:lnTo>
                      <a:pt x="918" y="5867"/>
                    </a:lnTo>
                    <a:lnTo>
                      <a:pt x="102" y="52"/>
                    </a:lnTo>
                    <a:lnTo>
                      <a:pt x="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20"/>
              <p:cNvSpPr/>
              <p:nvPr/>
            </p:nvSpPr>
            <p:spPr>
              <a:xfrm>
                <a:off x="-1235900" y="4399475"/>
                <a:ext cx="593000" cy="17225"/>
              </a:xfrm>
              <a:custGeom>
                <a:avLst/>
                <a:gdLst/>
                <a:ahLst/>
                <a:cxnLst/>
                <a:rect l="l" t="t" r="r" b="b"/>
                <a:pathLst>
                  <a:path w="23720" h="689" extrusionOk="0">
                    <a:moveTo>
                      <a:pt x="9921" y="0"/>
                    </a:moveTo>
                    <a:lnTo>
                      <a:pt x="7626" y="51"/>
                    </a:lnTo>
                    <a:lnTo>
                      <a:pt x="5305" y="102"/>
                    </a:lnTo>
                    <a:lnTo>
                      <a:pt x="2780" y="179"/>
                    </a:lnTo>
                    <a:lnTo>
                      <a:pt x="1403" y="255"/>
                    </a:lnTo>
                    <a:lnTo>
                      <a:pt x="740" y="281"/>
                    </a:lnTo>
                    <a:lnTo>
                      <a:pt x="51" y="306"/>
                    </a:lnTo>
                    <a:lnTo>
                      <a:pt x="26" y="306"/>
                    </a:lnTo>
                    <a:lnTo>
                      <a:pt x="0" y="332"/>
                    </a:lnTo>
                    <a:lnTo>
                      <a:pt x="26" y="383"/>
                    </a:lnTo>
                    <a:lnTo>
                      <a:pt x="51" y="383"/>
                    </a:lnTo>
                    <a:lnTo>
                      <a:pt x="1224" y="408"/>
                    </a:lnTo>
                    <a:lnTo>
                      <a:pt x="2398" y="459"/>
                    </a:lnTo>
                    <a:lnTo>
                      <a:pt x="4719" y="561"/>
                    </a:lnTo>
                    <a:lnTo>
                      <a:pt x="7014" y="638"/>
                    </a:lnTo>
                    <a:lnTo>
                      <a:pt x="9309" y="663"/>
                    </a:lnTo>
                    <a:lnTo>
                      <a:pt x="11605" y="689"/>
                    </a:lnTo>
                    <a:lnTo>
                      <a:pt x="13926" y="689"/>
                    </a:lnTo>
                    <a:lnTo>
                      <a:pt x="16246" y="638"/>
                    </a:lnTo>
                    <a:lnTo>
                      <a:pt x="18542" y="587"/>
                    </a:lnTo>
                    <a:lnTo>
                      <a:pt x="19817" y="561"/>
                    </a:lnTo>
                    <a:lnTo>
                      <a:pt x="21092" y="510"/>
                    </a:lnTo>
                    <a:lnTo>
                      <a:pt x="22444" y="459"/>
                    </a:lnTo>
                    <a:lnTo>
                      <a:pt x="23056" y="459"/>
                    </a:lnTo>
                    <a:lnTo>
                      <a:pt x="23643" y="408"/>
                    </a:lnTo>
                    <a:lnTo>
                      <a:pt x="23694" y="408"/>
                    </a:lnTo>
                    <a:lnTo>
                      <a:pt x="23719" y="383"/>
                    </a:lnTo>
                    <a:lnTo>
                      <a:pt x="23719" y="332"/>
                    </a:lnTo>
                    <a:lnTo>
                      <a:pt x="23694" y="306"/>
                    </a:lnTo>
                    <a:lnTo>
                      <a:pt x="23668" y="306"/>
                    </a:lnTo>
                    <a:lnTo>
                      <a:pt x="22597" y="230"/>
                    </a:lnTo>
                    <a:lnTo>
                      <a:pt x="21500" y="230"/>
                    </a:lnTo>
                    <a:lnTo>
                      <a:pt x="20327" y="204"/>
                    </a:lnTo>
                    <a:lnTo>
                      <a:pt x="19128" y="153"/>
                    </a:lnTo>
                    <a:lnTo>
                      <a:pt x="16859" y="77"/>
                    </a:lnTo>
                    <a:lnTo>
                      <a:pt x="14563" y="26"/>
                    </a:lnTo>
                    <a:lnTo>
                      <a:pt x="122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20"/>
              <p:cNvSpPr/>
              <p:nvPr/>
            </p:nvSpPr>
            <p:spPr>
              <a:xfrm>
                <a:off x="-1461625" y="1676900"/>
                <a:ext cx="480150" cy="1703075"/>
              </a:xfrm>
              <a:custGeom>
                <a:avLst/>
                <a:gdLst/>
                <a:ahLst/>
                <a:cxnLst/>
                <a:rect l="l" t="t" r="r" b="b"/>
                <a:pathLst>
                  <a:path w="19206" h="68123" extrusionOk="0">
                    <a:moveTo>
                      <a:pt x="1" y="0"/>
                    </a:moveTo>
                    <a:lnTo>
                      <a:pt x="3265" y="32085"/>
                    </a:lnTo>
                    <a:lnTo>
                      <a:pt x="5535" y="54299"/>
                    </a:lnTo>
                    <a:lnTo>
                      <a:pt x="6300" y="61746"/>
                    </a:lnTo>
                    <a:lnTo>
                      <a:pt x="6632" y="64781"/>
                    </a:lnTo>
                    <a:lnTo>
                      <a:pt x="6683" y="65750"/>
                    </a:lnTo>
                    <a:lnTo>
                      <a:pt x="6759" y="68122"/>
                    </a:lnTo>
                    <a:lnTo>
                      <a:pt x="192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20"/>
              <p:cNvSpPr/>
              <p:nvPr/>
            </p:nvSpPr>
            <p:spPr>
              <a:xfrm>
                <a:off x="-3207375" y="3369750"/>
                <a:ext cx="1066100" cy="1345350"/>
              </a:xfrm>
              <a:custGeom>
                <a:avLst/>
                <a:gdLst/>
                <a:ahLst/>
                <a:cxnLst/>
                <a:rect l="l" t="t" r="r" b="b"/>
                <a:pathLst>
                  <a:path w="42644" h="53814" extrusionOk="0">
                    <a:moveTo>
                      <a:pt x="27443" y="0"/>
                    </a:moveTo>
                    <a:lnTo>
                      <a:pt x="26524" y="663"/>
                    </a:lnTo>
                    <a:lnTo>
                      <a:pt x="24051" y="2474"/>
                    </a:lnTo>
                    <a:lnTo>
                      <a:pt x="20403" y="5152"/>
                    </a:lnTo>
                    <a:lnTo>
                      <a:pt x="18287" y="6759"/>
                    </a:lnTo>
                    <a:lnTo>
                      <a:pt x="16042" y="8493"/>
                    </a:lnTo>
                    <a:lnTo>
                      <a:pt x="13925" y="10151"/>
                    </a:lnTo>
                    <a:lnTo>
                      <a:pt x="11783" y="11885"/>
                    </a:lnTo>
                    <a:lnTo>
                      <a:pt x="10916" y="12599"/>
                    </a:lnTo>
                    <a:lnTo>
                      <a:pt x="10125" y="13339"/>
                    </a:lnTo>
                    <a:lnTo>
                      <a:pt x="8569" y="14793"/>
                    </a:lnTo>
                    <a:lnTo>
                      <a:pt x="6810" y="16374"/>
                    </a:lnTo>
                    <a:lnTo>
                      <a:pt x="5203" y="17904"/>
                    </a:lnTo>
                    <a:lnTo>
                      <a:pt x="3724" y="19281"/>
                    </a:lnTo>
                    <a:lnTo>
                      <a:pt x="2448" y="20531"/>
                    </a:lnTo>
                    <a:lnTo>
                      <a:pt x="1403" y="21602"/>
                    </a:lnTo>
                    <a:lnTo>
                      <a:pt x="995" y="22061"/>
                    </a:lnTo>
                    <a:lnTo>
                      <a:pt x="638" y="22469"/>
                    </a:lnTo>
                    <a:lnTo>
                      <a:pt x="357" y="22826"/>
                    </a:lnTo>
                    <a:lnTo>
                      <a:pt x="153" y="23107"/>
                    </a:lnTo>
                    <a:lnTo>
                      <a:pt x="26" y="23336"/>
                    </a:lnTo>
                    <a:lnTo>
                      <a:pt x="0" y="23413"/>
                    </a:lnTo>
                    <a:lnTo>
                      <a:pt x="0" y="23489"/>
                    </a:lnTo>
                    <a:lnTo>
                      <a:pt x="26" y="23591"/>
                    </a:lnTo>
                    <a:lnTo>
                      <a:pt x="102" y="23719"/>
                    </a:lnTo>
                    <a:lnTo>
                      <a:pt x="306" y="24102"/>
                    </a:lnTo>
                    <a:lnTo>
                      <a:pt x="663" y="24586"/>
                    </a:lnTo>
                    <a:lnTo>
                      <a:pt x="1122" y="25224"/>
                    </a:lnTo>
                    <a:lnTo>
                      <a:pt x="2321" y="26831"/>
                    </a:lnTo>
                    <a:lnTo>
                      <a:pt x="3902" y="28820"/>
                    </a:lnTo>
                    <a:lnTo>
                      <a:pt x="5738" y="31090"/>
                    </a:lnTo>
                    <a:lnTo>
                      <a:pt x="7804" y="33589"/>
                    </a:lnTo>
                    <a:lnTo>
                      <a:pt x="10023" y="36242"/>
                    </a:lnTo>
                    <a:lnTo>
                      <a:pt x="12319" y="38971"/>
                    </a:lnTo>
                    <a:lnTo>
                      <a:pt x="16884" y="44275"/>
                    </a:lnTo>
                    <a:lnTo>
                      <a:pt x="19001" y="46749"/>
                    </a:lnTo>
                    <a:lnTo>
                      <a:pt x="20914" y="48943"/>
                    </a:lnTo>
                    <a:lnTo>
                      <a:pt x="22597" y="50830"/>
                    </a:lnTo>
                    <a:lnTo>
                      <a:pt x="23923" y="52284"/>
                    </a:lnTo>
                    <a:lnTo>
                      <a:pt x="24867" y="53278"/>
                    </a:lnTo>
                    <a:lnTo>
                      <a:pt x="25173" y="53584"/>
                    </a:lnTo>
                    <a:lnTo>
                      <a:pt x="25351" y="53712"/>
                    </a:lnTo>
                    <a:lnTo>
                      <a:pt x="25453" y="53763"/>
                    </a:lnTo>
                    <a:lnTo>
                      <a:pt x="25581" y="53814"/>
                    </a:lnTo>
                    <a:lnTo>
                      <a:pt x="25683" y="53814"/>
                    </a:lnTo>
                    <a:lnTo>
                      <a:pt x="25810" y="53788"/>
                    </a:lnTo>
                    <a:lnTo>
                      <a:pt x="25938" y="53763"/>
                    </a:lnTo>
                    <a:lnTo>
                      <a:pt x="26065" y="53712"/>
                    </a:lnTo>
                    <a:lnTo>
                      <a:pt x="26346" y="53584"/>
                    </a:lnTo>
                    <a:lnTo>
                      <a:pt x="26601" y="53380"/>
                    </a:lnTo>
                    <a:lnTo>
                      <a:pt x="26882" y="53100"/>
                    </a:lnTo>
                    <a:lnTo>
                      <a:pt x="27137" y="52794"/>
                    </a:lnTo>
                    <a:lnTo>
                      <a:pt x="27392" y="52462"/>
                    </a:lnTo>
                    <a:lnTo>
                      <a:pt x="27621" y="52080"/>
                    </a:lnTo>
                    <a:lnTo>
                      <a:pt x="27851" y="51697"/>
                    </a:lnTo>
                    <a:lnTo>
                      <a:pt x="28029" y="51289"/>
                    </a:lnTo>
                    <a:lnTo>
                      <a:pt x="28208" y="50881"/>
                    </a:lnTo>
                    <a:lnTo>
                      <a:pt x="28335" y="50473"/>
                    </a:lnTo>
                    <a:lnTo>
                      <a:pt x="28437" y="50065"/>
                    </a:lnTo>
                    <a:lnTo>
                      <a:pt x="28488" y="49682"/>
                    </a:lnTo>
                    <a:lnTo>
                      <a:pt x="28514" y="49325"/>
                    </a:lnTo>
                    <a:lnTo>
                      <a:pt x="28437" y="48841"/>
                    </a:lnTo>
                    <a:lnTo>
                      <a:pt x="28284" y="48101"/>
                    </a:lnTo>
                    <a:lnTo>
                      <a:pt x="28055" y="47106"/>
                    </a:lnTo>
                    <a:lnTo>
                      <a:pt x="27774" y="45959"/>
                    </a:lnTo>
                    <a:lnTo>
                      <a:pt x="27060" y="43281"/>
                    </a:lnTo>
                    <a:lnTo>
                      <a:pt x="26244" y="40348"/>
                    </a:lnTo>
                    <a:lnTo>
                      <a:pt x="24739" y="35068"/>
                    </a:lnTo>
                    <a:lnTo>
                      <a:pt x="24051" y="32722"/>
                    </a:lnTo>
                    <a:lnTo>
                      <a:pt x="27392" y="29993"/>
                    </a:lnTo>
                    <a:lnTo>
                      <a:pt x="31829" y="26397"/>
                    </a:lnTo>
                    <a:lnTo>
                      <a:pt x="42643" y="17598"/>
                    </a:lnTo>
                    <a:lnTo>
                      <a:pt x="27443"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20"/>
              <p:cNvSpPr/>
              <p:nvPr/>
            </p:nvSpPr>
            <p:spPr>
              <a:xfrm>
                <a:off x="-3207375" y="3582050"/>
                <a:ext cx="795750" cy="1133050"/>
              </a:xfrm>
              <a:custGeom>
                <a:avLst/>
                <a:gdLst/>
                <a:ahLst/>
                <a:cxnLst/>
                <a:rect l="l" t="t" r="r" b="b"/>
                <a:pathLst>
                  <a:path w="31830" h="45322" extrusionOk="0">
                    <a:moveTo>
                      <a:pt x="16042" y="1"/>
                    </a:moveTo>
                    <a:lnTo>
                      <a:pt x="13925" y="1659"/>
                    </a:lnTo>
                    <a:lnTo>
                      <a:pt x="11783" y="3393"/>
                    </a:lnTo>
                    <a:lnTo>
                      <a:pt x="10916" y="4107"/>
                    </a:lnTo>
                    <a:lnTo>
                      <a:pt x="10125" y="4847"/>
                    </a:lnTo>
                    <a:lnTo>
                      <a:pt x="8569" y="6301"/>
                    </a:lnTo>
                    <a:lnTo>
                      <a:pt x="6810" y="7882"/>
                    </a:lnTo>
                    <a:lnTo>
                      <a:pt x="5203" y="9412"/>
                    </a:lnTo>
                    <a:lnTo>
                      <a:pt x="3724" y="10789"/>
                    </a:lnTo>
                    <a:lnTo>
                      <a:pt x="2448" y="12039"/>
                    </a:lnTo>
                    <a:lnTo>
                      <a:pt x="1403" y="13110"/>
                    </a:lnTo>
                    <a:lnTo>
                      <a:pt x="995" y="13569"/>
                    </a:lnTo>
                    <a:lnTo>
                      <a:pt x="638" y="13977"/>
                    </a:lnTo>
                    <a:lnTo>
                      <a:pt x="357" y="14334"/>
                    </a:lnTo>
                    <a:lnTo>
                      <a:pt x="153" y="14615"/>
                    </a:lnTo>
                    <a:lnTo>
                      <a:pt x="26" y="14844"/>
                    </a:lnTo>
                    <a:lnTo>
                      <a:pt x="0" y="14921"/>
                    </a:lnTo>
                    <a:lnTo>
                      <a:pt x="0" y="14997"/>
                    </a:lnTo>
                    <a:lnTo>
                      <a:pt x="26" y="15099"/>
                    </a:lnTo>
                    <a:lnTo>
                      <a:pt x="102" y="15227"/>
                    </a:lnTo>
                    <a:lnTo>
                      <a:pt x="306" y="15610"/>
                    </a:lnTo>
                    <a:lnTo>
                      <a:pt x="663" y="16094"/>
                    </a:lnTo>
                    <a:lnTo>
                      <a:pt x="1122" y="16732"/>
                    </a:lnTo>
                    <a:lnTo>
                      <a:pt x="2321" y="18339"/>
                    </a:lnTo>
                    <a:lnTo>
                      <a:pt x="3902" y="20328"/>
                    </a:lnTo>
                    <a:lnTo>
                      <a:pt x="5738" y="22598"/>
                    </a:lnTo>
                    <a:lnTo>
                      <a:pt x="7804" y="25097"/>
                    </a:lnTo>
                    <a:lnTo>
                      <a:pt x="10023" y="27750"/>
                    </a:lnTo>
                    <a:lnTo>
                      <a:pt x="12319" y="30479"/>
                    </a:lnTo>
                    <a:lnTo>
                      <a:pt x="16884" y="35783"/>
                    </a:lnTo>
                    <a:lnTo>
                      <a:pt x="19001" y="38257"/>
                    </a:lnTo>
                    <a:lnTo>
                      <a:pt x="20914" y="40451"/>
                    </a:lnTo>
                    <a:lnTo>
                      <a:pt x="22597" y="42338"/>
                    </a:lnTo>
                    <a:lnTo>
                      <a:pt x="23923" y="43792"/>
                    </a:lnTo>
                    <a:lnTo>
                      <a:pt x="24867" y="44786"/>
                    </a:lnTo>
                    <a:lnTo>
                      <a:pt x="25173" y="45092"/>
                    </a:lnTo>
                    <a:lnTo>
                      <a:pt x="25351" y="45220"/>
                    </a:lnTo>
                    <a:lnTo>
                      <a:pt x="25453" y="45271"/>
                    </a:lnTo>
                    <a:lnTo>
                      <a:pt x="25581" y="45322"/>
                    </a:lnTo>
                    <a:lnTo>
                      <a:pt x="25683" y="45322"/>
                    </a:lnTo>
                    <a:lnTo>
                      <a:pt x="25810" y="45296"/>
                    </a:lnTo>
                    <a:lnTo>
                      <a:pt x="25938" y="45271"/>
                    </a:lnTo>
                    <a:lnTo>
                      <a:pt x="26065" y="45220"/>
                    </a:lnTo>
                    <a:lnTo>
                      <a:pt x="26346" y="45092"/>
                    </a:lnTo>
                    <a:lnTo>
                      <a:pt x="26601" y="44888"/>
                    </a:lnTo>
                    <a:lnTo>
                      <a:pt x="26882" y="44608"/>
                    </a:lnTo>
                    <a:lnTo>
                      <a:pt x="27137" y="44302"/>
                    </a:lnTo>
                    <a:lnTo>
                      <a:pt x="27392" y="43970"/>
                    </a:lnTo>
                    <a:lnTo>
                      <a:pt x="27621" y="43588"/>
                    </a:lnTo>
                    <a:lnTo>
                      <a:pt x="27851" y="43205"/>
                    </a:lnTo>
                    <a:lnTo>
                      <a:pt x="28029" y="42797"/>
                    </a:lnTo>
                    <a:lnTo>
                      <a:pt x="28208" y="42389"/>
                    </a:lnTo>
                    <a:lnTo>
                      <a:pt x="28335" y="41981"/>
                    </a:lnTo>
                    <a:lnTo>
                      <a:pt x="28437" y="41573"/>
                    </a:lnTo>
                    <a:lnTo>
                      <a:pt x="28488" y="41190"/>
                    </a:lnTo>
                    <a:lnTo>
                      <a:pt x="28514" y="40833"/>
                    </a:lnTo>
                    <a:lnTo>
                      <a:pt x="28437" y="40349"/>
                    </a:lnTo>
                    <a:lnTo>
                      <a:pt x="28284" y="39609"/>
                    </a:lnTo>
                    <a:lnTo>
                      <a:pt x="28055" y="38614"/>
                    </a:lnTo>
                    <a:lnTo>
                      <a:pt x="27774" y="37467"/>
                    </a:lnTo>
                    <a:lnTo>
                      <a:pt x="27060" y="34789"/>
                    </a:lnTo>
                    <a:lnTo>
                      <a:pt x="26244" y="31856"/>
                    </a:lnTo>
                    <a:lnTo>
                      <a:pt x="24739" y="26576"/>
                    </a:lnTo>
                    <a:lnTo>
                      <a:pt x="24051" y="24230"/>
                    </a:lnTo>
                    <a:lnTo>
                      <a:pt x="27392" y="21501"/>
                    </a:lnTo>
                    <a:lnTo>
                      <a:pt x="31829" y="17905"/>
                    </a:lnTo>
                    <a:lnTo>
                      <a:pt x="24127" y="9183"/>
                    </a:lnTo>
                    <a:lnTo>
                      <a:pt x="19893" y="4413"/>
                    </a:lnTo>
                    <a:lnTo>
                      <a:pt x="160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20"/>
              <p:cNvSpPr/>
              <p:nvPr/>
            </p:nvSpPr>
            <p:spPr>
              <a:xfrm>
                <a:off x="-3209925" y="3664325"/>
                <a:ext cx="715400" cy="1053975"/>
              </a:xfrm>
              <a:custGeom>
                <a:avLst/>
                <a:gdLst/>
                <a:ahLst/>
                <a:cxnLst/>
                <a:rect l="l" t="t" r="r" b="b"/>
                <a:pathLst>
                  <a:path w="28616" h="42159" extrusionOk="0">
                    <a:moveTo>
                      <a:pt x="11834" y="0"/>
                    </a:moveTo>
                    <a:lnTo>
                      <a:pt x="9539" y="2066"/>
                    </a:lnTo>
                    <a:lnTo>
                      <a:pt x="7371" y="4055"/>
                    </a:lnTo>
                    <a:lnTo>
                      <a:pt x="5330" y="5917"/>
                    </a:lnTo>
                    <a:lnTo>
                      <a:pt x="3545" y="7626"/>
                    </a:lnTo>
                    <a:lnTo>
                      <a:pt x="2066" y="9105"/>
                    </a:lnTo>
                    <a:lnTo>
                      <a:pt x="1454" y="9743"/>
                    </a:lnTo>
                    <a:lnTo>
                      <a:pt x="944" y="10304"/>
                    </a:lnTo>
                    <a:lnTo>
                      <a:pt x="510" y="10788"/>
                    </a:lnTo>
                    <a:lnTo>
                      <a:pt x="230" y="11171"/>
                    </a:lnTo>
                    <a:lnTo>
                      <a:pt x="51" y="11477"/>
                    </a:lnTo>
                    <a:lnTo>
                      <a:pt x="0" y="11579"/>
                    </a:lnTo>
                    <a:lnTo>
                      <a:pt x="0" y="11655"/>
                    </a:lnTo>
                    <a:lnTo>
                      <a:pt x="26" y="11757"/>
                    </a:lnTo>
                    <a:lnTo>
                      <a:pt x="102" y="11885"/>
                    </a:lnTo>
                    <a:lnTo>
                      <a:pt x="306" y="12268"/>
                    </a:lnTo>
                    <a:lnTo>
                      <a:pt x="663" y="12778"/>
                    </a:lnTo>
                    <a:lnTo>
                      <a:pt x="1122" y="13415"/>
                    </a:lnTo>
                    <a:lnTo>
                      <a:pt x="2346" y="15022"/>
                    </a:lnTo>
                    <a:lnTo>
                      <a:pt x="3928" y="17011"/>
                    </a:lnTo>
                    <a:lnTo>
                      <a:pt x="5789" y="19307"/>
                    </a:lnTo>
                    <a:lnTo>
                      <a:pt x="7855" y="21832"/>
                    </a:lnTo>
                    <a:lnTo>
                      <a:pt x="10100" y="24484"/>
                    </a:lnTo>
                    <a:lnTo>
                      <a:pt x="12395" y="27239"/>
                    </a:lnTo>
                    <a:lnTo>
                      <a:pt x="16960" y="32594"/>
                    </a:lnTo>
                    <a:lnTo>
                      <a:pt x="19103" y="35043"/>
                    </a:lnTo>
                    <a:lnTo>
                      <a:pt x="21041" y="37262"/>
                    </a:lnTo>
                    <a:lnTo>
                      <a:pt x="22724" y="39149"/>
                    </a:lnTo>
                    <a:lnTo>
                      <a:pt x="24051" y="40628"/>
                    </a:lnTo>
                    <a:lnTo>
                      <a:pt x="24994" y="41623"/>
                    </a:lnTo>
                    <a:lnTo>
                      <a:pt x="25300" y="41929"/>
                    </a:lnTo>
                    <a:lnTo>
                      <a:pt x="25479" y="42056"/>
                    </a:lnTo>
                    <a:lnTo>
                      <a:pt x="25581" y="42107"/>
                    </a:lnTo>
                    <a:lnTo>
                      <a:pt x="25708" y="42158"/>
                    </a:lnTo>
                    <a:lnTo>
                      <a:pt x="25963" y="42158"/>
                    </a:lnTo>
                    <a:lnTo>
                      <a:pt x="26091" y="42107"/>
                    </a:lnTo>
                    <a:lnTo>
                      <a:pt x="26218" y="42082"/>
                    </a:lnTo>
                    <a:lnTo>
                      <a:pt x="26473" y="41929"/>
                    </a:lnTo>
                    <a:lnTo>
                      <a:pt x="26754" y="41699"/>
                    </a:lnTo>
                    <a:lnTo>
                      <a:pt x="27009" y="41444"/>
                    </a:lnTo>
                    <a:lnTo>
                      <a:pt x="27264" y="41138"/>
                    </a:lnTo>
                    <a:lnTo>
                      <a:pt x="27519" y="40781"/>
                    </a:lnTo>
                    <a:lnTo>
                      <a:pt x="27749" y="40399"/>
                    </a:lnTo>
                    <a:lnTo>
                      <a:pt x="27978" y="39991"/>
                    </a:lnTo>
                    <a:lnTo>
                      <a:pt x="28157" y="39583"/>
                    </a:lnTo>
                    <a:lnTo>
                      <a:pt x="28335" y="39175"/>
                    </a:lnTo>
                    <a:lnTo>
                      <a:pt x="28463" y="38741"/>
                    </a:lnTo>
                    <a:lnTo>
                      <a:pt x="28565" y="38333"/>
                    </a:lnTo>
                    <a:lnTo>
                      <a:pt x="28616" y="37950"/>
                    </a:lnTo>
                    <a:lnTo>
                      <a:pt x="28616" y="37593"/>
                    </a:lnTo>
                    <a:lnTo>
                      <a:pt x="28565" y="37109"/>
                    </a:lnTo>
                    <a:lnTo>
                      <a:pt x="28412" y="36344"/>
                    </a:lnTo>
                    <a:lnTo>
                      <a:pt x="28182" y="35374"/>
                    </a:lnTo>
                    <a:lnTo>
                      <a:pt x="27902" y="34201"/>
                    </a:lnTo>
                    <a:lnTo>
                      <a:pt x="27162" y="31498"/>
                    </a:lnTo>
                    <a:lnTo>
                      <a:pt x="26346" y="28539"/>
                    </a:lnTo>
                    <a:lnTo>
                      <a:pt x="24841" y="23234"/>
                    </a:lnTo>
                    <a:lnTo>
                      <a:pt x="24153" y="20888"/>
                    </a:lnTo>
                    <a:lnTo>
                      <a:pt x="27545" y="18185"/>
                    </a:lnTo>
                    <a:lnTo>
                      <a:pt x="11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20"/>
              <p:cNvSpPr/>
              <p:nvPr/>
            </p:nvSpPr>
            <p:spPr>
              <a:xfrm>
                <a:off x="-3164675" y="3975475"/>
                <a:ext cx="611500" cy="709025"/>
              </a:xfrm>
              <a:custGeom>
                <a:avLst/>
                <a:gdLst/>
                <a:ahLst/>
                <a:cxnLst/>
                <a:rect l="l" t="t" r="r" b="b"/>
                <a:pathLst>
                  <a:path w="24460" h="28361" extrusionOk="0">
                    <a:moveTo>
                      <a:pt x="1" y="0"/>
                    </a:moveTo>
                    <a:lnTo>
                      <a:pt x="842" y="1071"/>
                    </a:lnTo>
                    <a:lnTo>
                      <a:pt x="1939" y="2423"/>
                    </a:lnTo>
                    <a:lnTo>
                      <a:pt x="4796" y="5815"/>
                    </a:lnTo>
                    <a:lnTo>
                      <a:pt x="8264" y="9870"/>
                    </a:lnTo>
                    <a:lnTo>
                      <a:pt x="12013" y="14257"/>
                    </a:lnTo>
                    <a:lnTo>
                      <a:pt x="15813" y="18593"/>
                    </a:lnTo>
                    <a:lnTo>
                      <a:pt x="19308" y="22622"/>
                    </a:lnTo>
                    <a:lnTo>
                      <a:pt x="22266" y="25963"/>
                    </a:lnTo>
                    <a:lnTo>
                      <a:pt x="24357" y="28284"/>
                    </a:lnTo>
                    <a:lnTo>
                      <a:pt x="24408" y="28361"/>
                    </a:lnTo>
                    <a:lnTo>
                      <a:pt x="24459" y="28361"/>
                    </a:lnTo>
                    <a:lnTo>
                      <a:pt x="24459" y="28310"/>
                    </a:lnTo>
                    <a:lnTo>
                      <a:pt x="24434" y="28259"/>
                    </a:lnTo>
                    <a:lnTo>
                      <a:pt x="22419" y="25836"/>
                    </a:lnTo>
                    <a:lnTo>
                      <a:pt x="19563" y="22444"/>
                    </a:lnTo>
                    <a:lnTo>
                      <a:pt x="16094" y="18389"/>
                    </a:lnTo>
                    <a:lnTo>
                      <a:pt x="12345" y="14002"/>
                    </a:lnTo>
                    <a:lnTo>
                      <a:pt x="8570" y="9641"/>
                    </a:lnTo>
                    <a:lnTo>
                      <a:pt x="5051" y="5611"/>
                    </a:lnTo>
                    <a:lnTo>
                      <a:pt x="2092" y="2295"/>
                    </a:lnTo>
                    <a:lnTo>
                      <a:pt x="919" y="995"/>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20"/>
              <p:cNvSpPr/>
              <p:nvPr/>
            </p:nvSpPr>
            <p:spPr>
              <a:xfrm>
                <a:off x="-2717075" y="4071100"/>
                <a:ext cx="151775" cy="116075"/>
              </a:xfrm>
              <a:custGeom>
                <a:avLst/>
                <a:gdLst/>
                <a:ahLst/>
                <a:cxnLst/>
                <a:rect l="l" t="t" r="r" b="b"/>
                <a:pathLst>
                  <a:path w="6071" h="4643" extrusionOk="0">
                    <a:moveTo>
                      <a:pt x="26" y="1"/>
                    </a:moveTo>
                    <a:lnTo>
                      <a:pt x="1" y="52"/>
                    </a:lnTo>
                    <a:lnTo>
                      <a:pt x="1" y="128"/>
                    </a:lnTo>
                    <a:lnTo>
                      <a:pt x="26" y="154"/>
                    </a:lnTo>
                    <a:lnTo>
                      <a:pt x="817" y="664"/>
                    </a:lnTo>
                    <a:lnTo>
                      <a:pt x="1582" y="1148"/>
                    </a:lnTo>
                    <a:lnTo>
                      <a:pt x="2322" y="1684"/>
                    </a:lnTo>
                    <a:lnTo>
                      <a:pt x="3061" y="2245"/>
                    </a:lnTo>
                    <a:lnTo>
                      <a:pt x="3775" y="2806"/>
                    </a:lnTo>
                    <a:lnTo>
                      <a:pt x="4490" y="3393"/>
                    </a:lnTo>
                    <a:lnTo>
                      <a:pt x="5178" y="4005"/>
                    </a:lnTo>
                    <a:lnTo>
                      <a:pt x="5841" y="4617"/>
                    </a:lnTo>
                    <a:lnTo>
                      <a:pt x="5918" y="4642"/>
                    </a:lnTo>
                    <a:lnTo>
                      <a:pt x="5969" y="4617"/>
                    </a:lnTo>
                    <a:lnTo>
                      <a:pt x="6020" y="4591"/>
                    </a:lnTo>
                    <a:lnTo>
                      <a:pt x="6071" y="4540"/>
                    </a:lnTo>
                    <a:lnTo>
                      <a:pt x="6071" y="4489"/>
                    </a:lnTo>
                    <a:lnTo>
                      <a:pt x="6071" y="4438"/>
                    </a:lnTo>
                    <a:lnTo>
                      <a:pt x="5841" y="4030"/>
                    </a:lnTo>
                    <a:lnTo>
                      <a:pt x="5561" y="3648"/>
                    </a:lnTo>
                    <a:lnTo>
                      <a:pt x="5280" y="3265"/>
                    </a:lnTo>
                    <a:lnTo>
                      <a:pt x="4974" y="2883"/>
                    </a:lnTo>
                    <a:lnTo>
                      <a:pt x="4643" y="2500"/>
                    </a:lnTo>
                    <a:lnTo>
                      <a:pt x="4311" y="2169"/>
                    </a:lnTo>
                    <a:lnTo>
                      <a:pt x="3928" y="1837"/>
                    </a:lnTo>
                    <a:lnTo>
                      <a:pt x="3571" y="1505"/>
                    </a:lnTo>
                    <a:lnTo>
                      <a:pt x="3163" y="1225"/>
                    </a:lnTo>
                    <a:lnTo>
                      <a:pt x="2755" y="944"/>
                    </a:lnTo>
                    <a:lnTo>
                      <a:pt x="2347" y="715"/>
                    </a:lnTo>
                    <a:lnTo>
                      <a:pt x="1914" y="511"/>
                    </a:lnTo>
                    <a:lnTo>
                      <a:pt x="1455" y="332"/>
                    </a:lnTo>
                    <a:lnTo>
                      <a:pt x="1021" y="179"/>
                    </a:lnTo>
                    <a:lnTo>
                      <a:pt x="536" y="52"/>
                    </a:lnTo>
                    <a:lnTo>
                      <a:pt x="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20"/>
              <p:cNvSpPr/>
              <p:nvPr/>
            </p:nvSpPr>
            <p:spPr>
              <a:xfrm>
                <a:off x="-2708775" y="4121475"/>
                <a:ext cx="152400" cy="117350"/>
              </a:xfrm>
              <a:custGeom>
                <a:avLst/>
                <a:gdLst/>
                <a:ahLst/>
                <a:cxnLst/>
                <a:rect l="l" t="t" r="r" b="b"/>
                <a:pathLst>
                  <a:path w="6096" h="4694" extrusionOk="0">
                    <a:moveTo>
                      <a:pt x="77" y="1"/>
                    </a:moveTo>
                    <a:lnTo>
                      <a:pt x="26" y="26"/>
                    </a:lnTo>
                    <a:lnTo>
                      <a:pt x="0" y="77"/>
                    </a:lnTo>
                    <a:lnTo>
                      <a:pt x="0" y="128"/>
                    </a:lnTo>
                    <a:lnTo>
                      <a:pt x="51" y="179"/>
                    </a:lnTo>
                    <a:lnTo>
                      <a:pt x="817" y="664"/>
                    </a:lnTo>
                    <a:lnTo>
                      <a:pt x="1582" y="1174"/>
                    </a:lnTo>
                    <a:lnTo>
                      <a:pt x="2321" y="1709"/>
                    </a:lnTo>
                    <a:lnTo>
                      <a:pt x="3061" y="2245"/>
                    </a:lnTo>
                    <a:lnTo>
                      <a:pt x="3775" y="2832"/>
                    </a:lnTo>
                    <a:lnTo>
                      <a:pt x="4489" y="3418"/>
                    </a:lnTo>
                    <a:lnTo>
                      <a:pt x="5178" y="4005"/>
                    </a:lnTo>
                    <a:lnTo>
                      <a:pt x="5841" y="4642"/>
                    </a:lnTo>
                    <a:lnTo>
                      <a:pt x="5892" y="4668"/>
                    </a:lnTo>
                    <a:lnTo>
                      <a:pt x="5943" y="4693"/>
                    </a:lnTo>
                    <a:lnTo>
                      <a:pt x="6019" y="4668"/>
                    </a:lnTo>
                    <a:lnTo>
                      <a:pt x="6070" y="4642"/>
                    </a:lnTo>
                    <a:lnTo>
                      <a:pt x="6096" y="4591"/>
                    </a:lnTo>
                    <a:lnTo>
                      <a:pt x="6096" y="4540"/>
                    </a:lnTo>
                    <a:lnTo>
                      <a:pt x="6096" y="4489"/>
                    </a:lnTo>
                    <a:lnTo>
                      <a:pt x="6096" y="4438"/>
                    </a:lnTo>
                    <a:lnTo>
                      <a:pt x="5841" y="4056"/>
                    </a:lnTo>
                    <a:lnTo>
                      <a:pt x="5586" y="3648"/>
                    </a:lnTo>
                    <a:lnTo>
                      <a:pt x="5280" y="3265"/>
                    </a:lnTo>
                    <a:lnTo>
                      <a:pt x="4974" y="2883"/>
                    </a:lnTo>
                    <a:lnTo>
                      <a:pt x="4642" y="2525"/>
                    </a:lnTo>
                    <a:lnTo>
                      <a:pt x="4311" y="2168"/>
                    </a:lnTo>
                    <a:lnTo>
                      <a:pt x="3954" y="1837"/>
                    </a:lnTo>
                    <a:lnTo>
                      <a:pt x="3571" y="1531"/>
                    </a:lnTo>
                    <a:lnTo>
                      <a:pt x="3188" y="1225"/>
                    </a:lnTo>
                    <a:lnTo>
                      <a:pt x="2780" y="970"/>
                    </a:lnTo>
                    <a:lnTo>
                      <a:pt x="2347" y="715"/>
                    </a:lnTo>
                    <a:lnTo>
                      <a:pt x="1913" y="511"/>
                    </a:lnTo>
                    <a:lnTo>
                      <a:pt x="1480" y="332"/>
                    </a:lnTo>
                    <a:lnTo>
                      <a:pt x="1021" y="179"/>
                    </a:lnTo>
                    <a:lnTo>
                      <a:pt x="561" y="77"/>
                    </a:lnTo>
                    <a:lnTo>
                      <a:pt x="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20"/>
              <p:cNvSpPr/>
              <p:nvPr/>
            </p:nvSpPr>
            <p:spPr>
              <a:xfrm>
                <a:off x="-2700500" y="4171850"/>
                <a:ext cx="153050" cy="117350"/>
              </a:xfrm>
              <a:custGeom>
                <a:avLst/>
                <a:gdLst/>
                <a:ahLst/>
                <a:cxnLst/>
                <a:rect l="l" t="t" r="r" b="b"/>
                <a:pathLst>
                  <a:path w="6122" h="4694" extrusionOk="0">
                    <a:moveTo>
                      <a:pt x="103" y="0"/>
                    </a:moveTo>
                    <a:lnTo>
                      <a:pt x="26" y="26"/>
                    </a:lnTo>
                    <a:lnTo>
                      <a:pt x="1" y="77"/>
                    </a:lnTo>
                    <a:lnTo>
                      <a:pt x="26" y="128"/>
                    </a:lnTo>
                    <a:lnTo>
                      <a:pt x="52" y="179"/>
                    </a:lnTo>
                    <a:lnTo>
                      <a:pt x="843" y="689"/>
                    </a:lnTo>
                    <a:lnTo>
                      <a:pt x="1608" y="1199"/>
                    </a:lnTo>
                    <a:lnTo>
                      <a:pt x="2347" y="1709"/>
                    </a:lnTo>
                    <a:lnTo>
                      <a:pt x="3087" y="2270"/>
                    </a:lnTo>
                    <a:lnTo>
                      <a:pt x="3801" y="2831"/>
                    </a:lnTo>
                    <a:lnTo>
                      <a:pt x="4515" y="3418"/>
                    </a:lnTo>
                    <a:lnTo>
                      <a:pt x="5204" y="4030"/>
                    </a:lnTo>
                    <a:lnTo>
                      <a:pt x="5867" y="4668"/>
                    </a:lnTo>
                    <a:lnTo>
                      <a:pt x="5918" y="4693"/>
                    </a:lnTo>
                    <a:lnTo>
                      <a:pt x="5969" y="4693"/>
                    </a:lnTo>
                    <a:lnTo>
                      <a:pt x="6045" y="4668"/>
                    </a:lnTo>
                    <a:lnTo>
                      <a:pt x="6071" y="4617"/>
                    </a:lnTo>
                    <a:lnTo>
                      <a:pt x="6122" y="4540"/>
                    </a:lnTo>
                    <a:lnTo>
                      <a:pt x="6096" y="4464"/>
                    </a:lnTo>
                    <a:lnTo>
                      <a:pt x="5841" y="4056"/>
                    </a:lnTo>
                    <a:lnTo>
                      <a:pt x="5586" y="3673"/>
                    </a:lnTo>
                    <a:lnTo>
                      <a:pt x="5306" y="3290"/>
                    </a:lnTo>
                    <a:lnTo>
                      <a:pt x="5000" y="2908"/>
                    </a:lnTo>
                    <a:lnTo>
                      <a:pt x="4668" y="2525"/>
                    </a:lnTo>
                    <a:lnTo>
                      <a:pt x="4311" y="2194"/>
                    </a:lnTo>
                    <a:lnTo>
                      <a:pt x="3954" y="1862"/>
                    </a:lnTo>
                    <a:lnTo>
                      <a:pt x="3572" y="1531"/>
                    </a:lnTo>
                    <a:lnTo>
                      <a:pt x="3189" y="1250"/>
                    </a:lnTo>
                    <a:lnTo>
                      <a:pt x="2781" y="970"/>
                    </a:lnTo>
                    <a:lnTo>
                      <a:pt x="2347" y="740"/>
                    </a:lnTo>
                    <a:lnTo>
                      <a:pt x="1914" y="536"/>
                    </a:lnTo>
                    <a:lnTo>
                      <a:pt x="1480" y="332"/>
                    </a:lnTo>
                    <a:lnTo>
                      <a:pt x="1021" y="204"/>
                    </a:lnTo>
                    <a:lnTo>
                      <a:pt x="562" y="77"/>
                    </a:lnTo>
                    <a:lnTo>
                      <a:pt x="1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20"/>
              <p:cNvSpPr/>
              <p:nvPr/>
            </p:nvSpPr>
            <p:spPr>
              <a:xfrm>
                <a:off x="-2691575" y="4222850"/>
                <a:ext cx="153075" cy="117975"/>
              </a:xfrm>
              <a:custGeom>
                <a:avLst/>
                <a:gdLst/>
                <a:ahLst/>
                <a:cxnLst/>
                <a:rect l="l" t="t" r="r" b="b"/>
                <a:pathLst>
                  <a:path w="6123" h="4719" extrusionOk="0">
                    <a:moveTo>
                      <a:pt x="77" y="1"/>
                    </a:moveTo>
                    <a:lnTo>
                      <a:pt x="26" y="26"/>
                    </a:lnTo>
                    <a:lnTo>
                      <a:pt x="1" y="77"/>
                    </a:lnTo>
                    <a:lnTo>
                      <a:pt x="1" y="128"/>
                    </a:lnTo>
                    <a:lnTo>
                      <a:pt x="26" y="179"/>
                    </a:lnTo>
                    <a:lnTo>
                      <a:pt x="817" y="664"/>
                    </a:lnTo>
                    <a:lnTo>
                      <a:pt x="1582" y="1174"/>
                    </a:lnTo>
                    <a:lnTo>
                      <a:pt x="2322" y="1710"/>
                    </a:lnTo>
                    <a:lnTo>
                      <a:pt x="3061" y="2271"/>
                    </a:lnTo>
                    <a:lnTo>
                      <a:pt x="3776" y="2832"/>
                    </a:lnTo>
                    <a:lnTo>
                      <a:pt x="4490" y="3418"/>
                    </a:lnTo>
                    <a:lnTo>
                      <a:pt x="5178" y="4030"/>
                    </a:lnTo>
                    <a:lnTo>
                      <a:pt x="5841" y="4668"/>
                    </a:lnTo>
                    <a:lnTo>
                      <a:pt x="5892" y="4693"/>
                    </a:lnTo>
                    <a:lnTo>
                      <a:pt x="5943" y="4719"/>
                    </a:lnTo>
                    <a:lnTo>
                      <a:pt x="6020" y="4693"/>
                    </a:lnTo>
                    <a:lnTo>
                      <a:pt x="6071" y="4668"/>
                    </a:lnTo>
                    <a:lnTo>
                      <a:pt x="6097" y="4617"/>
                    </a:lnTo>
                    <a:lnTo>
                      <a:pt x="6122" y="4566"/>
                    </a:lnTo>
                    <a:lnTo>
                      <a:pt x="6122" y="4515"/>
                    </a:lnTo>
                    <a:lnTo>
                      <a:pt x="6071" y="4438"/>
                    </a:lnTo>
                    <a:lnTo>
                      <a:pt x="5841" y="4056"/>
                    </a:lnTo>
                    <a:lnTo>
                      <a:pt x="5561" y="3648"/>
                    </a:lnTo>
                    <a:lnTo>
                      <a:pt x="5280" y="3265"/>
                    </a:lnTo>
                    <a:lnTo>
                      <a:pt x="4974" y="2883"/>
                    </a:lnTo>
                    <a:lnTo>
                      <a:pt x="4643" y="2526"/>
                    </a:lnTo>
                    <a:lnTo>
                      <a:pt x="4311" y="2169"/>
                    </a:lnTo>
                    <a:lnTo>
                      <a:pt x="3929" y="1837"/>
                    </a:lnTo>
                    <a:lnTo>
                      <a:pt x="3572" y="1531"/>
                    </a:lnTo>
                    <a:lnTo>
                      <a:pt x="3164" y="1225"/>
                    </a:lnTo>
                    <a:lnTo>
                      <a:pt x="2755" y="970"/>
                    </a:lnTo>
                    <a:lnTo>
                      <a:pt x="2347" y="715"/>
                    </a:lnTo>
                    <a:lnTo>
                      <a:pt x="1914" y="511"/>
                    </a:lnTo>
                    <a:lnTo>
                      <a:pt x="1455" y="332"/>
                    </a:lnTo>
                    <a:lnTo>
                      <a:pt x="1021" y="179"/>
                    </a:lnTo>
                    <a:lnTo>
                      <a:pt x="537" y="77"/>
                    </a:lnTo>
                    <a:lnTo>
                      <a:pt x="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20"/>
              <p:cNvSpPr/>
              <p:nvPr/>
            </p:nvSpPr>
            <p:spPr>
              <a:xfrm>
                <a:off x="-2618250" y="4102975"/>
                <a:ext cx="235325" cy="110975"/>
              </a:xfrm>
              <a:custGeom>
                <a:avLst/>
                <a:gdLst/>
                <a:ahLst/>
                <a:cxnLst/>
                <a:rect l="l" t="t" r="r" b="b"/>
                <a:pathLst>
                  <a:path w="9413" h="4439" extrusionOk="0">
                    <a:moveTo>
                      <a:pt x="5331" y="664"/>
                    </a:moveTo>
                    <a:lnTo>
                      <a:pt x="5790" y="690"/>
                    </a:lnTo>
                    <a:lnTo>
                      <a:pt x="6275" y="741"/>
                    </a:lnTo>
                    <a:lnTo>
                      <a:pt x="6479" y="766"/>
                    </a:lnTo>
                    <a:lnTo>
                      <a:pt x="6709" y="843"/>
                    </a:lnTo>
                    <a:lnTo>
                      <a:pt x="6989" y="919"/>
                    </a:lnTo>
                    <a:lnTo>
                      <a:pt x="7270" y="1021"/>
                    </a:lnTo>
                    <a:lnTo>
                      <a:pt x="7550" y="1149"/>
                    </a:lnTo>
                    <a:lnTo>
                      <a:pt x="7805" y="1302"/>
                    </a:lnTo>
                    <a:lnTo>
                      <a:pt x="8086" y="1455"/>
                    </a:lnTo>
                    <a:lnTo>
                      <a:pt x="8315" y="1633"/>
                    </a:lnTo>
                    <a:lnTo>
                      <a:pt x="8494" y="1837"/>
                    </a:lnTo>
                    <a:lnTo>
                      <a:pt x="8647" y="2041"/>
                    </a:lnTo>
                    <a:lnTo>
                      <a:pt x="8698" y="2169"/>
                    </a:lnTo>
                    <a:lnTo>
                      <a:pt x="8723" y="2271"/>
                    </a:lnTo>
                    <a:lnTo>
                      <a:pt x="8749" y="2398"/>
                    </a:lnTo>
                    <a:lnTo>
                      <a:pt x="8723" y="2500"/>
                    </a:lnTo>
                    <a:lnTo>
                      <a:pt x="8698" y="2628"/>
                    </a:lnTo>
                    <a:lnTo>
                      <a:pt x="8672" y="2755"/>
                    </a:lnTo>
                    <a:lnTo>
                      <a:pt x="8596" y="2883"/>
                    </a:lnTo>
                    <a:lnTo>
                      <a:pt x="8494" y="3010"/>
                    </a:lnTo>
                    <a:lnTo>
                      <a:pt x="8392" y="3138"/>
                    </a:lnTo>
                    <a:lnTo>
                      <a:pt x="8239" y="3265"/>
                    </a:lnTo>
                    <a:lnTo>
                      <a:pt x="8060" y="3393"/>
                    </a:lnTo>
                    <a:lnTo>
                      <a:pt x="7882" y="3546"/>
                    </a:lnTo>
                    <a:lnTo>
                      <a:pt x="7627" y="3648"/>
                    </a:lnTo>
                    <a:lnTo>
                      <a:pt x="7346" y="3750"/>
                    </a:lnTo>
                    <a:lnTo>
                      <a:pt x="7066" y="3776"/>
                    </a:lnTo>
                    <a:lnTo>
                      <a:pt x="6785" y="3776"/>
                    </a:lnTo>
                    <a:lnTo>
                      <a:pt x="6454" y="3750"/>
                    </a:lnTo>
                    <a:lnTo>
                      <a:pt x="6148" y="3699"/>
                    </a:lnTo>
                    <a:lnTo>
                      <a:pt x="5841" y="3623"/>
                    </a:lnTo>
                    <a:lnTo>
                      <a:pt x="5510" y="3546"/>
                    </a:lnTo>
                    <a:lnTo>
                      <a:pt x="4872" y="3291"/>
                    </a:lnTo>
                    <a:lnTo>
                      <a:pt x="4260" y="3036"/>
                    </a:lnTo>
                    <a:lnTo>
                      <a:pt x="3725" y="2755"/>
                    </a:lnTo>
                    <a:lnTo>
                      <a:pt x="3266" y="2526"/>
                    </a:lnTo>
                    <a:lnTo>
                      <a:pt x="1863" y="1761"/>
                    </a:lnTo>
                    <a:lnTo>
                      <a:pt x="1174" y="1378"/>
                    </a:lnTo>
                    <a:lnTo>
                      <a:pt x="460" y="1047"/>
                    </a:lnTo>
                    <a:lnTo>
                      <a:pt x="2424" y="792"/>
                    </a:lnTo>
                    <a:lnTo>
                      <a:pt x="3393" y="715"/>
                    </a:lnTo>
                    <a:lnTo>
                      <a:pt x="3878" y="690"/>
                    </a:lnTo>
                    <a:lnTo>
                      <a:pt x="4362" y="664"/>
                    </a:lnTo>
                    <a:close/>
                    <a:moveTo>
                      <a:pt x="5127" y="1"/>
                    </a:moveTo>
                    <a:lnTo>
                      <a:pt x="4260" y="26"/>
                    </a:lnTo>
                    <a:lnTo>
                      <a:pt x="3419" y="103"/>
                    </a:lnTo>
                    <a:lnTo>
                      <a:pt x="2577" y="230"/>
                    </a:lnTo>
                    <a:lnTo>
                      <a:pt x="1761" y="409"/>
                    </a:lnTo>
                    <a:lnTo>
                      <a:pt x="945" y="639"/>
                    </a:lnTo>
                    <a:lnTo>
                      <a:pt x="128" y="919"/>
                    </a:lnTo>
                    <a:lnTo>
                      <a:pt x="103" y="970"/>
                    </a:lnTo>
                    <a:lnTo>
                      <a:pt x="128" y="1021"/>
                    </a:lnTo>
                    <a:lnTo>
                      <a:pt x="52" y="1123"/>
                    </a:lnTo>
                    <a:lnTo>
                      <a:pt x="1" y="1225"/>
                    </a:lnTo>
                    <a:lnTo>
                      <a:pt x="26" y="1353"/>
                    </a:lnTo>
                    <a:lnTo>
                      <a:pt x="77" y="1455"/>
                    </a:lnTo>
                    <a:lnTo>
                      <a:pt x="128" y="1506"/>
                    </a:lnTo>
                    <a:lnTo>
                      <a:pt x="1557" y="2347"/>
                    </a:lnTo>
                    <a:lnTo>
                      <a:pt x="2245" y="2755"/>
                    </a:lnTo>
                    <a:lnTo>
                      <a:pt x="2985" y="3163"/>
                    </a:lnTo>
                    <a:lnTo>
                      <a:pt x="3725" y="3521"/>
                    </a:lnTo>
                    <a:lnTo>
                      <a:pt x="4464" y="3852"/>
                    </a:lnTo>
                    <a:lnTo>
                      <a:pt x="4847" y="4005"/>
                    </a:lnTo>
                    <a:lnTo>
                      <a:pt x="5229" y="4133"/>
                    </a:lnTo>
                    <a:lnTo>
                      <a:pt x="5637" y="4260"/>
                    </a:lnTo>
                    <a:lnTo>
                      <a:pt x="6020" y="4337"/>
                    </a:lnTo>
                    <a:lnTo>
                      <a:pt x="6505" y="4413"/>
                    </a:lnTo>
                    <a:lnTo>
                      <a:pt x="7015" y="4439"/>
                    </a:lnTo>
                    <a:lnTo>
                      <a:pt x="7270" y="4413"/>
                    </a:lnTo>
                    <a:lnTo>
                      <a:pt x="7525" y="4388"/>
                    </a:lnTo>
                    <a:lnTo>
                      <a:pt x="7754" y="4362"/>
                    </a:lnTo>
                    <a:lnTo>
                      <a:pt x="8009" y="4286"/>
                    </a:lnTo>
                    <a:lnTo>
                      <a:pt x="8239" y="4209"/>
                    </a:lnTo>
                    <a:lnTo>
                      <a:pt x="8468" y="4082"/>
                    </a:lnTo>
                    <a:lnTo>
                      <a:pt x="8672" y="3954"/>
                    </a:lnTo>
                    <a:lnTo>
                      <a:pt x="8851" y="3801"/>
                    </a:lnTo>
                    <a:lnTo>
                      <a:pt x="9004" y="3623"/>
                    </a:lnTo>
                    <a:lnTo>
                      <a:pt x="9157" y="3418"/>
                    </a:lnTo>
                    <a:lnTo>
                      <a:pt x="9285" y="3163"/>
                    </a:lnTo>
                    <a:lnTo>
                      <a:pt x="9361" y="2908"/>
                    </a:lnTo>
                    <a:lnTo>
                      <a:pt x="9412" y="2628"/>
                    </a:lnTo>
                    <a:lnTo>
                      <a:pt x="9412" y="2347"/>
                    </a:lnTo>
                    <a:lnTo>
                      <a:pt x="9387" y="2092"/>
                    </a:lnTo>
                    <a:lnTo>
                      <a:pt x="9310" y="1837"/>
                    </a:lnTo>
                    <a:lnTo>
                      <a:pt x="9208" y="1608"/>
                    </a:lnTo>
                    <a:lnTo>
                      <a:pt x="9081" y="1404"/>
                    </a:lnTo>
                    <a:lnTo>
                      <a:pt x="8902" y="1200"/>
                    </a:lnTo>
                    <a:lnTo>
                      <a:pt x="8723" y="1021"/>
                    </a:lnTo>
                    <a:lnTo>
                      <a:pt x="8519" y="843"/>
                    </a:lnTo>
                    <a:lnTo>
                      <a:pt x="8290" y="690"/>
                    </a:lnTo>
                    <a:lnTo>
                      <a:pt x="8060" y="562"/>
                    </a:lnTo>
                    <a:lnTo>
                      <a:pt x="7831" y="435"/>
                    </a:lnTo>
                    <a:lnTo>
                      <a:pt x="7576" y="332"/>
                    </a:lnTo>
                    <a:lnTo>
                      <a:pt x="7321" y="256"/>
                    </a:lnTo>
                    <a:lnTo>
                      <a:pt x="7066" y="179"/>
                    </a:lnTo>
                    <a:lnTo>
                      <a:pt x="6811" y="128"/>
                    </a:lnTo>
                    <a:lnTo>
                      <a:pt x="5969" y="52"/>
                    </a:lnTo>
                    <a:lnTo>
                      <a:pt x="51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20"/>
              <p:cNvSpPr/>
              <p:nvPr/>
            </p:nvSpPr>
            <p:spPr>
              <a:xfrm>
                <a:off x="-2710700" y="3908525"/>
                <a:ext cx="118000" cy="231475"/>
              </a:xfrm>
              <a:custGeom>
                <a:avLst/>
                <a:gdLst/>
                <a:ahLst/>
                <a:cxnLst/>
                <a:rect l="l" t="t" r="r" b="b"/>
                <a:pathLst>
                  <a:path w="4720" h="9259" extrusionOk="0">
                    <a:moveTo>
                      <a:pt x="1990" y="638"/>
                    </a:moveTo>
                    <a:lnTo>
                      <a:pt x="2118" y="663"/>
                    </a:lnTo>
                    <a:lnTo>
                      <a:pt x="2220" y="689"/>
                    </a:lnTo>
                    <a:lnTo>
                      <a:pt x="2449" y="816"/>
                    </a:lnTo>
                    <a:lnTo>
                      <a:pt x="2653" y="995"/>
                    </a:lnTo>
                    <a:lnTo>
                      <a:pt x="2857" y="1199"/>
                    </a:lnTo>
                    <a:lnTo>
                      <a:pt x="3061" y="1428"/>
                    </a:lnTo>
                    <a:lnTo>
                      <a:pt x="3240" y="1683"/>
                    </a:lnTo>
                    <a:lnTo>
                      <a:pt x="3393" y="1964"/>
                    </a:lnTo>
                    <a:lnTo>
                      <a:pt x="3546" y="2219"/>
                    </a:lnTo>
                    <a:lnTo>
                      <a:pt x="3648" y="2474"/>
                    </a:lnTo>
                    <a:lnTo>
                      <a:pt x="3724" y="2704"/>
                    </a:lnTo>
                    <a:lnTo>
                      <a:pt x="3801" y="2908"/>
                    </a:lnTo>
                    <a:lnTo>
                      <a:pt x="3878" y="3392"/>
                    </a:lnTo>
                    <a:lnTo>
                      <a:pt x="3954" y="3851"/>
                    </a:lnTo>
                    <a:lnTo>
                      <a:pt x="4031" y="4310"/>
                    </a:lnTo>
                    <a:lnTo>
                      <a:pt x="4056" y="4795"/>
                    </a:lnTo>
                    <a:lnTo>
                      <a:pt x="4107" y="5764"/>
                    </a:lnTo>
                    <a:lnTo>
                      <a:pt x="4133" y="6759"/>
                    </a:lnTo>
                    <a:lnTo>
                      <a:pt x="4133" y="7753"/>
                    </a:lnTo>
                    <a:lnTo>
                      <a:pt x="4107" y="8723"/>
                    </a:lnTo>
                    <a:lnTo>
                      <a:pt x="3673" y="8059"/>
                    </a:lnTo>
                    <a:lnTo>
                      <a:pt x="3240" y="7396"/>
                    </a:lnTo>
                    <a:lnTo>
                      <a:pt x="2347" y="6096"/>
                    </a:lnTo>
                    <a:lnTo>
                      <a:pt x="2067" y="5662"/>
                    </a:lnTo>
                    <a:lnTo>
                      <a:pt x="1735" y="5152"/>
                    </a:lnTo>
                    <a:lnTo>
                      <a:pt x="1404" y="4591"/>
                    </a:lnTo>
                    <a:lnTo>
                      <a:pt x="1098" y="3979"/>
                    </a:lnTo>
                    <a:lnTo>
                      <a:pt x="970" y="3673"/>
                    </a:lnTo>
                    <a:lnTo>
                      <a:pt x="868" y="3367"/>
                    </a:lnTo>
                    <a:lnTo>
                      <a:pt x="766" y="3061"/>
                    </a:lnTo>
                    <a:lnTo>
                      <a:pt x="715" y="2755"/>
                    </a:lnTo>
                    <a:lnTo>
                      <a:pt x="689" y="2449"/>
                    </a:lnTo>
                    <a:lnTo>
                      <a:pt x="689" y="2168"/>
                    </a:lnTo>
                    <a:lnTo>
                      <a:pt x="740" y="1887"/>
                    </a:lnTo>
                    <a:lnTo>
                      <a:pt x="842" y="1607"/>
                    </a:lnTo>
                    <a:lnTo>
                      <a:pt x="945" y="1403"/>
                    </a:lnTo>
                    <a:lnTo>
                      <a:pt x="1072" y="1224"/>
                    </a:lnTo>
                    <a:lnTo>
                      <a:pt x="1174" y="1071"/>
                    </a:lnTo>
                    <a:lnTo>
                      <a:pt x="1302" y="918"/>
                    </a:lnTo>
                    <a:lnTo>
                      <a:pt x="1404" y="816"/>
                    </a:lnTo>
                    <a:lnTo>
                      <a:pt x="1531" y="740"/>
                    </a:lnTo>
                    <a:lnTo>
                      <a:pt x="1633" y="689"/>
                    </a:lnTo>
                    <a:lnTo>
                      <a:pt x="1761" y="663"/>
                    </a:lnTo>
                    <a:lnTo>
                      <a:pt x="1888" y="638"/>
                    </a:lnTo>
                    <a:close/>
                    <a:moveTo>
                      <a:pt x="1863" y="0"/>
                    </a:moveTo>
                    <a:lnTo>
                      <a:pt x="1582" y="26"/>
                    </a:lnTo>
                    <a:lnTo>
                      <a:pt x="1302" y="128"/>
                    </a:lnTo>
                    <a:lnTo>
                      <a:pt x="1021" y="230"/>
                    </a:lnTo>
                    <a:lnTo>
                      <a:pt x="791" y="383"/>
                    </a:lnTo>
                    <a:lnTo>
                      <a:pt x="587" y="536"/>
                    </a:lnTo>
                    <a:lnTo>
                      <a:pt x="434" y="714"/>
                    </a:lnTo>
                    <a:lnTo>
                      <a:pt x="307" y="918"/>
                    </a:lnTo>
                    <a:lnTo>
                      <a:pt x="179" y="1122"/>
                    </a:lnTo>
                    <a:lnTo>
                      <a:pt x="103" y="1352"/>
                    </a:lnTo>
                    <a:lnTo>
                      <a:pt x="52" y="1607"/>
                    </a:lnTo>
                    <a:lnTo>
                      <a:pt x="26" y="1836"/>
                    </a:lnTo>
                    <a:lnTo>
                      <a:pt x="1" y="2091"/>
                    </a:lnTo>
                    <a:lnTo>
                      <a:pt x="1" y="2347"/>
                    </a:lnTo>
                    <a:lnTo>
                      <a:pt x="26" y="2602"/>
                    </a:lnTo>
                    <a:lnTo>
                      <a:pt x="128" y="3112"/>
                    </a:lnTo>
                    <a:lnTo>
                      <a:pt x="256" y="3596"/>
                    </a:lnTo>
                    <a:lnTo>
                      <a:pt x="383" y="3979"/>
                    </a:lnTo>
                    <a:lnTo>
                      <a:pt x="536" y="4361"/>
                    </a:lnTo>
                    <a:lnTo>
                      <a:pt x="715" y="4718"/>
                    </a:lnTo>
                    <a:lnTo>
                      <a:pt x="894" y="5075"/>
                    </a:lnTo>
                    <a:lnTo>
                      <a:pt x="1302" y="5790"/>
                    </a:lnTo>
                    <a:lnTo>
                      <a:pt x="1761" y="6504"/>
                    </a:lnTo>
                    <a:lnTo>
                      <a:pt x="2220" y="7167"/>
                    </a:lnTo>
                    <a:lnTo>
                      <a:pt x="2730" y="7830"/>
                    </a:lnTo>
                    <a:lnTo>
                      <a:pt x="3673" y="9156"/>
                    </a:lnTo>
                    <a:lnTo>
                      <a:pt x="3775" y="9233"/>
                    </a:lnTo>
                    <a:lnTo>
                      <a:pt x="3878" y="9258"/>
                    </a:lnTo>
                    <a:lnTo>
                      <a:pt x="4005" y="9233"/>
                    </a:lnTo>
                    <a:lnTo>
                      <a:pt x="4107" y="9182"/>
                    </a:lnTo>
                    <a:lnTo>
                      <a:pt x="4158" y="9131"/>
                    </a:lnTo>
                    <a:lnTo>
                      <a:pt x="4209" y="9105"/>
                    </a:lnTo>
                    <a:lnTo>
                      <a:pt x="4235" y="9080"/>
                    </a:lnTo>
                    <a:lnTo>
                      <a:pt x="4439" y="8264"/>
                    </a:lnTo>
                    <a:lnTo>
                      <a:pt x="4592" y="7422"/>
                    </a:lnTo>
                    <a:lnTo>
                      <a:pt x="4694" y="6580"/>
                    </a:lnTo>
                    <a:lnTo>
                      <a:pt x="4719" y="5739"/>
                    </a:lnTo>
                    <a:lnTo>
                      <a:pt x="4694" y="4871"/>
                    </a:lnTo>
                    <a:lnTo>
                      <a:pt x="4617" y="4030"/>
                    </a:lnTo>
                    <a:lnTo>
                      <a:pt x="4490" y="3188"/>
                    </a:lnTo>
                    <a:lnTo>
                      <a:pt x="4311" y="2347"/>
                    </a:lnTo>
                    <a:lnTo>
                      <a:pt x="4235" y="2117"/>
                    </a:lnTo>
                    <a:lnTo>
                      <a:pt x="4158" y="1862"/>
                    </a:lnTo>
                    <a:lnTo>
                      <a:pt x="4031" y="1632"/>
                    </a:lnTo>
                    <a:lnTo>
                      <a:pt x="3903" y="1377"/>
                    </a:lnTo>
                    <a:lnTo>
                      <a:pt x="3775" y="1148"/>
                    </a:lnTo>
                    <a:lnTo>
                      <a:pt x="3622" y="944"/>
                    </a:lnTo>
                    <a:lnTo>
                      <a:pt x="3444" y="740"/>
                    </a:lnTo>
                    <a:lnTo>
                      <a:pt x="3240" y="561"/>
                    </a:lnTo>
                    <a:lnTo>
                      <a:pt x="3036" y="383"/>
                    </a:lnTo>
                    <a:lnTo>
                      <a:pt x="2832" y="255"/>
                    </a:lnTo>
                    <a:lnTo>
                      <a:pt x="2602" y="128"/>
                    </a:lnTo>
                    <a:lnTo>
                      <a:pt x="2373" y="51"/>
                    </a:lnTo>
                    <a:lnTo>
                      <a:pt x="2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20"/>
              <p:cNvSpPr/>
              <p:nvPr/>
            </p:nvSpPr>
            <p:spPr>
              <a:xfrm>
                <a:off x="-2790400" y="1676250"/>
                <a:ext cx="1889900" cy="2308175"/>
              </a:xfrm>
              <a:custGeom>
                <a:avLst/>
                <a:gdLst/>
                <a:ahLst/>
                <a:cxnLst/>
                <a:rect l="l" t="t" r="r" b="b"/>
                <a:pathLst>
                  <a:path w="75596" h="92327" extrusionOk="0">
                    <a:moveTo>
                      <a:pt x="42823" y="1"/>
                    </a:moveTo>
                    <a:lnTo>
                      <a:pt x="42593" y="358"/>
                    </a:lnTo>
                    <a:lnTo>
                      <a:pt x="42338" y="792"/>
                    </a:lnTo>
                    <a:lnTo>
                      <a:pt x="42032" y="1378"/>
                    </a:lnTo>
                    <a:lnTo>
                      <a:pt x="41649" y="2118"/>
                    </a:lnTo>
                    <a:lnTo>
                      <a:pt x="41241" y="3036"/>
                    </a:lnTo>
                    <a:lnTo>
                      <a:pt x="40833" y="4082"/>
                    </a:lnTo>
                    <a:lnTo>
                      <a:pt x="40629" y="4643"/>
                    </a:lnTo>
                    <a:lnTo>
                      <a:pt x="40425" y="5255"/>
                    </a:lnTo>
                    <a:lnTo>
                      <a:pt x="40247" y="5918"/>
                    </a:lnTo>
                    <a:lnTo>
                      <a:pt x="40043" y="6606"/>
                    </a:lnTo>
                    <a:lnTo>
                      <a:pt x="39864" y="7321"/>
                    </a:lnTo>
                    <a:lnTo>
                      <a:pt x="39711" y="8060"/>
                    </a:lnTo>
                    <a:lnTo>
                      <a:pt x="39558" y="8825"/>
                    </a:lnTo>
                    <a:lnTo>
                      <a:pt x="39430" y="9641"/>
                    </a:lnTo>
                    <a:lnTo>
                      <a:pt x="39328" y="10483"/>
                    </a:lnTo>
                    <a:lnTo>
                      <a:pt x="39252" y="11350"/>
                    </a:lnTo>
                    <a:lnTo>
                      <a:pt x="39175" y="12268"/>
                    </a:lnTo>
                    <a:lnTo>
                      <a:pt x="39150" y="13187"/>
                    </a:lnTo>
                    <a:lnTo>
                      <a:pt x="39150" y="14156"/>
                    </a:lnTo>
                    <a:lnTo>
                      <a:pt x="39175" y="15125"/>
                    </a:lnTo>
                    <a:lnTo>
                      <a:pt x="39226" y="16145"/>
                    </a:lnTo>
                    <a:lnTo>
                      <a:pt x="39328" y="17191"/>
                    </a:lnTo>
                    <a:lnTo>
                      <a:pt x="39456" y="18236"/>
                    </a:lnTo>
                    <a:lnTo>
                      <a:pt x="39634" y="19333"/>
                    </a:lnTo>
                    <a:lnTo>
                      <a:pt x="39634" y="19512"/>
                    </a:lnTo>
                    <a:lnTo>
                      <a:pt x="39558" y="19818"/>
                    </a:lnTo>
                    <a:lnTo>
                      <a:pt x="39252" y="20889"/>
                    </a:lnTo>
                    <a:lnTo>
                      <a:pt x="38767" y="22419"/>
                    </a:lnTo>
                    <a:lnTo>
                      <a:pt x="38130" y="24383"/>
                    </a:lnTo>
                    <a:lnTo>
                      <a:pt x="37339" y="26653"/>
                    </a:lnTo>
                    <a:lnTo>
                      <a:pt x="36472" y="29178"/>
                    </a:lnTo>
                    <a:lnTo>
                      <a:pt x="34508" y="34661"/>
                    </a:lnTo>
                    <a:lnTo>
                      <a:pt x="32493" y="40170"/>
                    </a:lnTo>
                    <a:lnTo>
                      <a:pt x="31524" y="42746"/>
                    </a:lnTo>
                    <a:lnTo>
                      <a:pt x="30631" y="45092"/>
                    </a:lnTo>
                    <a:lnTo>
                      <a:pt x="29815" y="47133"/>
                    </a:lnTo>
                    <a:lnTo>
                      <a:pt x="29127" y="48790"/>
                    </a:lnTo>
                    <a:lnTo>
                      <a:pt x="28591" y="49989"/>
                    </a:lnTo>
                    <a:lnTo>
                      <a:pt x="28387" y="50397"/>
                    </a:lnTo>
                    <a:lnTo>
                      <a:pt x="28234" y="50652"/>
                    </a:lnTo>
                    <a:lnTo>
                      <a:pt x="27979" y="50958"/>
                    </a:lnTo>
                    <a:lnTo>
                      <a:pt x="27596" y="51366"/>
                    </a:lnTo>
                    <a:lnTo>
                      <a:pt x="27061" y="51825"/>
                    </a:lnTo>
                    <a:lnTo>
                      <a:pt x="26449" y="52387"/>
                    </a:lnTo>
                    <a:lnTo>
                      <a:pt x="24867" y="53687"/>
                    </a:lnTo>
                    <a:lnTo>
                      <a:pt x="22955" y="55192"/>
                    </a:lnTo>
                    <a:lnTo>
                      <a:pt x="20787" y="56875"/>
                    </a:lnTo>
                    <a:lnTo>
                      <a:pt x="18389" y="58686"/>
                    </a:lnTo>
                    <a:lnTo>
                      <a:pt x="15890" y="60548"/>
                    </a:lnTo>
                    <a:lnTo>
                      <a:pt x="13340" y="62435"/>
                    </a:lnTo>
                    <a:lnTo>
                      <a:pt x="8392" y="66057"/>
                    </a:lnTo>
                    <a:lnTo>
                      <a:pt x="4133" y="69143"/>
                    </a:lnTo>
                    <a:lnTo>
                      <a:pt x="1" y="72076"/>
                    </a:lnTo>
                    <a:lnTo>
                      <a:pt x="17446" y="92326"/>
                    </a:lnTo>
                    <a:lnTo>
                      <a:pt x="18619" y="91408"/>
                    </a:lnTo>
                    <a:lnTo>
                      <a:pt x="21756" y="88960"/>
                    </a:lnTo>
                    <a:lnTo>
                      <a:pt x="23873" y="87251"/>
                    </a:lnTo>
                    <a:lnTo>
                      <a:pt x="26270" y="85338"/>
                    </a:lnTo>
                    <a:lnTo>
                      <a:pt x="28872" y="83196"/>
                    </a:lnTo>
                    <a:lnTo>
                      <a:pt x="31626" y="80951"/>
                    </a:lnTo>
                    <a:lnTo>
                      <a:pt x="34432" y="78579"/>
                    </a:lnTo>
                    <a:lnTo>
                      <a:pt x="37237" y="76182"/>
                    </a:lnTo>
                    <a:lnTo>
                      <a:pt x="39941" y="73810"/>
                    </a:lnTo>
                    <a:lnTo>
                      <a:pt x="41267" y="72611"/>
                    </a:lnTo>
                    <a:lnTo>
                      <a:pt x="42516" y="71464"/>
                    </a:lnTo>
                    <a:lnTo>
                      <a:pt x="43741" y="70342"/>
                    </a:lnTo>
                    <a:lnTo>
                      <a:pt x="44863" y="69245"/>
                    </a:lnTo>
                    <a:lnTo>
                      <a:pt x="45934" y="68174"/>
                    </a:lnTo>
                    <a:lnTo>
                      <a:pt x="46929" y="67153"/>
                    </a:lnTo>
                    <a:lnTo>
                      <a:pt x="47821" y="66210"/>
                    </a:lnTo>
                    <a:lnTo>
                      <a:pt x="48612" y="65292"/>
                    </a:lnTo>
                    <a:lnTo>
                      <a:pt x="49301" y="64450"/>
                    </a:lnTo>
                    <a:lnTo>
                      <a:pt x="49887" y="63685"/>
                    </a:lnTo>
                    <a:lnTo>
                      <a:pt x="50040" y="63430"/>
                    </a:lnTo>
                    <a:lnTo>
                      <a:pt x="50219" y="63124"/>
                    </a:lnTo>
                    <a:lnTo>
                      <a:pt x="50627" y="62333"/>
                    </a:lnTo>
                    <a:lnTo>
                      <a:pt x="51086" y="61364"/>
                    </a:lnTo>
                    <a:lnTo>
                      <a:pt x="51596" y="60216"/>
                    </a:lnTo>
                    <a:lnTo>
                      <a:pt x="52157" y="58890"/>
                    </a:lnTo>
                    <a:lnTo>
                      <a:pt x="52744" y="57385"/>
                    </a:lnTo>
                    <a:lnTo>
                      <a:pt x="54044" y="54019"/>
                    </a:lnTo>
                    <a:lnTo>
                      <a:pt x="55473" y="50219"/>
                    </a:lnTo>
                    <a:lnTo>
                      <a:pt x="56977" y="46087"/>
                    </a:lnTo>
                    <a:lnTo>
                      <a:pt x="58508" y="41777"/>
                    </a:lnTo>
                    <a:lnTo>
                      <a:pt x="60038" y="37416"/>
                    </a:lnTo>
                    <a:lnTo>
                      <a:pt x="61543" y="33080"/>
                    </a:lnTo>
                    <a:lnTo>
                      <a:pt x="62945" y="28948"/>
                    </a:lnTo>
                    <a:lnTo>
                      <a:pt x="65419" y="21679"/>
                    </a:lnTo>
                    <a:lnTo>
                      <a:pt x="67740" y="14691"/>
                    </a:lnTo>
                    <a:lnTo>
                      <a:pt x="68327" y="14207"/>
                    </a:lnTo>
                    <a:lnTo>
                      <a:pt x="68862" y="13697"/>
                    </a:lnTo>
                    <a:lnTo>
                      <a:pt x="69372" y="13187"/>
                    </a:lnTo>
                    <a:lnTo>
                      <a:pt x="69857" y="12625"/>
                    </a:lnTo>
                    <a:lnTo>
                      <a:pt x="70342" y="12064"/>
                    </a:lnTo>
                    <a:lnTo>
                      <a:pt x="70775" y="11478"/>
                    </a:lnTo>
                    <a:lnTo>
                      <a:pt x="71209" y="10891"/>
                    </a:lnTo>
                    <a:lnTo>
                      <a:pt x="71591" y="10305"/>
                    </a:lnTo>
                    <a:lnTo>
                      <a:pt x="71974" y="9692"/>
                    </a:lnTo>
                    <a:lnTo>
                      <a:pt x="72331" y="9080"/>
                    </a:lnTo>
                    <a:lnTo>
                      <a:pt x="72663" y="8468"/>
                    </a:lnTo>
                    <a:lnTo>
                      <a:pt x="72969" y="7856"/>
                    </a:lnTo>
                    <a:lnTo>
                      <a:pt x="73249" y="7244"/>
                    </a:lnTo>
                    <a:lnTo>
                      <a:pt x="73530" y="6657"/>
                    </a:lnTo>
                    <a:lnTo>
                      <a:pt x="73989" y="5484"/>
                    </a:lnTo>
                    <a:lnTo>
                      <a:pt x="74397" y="4388"/>
                    </a:lnTo>
                    <a:lnTo>
                      <a:pt x="74754" y="3342"/>
                    </a:lnTo>
                    <a:lnTo>
                      <a:pt x="75009" y="2424"/>
                    </a:lnTo>
                    <a:lnTo>
                      <a:pt x="75238" y="1608"/>
                    </a:lnTo>
                    <a:lnTo>
                      <a:pt x="75391" y="945"/>
                    </a:lnTo>
                    <a:lnTo>
                      <a:pt x="75494" y="460"/>
                    </a:lnTo>
                    <a:lnTo>
                      <a:pt x="75596" y="26"/>
                    </a:lnTo>
                    <a:lnTo>
                      <a:pt x="42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20"/>
              <p:cNvSpPr/>
              <p:nvPr/>
            </p:nvSpPr>
            <p:spPr>
              <a:xfrm>
                <a:off x="-2652025" y="1719625"/>
                <a:ext cx="985750" cy="1754700"/>
              </a:xfrm>
              <a:custGeom>
                <a:avLst/>
                <a:gdLst/>
                <a:ahLst/>
                <a:cxnLst/>
                <a:rect l="l" t="t" r="r" b="b"/>
                <a:pathLst>
                  <a:path w="39430" h="70188" extrusionOk="0">
                    <a:moveTo>
                      <a:pt x="39379" y="0"/>
                    </a:moveTo>
                    <a:lnTo>
                      <a:pt x="39353" y="26"/>
                    </a:lnTo>
                    <a:lnTo>
                      <a:pt x="38920" y="893"/>
                    </a:lnTo>
                    <a:lnTo>
                      <a:pt x="38537" y="1785"/>
                    </a:lnTo>
                    <a:lnTo>
                      <a:pt x="38180" y="2704"/>
                    </a:lnTo>
                    <a:lnTo>
                      <a:pt x="37874" y="3622"/>
                    </a:lnTo>
                    <a:lnTo>
                      <a:pt x="37568" y="4540"/>
                    </a:lnTo>
                    <a:lnTo>
                      <a:pt x="37313" y="5484"/>
                    </a:lnTo>
                    <a:lnTo>
                      <a:pt x="37083" y="6453"/>
                    </a:lnTo>
                    <a:lnTo>
                      <a:pt x="36905" y="7396"/>
                    </a:lnTo>
                    <a:lnTo>
                      <a:pt x="36752" y="8366"/>
                    </a:lnTo>
                    <a:lnTo>
                      <a:pt x="36650" y="9360"/>
                    </a:lnTo>
                    <a:lnTo>
                      <a:pt x="36573" y="10329"/>
                    </a:lnTo>
                    <a:lnTo>
                      <a:pt x="36548" y="11324"/>
                    </a:lnTo>
                    <a:lnTo>
                      <a:pt x="36573" y="12370"/>
                    </a:lnTo>
                    <a:lnTo>
                      <a:pt x="36624" y="13441"/>
                    </a:lnTo>
                    <a:lnTo>
                      <a:pt x="36701" y="14487"/>
                    </a:lnTo>
                    <a:lnTo>
                      <a:pt x="36752" y="15532"/>
                    </a:lnTo>
                    <a:lnTo>
                      <a:pt x="36752" y="16068"/>
                    </a:lnTo>
                    <a:lnTo>
                      <a:pt x="36752" y="16629"/>
                    </a:lnTo>
                    <a:lnTo>
                      <a:pt x="36726" y="17165"/>
                    </a:lnTo>
                    <a:lnTo>
                      <a:pt x="36675" y="17700"/>
                    </a:lnTo>
                    <a:lnTo>
                      <a:pt x="36624" y="18236"/>
                    </a:lnTo>
                    <a:lnTo>
                      <a:pt x="36522" y="18771"/>
                    </a:lnTo>
                    <a:lnTo>
                      <a:pt x="36420" y="19281"/>
                    </a:lnTo>
                    <a:lnTo>
                      <a:pt x="36318" y="19817"/>
                    </a:lnTo>
                    <a:lnTo>
                      <a:pt x="36038" y="20837"/>
                    </a:lnTo>
                    <a:lnTo>
                      <a:pt x="35757" y="21857"/>
                    </a:lnTo>
                    <a:lnTo>
                      <a:pt x="35145" y="23847"/>
                    </a:lnTo>
                    <a:lnTo>
                      <a:pt x="34533" y="25887"/>
                    </a:lnTo>
                    <a:lnTo>
                      <a:pt x="33870" y="27927"/>
                    </a:lnTo>
                    <a:lnTo>
                      <a:pt x="33207" y="29968"/>
                    </a:lnTo>
                    <a:lnTo>
                      <a:pt x="32518" y="31982"/>
                    </a:lnTo>
                    <a:lnTo>
                      <a:pt x="31830" y="34023"/>
                    </a:lnTo>
                    <a:lnTo>
                      <a:pt x="31090" y="36012"/>
                    </a:lnTo>
                    <a:lnTo>
                      <a:pt x="30376" y="38027"/>
                    </a:lnTo>
                    <a:lnTo>
                      <a:pt x="29611" y="40016"/>
                    </a:lnTo>
                    <a:lnTo>
                      <a:pt x="28846" y="42006"/>
                    </a:lnTo>
                    <a:lnTo>
                      <a:pt x="28055" y="43995"/>
                    </a:lnTo>
                    <a:lnTo>
                      <a:pt x="27239" y="45984"/>
                    </a:lnTo>
                    <a:lnTo>
                      <a:pt x="26423" y="47948"/>
                    </a:lnTo>
                    <a:lnTo>
                      <a:pt x="26219" y="48407"/>
                    </a:lnTo>
                    <a:lnTo>
                      <a:pt x="26040" y="48841"/>
                    </a:lnTo>
                    <a:lnTo>
                      <a:pt x="25811" y="49300"/>
                    </a:lnTo>
                    <a:lnTo>
                      <a:pt x="25581" y="49708"/>
                    </a:lnTo>
                    <a:lnTo>
                      <a:pt x="25326" y="50141"/>
                    </a:lnTo>
                    <a:lnTo>
                      <a:pt x="25045" y="50550"/>
                    </a:lnTo>
                    <a:lnTo>
                      <a:pt x="24765" y="50958"/>
                    </a:lnTo>
                    <a:lnTo>
                      <a:pt x="24459" y="51340"/>
                    </a:lnTo>
                    <a:lnTo>
                      <a:pt x="23719" y="52054"/>
                    </a:lnTo>
                    <a:lnTo>
                      <a:pt x="22954" y="52717"/>
                    </a:lnTo>
                    <a:lnTo>
                      <a:pt x="22138" y="53355"/>
                    </a:lnTo>
                    <a:lnTo>
                      <a:pt x="21296" y="53942"/>
                    </a:lnTo>
                    <a:lnTo>
                      <a:pt x="14257" y="59221"/>
                    </a:lnTo>
                    <a:lnTo>
                      <a:pt x="77" y="69856"/>
                    </a:lnTo>
                    <a:lnTo>
                      <a:pt x="77" y="69907"/>
                    </a:lnTo>
                    <a:lnTo>
                      <a:pt x="26" y="69958"/>
                    </a:lnTo>
                    <a:lnTo>
                      <a:pt x="0" y="70009"/>
                    </a:lnTo>
                    <a:lnTo>
                      <a:pt x="26" y="70060"/>
                    </a:lnTo>
                    <a:lnTo>
                      <a:pt x="26" y="70111"/>
                    </a:lnTo>
                    <a:lnTo>
                      <a:pt x="77" y="70162"/>
                    </a:lnTo>
                    <a:lnTo>
                      <a:pt x="128" y="70188"/>
                    </a:lnTo>
                    <a:lnTo>
                      <a:pt x="179" y="70188"/>
                    </a:lnTo>
                    <a:lnTo>
                      <a:pt x="230" y="70162"/>
                    </a:lnTo>
                    <a:lnTo>
                      <a:pt x="12727" y="60802"/>
                    </a:lnTo>
                    <a:lnTo>
                      <a:pt x="19919" y="55421"/>
                    </a:lnTo>
                    <a:lnTo>
                      <a:pt x="21628" y="54171"/>
                    </a:lnTo>
                    <a:lnTo>
                      <a:pt x="22495" y="53534"/>
                    </a:lnTo>
                    <a:lnTo>
                      <a:pt x="23311" y="52870"/>
                    </a:lnTo>
                    <a:lnTo>
                      <a:pt x="23694" y="52590"/>
                    </a:lnTo>
                    <a:lnTo>
                      <a:pt x="24025" y="52284"/>
                    </a:lnTo>
                    <a:lnTo>
                      <a:pt x="24357" y="51978"/>
                    </a:lnTo>
                    <a:lnTo>
                      <a:pt x="24663" y="51646"/>
                    </a:lnTo>
                    <a:lnTo>
                      <a:pt x="24969" y="51289"/>
                    </a:lnTo>
                    <a:lnTo>
                      <a:pt x="25249" y="50932"/>
                    </a:lnTo>
                    <a:lnTo>
                      <a:pt x="25505" y="50550"/>
                    </a:lnTo>
                    <a:lnTo>
                      <a:pt x="25734" y="50167"/>
                    </a:lnTo>
                    <a:lnTo>
                      <a:pt x="26193" y="49274"/>
                    </a:lnTo>
                    <a:lnTo>
                      <a:pt x="26627" y="48382"/>
                    </a:lnTo>
                    <a:lnTo>
                      <a:pt x="27009" y="47489"/>
                    </a:lnTo>
                    <a:lnTo>
                      <a:pt x="27392" y="46571"/>
                    </a:lnTo>
                    <a:lnTo>
                      <a:pt x="28208" y="44556"/>
                    </a:lnTo>
                    <a:lnTo>
                      <a:pt x="29024" y="42567"/>
                    </a:lnTo>
                    <a:lnTo>
                      <a:pt x="29789" y="40603"/>
                    </a:lnTo>
                    <a:lnTo>
                      <a:pt x="30554" y="38614"/>
                    </a:lnTo>
                    <a:lnTo>
                      <a:pt x="31294" y="36650"/>
                    </a:lnTo>
                    <a:lnTo>
                      <a:pt x="32008" y="34660"/>
                    </a:lnTo>
                    <a:lnTo>
                      <a:pt x="32697" y="32646"/>
                    </a:lnTo>
                    <a:lnTo>
                      <a:pt x="33385" y="30631"/>
                    </a:lnTo>
                    <a:lnTo>
                      <a:pt x="34074" y="28565"/>
                    </a:lnTo>
                    <a:lnTo>
                      <a:pt x="34712" y="26499"/>
                    </a:lnTo>
                    <a:lnTo>
                      <a:pt x="35349" y="24433"/>
                    </a:lnTo>
                    <a:lnTo>
                      <a:pt x="35987" y="22367"/>
                    </a:lnTo>
                    <a:lnTo>
                      <a:pt x="36267" y="21373"/>
                    </a:lnTo>
                    <a:lnTo>
                      <a:pt x="36548" y="20378"/>
                    </a:lnTo>
                    <a:lnTo>
                      <a:pt x="36777" y="19358"/>
                    </a:lnTo>
                    <a:lnTo>
                      <a:pt x="36981" y="18338"/>
                    </a:lnTo>
                    <a:lnTo>
                      <a:pt x="37058" y="17828"/>
                    </a:lnTo>
                    <a:lnTo>
                      <a:pt x="37083" y="17292"/>
                    </a:lnTo>
                    <a:lnTo>
                      <a:pt x="37109" y="16782"/>
                    </a:lnTo>
                    <a:lnTo>
                      <a:pt x="37134" y="16246"/>
                    </a:lnTo>
                    <a:lnTo>
                      <a:pt x="37109" y="15201"/>
                    </a:lnTo>
                    <a:lnTo>
                      <a:pt x="37058" y="14130"/>
                    </a:lnTo>
                    <a:lnTo>
                      <a:pt x="36930" y="12038"/>
                    </a:lnTo>
                    <a:lnTo>
                      <a:pt x="36905" y="10992"/>
                    </a:lnTo>
                    <a:lnTo>
                      <a:pt x="36905" y="10457"/>
                    </a:lnTo>
                    <a:lnTo>
                      <a:pt x="36930" y="9921"/>
                    </a:lnTo>
                    <a:lnTo>
                      <a:pt x="36981" y="8927"/>
                    </a:lnTo>
                    <a:lnTo>
                      <a:pt x="37083" y="7906"/>
                    </a:lnTo>
                    <a:lnTo>
                      <a:pt x="37237" y="6886"/>
                    </a:lnTo>
                    <a:lnTo>
                      <a:pt x="37415" y="5892"/>
                    </a:lnTo>
                    <a:lnTo>
                      <a:pt x="37645" y="4922"/>
                    </a:lnTo>
                    <a:lnTo>
                      <a:pt x="37900" y="3928"/>
                    </a:lnTo>
                    <a:lnTo>
                      <a:pt x="38206" y="2959"/>
                    </a:lnTo>
                    <a:lnTo>
                      <a:pt x="38563" y="1990"/>
                    </a:lnTo>
                    <a:lnTo>
                      <a:pt x="38971" y="1020"/>
                    </a:lnTo>
                    <a:lnTo>
                      <a:pt x="39430" y="77"/>
                    </a:lnTo>
                    <a:lnTo>
                      <a:pt x="39430" y="26"/>
                    </a:lnTo>
                    <a:lnTo>
                      <a:pt x="394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20"/>
              <p:cNvSpPr/>
              <p:nvPr/>
            </p:nvSpPr>
            <p:spPr>
              <a:xfrm>
                <a:off x="-1666925" y="1726000"/>
                <a:ext cx="230200" cy="192575"/>
              </a:xfrm>
              <a:custGeom>
                <a:avLst/>
                <a:gdLst/>
                <a:ahLst/>
                <a:cxnLst/>
                <a:rect l="l" t="t" r="r" b="b"/>
                <a:pathLst>
                  <a:path w="9208" h="7703" extrusionOk="0">
                    <a:moveTo>
                      <a:pt x="9131" y="0"/>
                    </a:moveTo>
                    <a:lnTo>
                      <a:pt x="9080" y="26"/>
                    </a:lnTo>
                    <a:lnTo>
                      <a:pt x="9029" y="102"/>
                    </a:lnTo>
                    <a:lnTo>
                      <a:pt x="8850" y="791"/>
                    </a:lnTo>
                    <a:lnTo>
                      <a:pt x="8595" y="1454"/>
                    </a:lnTo>
                    <a:lnTo>
                      <a:pt x="8289" y="2092"/>
                    </a:lnTo>
                    <a:lnTo>
                      <a:pt x="7932" y="2729"/>
                    </a:lnTo>
                    <a:lnTo>
                      <a:pt x="7524" y="3316"/>
                    </a:lnTo>
                    <a:lnTo>
                      <a:pt x="7065" y="3851"/>
                    </a:lnTo>
                    <a:lnTo>
                      <a:pt x="6555" y="4361"/>
                    </a:lnTo>
                    <a:lnTo>
                      <a:pt x="6019" y="4846"/>
                    </a:lnTo>
                    <a:lnTo>
                      <a:pt x="5382" y="5305"/>
                    </a:lnTo>
                    <a:lnTo>
                      <a:pt x="4719" y="5739"/>
                    </a:lnTo>
                    <a:lnTo>
                      <a:pt x="4030" y="6096"/>
                    </a:lnTo>
                    <a:lnTo>
                      <a:pt x="3316" y="6402"/>
                    </a:lnTo>
                    <a:lnTo>
                      <a:pt x="2576" y="6657"/>
                    </a:lnTo>
                    <a:lnTo>
                      <a:pt x="1811" y="6861"/>
                    </a:lnTo>
                    <a:lnTo>
                      <a:pt x="1046" y="7014"/>
                    </a:lnTo>
                    <a:lnTo>
                      <a:pt x="255" y="7116"/>
                    </a:lnTo>
                    <a:lnTo>
                      <a:pt x="153" y="7167"/>
                    </a:lnTo>
                    <a:lnTo>
                      <a:pt x="51" y="7243"/>
                    </a:lnTo>
                    <a:lnTo>
                      <a:pt x="0" y="7320"/>
                    </a:lnTo>
                    <a:lnTo>
                      <a:pt x="0" y="7422"/>
                    </a:lnTo>
                    <a:lnTo>
                      <a:pt x="0" y="7524"/>
                    </a:lnTo>
                    <a:lnTo>
                      <a:pt x="51" y="7626"/>
                    </a:lnTo>
                    <a:lnTo>
                      <a:pt x="153" y="7677"/>
                    </a:lnTo>
                    <a:lnTo>
                      <a:pt x="255" y="7702"/>
                    </a:lnTo>
                    <a:lnTo>
                      <a:pt x="663" y="7677"/>
                    </a:lnTo>
                    <a:lnTo>
                      <a:pt x="1072" y="7626"/>
                    </a:lnTo>
                    <a:lnTo>
                      <a:pt x="1454" y="7575"/>
                    </a:lnTo>
                    <a:lnTo>
                      <a:pt x="1862" y="7498"/>
                    </a:lnTo>
                    <a:lnTo>
                      <a:pt x="2245" y="7422"/>
                    </a:lnTo>
                    <a:lnTo>
                      <a:pt x="2653" y="7320"/>
                    </a:lnTo>
                    <a:lnTo>
                      <a:pt x="3035" y="7192"/>
                    </a:lnTo>
                    <a:lnTo>
                      <a:pt x="3418" y="7065"/>
                    </a:lnTo>
                    <a:lnTo>
                      <a:pt x="3775" y="6912"/>
                    </a:lnTo>
                    <a:lnTo>
                      <a:pt x="4158" y="6759"/>
                    </a:lnTo>
                    <a:lnTo>
                      <a:pt x="4515" y="6580"/>
                    </a:lnTo>
                    <a:lnTo>
                      <a:pt x="4872" y="6402"/>
                    </a:lnTo>
                    <a:lnTo>
                      <a:pt x="5203" y="6198"/>
                    </a:lnTo>
                    <a:lnTo>
                      <a:pt x="5535" y="5968"/>
                    </a:lnTo>
                    <a:lnTo>
                      <a:pt x="5866" y="5739"/>
                    </a:lnTo>
                    <a:lnTo>
                      <a:pt x="6172" y="5509"/>
                    </a:lnTo>
                    <a:lnTo>
                      <a:pt x="6478" y="5254"/>
                    </a:lnTo>
                    <a:lnTo>
                      <a:pt x="6785" y="4999"/>
                    </a:lnTo>
                    <a:lnTo>
                      <a:pt x="7065" y="4719"/>
                    </a:lnTo>
                    <a:lnTo>
                      <a:pt x="7320" y="4412"/>
                    </a:lnTo>
                    <a:lnTo>
                      <a:pt x="7575" y="4132"/>
                    </a:lnTo>
                    <a:lnTo>
                      <a:pt x="7805" y="3800"/>
                    </a:lnTo>
                    <a:lnTo>
                      <a:pt x="8034" y="3494"/>
                    </a:lnTo>
                    <a:lnTo>
                      <a:pt x="8238" y="3137"/>
                    </a:lnTo>
                    <a:lnTo>
                      <a:pt x="8417" y="2806"/>
                    </a:lnTo>
                    <a:lnTo>
                      <a:pt x="8595" y="2449"/>
                    </a:lnTo>
                    <a:lnTo>
                      <a:pt x="8748" y="2066"/>
                    </a:lnTo>
                    <a:lnTo>
                      <a:pt x="8876" y="1709"/>
                    </a:lnTo>
                    <a:lnTo>
                      <a:pt x="8978" y="1301"/>
                    </a:lnTo>
                    <a:lnTo>
                      <a:pt x="9080" y="918"/>
                    </a:lnTo>
                    <a:lnTo>
                      <a:pt x="9156" y="510"/>
                    </a:lnTo>
                    <a:lnTo>
                      <a:pt x="9207" y="77"/>
                    </a:lnTo>
                    <a:lnTo>
                      <a:pt x="9207" y="51"/>
                    </a:lnTo>
                    <a:lnTo>
                      <a:pt x="9182" y="26"/>
                    </a:lnTo>
                    <a:lnTo>
                      <a:pt x="9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120"/>
              <p:cNvSpPr/>
              <p:nvPr/>
            </p:nvSpPr>
            <p:spPr>
              <a:xfrm>
                <a:off x="-1209125" y="1965725"/>
                <a:ext cx="214250" cy="145400"/>
              </a:xfrm>
              <a:custGeom>
                <a:avLst/>
                <a:gdLst/>
                <a:ahLst/>
                <a:cxnLst/>
                <a:rect l="l" t="t" r="r" b="b"/>
                <a:pathLst>
                  <a:path w="8570" h="5816" extrusionOk="0">
                    <a:moveTo>
                      <a:pt x="8468" y="1"/>
                    </a:moveTo>
                    <a:lnTo>
                      <a:pt x="7907" y="256"/>
                    </a:lnTo>
                    <a:lnTo>
                      <a:pt x="7346" y="562"/>
                    </a:lnTo>
                    <a:lnTo>
                      <a:pt x="6785" y="842"/>
                    </a:lnTo>
                    <a:lnTo>
                      <a:pt x="6249" y="1174"/>
                    </a:lnTo>
                    <a:lnTo>
                      <a:pt x="5713" y="1480"/>
                    </a:lnTo>
                    <a:lnTo>
                      <a:pt x="5178" y="1837"/>
                    </a:lnTo>
                    <a:lnTo>
                      <a:pt x="4668" y="2194"/>
                    </a:lnTo>
                    <a:lnTo>
                      <a:pt x="4158" y="2551"/>
                    </a:lnTo>
                    <a:lnTo>
                      <a:pt x="3086" y="3316"/>
                    </a:lnTo>
                    <a:lnTo>
                      <a:pt x="2066" y="4107"/>
                    </a:lnTo>
                    <a:lnTo>
                      <a:pt x="1046" y="4923"/>
                    </a:lnTo>
                    <a:lnTo>
                      <a:pt x="26" y="5714"/>
                    </a:lnTo>
                    <a:lnTo>
                      <a:pt x="0" y="5765"/>
                    </a:lnTo>
                    <a:lnTo>
                      <a:pt x="26" y="5790"/>
                    </a:lnTo>
                    <a:lnTo>
                      <a:pt x="51" y="5816"/>
                    </a:lnTo>
                    <a:lnTo>
                      <a:pt x="77" y="5816"/>
                    </a:lnTo>
                    <a:lnTo>
                      <a:pt x="1174" y="5127"/>
                    </a:lnTo>
                    <a:lnTo>
                      <a:pt x="2296" y="4464"/>
                    </a:lnTo>
                    <a:lnTo>
                      <a:pt x="3393" y="3801"/>
                    </a:lnTo>
                    <a:lnTo>
                      <a:pt x="4489" y="3087"/>
                    </a:lnTo>
                    <a:lnTo>
                      <a:pt x="5560" y="2424"/>
                    </a:lnTo>
                    <a:lnTo>
                      <a:pt x="6606" y="1684"/>
                    </a:lnTo>
                    <a:lnTo>
                      <a:pt x="7601" y="919"/>
                    </a:lnTo>
                    <a:lnTo>
                      <a:pt x="8570" y="103"/>
                    </a:lnTo>
                    <a:lnTo>
                      <a:pt x="8570" y="26"/>
                    </a:lnTo>
                    <a:lnTo>
                      <a:pt x="85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120"/>
              <p:cNvSpPr/>
              <p:nvPr/>
            </p:nvSpPr>
            <p:spPr>
              <a:xfrm>
                <a:off x="-1120500" y="1740650"/>
                <a:ext cx="130100" cy="306075"/>
              </a:xfrm>
              <a:custGeom>
                <a:avLst/>
                <a:gdLst/>
                <a:ahLst/>
                <a:cxnLst/>
                <a:rect l="l" t="t" r="r" b="b"/>
                <a:pathLst>
                  <a:path w="5204" h="12243" extrusionOk="0">
                    <a:moveTo>
                      <a:pt x="5152" y="1"/>
                    </a:moveTo>
                    <a:lnTo>
                      <a:pt x="5127" y="26"/>
                    </a:lnTo>
                    <a:lnTo>
                      <a:pt x="4974" y="766"/>
                    </a:lnTo>
                    <a:lnTo>
                      <a:pt x="4821" y="1506"/>
                    </a:lnTo>
                    <a:lnTo>
                      <a:pt x="4489" y="2985"/>
                    </a:lnTo>
                    <a:lnTo>
                      <a:pt x="4209" y="4413"/>
                    </a:lnTo>
                    <a:lnTo>
                      <a:pt x="4056" y="5102"/>
                    </a:lnTo>
                    <a:lnTo>
                      <a:pt x="3877" y="5765"/>
                    </a:lnTo>
                    <a:lnTo>
                      <a:pt x="3801" y="6096"/>
                    </a:lnTo>
                    <a:lnTo>
                      <a:pt x="3699" y="6428"/>
                    </a:lnTo>
                    <a:lnTo>
                      <a:pt x="3571" y="6734"/>
                    </a:lnTo>
                    <a:lnTo>
                      <a:pt x="3418" y="7040"/>
                    </a:lnTo>
                    <a:lnTo>
                      <a:pt x="3240" y="7321"/>
                    </a:lnTo>
                    <a:lnTo>
                      <a:pt x="3036" y="7601"/>
                    </a:lnTo>
                    <a:lnTo>
                      <a:pt x="2832" y="7882"/>
                    </a:lnTo>
                    <a:lnTo>
                      <a:pt x="2602" y="8111"/>
                    </a:lnTo>
                    <a:lnTo>
                      <a:pt x="2321" y="8366"/>
                    </a:lnTo>
                    <a:lnTo>
                      <a:pt x="2015" y="8596"/>
                    </a:lnTo>
                    <a:lnTo>
                      <a:pt x="1429" y="9055"/>
                    </a:lnTo>
                    <a:lnTo>
                      <a:pt x="1123" y="9310"/>
                    </a:lnTo>
                    <a:lnTo>
                      <a:pt x="766" y="9565"/>
                    </a:lnTo>
                    <a:lnTo>
                      <a:pt x="791" y="9361"/>
                    </a:lnTo>
                    <a:lnTo>
                      <a:pt x="842" y="9157"/>
                    </a:lnTo>
                    <a:lnTo>
                      <a:pt x="1021" y="8035"/>
                    </a:lnTo>
                    <a:lnTo>
                      <a:pt x="1225" y="6759"/>
                    </a:lnTo>
                    <a:lnTo>
                      <a:pt x="1429" y="5510"/>
                    </a:lnTo>
                    <a:lnTo>
                      <a:pt x="1811" y="3036"/>
                    </a:lnTo>
                    <a:lnTo>
                      <a:pt x="2015" y="1786"/>
                    </a:lnTo>
                    <a:lnTo>
                      <a:pt x="2270" y="562"/>
                    </a:lnTo>
                    <a:lnTo>
                      <a:pt x="2245" y="511"/>
                    </a:lnTo>
                    <a:lnTo>
                      <a:pt x="2168" y="511"/>
                    </a:lnTo>
                    <a:lnTo>
                      <a:pt x="2143" y="562"/>
                    </a:lnTo>
                    <a:lnTo>
                      <a:pt x="1531" y="2985"/>
                    </a:lnTo>
                    <a:lnTo>
                      <a:pt x="1225" y="4184"/>
                    </a:lnTo>
                    <a:lnTo>
                      <a:pt x="919" y="5408"/>
                    </a:lnTo>
                    <a:lnTo>
                      <a:pt x="740" y="6504"/>
                    </a:lnTo>
                    <a:lnTo>
                      <a:pt x="460" y="8111"/>
                    </a:lnTo>
                    <a:lnTo>
                      <a:pt x="103" y="10458"/>
                    </a:lnTo>
                    <a:lnTo>
                      <a:pt x="52" y="10891"/>
                    </a:lnTo>
                    <a:lnTo>
                      <a:pt x="52" y="11325"/>
                    </a:lnTo>
                    <a:lnTo>
                      <a:pt x="1" y="11758"/>
                    </a:lnTo>
                    <a:lnTo>
                      <a:pt x="52" y="12192"/>
                    </a:lnTo>
                    <a:lnTo>
                      <a:pt x="52" y="12243"/>
                    </a:lnTo>
                    <a:lnTo>
                      <a:pt x="128" y="12243"/>
                    </a:lnTo>
                    <a:lnTo>
                      <a:pt x="179" y="12192"/>
                    </a:lnTo>
                    <a:lnTo>
                      <a:pt x="332" y="11784"/>
                    </a:lnTo>
                    <a:lnTo>
                      <a:pt x="409" y="11350"/>
                    </a:lnTo>
                    <a:lnTo>
                      <a:pt x="511" y="10917"/>
                    </a:lnTo>
                    <a:lnTo>
                      <a:pt x="613" y="10483"/>
                    </a:lnTo>
                    <a:lnTo>
                      <a:pt x="613" y="10330"/>
                    </a:lnTo>
                    <a:lnTo>
                      <a:pt x="664" y="10177"/>
                    </a:lnTo>
                    <a:lnTo>
                      <a:pt x="944" y="9973"/>
                    </a:lnTo>
                    <a:lnTo>
                      <a:pt x="1225" y="9769"/>
                    </a:lnTo>
                    <a:lnTo>
                      <a:pt x="1760" y="9361"/>
                    </a:lnTo>
                    <a:lnTo>
                      <a:pt x="2347" y="8953"/>
                    </a:lnTo>
                    <a:lnTo>
                      <a:pt x="2934" y="8494"/>
                    </a:lnTo>
                    <a:lnTo>
                      <a:pt x="3189" y="8264"/>
                    </a:lnTo>
                    <a:lnTo>
                      <a:pt x="3418" y="8009"/>
                    </a:lnTo>
                    <a:lnTo>
                      <a:pt x="3622" y="7754"/>
                    </a:lnTo>
                    <a:lnTo>
                      <a:pt x="3801" y="7474"/>
                    </a:lnTo>
                    <a:lnTo>
                      <a:pt x="3979" y="7193"/>
                    </a:lnTo>
                    <a:lnTo>
                      <a:pt x="4132" y="6887"/>
                    </a:lnTo>
                    <a:lnTo>
                      <a:pt x="4260" y="6581"/>
                    </a:lnTo>
                    <a:lnTo>
                      <a:pt x="4362" y="6275"/>
                    </a:lnTo>
                    <a:lnTo>
                      <a:pt x="4515" y="5561"/>
                    </a:lnTo>
                    <a:lnTo>
                      <a:pt x="4642" y="4847"/>
                    </a:lnTo>
                    <a:lnTo>
                      <a:pt x="4744" y="4133"/>
                    </a:lnTo>
                    <a:lnTo>
                      <a:pt x="4821" y="3418"/>
                    </a:lnTo>
                    <a:lnTo>
                      <a:pt x="4999" y="1735"/>
                    </a:lnTo>
                    <a:lnTo>
                      <a:pt x="5076" y="868"/>
                    </a:lnTo>
                    <a:lnTo>
                      <a:pt x="5203" y="26"/>
                    </a:lnTo>
                    <a:lnTo>
                      <a:pt x="51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20"/>
              <p:cNvSpPr/>
              <p:nvPr/>
            </p:nvSpPr>
            <p:spPr>
              <a:xfrm>
                <a:off x="-2681350" y="3439875"/>
                <a:ext cx="388950" cy="448900"/>
              </a:xfrm>
              <a:custGeom>
                <a:avLst/>
                <a:gdLst/>
                <a:ahLst/>
                <a:cxnLst/>
                <a:rect l="l" t="t" r="r" b="b"/>
                <a:pathLst>
                  <a:path w="15558" h="17956" extrusionOk="0">
                    <a:moveTo>
                      <a:pt x="26" y="1"/>
                    </a:moveTo>
                    <a:lnTo>
                      <a:pt x="0" y="26"/>
                    </a:lnTo>
                    <a:lnTo>
                      <a:pt x="0" y="52"/>
                    </a:lnTo>
                    <a:lnTo>
                      <a:pt x="0" y="103"/>
                    </a:lnTo>
                    <a:lnTo>
                      <a:pt x="765" y="970"/>
                    </a:lnTo>
                    <a:lnTo>
                      <a:pt x="1479" y="1888"/>
                    </a:lnTo>
                    <a:lnTo>
                      <a:pt x="2193" y="2832"/>
                    </a:lnTo>
                    <a:lnTo>
                      <a:pt x="2933" y="3724"/>
                    </a:lnTo>
                    <a:lnTo>
                      <a:pt x="4387" y="5509"/>
                    </a:lnTo>
                    <a:lnTo>
                      <a:pt x="5866" y="7269"/>
                    </a:lnTo>
                    <a:lnTo>
                      <a:pt x="7345" y="9029"/>
                    </a:lnTo>
                    <a:lnTo>
                      <a:pt x="8876" y="10763"/>
                    </a:lnTo>
                    <a:lnTo>
                      <a:pt x="10406" y="12498"/>
                    </a:lnTo>
                    <a:lnTo>
                      <a:pt x="11962" y="14181"/>
                    </a:lnTo>
                    <a:lnTo>
                      <a:pt x="12829" y="15125"/>
                    </a:lnTo>
                    <a:lnTo>
                      <a:pt x="13696" y="16068"/>
                    </a:lnTo>
                    <a:lnTo>
                      <a:pt x="14155" y="16553"/>
                    </a:lnTo>
                    <a:lnTo>
                      <a:pt x="14614" y="17037"/>
                    </a:lnTo>
                    <a:lnTo>
                      <a:pt x="14844" y="17267"/>
                    </a:lnTo>
                    <a:lnTo>
                      <a:pt x="15048" y="17496"/>
                    </a:lnTo>
                    <a:lnTo>
                      <a:pt x="15226" y="17726"/>
                    </a:lnTo>
                    <a:lnTo>
                      <a:pt x="15456" y="17930"/>
                    </a:lnTo>
                    <a:lnTo>
                      <a:pt x="15481" y="17956"/>
                    </a:lnTo>
                    <a:lnTo>
                      <a:pt x="15532" y="17930"/>
                    </a:lnTo>
                    <a:lnTo>
                      <a:pt x="15558" y="17905"/>
                    </a:lnTo>
                    <a:lnTo>
                      <a:pt x="15532" y="17853"/>
                    </a:lnTo>
                    <a:lnTo>
                      <a:pt x="15226" y="17420"/>
                    </a:lnTo>
                    <a:lnTo>
                      <a:pt x="14895" y="17012"/>
                    </a:lnTo>
                    <a:lnTo>
                      <a:pt x="14180" y="16170"/>
                    </a:lnTo>
                    <a:lnTo>
                      <a:pt x="13441" y="15278"/>
                    </a:lnTo>
                    <a:lnTo>
                      <a:pt x="12676" y="14359"/>
                    </a:lnTo>
                    <a:lnTo>
                      <a:pt x="11222" y="12574"/>
                    </a:lnTo>
                    <a:lnTo>
                      <a:pt x="9768" y="10814"/>
                    </a:lnTo>
                    <a:lnTo>
                      <a:pt x="8289" y="9029"/>
                    </a:lnTo>
                    <a:lnTo>
                      <a:pt x="6784" y="7295"/>
                    </a:lnTo>
                    <a:lnTo>
                      <a:pt x="5228" y="5560"/>
                    </a:lnTo>
                    <a:lnTo>
                      <a:pt x="3673" y="3877"/>
                    </a:lnTo>
                    <a:lnTo>
                      <a:pt x="1938" y="2015"/>
                    </a:lnTo>
                    <a:lnTo>
                      <a:pt x="995" y="1046"/>
                    </a:lnTo>
                    <a:lnTo>
                      <a:pt x="536" y="536"/>
                    </a:lnTo>
                    <a:lnTo>
                      <a:pt x="77" y="26"/>
                    </a:lnTo>
                    <a:lnTo>
                      <a:pt x="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20"/>
              <p:cNvSpPr/>
              <p:nvPr/>
            </p:nvSpPr>
            <p:spPr>
              <a:xfrm>
                <a:off x="-1817400" y="179175"/>
                <a:ext cx="990875" cy="1183400"/>
              </a:xfrm>
              <a:custGeom>
                <a:avLst/>
                <a:gdLst/>
                <a:ahLst/>
                <a:cxnLst/>
                <a:rect l="l" t="t" r="r" b="b"/>
                <a:pathLst>
                  <a:path w="39635" h="47336" extrusionOk="0">
                    <a:moveTo>
                      <a:pt x="30376" y="0"/>
                    </a:moveTo>
                    <a:lnTo>
                      <a:pt x="29891" y="26"/>
                    </a:lnTo>
                    <a:lnTo>
                      <a:pt x="29407" y="51"/>
                    </a:lnTo>
                    <a:lnTo>
                      <a:pt x="28922" y="128"/>
                    </a:lnTo>
                    <a:lnTo>
                      <a:pt x="28438" y="204"/>
                    </a:lnTo>
                    <a:lnTo>
                      <a:pt x="27953" y="332"/>
                    </a:lnTo>
                    <a:lnTo>
                      <a:pt x="27468" y="459"/>
                    </a:lnTo>
                    <a:lnTo>
                      <a:pt x="26984" y="612"/>
                    </a:lnTo>
                    <a:lnTo>
                      <a:pt x="26499" y="816"/>
                    </a:lnTo>
                    <a:lnTo>
                      <a:pt x="26040" y="1020"/>
                    </a:lnTo>
                    <a:lnTo>
                      <a:pt x="25581" y="1250"/>
                    </a:lnTo>
                    <a:lnTo>
                      <a:pt x="25122" y="1505"/>
                    </a:lnTo>
                    <a:lnTo>
                      <a:pt x="24663" y="1811"/>
                    </a:lnTo>
                    <a:lnTo>
                      <a:pt x="24229" y="2117"/>
                    </a:lnTo>
                    <a:lnTo>
                      <a:pt x="23796" y="2448"/>
                    </a:lnTo>
                    <a:lnTo>
                      <a:pt x="23388" y="2831"/>
                    </a:lnTo>
                    <a:lnTo>
                      <a:pt x="22521" y="3673"/>
                    </a:lnTo>
                    <a:lnTo>
                      <a:pt x="21679" y="4514"/>
                    </a:lnTo>
                    <a:lnTo>
                      <a:pt x="20914" y="5407"/>
                    </a:lnTo>
                    <a:lnTo>
                      <a:pt x="20149" y="6300"/>
                    </a:lnTo>
                    <a:lnTo>
                      <a:pt x="19435" y="7218"/>
                    </a:lnTo>
                    <a:lnTo>
                      <a:pt x="18746" y="8136"/>
                    </a:lnTo>
                    <a:lnTo>
                      <a:pt x="18057" y="9080"/>
                    </a:lnTo>
                    <a:lnTo>
                      <a:pt x="17394" y="10049"/>
                    </a:lnTo>
                    <a:lnTo>
                      <a:pt x="16119" y="11961"/>
                    </a:lnTo>
                    <a:lnTo>
                      <a:pt x="14818" y="13925"/>
                    </a:lnTo>
                    <a:lnTo>
                      <a:pt x="13492" y="15915"/>
                    </a:lnTo>
                    <a:lnTo>
                      <a:pt x="12778" y="16909"/>
                    </a:lnTo>
                    <a:lnTo>
                      <a:pt x="12064" y="17904"/>
                    </a:lnTo>
                    <a:lnTo>
                      <a:pt x="10559" y="19919"/>
                    </a:lnTo>
                    <a:lnTo>
                      <a:pt x="9820" y="20888"/>
                    </a:lnTo>
                    <a:lnTo>
                      <a:pt x="9054" y="21832"/>
                    </a:lnTo>
                    <a:lnTo>
                      <a:pt x="8289" y="22775"/>
                    </a:lnTo>
                    <a:lnTo>
                      <a:pt x="7550" y="23668"/>
                    </a:lnTo>
                    <a:lnTo>
                      <a:pt x="6785" y="24510"/>
                    </a:lnTo>
                    <a:lnTo>
                      <a:pt x="6019" y="25326"/>
                    </a:lnTo>
                    <a:lnTo>
                      <a:pt x="5280" y="26091"/>
                    </a:lnTo>
                    <a:lnTo>
                      <a:pt x="4515" y="26805"/>
                    </a:lnTo>
                    <a:lnTo>
                      <a:pt x="3775" y="27468"/>
                    </a:lnTo>
                    <a:lnTo>
                      <a:pt x="3035" y="28055"/>
                    </a:lnTo>
                    <a:lnTo>
                      <a:pt x="2296" y="28590"/>
                    </a:lnTo>
                    <a:lnTo>
                      <a:pt x="1582" y="29049"/>
                    </a:lnTo>
                    <a:lnTo>
                      <a:pt x="1199" y="29253"/>
                    </a:lnTo>
                    <a:lnTo>
                      <a:pt x="842" y="29432"/>
                    </a:lnTo>
                    <a:lnTo>
                      <a:pt x="485" y="29585"/>
                    </a:lnTo>
                    <a:lnTo>
                      <a:pt x="128" y="29738"/>
                    </a:lnTo>
                    <a:lnTo>
                      <a:pt x="102" y="29763"/>
                    </a:lnTo>
                    <a:lnTo>
                      <a:pt x="51" y="29814"/>
                    </a:lnTo>
                    <a:lnTo>
                      <a:pt x="0" y="29942"/>
                    </a:lnTo>
                    <a:lnTo>
                      <a:pt x="0" y="30171"/>
                    </a:lnTo>
                    <a:lnTo>
                      <a:pt x="26" y="30427"/>
                    </a:lnTo>
                    <a:lnTo>
                      <a:pt x="77" y="30758"/>
                    </a:lnTo>
                    <a:lnTo>
                      <a:pt x="153" y="31166"/>
                    </a:lnTo>
                    <a:lnTo>
                      <a:pt x="281" y="31600"/>
                    </a:lnTo>
                    <a:lnTo>
                      <a:pt x="434" y="32084"/>
                    </a:lnTo>
                    <a:lnTo>
                      <a:pt x="638" y="32594"/>
                    </a:lnTo>
                    <a:lnTo>
                      <a:pt x="868" y="33155"/>
                    </a:lnTo>
                    <a:lnTo>
                      <a:pt x="1123" y="33742"/>
                    </a:lnTo>
                    <a:lnTo>
                      <a:pt x="1403" y="34380"/>
                    </a:lnTo>
                    <a:lnTo>
                      <a:pt x="1735" y="35017"/>
                    </a:lnTo>
                    <a:lnTo>
                      <a:pt x="2092" y="35706"/>
                    </a:lnTo>
                    <a:lnTo>
                      <a:pt x="2500" y="36395"/>
                    </a:lnTo>
                    <a:lnTo>
                      <a:pt x="2933" y="37083"/>
                    </a:lnTo>
                    <a:lnTo>
                      <a:pt x="3035" y="37109"/>
                    </a:lnTo>
                    <a:lnTo>
                      <a:pt x="3137" y="37083"/>
                    </a:lnTo>
                    <a:lnTo>
                      <a:pt x="3469" y="37032"/>
                    </a:lnTo>
                    <a:lnTo>
                      <a:pt x="3877" y="36930"/>
                    </a:lnTo>
                    <a:lnTo>
                      <a:pt x="4387" y="36726"/>
                    </a:lnTo>
                    <a:lnTo>
                      <a:pt x="4948" y="36471"/>
                    </a:lnTo>
                    <a:lnTo>
                      <a:pt x="5611" y="36165"/>
                    </a:lnTo>
                    <a:lnTo>
                      <a:pt x="6300" y="35782"/>
                    </a:lnTo>
                    <a:lnTo>
                      <a:pt x="7040" y="35323"/>
                    </a:lnTo>
                    <a:lnTo>
                      <a:pt x="7830" y="34788"/>
                    </a:lnTo>
                    <a:lnTo>
                      <a:pt x="8646" y="34201"/>
                    </a:lnTo>
                    <a:lnTo>
                      <a:pt x="9462" y="33538"/>
                    </a:lnTo>
                    <a:lnTo>
                      <a:pt x="10279" y="32798"/>
                    </a:lnTo>
                    <a:lnTo>
                      <a:pt x="11120" y="31982"/>
                    </a:lnTo>
                    <a:lnTo>
                      <a:pt x="11528" y="31549"/>
                    </a:lnTo>
                    <a:lnTo>
                      <a:pt x="11936" y="31090"/>
                    </a:lnTo>
                    <a:lnTo>
                      <a:pt x="12319" y="30631"/>
                    </a:lnTo>
                    <a:lnTo>
                      <a:pt x="12727" y="30120"/>
                    </a:lnTo>
                    <a:lnTo>
                      <a:pt x="13084" y="29610"/>
                    </a:lnTo>
                    <a:lnTo>
                      <a:pt x="13467" y="29100"/>
                    </a:lnTo>
                    <a:lnTo>
                      <a:pt x="13492" y="29075"/>
                    </a:lnTo>
                    <a:lnTo>
                      <a:pt x="13518" y="29100"/>
                    </a:lnTo>
                    <a:lnTo>
                      <a:pt x="13492" y="29355"/>
                    </a:lnTo>
                    <a:lnTo>
                      <a:pt x="13390" y="29763"/>
                    </a:lnTo>
                    <a:lnTo>
                      <a:pt x="13263" y="30376"/>
                    </a:lnTo>
                    <a:lnTo>
                      <a:pt x="13059" y="31115"/>
                    </a:lnTo>
                    <a:lnTo>
                      <a:pt x="12804" y="31957"/>
                    </a:lnTo>
                    <a:lnTo>
                      <a:pt x="12497" y="32926"/>
                    </a:lnTo>
                    <a:lnTo>
                      <a:pt x="12115" y="33972"/>
                    </a:lnTo>
                    <a:lnTo>
                      <a:pt x="11681" y="35068"/>
                    </a:lnTo>
                    <a:lnTo>
                      <a:pt x="11197" y="36190"/>
                    </a:lnTo>
                    <a:lnTo>
                      <a:pt x="10661" y="37313"/>
                    </a:lnTo>
                    <a:lnTo>
                      <a:pt x="10381" y="37874"/>
                    </a:lnTo>
                    <a:lnTo>
                      <a:pt x="10075" y="38435"/>
                    </a:lnTo>
                    <a:lnTo>
                      <a:pt x="9769" y="38970"/>
                    </a:lnTo>
                    <a:lnTo>
                      <a:pt x="9437" y="39506"/>
                    </a:lnTo>
                    <a:lnTo>
                      <a:pt x="9105" y="40016"/>
                    </a:lnTo>
                    <a:lnTo>
                      <a:pt x="8748" y="40501"/>
                    </a:lnTo>
                    <a:lnTo>
                      <a:pt x="8391" y="40985"/>
                    </a:lnTo>
                    <a:lnTo>
                      <a:pt x="8009" y="41419"/>
                    </a:lnTo>
                    <a:lnTo>
                      <a:pt x="7601" y="41852"/>
                    </a:lnTo>
                    <a:lnTo>
                      <a:pt x="7193" y="42235"/>
                    </a:lnTo>
                    <a:lnTo>
                      <a:pt x="7754" y="42745"/>
                    </a:lnTo>
                    <a:lnTo>
                      <a:pt x="8315" y="43230"/>
                    </a:lnTo>
                    <a:lnTo>
                      <a:pt x="8901" y="43689"/>
                    </a:lnTo>
                    <a:lnTo>
                      <a:pt x="9488" y="44148"/>
                    </a:lnTo>
                    <a:lnTo>
                      <a:pt x="10100" y="44556"/>
                    </a:lnTo>
                    <a:lnTo>
                      <a:pt x="10738" y="44938"/>
                    </a:lnTo>
                    <a:lnTo>
                      <a:pt x="11401" y="45295"/>
                    </a:lnTo>
                    <a:lnTo>
                      <a:pt x="12038" y="45653"/>
                    </a:lnTo>
                    <a:lnTo>
                      <a:pt x="12727" y="45959"/>
                    </a:lnTo>
                    <a:lnTo>
                      <a:pt x="13416" y="46239"/>
                    </a:lnTo>
                    <a:lnTo>
                      <a:pt x="14104" y="46494"/>
                    </a:lnTo>
                    <a:lnTo>
                      <a:pt x="14818" y="46724"/>
                    </a:lnTo>
                    <a:lnTo>
                      <a:pt x="15532" y="46928"/>
                    </a:lnTo>
                    <a:lnTo>
                      <a:pt x="16247" y="47081"/>
                    </a:lnTo>
                    <a:lnTo>
                      <a:pt x="16986" y="47234"/>
                    </a:lnTo>
                    <a:lnTo>
                      <a:pt x="17726" y="47336"/>
                    </a:lnTo>
                    <a:lnTo>
                      <a:pt x="17904" y="47310"/>
                    </a:lnTo>
                    <a:lnTo>
                      <a:pt x="18083" y="47259"/>
                    </a:lnTo>
                    <a:lnTo>
                      <a:pt x="18287" y="47183"/>
                    </a:lnTo>
                    <a:lnTo>
                      <a:pt x="18516" y="47055"/>
                    </a:lnTo>
                    <a:lnTo>
                      <a:pt x="18772" y="46902"/>
                    </a:lnTo>
                    <a:lnTo>
                      <a:pt x="19052" y="46724"/>
                    </a:lnTo>
                    <a:lnTo>
                      <a:pt x="19639" y="46290"/>
                    </a:lnTo>
                    <a:lnTo>
                      <a:pt x="20276" y="45729"/>
                    </a:lnTo>
                    <a:lnTo>
                      <a:pt x="20965" y="45091"/>
                    </a:lnTo>
                    <a:lnTo>
                      <a:pt x="21705" y="44352"/>
                    </a:lnTo>
                    <a:lnTo>
                      <a:pt x="22470" y="43510"/>
                    </a:lnTo>
                    <a:lnTo>
                      <a:pt x="23235" y="42618"/>
                    </a:lnTo>
                    <a:lnTo>
                      <a:pt x="24000" y="41674"/>
                    </a:lnTo>
                    <a:lnTo>
                      <a:pt x="24791" y="40654"/>
                    </a:lnTo>
                    <a:lnTo>
                      <a:pt x="25556" y="39608"/>
                    </a:lnTo>
                    <a:lnTo>
                      <a:pt x="26270" y="38511"/>
                    </a:lnTo>
                    <a:lnTo>
                      <a:pt x="26984" y="37389"/>
                    </a:lnTo>
                    <a:lnTo>
                      <a:pt x="27647" y="36267"/>
                    </a:lnTo>
                    <a:lnTo>
                      <a:pt x="28234" y="35119"/>
                    </a:lnTo>
                    <a:lnTo>
                      <a:pt x="28285" y="35017"/>
                    </a:lnTo>
                    <a:lnTo>
                      <a:pt x="28336" y="34992"/>
                    </a:lnTo>
                    <a:lnTo>
                      <a:pt x="28361" y="35017"/>
                    </a:lnTo>
                    <a:lnTo>
                      <a:pt x="28361" y="35119"/>
                    </a:lnTo>
                    <a:lnTo>
                      <a:pt x="28336" y="35425"/>
                    </a:lnTo>
                    <a:lnTo>
                      <a:pt x="28259" y="35935"/>
                    </a:lnTo>
                    <a:lnTo>
                      <a:pt x="28106" y="36599"/>
                    </a:lnTo>
                    <a:lnTo>
                      <a:pt x="27928" y="37389"/>
                    </a:lnTo>
                    <a:lnTo>
                      <a:pt x="27673" y="38282"/>
                    </a:lnTo>
                    <a:lnTo>
                      <a:pt x="27366" y="39251"/>
                    </a:lnTo>
                    <a:lnTo>
                      <a:pt x="27035" y="40271"/>
                    </a:lnTo>
                    <a:lnTo>
                      <a:pt x="26652" y="41342"/>
                    </a:lnTo>
                    <a:lnTo>
                      <a:pt x="26219" y="42414"/>
                    </a:lnTo>
                    <a:lnTo>
                      <a:pt x="25734" y="43485"/>
                    </a:lnTo>
                    <a:lnTo>
                      <a:pt x="25479" y="43995"/>
                    </a:lnTo>
                    <a:lnTo>
                      <a:pt x="25199" y="44505"/>
                    </a:lnTo>
                    <a:lnTo>
                      <a:pt x="24918" y="44989"/>
                    </a:lnTo>
                    <a:lnTo>
                      <a:pt x="24637" y="45449"/>
                    </a:lnTo>
                    <a:lnTo>
                      <a:pt x="24331" y="45882"/>
                    </a:lnTo>
                    <a:lnTo>
                      <a:pt x="24025" y="46290"/>
                    </a:lnTo>
                    <a:lnTo>
                      <a:pt x="23719" y="46673"/>
                    </a:lnTo>
                    <a:lnTo>
                      <a:pt x="23388" y="47030"/>
                    </a:lnTo>
                    <a:lnTo>
                      <a:pt x="24076" y="46877"/>
                    </a:lnTo>
                    <a:lnTo>
                      <a:pt x="24765" y="46724"/>
                    </a:lnTo>
                    <a:lnTo>
                      <a:pt x="25428" y="46520"/>
                    </a:lnTo>
                    <a:lnTo>
                      <a:pt x="26091" y="46316"/>
                    </a:lnTo>
                    <a:lnTo>
                      <a:pt x="26754" y="46086"/>
                    </a:lnTo>
                    <a:lnTo>
                      <a:pt x="27392" y="45857"/>
                    </a:lnTo>
                    <a:lnTo>
                      <a:pt x="28055" y="45602"/>
                    </a:lnTo>
                    <a:lnTo>
                      <a:pt x="28693" y="45295"/>
                    </a:lnTo>
                    <a:lnTo>
                      <a:pt x="28820" y="45244"/>
                    </a:lnTo>
                    <a:lnTo>
                      <a:pt x="28948" y="45117"/>
                    </a:lnTo>
                    <a:lnTo>
                      <a:pt x="29101" y="44938"/>
                    </a:lnTo>
                    <a:lnTo>
                      <a:pt x="29279" y="44734"/>
                    </a:lnTo>
                    <a:lnTo>
                      <a:pt x="29636" y="44199"/>
                    </a:lnTo>
                    <a:lnTo>
                      <a:pt x="30070" y="43510"/>
                    </a:lnTo>
                    <a:lnTo>
                      <a:pt x="30529" y="42694"/>
                    </a:lnTo>
                    <a:lnTo>
                      <a:pt x="31039" y="41725"/>
                    </a:lnTo>
                    <a:lnTo>
                      <a:pt x="31575" y="40628"/>
                    </a:lnTo>
                    <a:lnTo>
                      <a:pt x="32136" y="39430"/>
                    </a:lnTo>
                    <a:lnTo>
                      <a:pt x="32722" y="38129"/>
                    </a:lnTo>
                    <a:lnTo>
                      <a:pt x="33309" y="36726"/>
                    </a:lnTo>
                    <a:lnTo>
                      <a:pt x="33921" y="35221"/>
                    </a:lnTo>
                    <a:lnTo>
                      <a:pt x="34533" y="33666"/>
                    </a:lnTo>
                    <a:lnTo>
                      <a:pt x="35120" y="32059"/>
                    </a:lnTo>
                    <a:lnTo>
                      <a:pt x="35706" y="30376"/>
                    </a:lnTo>
                    <a:lnTo>
                      <a:pt x="36267" y="28667"/>
                    </a:lnTo>
                    <a:lnTo>
                      <a:pt x="36803" y="26907"/>
                    </a:lnTo>
                    <a:lnTo>
                      <a:pt x="37339" y="25147"/>
                    </a:lnTo>
                    <a:lnTo>
                      <a:pt x="37798" y="23362"/>
                    </a:lnTo>
                    <a:lnTo>
                      <a:pt x="38231" y="21577"/>
                    </a:lnTo>
                    <a:lnTo>
                      <a:pt x="38639" y="19791"/>
                    </a:lnTo>
                    <a:lnTo>
                      <a:pt x="38971" y="18031"/>
                    </a:lnTo>
                    <a:lnTo>
                      <a:pt x="39226" y="16297"/>
                    </a:lnTo>
                    <a:lnTo>
                      <a:pt x="39353" y="15456"/>
                    </a:lnTo>
                    <a:lnTo>
                      <a:pt x="39430" y="14614"/>
                    </a:lnTo>
                    <a:lnTo>
                      <a:pt x="39506" y="13772"/>
                    </a:lnTo>
                    <a:lnTo>
                      <a:pt x="39583" y="12956"/>
                    </a:lnTo>
                    <a:lnTo>
                      <a:pt x="39609" y="12166"/>
                    </a:lnTo>
                    <a:lnTo>
                      <a:pt x="39634" y="11375"/>
                    </a:lnTo>
                    <a:lnTo>
                      <a:pt x="39634" y="10610"/>
                    </a:lnTo>
                    <a:lnTo>
                      <a:pt x="39609" y="9845"/>
                    </a:lnTo>
                    <a:lnTo>
                      <a:pt x="39558" y="9131"/>
                    </a:lnTo>
                    <a:lnTo>
                      <a:pt x="39481" y="8416"/>
                    </a:lnTo>
                    <a:lnTo>
                      <a:pt x="39379" y="7728"/>
                    </a:lnTo>
                    <a:lnTo>
                      <a:pt x="39251" y="7065"/>
                    </a:lnTo>
                    <a:lnTo>
                      <a:pt x="39124" y="6427"/>
                    </a:lnTo>
                    <a:lnTo>
                      <a:pt x="38945" y="5815"/>
                    </a:lnTo>
                    <a:lnTo>
                      <a:pt x="38741" y="5228"/>
                    </a:lnTo>
                    <a:lnTo>
                      <a:pt x="38512" y="4667"/>
                    </a:lnTo>
                    <a:lnTo>
                      <a:pt x="38257" y="4132"/>
                    </a:lnTo>
                    <a:lnTo>
                      <a:pt x="37951" y="3647"/>
                    </a:lnTo>
                    <a:lnTo>
                      <a:pt x="37645" y="3188"/>
                    </a:lnTo>
                    <a:lnTo>
                      <a:pt x="37288" y="2754"/>
                    </a:lnTo>
                    <a:lnTo>
                      <a:pt x="37007" y="2448"/>
                    </a:lnTo>
                    <a:lnTo>
                      <a:pt x="36701" y="2168"/>
                    </a:lnTo>
                    <a:lnTo>
                      <a:pt x="36369" y="1887"/>
                    </a:lnTo>
                    <a:lnTo>
                      <a:pt x="36012" y="1632"/>
                    </a:lnTo>
                    <a:lnTo>
                      <a:pt x="35655" y="1377"/>
                    </a:lnTo>
                    <a:lnTo>
                      <a:pt x="35273" y="1173"/>
                    </a:lnTo>
                    <a:lnTo>
                      <a:pt x="34890" y="969"/>
                    </a:lnTo>
                    <a:lnTo>
                      <a:pt x="34482" y="765"/>
                    </a:lnTo>
                    <a:lnTo>
                      <a:pt x="34049" y="612"/>
                    </a:lnTo>
                    <a:lnTo>
                      <a:pt x="33615" y="459"/>
                    </a:lnTo>
                    <a:lnTo>
                      <a:pt x="33181" y="332"/>
                    </a:lnTo>
                    <a:lnTo>
                      <a:pt x="32722" y="230"/>
                    </a:lnTo>
                    <a:lnTo>
                      <a:pt x="32263" y="128"/>
                    </a:lnTo>
                    <a:lnTo>
                      <a:pt x="31804" y="77"/>
                    </a:lnTo>
                    <a:lnTo>
                      <a:pt x="31345" y="26"/>
                    </a:lnTo>
                    <a:lnTo>
                      <a:pt x="308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20"/>
              <p:cNvSpPr/>
              <p:nvPr/>
            </p:nvSpPr>
            <p:spPr>
              <a:xfrm>
                <a:off x="-1832075" y="204675"/>
                <a:ext cx="749850" cy="653550"/>
              </a:xfrm>
              <a:custGeom>
                <a:avLst/>
                <a:gdLst/>
                <a:ahLst/>
                <a:cxnLst/>
                <a:rect l="l" t="t" r="r" b="b"/>
                <a:pathLst>
                  <a:path w="29994" h="26142" extrusionOk="0">
                    <a:moveTo>
                      <a:pt x="29764" y="0"/>
                    </a:moveTo>
                    <a:lnTo>
                      <a:pt x="29254" y="26"/>
                    </a:lnTo>
                    <a:lnTo>
                      <a:pt x="28744" y="77"/>
                    </a:lnTo>
                    <a:lnTo>
                      <a:pt x="28234" y="179"/>
                    </a:lnTo>
                    <a:lnTo>
                      <a:pt x="27724" y="332"/>
                    </a:lnTo>
                    <a:lnTo>
                      <a:pt x="27214" y="485"/>
                    </a:lnTo>
                    <a:lnTo>
                      <a:pt x="26729" y="689"/>
                    </a:lnTo>
                    <a:lnTo>
                      <a:pt x="26219" y="918"/>
                    </a:lnTo>
                    <a:lnTo>
                      <a:pt x="25760" y="1148"/>
                    </a:lnTo>
                    <a:lnTo>
                      <a:pt x="25276" y="1428"/>
                    </a:lnTo>
                    <a:lnTo>
                      <a:pt x="24816" y="1709"/>
                    </a:lnTo>
                    <a:lnTo>
                      <a:pt x="24383" y="2015"/>
                    </a:lnTo>
                    <a:lnTo>
                      <a:pt x="23949" y="2347"/>
                    </a:lnTo>
                    <a:lnTo>
                      <a:pt x="23516" y="2678"/>
                    </a:lnTo>
                    <a:lnTo>
                      <a:pt x="23108" y="3010"/>
                    </a:lnTo>
                    <a:lnTo>
                      <a:pt x="22368" y="3724"/>
                    </a:lnTo>
                    <a:lnTo>
                      <a:pt x="21883" y="4183"/>
                    </a:lnTo>
                    <a:lnTo>
                      <a:pt x="21424" y="4667"/>
                    </a:lnTo>
                    <a:lnTo>
                      <a:pt x="20557" y="5688"/>
                    </a:lnTo>
                    <a:lnTo>
                      <a:pt x="19690" y="6708"/>
                    </a:lnTo>
                    <a:lnTo>
                      <a:pt x="18848" y="7753"/>
                    </a:lnTo>
                    <a:lnTo>
                      <a:pt x="17216" y="9896"/>
                    </a:lnTo>
                    <a:lnTo>
                      <a:pt x="16375" y="10941"/>
                    </a:lnTo>
                    <a:lnTo>
                      <a:pt x="15533" y="11987"/>
                    </a:lnTo>
                    <a:lnTo>
                      <a:pt x="14717" y="12982"/>
                    </a:lnTo>
                    <a:lnTo>
                      <a:pt x="13850" y="13976"/>
                    </a:lnTo>
                    <a:lnTo>
                      <a:pt x="12982" y="14946"/>
                    </a:lnTo>
                    <a:lnTo>
                      <a:pt x="12090" y="15915"/>
                    </a:lnTo>
                    <a:lnTo>
                      <a:pt x="11172" y="16858"/>
                    </a:lnTo>
                    <a:lnTo>
                      <a:pt x="10253" y="17777"/>
                    </a:lnTo>
                    <a:lnTo>
                      <a:pt x="9310" y="18669"/>
                    </a:lnTo>
                    <a:lnTo>
                      <a:pt x="8341" y="19562"/>
                    </a:lnTo>
                    <a:lnTo>
                      <a:pt x="7372" y="20429"/>
                    </a:lnTo>
                    <a:lnTo>
                      <a:pt x="6377" y="21271"/>
                    </a:lnTo>
                    <a:lnTo>
                      <a:pt x="5357" y="22087"/>
                    </a:lnTo>
                    <a:lnTo>
                      <a:pt x="4336" y="22903"/>
                    </a:lnTo>
                    <a:lnTo>
                      <a:pt x="3291" y="23668"/>
                    </a:lnTo>
                    <a:lnTo>
                      <a:pt x="2220" y="24459"/>
                    </a:lnTo>
                    <a:lnTo>
                      <a:pt x="1148" y="25198"/>
                    </a:lnTo>
                    <a:lnTo>
                      <a:pt x="52" y="25912"/>
                    </a:lnTo>
                    <a:lnTo>
                      <a:pt x="26" y="25938"/>
                    </a:lnTo>
                    <a:lnTo>
                      <a:pt x="1" y="25989"/>
                    </a:lnTo>
                    <a:lnTo>
                      <a:pt x="1" y="26040"/>
                    </a:lnTo>
                    <a:lnTo>
                      <a:pt x="1" y="26065"/>
                    </a:lnTo>
                    <a:lnTo>
                      <a:pt x="52" y="26116"/>
                    </a:lnTo>
                    <a:lnTo>
                      <a:pt x="77" y="26142"/>
                    </a:lnTo>
                    <a:lnTo>
                      <a:pt x="128" y="26142"/>
                    </a:lnTo>
                    <a:lnTo>
                      <a:pt x="179" y="26116"/>
                    </a:lnTo>
                    <a:lnTo>
                      <a:pt x="1276" y="25606"/>
                    </a:lnTo>
                    <a:lnTo>
                      <a:pt x="2373" y="25071"/>
                    </a:lnTo>
                    <a:lnTo>
                      <a:pt x="3418" y="24459"/>
                    </a:lnTo>
                    <a:lnTo>
                      <a:pt x="4464" y="23821"/>
                    </a:lnTo>
                    <a:lnTo>
                      <a:pt x="5459" y="23158"/>
                    </a:lnTo>
                    <a:lnTo>
                      <a:pt x="6453" y="22444"/>
                    </a:lnTo>
                    <a:lnTo>
                      <a:pt x="7423" y="21704"/>
                    </a:lnTo>
                    <a:lnTo>
                      <a:pt x="8366" y="20939"/>
                    </a:lnTo>
                    <a:lnTo>
                      <a:pt x="9284" y="20148"/>
                    </a:lnTo>
                    <a:lnTo>
                      <a:pt x="10177" y="19307"/>
                    </a:lnTo>
                    <a:lnTo>
                      <a:pt x="11070" y="18465"/>
                    </a:lnTo>
                    <a:lnTo>
                      <a:pt x="11937" y="17598"/>
                    </a:lnTo>
                    <a:lnTo>
                      <a:pt x="12778" y="16731"/>
                    </a:lnTo>
                    <a:lnTo>
                      <a:pt x="13620" y="15838"/>
                    </a:lnTo>
                    <a:lnTo>
                      <a:pt x="14411" y="14920"/>
                    </a:lnTo>
                    <a:lnTo>
                      <a:pt x="15227" y="14002"/>
                    </a:lnTo>
                    <a:lnTo>
                      <a:pt x="16017" y="13033"/>
                    </a:lnTo>
                    <a:lnTo>
                      <a:pt x="16808" y="12064"/>
                    </a:lnTo>
                    <a:lnTo>
                      <a:pt x="18313" y="10100"/>
                    </a:lnTo>
                    <a:lnTo>
                      <a:pt x="19818" y="8111"/>
                    </a:lnTo>
                    <a:lnTo>
                      <a:pt x="21322" y="6172"/>
                    </a:lnTo>
                    <a:lnTo>
                      <a:pt x="21756" y="5637"/>
                    </a:lnTo>
                    <a:lnTo>
                      <a:pt x="22215" y="5127"/>
                    </a:lnTo>
                    <a:lnTo>
                      <a:pt x="22674" y="4616"/>
                    </a:lnTo>
                    <a:lnTo>
                      <a:pt x="23133" y="4132"/>
                    </a:lnTo>
                    <a:lnTo>
                      <a:pt x="23643" y="3673"/>
                    </a:lnTo>
                    <a:lnTo>
                      <a:pt x="24153" y="3214"/>
                    </a:lnTo>
                    <a:lnTo>
                      <a:pt x="24663" y="2780"/>
                    </a:lnTo>
                    <a:lnTo>
                      <a:pt x="25199" y="2372"/>
                    </a:lnTo>
                    <a:lnTo>
                      <a:pt x="25735" y="2041"/>
                    </a:lnTo>
                    <a:lnTo>
                      <a:pt x="26296" y="1734"/>
                    </a:lnTo>
                    <a:lnTo>
                      <a:pt x="26831" y="1454"/>
                    </a:lnTo>
                    <a:lnTo>
                      <a:pt x="27418" y="1199"/>
                    </a:lnTo>
                    <a:lnTo>
                      <a:pt x="28004" y="969"/>
                    </a:lnTo>
                    <a:lnTo>
                      <a:pt x="28591" y="791"/>
                    </a:lnTo>
                    <a:lnTo>
                      <a:pt x="29203" y="612"/>
                    </a:lnTo>
                    <a:lnTo>
                      <a:pt x="29815" y="485"/>
                    </a:lnTo>
                    <a:lnTo>
                      <a:pt x="29892" y="434"/>
                    </a:lnTo>
                    <a:lnTo>
                      <a:pt x="29943" y="357"/>
                    </a:lnTo>
                    <a:lnTo>
                      <a:pt x="29994" y="281"/>
                    </a:lnTo>
                    <a:lnTo>
                      <a:pt x="29968" y="179"/>
                    </a:lnTo>
                    <a:lnTo>
                      <a:pt x="29943" y="102"/>
                    </a:lnTo>
                    <a:lnTo>
                      <a:pt x="29892" y="51"/>
                    </a:lnTo>
                    <a:lnTo>
                      <a:pt x="29841" y="26"/>
                    </a:lnTo>
                    <a:lnTo>
                      <a:pt x="297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20"/>
              <p:cNvSpPr/>
              <p:nvPr/>
            </p:nvSpPr>
            <p:spPr>
              <a:xfrm>
                <a:off x="-1104550" y="819325"/>
                <a:ext cx="1317950" cy="610200"/>
              </a:xfrm>
              <a:custGeom>
                <a:avLst/>
                <a:gdLst/>
                <a:ahLst/>
                <a:cxnLst/>
                <a:rect l="l" t="t" r="r" b="b"/>
                <a:pathLst>
                  <a:path w="52718" h="24408" extrusionOk="0">
                    <a:moveTo>
                      <a:pt x="1989" y="0"/>
                    </a:moveTo>
                    <a:lnTo>
                      <a:pt x="1734" y="26"/>
                    </a:lnTo>
                    <a:lnTo>
                      <a:pt x="1505" y="51"/>
                    </a:lnTo>
                    <a:lnTo>
                      <a:pt x="1275" y="77"/>
                    </a:lnTo>
                    <a:lnTo>
                      <a:pt x="1097" y="153"/>
                    </a:lnTo>
                    <a:lnTo>
                      <a:pt x="893" y="230"/>
                    </a:lnTo>
                    <a:lnTo>
                      <a:pt x="740" y="306"/>
                    </a:lnTo>
                    <a:lnTo>
                      <a:pt x="587" y="408"/>
                    </a:lnTo>
                    <a:lnTo>
                      <a:pt x="459" y="536"/>
                    </a:lnTo>
                    <a:lnTo>
                      <a:pt x="357" y="689"/>
                    </a:lnTo>
                    <a:lnTo>
                      <a:pt x="255" y="842"/>
                    </a:lnTo>
                    <a:lnTo>
                      <a:pt x="179" y="995"/>
                    </a:lnTo>
                    <a:lnTo>
                      <a:pt x="102" y="1173"/>
                    </a:lnTo>
                    <a:lnTo>
                      <a:pt x="51" y="1352"/>
                    </a:lnTo>
                    <a:lnTo>
                      <a:pt x="26" y="1556"/>
                    </a:lnTo>
                    <a:lnTo>
                      <a:pt x="0" y="1760"/>
                    </a:lnTo>
                    <a:lnTo>
                      <a:pt x="0" y="2194"/>
                    </a:lnTo>
                    <a:lnTo>
                      <a:pt x="77" y="2678"/>
                    </a:lnTo>
                    <a:lnTo>
                      <a:pt x="204" y="3188"/>
                    </a:lnTo>
                    <a:lnTo>
                      <a:pt x="383" y="3724"/>
                    </a:lnTo>
                    <a:lnTo>
                      <a:pt x="638" y="4259"/>
                    </a:lnTo>
                    <a:lnTo>
                      <a:pt x="842" y="4642"/>
                    </a:lnTo>
                    <a:lnTo>
                      <a:pt x="1097" y="5076"/>
                    </a:lnTo>
                    <a:lnTo>
                      <a:pt x="1428" y="5535"/>
                    </a:lnTo>
                    <a:lnTo>
                      <a:pt x="1811" y="6070"/>
                    </a:lnTo>
                    <a:lnTo>
                      <a:pt x="2245" y="6606"/>
                    </a:lnTo>
                    <a:lnTo>
                      <a:pt x="2729" y="7192"/>
                    </a:lnTo>
                    <a:lnTo>
                      <a:pt x="3290" y="7805"/>
                    </a:lnTo>
                    <a:lnTo>
                      <a:pt x="3877" y="8442"/>
                    </a:lnTo>
                    <a:lnTo>
                      <a:pt x="4489" y="9105"/>
                    </a:lnTo>
                    <a:lnTo>
                      <a:pt x="5178" y="9794"/>
                    </a:lnTo>
                    <a:lnTo>
                      <a:pt x="5892" y="10508"/>
                    </a:lnTo>
                    <a:lnTo>
                      <a:pt x="6631" y="11222"/>
                    </a:lnTo>
                    <a:lnTo>
                      <a:pt x="7422" y="11962"/>
                    </a:lnTo>
                    <a:lnTo>
                      <a:pt x="8238" y="12701"/>
                    </a:lnTo>
                    <a:lnTo>
                      <a:pt x="9105" y="13441"/>
                    </a:lnTo>
                    <a:lnTo>
                      <a:pt x="9972" y="14206"/>
                    </a:lnTo>
                    <a:lnTo>
                      <a:pt x="10865" y="14946"/>
                    </a:lnTo>
                    <a:lnTo>
                      <a:pt x="11809" y="15711"/>
                    </a:lnTo>
                    <a:lnTo>
                      <a:pt x="12752" y="16450"/>
                    </a:lnTo>
                    <a:lnTo>
                      <a:pt x="13721" y="17165"/>
                    </a:lnTo>
                    <a:lnTo>
                      <a:pt x="14691" y="17904"/>
                    </a:lnTo>
                    <a:lnTo>
                      <a:pt x="15685" y="18593"/>
                    </a:lnTo>
                    <a:lnTo>
                      <a:pt x="16705" y="19281"/>
                    </a:lnTo>
                    <a:lnTo>
                      <a:pt x="17700" y="19945"/>
                    </a:lnTo>
                    <a:lnTo>
                      <a:pt x="18720" y="20582"/>
                    </a:lnTo>
                    <a:lnTo>
                      <a:pt x="19766" y="21194"/>
                    </a:lnTo>
                    <a:lnTo>
                      <a:pt x="20786" y="21781"/>
                    </a:lnTo>
                    <a:lnTo>
                      <a:pt x="21806" y="22342"/>
                    </a:lnTo>
                    <a:lnTo>
                      <a:pt x="22826" y="22827"/>
                    </a:lnTo>
                    <a:lnTo>
                      <a:pt x="23847" y="23311"/>
                    </a:lnTo>
                    <a:lnTo>
                      <a:pt x="24841" y="23745"/>
                    </a:lnTo>
                    <a:lnTo>
                      <a:pt x="25836" y="24127"/>
                    </a:lnTo>
                    <a:lnTo>
                      <a:pt x="26244" y="24229"/>
                    </a:lnTo>
                    <a:lnTo>
                      <a:pt x="26703" y="24306"/>
                    </a:lnTo>
                    <a:lnTo>
                      <a:pt x="27239" y="24382"/>
                    </a:lnTo>
                    <a:lnTo>
                      <a:pt x="27851" y="24408"/>
                    </a:lnTo>
                    <a:lnTo>
                      <a:pt x="28488" y="24408"/>
                    </a:lnTo>
                    <a:lnTo>
                      <a:pt x="29203" y="24382"/>
                    </a:lnTo>
                    <a:lnTo>
                      <a:pt x="29942" y="24331"/>
                    </a:lnTo>
                    <a:lnTo>
                      <a:pt x="30733" y="24280"/>
                    </a:lnTo>
                    <a:lnTo>
                      <a:pt x="31574" y="24178"/>
                    </a:lnTo>
                    <a:lnTo>
                      <a:pt x="32442" y="24076"/>
                    </a:lnTo>
                    <a:lnTo>
                      <a:pt x="34252" y="23821"/>
                    </a:lnTo>
                    <a:lnTo>
                      <a:pt x="36140" y="23490"/>
                    </a:lnTo>
                    <a:lnTo>
                      <a:pt x="38053" y="23133"/>
                    </a:lnTo>
                    <a:lnTo>
                      <a:pt x="39991" y="22724"/>
                    </a:lnTo>
                    <a:lnTo>
                      <a:pt x="41878" y="22291"/>
                    </a:lnTo>
                    <a:lnTo>
                      <a:pt x="43689" y="21857"/>
                    </a:lnTo>
                    <a:lnTo>
                      <a:pt x="45398" y="21398"/>
                    </a:lnTo>
                    <a:lnTo>
                      <a:pt x="46954" y="20965"/>
                    </a:lnTo>
                    <a:lnTo>
                      <a:pt x="48331" y="20557"/>
                    </a:lnTo>
                    <a:lnTo>
                      <a:pt x="49453" y="20174"/>
                    </a:lnTo>
                    <a:lnTo>
                      <a:pt x="50346" y="19843"/>
                    </a:lnTo>
                    <a:lnTo>
                      <a:pt x="50550" y="19740"/>
                    </a:lnTo>
                    <a:lnTo>
                      <a:pt x="50754" y="19613"/>
                    </a:lnTo>
                    <a:lnTo>
                      <a:pt x="50958" y="19485"/>
                    </a:lnTo>
                    <a:lnTo>
                      <a:pt x="51136" y="19358"/>
                    </a:lnTo>
                    <a:lnTo>
                      <a:pt x="51289" y="19205"/>
                    </a:lnTo>
                    <a:lnTo>
                      <a:pt x="51442" y="19052"/>
                    </a:lnTo>
                    <a:lnTo>
                      <a:pt x="51748" y="18695"/>
                    </a:lnTo>
                    <a:lnTo>
                      <a:pt x="51978" y="18287"/>
                    </a:lnTo>
                    <a:lnTo>
                      <a:pt x="52182" y="17853"/>
                    </a:lnTo>
                    <a:lnTo>
                      <a:pt x="52360" y="17394"/>
                    </a:lnTo>
                    <a:lnTo>
                      <a:pt x="52488" y="16884"/>
                    </a:lnTo>
                    <a:lnTo>
                      <a:pt x="52590" y="16374"/>
                    </a:lnTo>
                    <a:lnTo>
                      <a:pt x="52667" y="15838"/>
                    </a:lnTo>
                    <a:lnTo>
                      <a:pt x="52692" y="15277"/>
                    </a:lnTo>
                    <a:lnTo>
                      <a:pt x="52718" y="14691"/>
                    </a:lnTo>
                    <a:lnTo>
                      <a:pt x="52692" y="14104"/>
                    </a:lnTo>
                    <a:lnTo>
                      <a:pt x="52641" y="13517"/>
                    </a:lnTo>
                    <a:lnTo>
                      <a:pt x="52590" y="12931"/>
                    </a:lnTo>
                    <a:lnTo>
                      <a:pt x="52488" y="12344"/>
                    </a:lnTo>
                    <a:lnTo>
                      <a:pt x="52360" y="11758"/>
                    </a:lnTo>
                    <a:lnTo>
                      <a:pt x="52233" y="11197"/>
                    </a:lnTo>
                    <a:lnTo>
                      <a:pt x="52080" y="10635"/>
                    </a:lnTo>
                    <a:lnTo>
                      <a:pt x="51901" y="10100"/>
                    </a:lnTo>
                    <a:lnTo>
                      <a:pt x="51723" y="9564"/>
                    </a:lnTo>
                    <a:lnTo>
                      <a:pt x="51519" y="9080"/>
                    </a:lnTo>
                    <a:lnTo>
                      <a:pt x="51289" y="8595"/>
                    </a:lnTo>
                    <a:lnTo>
                      <a:pt x="51060" y="8162"/>
                    </a:lnTo>
                    <a:lnTo>
                      <a:pt x="50805" y="7779"/>
                    </a:lnTo>
                    <a:lnTo>
                      <a:pt x="50575" y="7422"/>
                    </a:lnTo>
                    <a:lnTo>
                      <a:pt x="50295" y="7116"/>
                    </a:lnTo>
                    <a:lnTo>
                      <a:pt x="50040" y="6835"/>
                    </a:lnTo>
                    <a:lnTo>
                      <a:pt x="49759" y="6631"/>
                    </a:lnTo>
                    <a:lnTo>
                      <a:pt x="49504" y="6478"/>
                    </a:lnTo>
                    <a:lnTo>
                      <a:pt x="49223" y="6376"/>
                    </a:lnTo>
                    <a:lnTo>
                      <a:pt x="49070" y="6351"/>
                    </a:lnTo>
                    <a:lnTo>
                      <a:pt x="48560" y="6351"/>
                    </a:lnTo>
                    <a:lnTo>
                      <a:pt x="48101" y="6402"/>
                    </a:lnTo>
                    <a:lnTo>
                      <a:pt x="47030" y="6504"/>
                    </a:lnTo>
                    <a:lnTo>
                      <a:pt x="45755" y="6708"/>
                    </a:lnTo>
                    <a:lnTo>
                      <a:pt x="44276" y="6937"/>
                    </a:lnTo>
                    <a:lnTo>
                      <a:pt x="40960" y="7549"/>
                    </a:lnTo>
                    <a:lnTo>
                      <a:pt x="37364" y="8238"/>
                    </a:lnTo>
                    <a:lnTo>
                      <a:pt x="33793" y="8927"/>
                    </a:lnTo>
                    <a:lnTo>
                      <a:pt x="32110" y="9258"/>
                    </a:lnTo>
                    <a:lnTo>
                      <a:pt x="30529" y="9539"/>
                    </a:lnTo>
                    <a:lnTo>
                      <a:pt x="29101" y="9768"/>
                    </a:lnTo>
                    <a:lnTo>
                      <a:pt x="27851" y="9947"/>
                    </a:lnTo>
                    <a:lnTo>
                      <a:pt x="26805" y="10049"/>
                    </a:lnTo>
                    <a:lnTo>
                      <a:pt x="26397" y="10074"/>
                    </a:lnTo>
                    <a:lnTo>
                      <a:pt x="26040" y="10074"/>
                    </a:lnTo>
                    <a:lnTo>
                      <a:pt x="25632" y="10049"/>
                    </a:lnTo>
                    <a:lnTo>
                      <a:pt x="25198" y="9998"/>
                    </a:lnTo>
                    <a:lnTo>
                      <a:pt x="24739" y="9896"/>
                    </a:lnTo>
                    <a:lnTo>
                      <a:pt x="24255" y="9768"/>
                    </a:lnTo>
                    <a:lnTo>
                      <a:pt x="23745" y="9615"/>
                    </a:lnTo>
                    <a:lnTo>
                      <a:pt x="23209" y="9437"/>
                    </a:lnTo>
                    <a:lnTo>
                      <a:pt x="22036" y="8978"/>
                    </a:lnTo>
                    <a:lnTo>
                      <a:pt x="20812" y="8442"/>
                    </a:lnTo>
                    <a:lnTo>
                      <a:pt x="19485" y="7830"/>
                    </a:lnTo>
                    <a:lnTo>
                      <a:pt x="18108" y="7167"/>
                    </a:lnTo>
                    <a:lnTo>
                      <a:pt x="16654" y="6453"/>
                    </a:lnTo>
                    <a:lnTo>
                      <a:pt x="13645" y="4923"/>
                    </a:lnTo>
                    <a:lnTo>
                      <a:pt x="10508" y="3341"/>
                    </a:lnTo>
                    <a:lnTo>
                      <a:pt x="8927" y="2576"/>
                    </a:lnTo>
                    <a:lnTo>
                      <a:pt x="7371" y="1837"/>
                    </a:lnTo>
                    <a:lnTo>
                      <a:pt x="5815" y="1148"/>
                    </a:lnTo>
                    <a:lnTo>
                      <a:pt x="4259" y="536"/>
                    </a:lnTo>
                    <a:lnTo>
                      <a:pt x="3877" y="383"/>
                    </a:lnTo>
                    <a:lnTo>
                      <a:pt x="3520" y="281"/>
                    </a:lnTo>
                    <a:lnTo>
                      <a:pt x="3188" y="179"/>
                    </a:lnTo>
                    <a:lnTo>
                      <a:pt x="2857" y="102"/>
                    </a:lnTo>
                    <a:lnTo>
                      <a:pt x="2551" y="51"/>
                    </a:lnTo>
                    <a:lnTo>
                      <a:pt x="2270" y="26"/>
                    </a:lnTo>
                    <a:lnTo>
                      <a:pt x="1989"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20"/>
              <p:cNvSpPr/>
              <p:nvPr/>
            </p:nvSpPr>
            <p:spPr>
              <a:xfrm>
                <a:off x="-22550" y="819325"/>
                <a:ext cx="554125" cy="496075"/>
              </a:xfrm>
              <a:custGeom>
                <a:avLst/>
                <a:gdLst/>
                <a:ahLst/>
                <a:cxnLst/>
                <a:rect l="l" t="t" r="r" b="b"/>
                <a:pathLst>
                  <a:path w="22165" h="19843" extrusionOk="0">
                    <a:moveTo>
                      <a:pt x="14615" y="0"/>
                    </a:moveTo>
                    <a:lnTo>
                      <a:pt x="14462" y="26"/>
                    </a:lnTo>
                    <a:lnTo>
                      <a:pt x="14283" y="51"/>
                    </a:lnTo>
                    <a:lnTo>
                      <a:pt x="14130" y="128"/>
                    </a:lnTo>
                    <a:lnTo>
                      <a:pt x="13773" y="281"/>
                    </a:lnTo>
                    <a:lnTo>
                      <a:pt x="13416" y="510"/>
                    </a:lnTo>
                    <a:lnTo>
                      <a:pt x="13059" y="816"/>
                    </a:lnTo>
                    <a:lnTo>
                      <a:pt x="12677" y="1148"/>
                    </a:lnTo>
                    <a:lnTo>
                      <a:pt x="12294" y="1505"/>
                    </a:lnTo>
                    <a:lnTo>
                      <a:pt x="11529" y="2321"/>
                    </a:lnTo>
                    <a:lnTo>
                      <a:pt x="10764" y="3137"/>
                    </a:lnTo>
                    <a:lnTo>
                      <a:pt x="10381" y="3520"/>
                    </a:lnTo>
                    <a:lnTo>
                      <a:pt x="9999" y="3877"/>
                    </a:lnTo>
                    <a:lnTo>
                      <a:pt x="9642" y="4183"/>
                    </a:lnTo>
                    <a:lnTo>
                      <a:pt x="9259" y="4438"/>
                    </a:lnTo>
                    <a:lnTo>
                      <a:pt x="7627" y="5382"/>
                    </a:lnTo>
                    <a:lnTo>
                      <a:pt x="4490" y="7141"/>
                    </a:lnTo>
                    <a:lnTo>
                      <a:pt x="1" y="9641"/>
                    </a:lnTo>
                    <a:lnTo>
                      <a:pt x="7066" y="19843"/>
                    </a:lnTo>
                    <a:lnTo>
                      <a:pt x="7856" y="19511"/>
                    </a:lnTo>
                    <a:lnTo>
                      <a:pt x="8978" y="19001"/>
                    </a:lnTo>
                    <a:lnTo>
                      <a:pt x="10356" y="18363"/>
                    </a:lnTo>
                    <a:lnTo>
                      <a:pt x="11886" y="17649"/>
                    </a:lnTo>
                    <a:lnTo>
                      <a:pt x="13391" y="16884"/>
                    </a:lnTo>
                    <a:lnTo>
                      <a:pt x="14793" y="16144"/>
                    </a:lnTo>
                    <a:lnTo>
                      <a:pt x="15406" y="15813"/>
                    </a:lnTo>
                    <a:lnTo>
                      <a:pt x="15967" y="15481"/>
                    </a:lnTo>
                    <a:lnTo>
                      <a:pt x="16426" y="15175"/>
                    </a:lnTo>
                    <a:lnTo>
                      <a:pt x="16808" y="14920"/>
                    </a:lnTo>
                    <a:lnTo>
                      <a:pt x="17522" y="14334"/>
                    </a:lnTo>
                    <a:lnTo>
                      <a:pt x="18441" y="13543"/>
                    </a:lnTo>
                    <a:lnTo>
                      <a:pt x="19410" y="12625"/>
                    </a:lnTo>
                    <a:lnTo>
                      <a:pt x="19894" y="12140"/>
                    </a:lnTo>
                    <a:lnTo>
                      <a:pt x="20353" y="11630"/>
                    </a:lnTo>
                    <a:lnTo>
                      <a:pt x="20812" y="11146"/>
                    </a:lnTo>
                    <a:lnTo>
                      <a:pt x="21195" y="10661"/>
                    </a:lnTo>
                    <a:lnTo>
                      <a:pt x="21552" y="10176"/>
                    </a:lnTo>
                    <a:lnTo>
                      <a:pt x="21833" y="9717"/>
                    </a:lnTo>
                    <a:lnTo>
                      <a:pt x="22037" y="9309"/>
                    </a:lnTo>
                    <a:lnTo>
                      <a:pt x="22113" y="9105"/>
                    </a:lnTo>
                    <a:lnTo>
                      <a:pt x="22139" y="8927"/>
                    </a:lnTo>
                    <a:lnTo>
                      <a:pt x="22164" y="8748"/>
                    </a:lnTo>
                    <a:lnTo>
                      <a:pt x="22164" y="8570"/>
                    </a:lnTo>
                    <a:lnTo>
                      <a:pt x="22139" y="8442"/>
                    </a:lnTo>
                    <a:lnTo>
                      <a:pt x="22062" y="8289"/>
                    </a:lnTo>
                    <a:lnTo>
                      <a:pt x="21909" y="8060"/>
                    </a:lnTo>
                    <a:lnTo>
                      <a:pt x="21731" y="7907"/>
                    </a:lnTo>
                    <a:lnTo>
                      <a:pt x="21552" y="7754"/>
                    </a:lnTo>
                    <a:lnTo>
                      <a:pt x="21348" y="7677"/>
                    </a:lnTo>
                    <a:lnTo>
                      <a:pt x="21169" y="7626"/>
                    </a:lnTo>
                    <a:lnTo>
                      <a:pt x="20991" y="7600"/>
                    </a:lnTo>
                    <a:lnTo>
                      <a:pt x="20812" y="7626"/>
                    </a:lnTo>
                    <a:lnTo>
                      <a:pt x="20634" y="7651"/>
                    </a:lnTo>
                    <a:lnTo>
                      <a:pt x="20455" y="7677"/>
                    </a:lnTo>
                    <a:lnTo>
                      <a:pt x="20302" y="7728"/>
                    </a:lnTo>
                    <a:lnTo>
                      <a:pt x="20047" y="7856"/>
                    </a:lnTo>
                    <a:lnTo>
                      <a:pt x="19818" y="8009"/>
                    </a:lnTo>
                    <a:lnTo>
                      <a:pt x="20047" y="7677"/>
                    </a:lnTo>
                    <a:lnTo>
                      <a:pt x="20277" y="7294"/>
                    </a:lnTo>
                    <a:lnTo>
                      <a:pt x="20506" y="6861"/>
                    </a:lnTo>
                    <a:lnTo>
                      <a:pt x="20608" y="6606"/>
                    </a:lnTo>
                    <a:lnTo>
                      <a:pt x="20685" y="6325"/>
                    </a:lnTo>
                    <a:lnTo>
                      <a:pt x="20736" y="6045"/>
                    </a:lnTo>
                    <a:lnTo>
                      <a:pt x="20761" y="5790"/>
                    </a:lnTo>
                    <a:lnTo>
                      <a:pt x="20761" y="5509"/>
                    </a:lnTo>
                    <a:lnTo>
                      <a:pt x="20710" y="5229"/>
                    </a:lnTo>
                    <a:lnTo>
                      <a:pt x="20608" y="4974"/>
                    </a:lnTo>
                    <a:lnTo>
                      <a:pt x="20455" y="4719"/>
                    </a:lnTo>
                    <a:lnTo>
                      <a:pt x="20353" y="4616"/>
                    </a:lnTo>
                    <a:lnTo>
                      <a:pt x="20251" y="4514"/>
                    </a:lnTo>
                    <a:lnTo>
                      <a:pt x="20149" y="4438"/>
                    </a:lnTo>
                    <a:lnTo>
                      <a:pt x="20047" y="4361"/>
                    </a:lnTo>
                    <a:lnTo>
                      <a:pt x="19818" y="4285"/>
                    </a:lnTo>
                    <a:lnTo>
                      <a:pt x="19563" y="4259"/>
                    </a:lnTo>
                    <a:lnTo>
                      <a:pt x="19308" y="4259"/>
                    </a:lnTo>
                    <a:lnTo>
                      <a:pt x="19053" y="4310"/>
                    </a:lnTo>
                    <a:lnTo>
                      <a:pt x="18798" y="4361"/>
                    </a:lnTo>
                    <a:lnTo>
                      <a:pt x="18543" y="4463"/>
                    </a:lnTo>
                    <a:lnTo>
                      <a:pt x="18313" y="4565"/>
                    </a:lnTo>
                    <a:lnTo>
                      <a:pt x="18083" y="4693"/>
                    </a:lnTo>
                    <a:lnTo>
                      <a:pt x="17701" y="4923"/>
                    </a:lnTo>
                    <a:lnTo>
                      <a:pt x="17369" y="5178"/>
                    </a:lnTo>
                    <a:lnTo>
                      <a:pt x="17573" y="4821"/>
                    </a:lnTo>
                    <a:lnTo>
                      <a:pt x="17777" y="4412"/>
                    </a:lnTo>
                    <a:lnTo>
                      <a:pt x="17981" y="3928"/>
                    </a:lnTo>
                    <a:lnTo>
                      <a:pt x="18058" y="3673"/>
                    </a:lnTo>
                    <a:lnTo>
                      <a:pt x="18134" y="3392"/>
                    </a:lnTo>
                    <a:lnTo>
                      <a:pt x="18185" y="3112"/>
                    </a:lnTo>
                    <a:lnTo>
                      <a:pt x="18185" y="2831"/>
                    </a:lnTo>
                    <a:lnTo>
                      <a:pt x="18160" y="2551"/>
                    </a:lnTo>
                    <a:lnTo>
                      <a:pt x="18083" y="2270"/>
                    </a:lnTo>
                    <a:lnTo>
                      <a:pt x="17981" y="2015"/>
                    </a:lnTo>
                    <a:lnTo>
                      <a:pt x="17803" y="1760"/>
                    </a:lnTo>
                    <a:lnTo>
                      <a:pt x="17701" y="1658"/>
                    </a:lnTo>
                    <a:lnTo>
                      <a:pt x="17599" y="1581"/>
                    </a:lnTo>
                    <a:lnTo>
                      <a:pt x="17497" y="1505"/>
                    </a:lnTo>
                    <a:lnTo>
                      <a:pt x="17369" y="1454"/>
                    </a:lnTo>
                    <a:lnTo>
                      <a:pt x="17140" y="1403"/>
                    </a:lnTo>
                    <a:lnTo>
                      <a:pt x="16910" y="1377"/>
                    </a:lnTo>
                    <a:lnTo>
                      <a:pt x="16655" y="1428"/>
                    </a:lnTo>
                    <a:lnTo>
                      <a:pt x="16426" y="1505"/>
                    </a:lnTo>
                    <a:lnTo>
                      <a:pt x="16196" y="1607"/>
                    </a:lnTo>
                    <a:lnTo>
                      <a:pt x="15967" y="1735"/>
                    </a:lnTo>
                    <a:lnTo>
                      <a:pt x="15737" y="1888"/>
                    </a:lnTo>
                    <a:lnTo>
                      <a:pt x="15533" y="2041"/>
                    </a:lnTo>
                    <a:lnTo>
                      <a:pt x="15201" y="2347"/>
                    </a:lnTo>
                    <a:lnTo>
                      <a:pt x="14895" y="2653"/>
                    </a:lnTo>
                    <a:lnTo>
                      <a:pt x="15099" y="2347"/>
                    </a:lnTo>
                    <a:lnTo>
                      <a:pt x="15303" y="2015"/>
                    </a:lnTo>
                    <a:lnTo>
                      <a:pt x="15482" y="1607"/>
                    </a:lnTo>
                    <a:lnTo>
                      <a:pt x="15533" y="1403"/>
                    </a:lnTo>
                    <a:lnTo>
                      <a:pt x="15584" y="1199"/>
                    </a:lnTo>
                    <a:lnTo>
                      <a:pt x="15610" y="969"/>
                    </a:lnTo>
                    <a:lnTo>
                      <a:pt x="15584" y="765"/>
                    </a:lnTo>
                    <a:lnTo>
                      <a:pt x="15533" y="587"/>
                    </a:lnTo>
                    <a:lnTo>
                      <a:pt x="15431" y="408"/>
                    </a:lnTo>
                    <a:lnTo>
                      <a:pt x="15278" y="230"/>
                    </a:lnTo>
                    <a:lnTo>
                      <a:pt x="15074" y="102"/>
                    </a:lnTo>
                    <a:lnTo>
                      <a:pt x="14921" y="51"/>
                    </a:lnTo>
                    <a:lnTo>
                      <a:pt x="14768" y="26"/>
                    </a:lnTo>
                    <a:lnTo>
                      <a:pt x="14615"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120"/>
              <p:cNvSpPr/>
              <p:nvPr/>
            </p:nvSpPr>
            <p:spPr>
              <a:xfrm>
                <a:off x="207000" y="879900"/>
                <a:ext cx="150500" cy="133925"/>
              </a:xfrm>
              <a:custGeom>
                <a:avLst/>
                <a:gdLst/>
                <a:ahLst/>
                <a:cxnLst/>
                <a:rect l="l" t="t" r="r" b="b"/>
                <a:pathLst>
                  <a:path w="6020" h="5357" extrusionOk="0">
                    <a:moveTo>
                      <a:pt x="5943" y="0"/>
                    </a:moveTo>
                    <a:lnTo>
                      <a:pt x="5866" y="77"/>
                    </a:lnTo>
                    <a:lnTo>
                      <a:pt x="5560" y="587"/>
                    </a:lnTo>
                    <a:lnTo>
                      <a:pt x="5254" y="1046"/>
                    </a:lnTo>
                    <a:lnTo>
                      <a:pt x="4948" y="1479"/>
                    </a:lnTo>
                    <a:lnTo>
                      <a:pt x="4642" y="1862"/>
                    </a:lnTo>
                    <a:lnTo>
                      <a:pt x="4336" y="2245"/>
                    </a:lnTo>
                    <a:lnTo>
                      <a:pt x="4030" y="2576"/>
                    </a:lnTo>
                    <a:lnTo>
                      <a:pt x="3724" y="2882"/>
                    </a:lnTo>
                    <a:lnTo>
                      <a:pt x="3393" y="3188"/>
                    </a:lnTo>
                    <a:lnTo>
                      <a:pt x="3061" y="3469"/>
                    </a:lnTo>
                    <a:lnTo>
                      <a:pt x="2704" y="3724"/>
                    </a:lnTo>
                    <a:lnTo>
                      <a:pt x="2321" y="3979"/>
                    </a:lnTo>
                    <a:lnTo>
                      <a:pt x="1913" y="4234"/>
                    </a:lnTo>
                    <a:lnTo>
                      <a:pt x="1021" y="4744"/>
                    </a:lnTo>
                    <a:lnTo>
                      <a:pt x="26" y="5254"/>
                    </a:lnTo>
                    <a:lnTo>
                      <a:pt x="0" y="5280"/>
                    </a:lnTo>
                    <a:lnTo>
                      <a:pt x="0" y="5331"/>
                    </a:lnTo>
                    <a:lnTo>
                      <a:pt x="26" y="5356"/>
                    </a:lnTo>
                    <a:lnTo>
                      <a:pt x="51" y="5356"/>
                    </a:lnTo>
                    <a:lnTo>
                      <a:pt x="1097" y="4922"/>
                    </a:lnTo>
                    <a:lnTo>
                      <a:pt x="1607" y="4718"/>
                    </a:lnTo>
                    <a:lnTo>
                      <a:pt x="2066" y="4489"/>
                    </a:lnTo>
                    <a:lnTo>
                      <a:pt x="2500" y="4259"/>
                    </a:lnTo>
                    <a:lnTo>
                      <a:pt x="2908" y="4030"/>
                    </a:lnTo>
                    <a:lnTo>
                      <a:pt x="3291" y="3775"/>
                    </a:lnTo>
                    <a:lnTo>
                      <a:pt x="3673" y="3494"/>
                    </a:lnTo>
                    <a:lnTo>
                      <a:pt x="4030" y="3188"/>
                    </a:lnTo>
                    <a:lnTo>
                      <a:pt x="4362" y="2857"/>
                    </a:lnTo>
                    <a:lnTo>
                      <a:pt x="4668" y="2500"/>
                    </a:lnTo>
                    <a:lnTo>
                      <a:pt x="4974" y="2117"/>
                    </a:lnTo>
                    <a:lnTo>
                      <a:pt x="5254" y="1683"/>
                    </a:lnTo>
                    <a:lnTo>
                      <a:pt x="5509" y="1224"/>
                    </a:lnTo>
                    <a:lnTo>
                      <a:pt x="5764" y="714"/>
                    </a:lnTo>
                    <a:lnTo>
                      <a:pt x="6019" y="153"/>
                    </a:lnTo>
                    <a:lnTo>
                      <a:pt x="6019" y="51"/>
                    </a:lnTo>
                    <a:lnTo>
                      <a:pt x="6019" y="26"/>
                    </a:lnTo>
                    <a:lnTo>
                      <a:pt x="59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120"/>
              <p:cNvSpPr/>
              <p:nvPr/>
            </p:nvSpPr>
            <p:spPr>
              <a:xfrm>
                <a:off x="256725" y="941750"/>
                <a:ext cx="161350" cy="141550"/>
              </a:xfrm>
              <a:custGeom>
                <a:avLst/>
                <a:gdLst/>
                <a:ahLst/>
                <a:cxnLst/>
                <a:rect l="l" t="t" r="r" b="b"/>
                <a:pathLst>
                  <a:path w="6454" h="5662" extrusionOk="0">
                    <a:moveTo>
                      <a:pt x="6351" y="0"/>
                    </a:moveTo>
                    <a:lnTo>
                      <a:pt x="6326" y="51"/>
                    </a:lnTo>
                    <a:lnTo>
                      <a:pt x="5586" y="995"/>
                    </a:lnTo>
                    <a:lnTo>
                      <a:pt x="4872" y="1836"/>
                    </a:lnTo>
                    <a:lnTo>
                      <a:pt x="4541" y="2193"/>
                    </a:lnTo>
                    <a:lnTo>
                      <a:pt x="4184" y="2550"/>
                    </a:lnTo>
                    <a:lnTo>
                      <a:pt x="3852" y="2882"/>
                    </a:lnTo>
                    <a:lnTo>
                      <a:pt x="3495" y="3188"/>
                    </a:lnTo>
                    <a:lnTo>
                      <a:pt x="3138" y="3494"/>
                    </a:lnTo>
                    <a:lnTo>
                      <a:pt x="2755" y="3800"/>
                    </a:lnTo>
                    <a:lnTo>
                      <a:pt x="1939" y="4361"/>
                    </a:lnTo>
                    <a:lnTo>
                      <a:pt x="1046" y="4948"/>
                    </a:lnTo>
                    <a:lnTo>
                      <a:pt x="26" y="5560"/>
                    </a:lnTo>
                    <a:lnTo>
                      <a:pt x="1" y="5585"/>
                    </a:lnTo>
                    <a:lnTo>
                      <a:pt x="1" y="5611"/>
                    </a:lnTo>
                    <a:lnTo>
                      <a:pt x="26" y="5636"/>
                    </a:lnTo>
                    <a:lnTo>
                      <a:pt x="52" y="5662"/>
                    </a:lnTo>
                    <a:lnTo>
                      <a:pt x="1123" y="5126"/>
                    </a:lnTo>
                    <a:lnTo>
                      <a:pt x="2092" y="4616"/>
                    </a:lnTo>
                    <a:lnTo>
                      <a:pt x="2526" y="4336"/>
                    </a:lnTo>
                    <a:lnTo>
                      <a:pt x="2959" y="4081"/>
                    </a:lnTo>
                    <a:lnTo>
                      <a:pt x="3367" y="3800"/>
                    </a:lnTo>
                    <a:lnTo>
                      <a:pt x="3750" y="3494"/>
                    </a:lnTo>
                    <a:lnTo>
                      <a:pt x="4132" y="3188"/>
                    </a:lnTo>
                    <a:lnTo>
                      <a:pt x="4490" y="2857"/>
                    </a:lnTo>
                    <a:lnTo>
                      <a:pt x="4821" y="2499"/>
                    </a:lnTo>
                    <a:lnTo>
                      <a:pt x="5153" y="2091"/>
                    </a:lnTo>
                    <a:lnTo>
                      <a:pt x="5484" y="1683"/>
                    </a:lnTo>
                    <a:lnTo>
                      <a:pt x="5816" y="1224"/>
                    </a:lnTo>
                    <a:lnTo>
                      <a:pt x="6122" y="714"/>
                    </a:lnTo>
                    <a:lnTo>
                      <a:pt x="6428" y="179"/>
                    </a:lnTo>
                    <a:lnTo>
                      <a:pt x="6453" y="128"/>
                    </a:lnTo>
                    <a:lnTo>
                      <a:pt x="6453" y="77"/>
                    </a:lnTo>
                    <a:lnTo>
                      <a:pt x="64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20"/>
              <p:cNvSpPr/>
              <p:nvPr/>
            </p:nvSpPr>
            <p:spPr>
              <a:xfrm>
                <a:off x="302000" y="1019525"/>
                <a:ext cx="170275" cy="130725"/>
              </a:xfrm>
              <a:custGeom>
                <a:avLst/>
                <a:gdLst/>
                <a:ahLst/>
                <a:cxnLst/>
                <a:rect l="l" t="t" r="r" b="b"/>
                <a:pathLst>
                  <a:path w="6811" h="5229" extrusionOk="0">
                    <a:moveTo>
                      <a:pt x="6759" y="1"/>
                    </a:moveTo>
                    <a:lnTo>
                      <a:pt x="6683" y="77"/>
                    </a:lnTo>
                    <a:lnTo>
                      <a:pt x="5892" y="970"/>
                    </a:lnTo>
                    <a:lnTo>
                      <a:pt x="5152" y="1760"/>
                    </a:lnTo>
                    <a:lnTo>
                      <a:pt x="4795" y="2117"/>
                    </a:lnTo>
                    <a:lnTo>
                      <a:pt x="4438" y="2449"/>
                    </a:lnTo>
                    <a:lnTo>
                      <a:pt x="4056" y="2755"/>
                    </a:lnTo>
                    <a:lnTo>
                      <a:pt x="3699" y="3061"/>
                    </a:lnTo>
                    <a:lnTo>
                      <a:pt x="3316" y="3342"/>
                    </a:lnTo>
                    <a:lnTo>
                      <a:pt x="2908" y="3622"/>
                    </a:lnTo>
                    <a:lnTo>
                      <a:pt x="2500" y="3877"/>
                    </a:lnTo>
                    <a:lnTo>
                      <a:pt x="2066" y="4132"/>
                    </a:lnTo>
                    <a:lnTo>
                      <a:pt x="1607" y="4387"/>
                    </a:lnTo>
                    <a:lnTo>
                      <a:pt x="1123" y="4642"/>
                    </a:lnTo>
                    <a:lnTo>
                      <a:pt x="52" y="5127"/>
                    </a:lnTo>
                    <a:lnTo>
                      <a:pt x="1" y="5152"/>
                    </a:lnTo>
                    <a:lnTo>
                      <a:pt x="1" y="5203"/>
                    </a:lnTo>
                    <a:lnTo>
                      <a:pt x="26" y="5229"/>
                    </a:lnTo>
                    <a:lnTo>
                      <a:pt x="77" y="5229"/>
                    </a:lnTo>
                    <a:lnTo>
                      <a:pt x="613" y="5076"/>
                    </a:lnTo>
                    <a:lnTo>
                      <a:pt x="1123" y="4897"/>
                    </a:lnTo>
                    <a:lnTo>
                      <a:pt x="1607" y="4693"/>
                    </a:lnTo>
                    <a:lnTo>
                      <a:pt x="2092" y="4489"/>
                    </a:lnTo>
                    <a:lnTo>
                      <a:pt x="2577" y="4234"/>
                    </a:lnTo>
                    <a:lnTo>
                      <a:pt x="3036" y="3954"/>
                    </a:lnTo>
                    <a:lnTo>
                      <a:pt x="3495" y="3673"/>
                    </a:lnTo>
                    <a:lnTo>
                      <a:pt x="3928" y="3342"/>
                    </a:lnTo>
                    <a:lnTo>
                      <a:pt x="4336" y="3010"/>
                    </a:lnTo>
                    <a:lnTo>
                      <a:pt x="4744" y="2653"/>
                    </a:lnTo>
                    <a:lnTo>
                      <a:pt x="5127" y="2296"/>
                    </a:lnTo>
                    <a:lnTo>
                      <a:pt x="5484" y="1888"/>
                    </a:lnTo>
                    <a:lnTo>
                      <a:pt x="5841" y="1480"/>
                    </a:lnTo>
                    <a:lnTo>
                      <a:pt x="6173" y="1072"/>
                    </a:lnTo>
                    <a:lnTo>
                      <a:pt x="6479" y="613"/>
                    </a:lnTo>
                    <a:lnTo>
                      <a:pt x="6759" y="154"/>
                    </a:lnTo>
                    <a:lnTo>
                      <a:pt x="6810" y="52"/>
                    </a:lnTo>
                    <a:lnTo>
                      <a:pt x="68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20"/>
              <p:cNvSpPr/>
              <p:nvPr/>
            </p:nvSpPr>
            <p:spPr>
              <a:xfrm>
                <a:off x="-87575" y="876700"/>
                <a:ext cx="330300" cy="306725"/>
              </a:xfrm>
              <a:custGeom>
                <a:avLst/>
                <a:gdLst/>
                <a:ahLst/>
                <a:cxnLst/>
                <a:rect l="l" t="t" r="r" b="b"/>
                <a:pathLst>
                  <a:path w="13212" h="12269" extrusionOk="0">
                    <a:moveTo>
                      <a:pt x="11656" y="1"/>
                    </a:moveTo>
                    <a:lnTo>
                      <a:pt x="11044" y="52"/>
                    </a:lnTo>
                    <a:lnTo>
                      <a:pt x="10381" y="179"/>
                    </a:lnTo>
                    <a:lnTo>
                      <a:pt x="9667" y="307"/>
                    </a:lnTo>
                    <a:lnTo>
                      <a:pt x="8927" y="511"/>
                    </a:lnTo>
                    <a:lnTo>
                      <a:pt x="8162" y="715"/>
                    </a:lnTo>
                    <a:lnTo>
                      <a:pt x="7422" y="970"/>
                    </a:lnTo>
                    <a:lnTo>
                      <a:pt x="6708" y="1225"/>
                    </a:lnTo>
                    <a:lnTo>
                      <a:pt x="6019" y="1480"/>
                    </a:lnTo>
                    <a:lnTo>
                      <a:pt x="5407" y="1760"/>
                    </a:lnTo>
                    <a:lnTo>
                      <a:pt x="4846" y="2015"/>
                    </a:lnTo>
                    <a:lnTo>
                      <a:pt x="4413" y="2270"/>
                    </a:lnTo>
                    <a:lnTo>
                      <a:pt x="4081" y="2500"/>
                    </a:lnTo>
                    <a:lnTo>
                      <a:pt x="2984" y="3546"/>
                    </a:lnTo>
                    <a:lnTo>
                      <a:pt x="1964" y="4617"/>
                    </a:lnTo>
                    <a:lnTo>
                      <a:pt x="970" y="5739"/>
                    </a:lnTo>
                    <a:lnTo>
                      <a:pt x="0" y="6887"/>
                    </a:lnTo>
                    <a:lnTo>
                      <a:pt x="230" y="7167"/>
                    </a:lnTo>
                    <a:lnTo>
                      <a:pt x="842" y="7958"/>
                    </a:lnTo>
                    <a:lnTo>
                      <a:pt x="1250" y="8468"/>
                    </a:lnTo>
                    <a:lnTo>
                      <a:pt x="1735" y="9029"/>
                    </a:lnTo>
                    <a:lnTo>
                      <a:pt x="2270" y="9590"/>
                    </a:lnTo>
                    <a:lnTo>
                      <a:pt x="2857" y="10177"/>
                    </a:lnTo>
                    <a:lnTo>
                      <a:pt x="3469" y="10738"/>
                    </a:lnTo>
                    <a:lnTo>
                      <a:pt x="4081" y="11222"/>
                    </a:lnTo>
                    <a:lnTo>
                      <a:pt x="4387" y="11452"/>
                    </a:lnTo>
                    <a:lnTo>
                      <a:pt x="4693" y="11656"/>
                    </a:lnTo>
                    <a:lnTo>
                      <a:pt x="4999" y="11835"/>
                    </a:lnTo>
                    <a:lnTo>
                      <a:pt x="5331" y="11988"/>
                    </a:lnTo>
                    <a:lnTo>
                      <a:pt x="5611" y="12115"/>
                    </a:lnTo>
                    <a:lnTo>
                      <a:pt x="5917" y="12217"/>
                    </a:lnTo>
                    <a:lnTo>
                      <a:pt x="6198" y="12268"/>
                    </a:lnTo>
                    <a:lnTo>
                      <a:pt x="6479" y="12268"/>
                    </a:lnTo>
                    <a:lnTo>
                      <a:pt x="6759" y="12243"/>
                    </a:lnTo>
                    <a:lnTo>
                      <a:pt x="7014" y="12166"/>
                    </a:lnTo>
                    <a:lnTo>
                      <a:pt x="7269" y="12064"/>
                    </a:lnTo>
                    <a:lnTo>
                      <a:pt x="7499" y="11886"/>
                    </a:lnTo>
                    <a:lnTo>
                      <a:pt x="7703" y="11682"/>
                    </a:lnTo>
                    <a:lnTo>
                      <a:pt x="7907" y="11452"/>
                    </a:lnTo>
                    <a:lnTo>
                      <a:pt x="8060" y="11222"/>
                    </a:lnTo>
                    <a:lnTo>
                      <a:pt x="8213" y="10993"/>
                    </a:lnTo>
                    <a:lnTo>
                      <a:pt x="8340" y="10738"/>
                    </a:lnTo>
                    <a:lnTo>
                      <a:pt x="8442" y="10483"/>
                    </a:lnTo>
                    <a:lnTo>
                      <a:pt x="8519" y="10228"/>
                    </a:lnTo>
                    <a:lnTo>
                      <a:pt x="8595" y="9973"/>
                    </a:lnTo>
                    <a:lnTo>
                      <a:pt x="8697" y="9412"/>
                    </a:lnTo>
                    <a:lnTo>
                      <a:pt x="8748" y="8876"/>
                    </a:lnTo>
                    <a:lnTo>
                      <a:pt x="8748" y="8340"/>
                    </a:lnTo>
                    <a:lnTo>
                      <a:pt x="8697" y="7805"/>
                    </a:lnTo>
                    <a:lnTo>
                      <a:pt x="8621" y="7320"/>
                    </a:lnTo>
                    <a:lnTo>
                      <a:pt x="8544" y="6836"/>
                    </a:lnTo>
                    <a:lnTo>
                      <a:pt x="8442" y="6428"/>
                    </a:lnTo>
                    <a:lnTo>
                      <a:pt x="8340" y="6045"/>
                    </a:lnTo>
                    <a:lnTo>
                      <a:pt x="8187" y="5535"/>
                    </a:lnTo>
                    <a:lnTo>
                      <a:pt x="8111" y="5331"/>
                    </a:lnTo>
                    <a:lnTo>
                      <a:pt x="8927" y="4974"/>
                    </a:lnTo>
                    <a:lnTo>
                      <a:pt x="9386" y="4744"/>
                    </a:lnTo>
                    <a:lnTo>
                      <a:pt x="9845" y="4515"/>
                    </a:lnTo>
                    <a:lnTo>
                      <a:pt x="10304" y="4234"/>
                    </a:lnTo>
                    <a:lnTo>
                      <a:pt x="10763" y="3954"/>
                    </a:lnTo>
                    <a:lnTo>
                      <a:pt x="11222" y="3648"/>
                    </a:lnTo>
                    <a:lnTo>
                      <a:pt x="11656" y="3316"/>
                    </a:lnTo>
                    <a:lnTo>
                      <a:pt x="12039" y="2985"/>
                    </a:lnTo>
                    <a:lnTo>
                      <a:pt x="12396" y="2628"/>
                    </a:lnTo>
                    <a:lnTo>
                      <a:pt x="12702" y="2296"/>
                    </a:lnTo>
                    <a:lnTo>
                      <a:pt x="12931" y="1913"/>
                    </a:lnTo>
                    <a:lnTo>
                      <a:pt x="13033" y="1735"/>
                    </a:lnTo>
                    <a:lnTo>
                      <a:pt x="13110" y="1556"/>
                    </a:lnTo>
                    <a:lnTo>
                      <a:pt x="13161" y="1378"/>
                    </a:lnTo>
                    <a:lnTo>
                      <a:pt x="13212" y="1199"/>
                    </a:lnTo>
                    <a:lnTo>
                      <a:pt x="13212" y="1021"/>
                    </a:lnTo>
                    <a:lnTo>
                      <a:pt x="13212" y="842"/>
                    </a:lnTo>
                    <a:lnTo>
                      <a:pt x="13186" y="638"/>
                    </a:lnTo>
                    <a:lnTo>
                      <a:pt x="13110" y="460"/>
                    </a:lnTo>
                    <a:lnTo>
                      <a:pt x="13033" y="332"/>
                    </a:lnTo>
                    <a:lnTo>
                      <a:pt x="12931" y="230"/>
                    </a:lnTo>
                    <a:lnTo>
                      <a:pt x="12804" y="154"/>
                    </a:lnTo>
                    <a:lnTo>
                      <a:pt x="12625" y="103"/>
                    </a:lnTo>
                    <a:lnTo>
                      <a:pt x="12421" y="52"/>
                    </a:lnTo>
                    <a:lnTo>
                      <a:pt x="12192" y="26"/>
                    </a:lnTo>
                    <a:lnTo>
                      <a:pt x="11936"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20"/>
              <p:cNvSpPr/>
              <p:nvPr/>
            </p:nvSpPr>
            <p:spPr>
              <a:xfrm>
                <a:off x="102425" y="904125"/>
                <a:ext cx="139025" cy="272925"/>
              </a:xfrm>
              <a:custGeom>
                <a:avLst/>
                <a:gdLst/>
                <a:ahLst/>
                <a:cxnLst/>
                <a:rect l="l" t="t" r="r" b="b"/>
                <a:pathLst>
                  <a:path w="5561" h="10917" extrusionOk="0">
                    <a:moveTo>
                      <a:pt x="5535" y="0"/>
                    </a:moveTo>
                    <a:lnTo>
                      <a:pt x="5408" y="408"/>
                    </a:lnTo>
                    <a:lnTo>
                      <a:pt x="5229" y="765"/>
                    </a:lnTo>
                    <a:lnTo>
                      <a:pt x="5000" y="1122"/>
                    </a:lnTo>
                    <a:lnTo>
                      <a:pt x="4745" y="1454"/>
                    </a:lnTo>
                    <a:lnTo>
                      <a:pt x="4464" y="1760"/>
                    </a:lnTo>
                    <a:lnTo>
                      <a:pt x="4158" y="2015"/>
                    </a:lnTo>
                    <a:lnTo>
                      <a:pt x="3826" y="2296"/>
                    </a:lnTo>
                    <a:lnTo>
                      <a:pt x="3469" y="2525"/>
                    </a:lnTo>
                    <a:lnTo>
                      <a:pt x="3087" y="2755"/>
                    </a:lnTo>
                    <a:lnTo>
                      <a:pt x="2704" y="2959"/>
                    </a:lnTo>
                    <a:lnTo>
                      <a:pt x="1914" y="3341"/>
                    </a:lnTo>
                    <a:lnTo>
                      <a:pt x="1148" y="3724"/>
                    </a:lnTo>
                    <a:lnTo>
                      <a:pt x="409" y="4081"/>
                    </a:lnTo>
                    <a:lnTo>
                      <a:pt x="358" y="4106"/>
                    </a:lnTo>
                    <a:lnTo>
                      <a:pt x="307" y="4183"/>
                    </a:lnTo>
                    <a:lnTo>
                      <a:pt x="307" y="4234"/>
                    </a:lnTo>
                    <a:lnTo>
                      <a:pt x="332" y="4311"/>
                    </a:lnTo>
                    <a:lnTo>
                      <a:pt x="358" y="4387"/>
                    </a:lnTo>
                    <a:lnTo>
                      <a:pt x="562" y="5127"/>
                    </a:lnTo>
                    <a:lnTo>
                      <a:pt x="664" y="5535"/>
                    </a:lnTo>
                    <a:lnTo>
                      <a:pt x="740" y="5943"/>
                    </a:lnTo>
                    <a:lnTo>
                      <a:pt x="791" y="6376"/>
                    </a:lnTo>
                    <a:lnTo>
                      <a:pt x="842" y="6810"/>
                    </a:lnTo>
                    <a:lnTo>
                      <a:pt x="868" y="7243"/>
                    </a:lnTo>
                    <a:lnTo>
                      <a:pt x="893" y="7677"/>
                    </a:lnTo>
                    <a:lnTo>
                      <a:pt x="868" y="8111"/>
                    </a:lnTo>
                    <a:lnTo>
                      <a:pt x="842" y="8544"/>
                    </a:lnTo>
                    <a:lnTo>
                      <a:pt x="766" y="8952"/>
                    </a:lnTo>
                    <a:lnTo>
                      <a:pt x="689" y="9360"/>
                    </a:lnTo>
                    <a:lnTo>
                      <a:pt x="562" y="9768"/>
                    </a:lnTo>
                    <a:lnTo>
                      <a:pt x="409" y="10151"/>
                    </a:lnTo>
                    <a:lnTo>
                      <a:pt x="230" y="10508"/>
                    </a:lnTo>
                    <a:lnTo>
                      <a:pt x="1" y="10840"/>
                    </a:lnTo>
                    <a:lnTo>
                      <a:pt x="1" y="10865"/>
                    </a:lnTo>
                    <a:lnTo>
                      <a:pt x="1" y="10891"/>
                    </a:lnTo>
                    <a:lnTo>
                      <a:pt x="26" y="10916"/>
                    </a:lnTo>
                    <a:lnTo>
                      <a:pt x="77" y="10891"/>
                    </a:lnTo>
                    <a:lnTo>
                      <a:pt x="358" y="10585"/>
                    </a:lnTo>
                    <a:lnTo>
                      <a:pt x="613" y="10227"/>
                    </a:lnTo>
                    <a:lnTo>
                      <a:pt x="817" y="9870"/>
                    </a:lnTo>
                    <a:lnTo>
                      <a:pt x="995" y="9488"/>
                    </a:lnTo>
                    <a:lnTo>
                      <a:pt x="1123" y="9080"/>
                    </a:lnTo>
                    <a:lnTo>
                      <a:pt x="1225" y="8672"/>
                    </a:lnTo>
                    <a:lnTo>
                      <a:pt x="1301" y="8238"/>
                    </a:lnTo>
                    <a:lnTo>
                      <a:pt x="1352" y="7805"/>
                    </a:lnTo>
                    <a:lnTo>
                      <a:pt x="1378" y="7371"/>
                    </a:lnTo>
                    <a:lnTo>
                      <a:pt x="1352" y="6912"/>
                    </a:lnTo>
                    <a:lnTo>
                      <a:pt x="1327" y="6478"/>
                    </a:lnTo>
                    <a:lnTo>
                      <a:pt x="1250" y="6045"/>
                    </a:lnTo>
                    <a:lnTo>
                      <a:pt x="1174" y="5611"/>
                    </a:lnTo>
                    <a:lnTo>
                      <a:pt x="1072" y="5203"/>
                    </a:lnTo>
                    <a:lnTo>
                      <a:pt x="944" y="4795"/>
                    </a:lnTo>
                    <a:lnTo>
                      <a:pt x="817" y="4387"/>
                    </a:lnTo>
                    <a:lnTo>
                      <a:pt x="1557" y="4030"/>
                    </a:lnTo>
                    <a:lnTo>
                      <a:pt x="2347" y="3673"/>
                    </a:lnTo>
                    <a:lnTo>
                      <a:pt x="3112" y="3239"/>
                    </a:lnTo>
                    <a:lnTo>
                      <a:pt x="3495" y="3010"/>
                    </a:lnTo>
                    <a:lnTo>
                      <a:pt x="3852" y="2780"/>
                    </a:lnTo>
                    <a:lnTo>
                      <a:pt x="4183" y="2525"/>
                    </a:lnTo>
                    <a:lnTo>
                      <a:pt x="4490" y="2219"/>
                    </a:lnTo>
                    <a:lnTo>
                      <a:pt x="4770" y="1939"/>
                    </a:lnTo>
                    <a:lnTo>
                      <a:pt x="5025" y="1607"/>
                    </a:lnTo>
                    <a:lnTo>
                      <a:pt x="5229" y="1250"/>
                    </a:lnTo>
                    <a:lnTo>
                      <a:pt x="5382" y="867"/>
                    </a:lnTo>
                    <a:lnTo>
                      <a:pt x="5484" y="459"/>
                    </a:lnTo>
                    <a:lnTo>
                      <a:pt x="5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20"/>
              <p:cNvSpPr/>
              <p:nvPr/>
            </p:nvSpPr>
            <p:spPr>
              <a:xfrm>
                <a:off x="-266750" y="1035475"/>
                <a:ext cx="125650" cy="388325"/>
              </a:xfrm>
              <a:custGeom>
                <a:avLst/>
                <a:gdLst/>
                <a:ahLst/>
                <a:cxnLst/>
                <a:rect l="l" t="t" r="r" b="b"/>
                <a:pathLst>
                  <a:path w="5026" h="15533" extrusionOk="0">
                    <a:moveTo>
                      <a:pt x="1710" y="0"/>
                    </a:moveTo>
                    <a:lnTo>
                      <a:pt x="1250" y="51"/>
                    </a:lnTo>
                    <a:lnTo>
                      <a:pt x="766" y="128"/>
                    </a:lnTo>
                    <a:lnTo>
                      <a:pt x="383" y="230"/>
                    </a:lnTo>
                    <a:lnTo>
                      <a:pt x="1" y="332"/>
                    </a:lnTo>
                    <a:lnTo>
                      <a:pt x="2449" y="15532"/>
                    </a:lnTo>
                    <a:lnTo>
                      <a:pt x="2832" y="15507"/>
                    </a:lnTo>
                    <a:lnTo>
                      <a:pt x="3240" y="15405"/>
                    </a:lnTo>
                    <a:lnTo>
                      <a:pt x="3699" y="15277"/>
                    </a:lnTo>
                    <a:lnTo>
                      <a:pt x="4107" y="15099"/>
                    </a:lnTo>
                    <a:lnTo>
                      <a:pt x="4311" y="14997"/>
                    </a:lnTo>
                    <a:lnTo>
                      <a:pt x="4490" y="14895"/>
                    </a:lnTo>
                    <a:lnTo>
                      <a:pt x="4668" y="14767"/>
                    </a:lnTo>
                    <a:lnTo>
                      <a:pt x="4796" y="14640"/>
                    </a:lnTo>
                    <a:lnTo>
                      <a:pt x="4898" y="14512"/>
                    </a:lnTo>
                    <a:lnTo>
                      <a:pt x="4974" y="14385"/>
                    </a:lnTo>
                    <a:lnTo>
                      <a:pt x="5025" y="14232"/>
                    </a:lnTo>
                    <a:lnTo>
                      <a:pt x="5025" y="14104"/>
                    </a:lnTo>
                    <a:lnTo>
                      <a:pt x="4974" y="13951"/>
                    </a:lnTo>
                    <a:lnTo>
                      <a:pt x="4898" y="13823"/>
                    </a:lnTo>
                    <a:lnTo>
                      <a:pt x="4796" y="13721"/>
                    </a:lnTo>
                    <a:lnTo>
                      <a:pt x="4668" y="13594"/>
                    </a:lnTo>
                    <a:lnTo>
                      <a:pt x="4541" y="13492"/>
                    </a:lnTo>
                    <a:lnTo>
                      <a:pt x="4388" y="13415"/>
                    </a:lnTo>
                    <a:lnTo>
                      <a:pt x="4030" y="13262"/>
                    </a:lnTo>
                    <a:lnTo>
                      <a:pt x="3699" y="13160"/>
                    </a:lnTo>
                    <a:lnTo>
                      <a:pt x="3418" y="13084"/>
                    </a:lnTo>
                    <a:lnTo>
                      <a:pt x="3138" y="13033"/>
                    </a:lnTo>
                    <a:lnTo>
                      <a:pt x="3418" y="12880"/>
                    </a:lnTo>
                    <a:lnTo>
                      <a:pt x="3699" y="12727"/>
                    </a:lnTo>
                    <a:lnTo>
                      <a:pt x="4030" y="12497"/>
                    </a:lnTo>
                    <a:lnTo>
                      <a:pt x="4337" y="12242"/>
                    </a:lnTo>
                    <a:lnTo>
                      <a:pt x="4490" y="12115"/>
                    </a:lnTo>
                    <a:lnTo>
                      <a:pt x="4592" y="11962"/>
                    </a:lnTo>
                    <a:lnTo>
                      <a:pt x="4694" y="11809"/>
                    </a:lnTo>
                    <a:lnTo>
                      <a:pt x="4770" y="11656"/>
                    </a:lnTo>
                    <a:lnTo>
                      <a:pt x="4796" y="11477"/>
                    </a:lnTo>
                    <a:lnTo>
                      <a:pt x="4770" y="11324"/>
                    </a:lnTo>
                    <a:lnTo>
                      <a:pt x="4719" y="11171"/>
                    </a:lnTo>
                    <a:lnTo>
                      <a:pt x="4617" y="11043"/>
                    </a:lnTo>
                    <a:lnTo>
                      <a:pt x="4515" y="10941"/>
                    </a:lnTo>
                    <a:lnTo>
                      <a:pt x="4362" y="10839"/>
                    </a:lnTo>
                    <a:lnTo>
                      <a:pt x="4209" y="10737"/>
                    </a:lnTo>
                    <a:lnTo>
                      <a:pt x="4030" y="10661"/>
                    </a:lnTo>
                    <a:lnTo>
                      <a:pt x="3673" y="10533"/>
                    </a:lnTo>
                    <a:lnTo>
                      <a:pt x="3316" y="10431"/>
                    </a:lnTo>
                    <a:lnTo>
                      <a:pt x="3010" y="10355"/>
                    </a:lnTo>
                    <a:lnTo>
                      <a:pt x="2704" y="10304"/>
                    </a:lnTo>
                    <a:lnTo>
                      <a:pt x="2959" y="10227"/>
                    </a:lnTo>
                    <a:lnTo>
                      <a:pt x="3214" y="10100"/>
                    </a:lnTo>
                    <a:lnTo>
                      <a:pt x="3495" y="9947"/>
                    </a:lnTo>
                    <a:lnTo>
                      <a:pt x="3801" y="9743"/>
                    </a:lnTo>
                    <a:lnTo>
                      <a:pt x="3928" y="9615"/>
                    </a:lnTo>
                    <a:lnTo>
                      <a:pt x="4056" y="9462"/>
                    </a:lnTo>
                    <a:lnTo>
                      <a:pt x="4132" y="9335"/>
                    </a:lnTo>
                    <a:lnTo>
                      <a:pt x="4209" y="9156"/>
                    </a:lnTo>
                    <a:lnTo>
                      <a:pt x="4260" y="9003"/>
                    </a:lnTo>
                    <a:lnTo>
                      <a:pt x="4260" y="8799"/>
                    </a:lnTo>
                    <a:lnTo>
                      <a:pt x="4234" y="8621"/>
                    </a:lnTo>
                    <a:lnTo>
                      <a:pt x="4158" y="8468"/>
                    </a:lnTo>
                    <a:lnTo>
                      <a:pt x="4056" y="8315"/>
                    </a:lnTo>
                    <a:lnTo>
                      <a:pt x="3954" y="8213"/>
                    </a:lnTo>
                    <a:lnTo>
                      <a:pt x="3801" y="8085"/>
                    </a:lnTo>
                    <a:lnTo>
                      <a:pt x="3648" y="8008"/>
                    </a:lnTo>
                    <a:lnTo>
                      <a:pt x="3316" y="7855"/>
                    </a:lnTo>
                    <a:lnTo>
                      <a:pt x="2985" y="7753"/>
                    </a:lnTo>
                    <a:lnTo>
                      <a:pt x="2679" y="7702"/>
                    </a:lnTo>
                    <a:lnTo>
                      <a:pt x="2398" y="7651"/>
                    </a:lnTo>
                    <a:lnTo>
                      <a:pt x="2653" y="7549"/>
                    </a:lnTo>
                    <a:lnTo>
                      <a:pt x="2908" y="7422"/>
                    </a:lnTo>
                    <a:lnTo>
                      <a:pt x="3189" y="7243"/>
                    </a:lnTo>
                    <a:lnTo>
                      <a:pt x="3469" y="7039"/>
                    </a:lnTo>
                    <a:lnTo>
                      <a:pt x="3597" y="6912"/>
                    </a:lnTo>
                    <a:lnTo>
                      <a:pt x="3699" y="6759"/>
                    </a:lnTo>
                    <a:lnTo>
                      <a:pt x="3775" y="6606"/>
                    </a:lnTo>
                    <a:lnTo>
                      <a:pt x="3852" y="6453"/>
                    </a:lnTo>
                    <a:lnTo>
                      <a:pt x="3903" y="6274"/>
                    </a:lnTo>
                    <a:lnTo>
                      <a:pt x="3903" y="6070"/>
                    </a:lnTo>
                    <a:lnTo>
                      <a:pt x="3852" y="5943"/>
                    </a:lnTo>
                    <a:lnTo>
                      <a:pt x="3801" y="5815"/>
                    </a:lnTo>
                    <a:lnTo>
                      <a:pt x="3699" y="5688"/>
                    </a:lnTo>
                    <a:lnTo>
                      <a:pt x="3571" y="5560"/>
                    </a:lnTo>
                    <a:lnTo>
                      <a:pt x="3418" y="5433"/>
                    </a:lnTo>
                    <a:lnTo>
                      <a:pt x="3265" y="5331"/>
                    </a:lnTo>
                    <a:lnTo>
                      <a:pt x="2908" y="5152"/>
                    </a:lnTo>
                    <a:lnTo>
                      <a:pt x="2577" y="4999"/>
                    </a:lnTo>
                    <a:lnTo>
                      <a:pt x="2271" y="4871"/>
                    </a:lnTo>
                    <a:lnTo>
                      <a:pt x="1990" y="4795"/>
                    </a:lnTo>
                    <a:lnTo>
                      <a:pt x="2271" y="4667"/>
                    </a:lnTo>
                    <a:lnTo>
                      <a:pt x="2551" y="4514"/>
                    </a:lnTo>
                    <a:lnTo>
                      <a:pt x="2857" y="4310"/>
                    </a:lnTo>
                    <a:lnTo>
                      <a:pt x="3010" y="4183"/>
                    </a:lnTo>
                    <a:lnTo>
                      <a:pt x="3163" y="4055"/>
                    </a:lnTo>
                    <a:lnTo>
                      <a:pt x="3291" y="3902"/>
                    </a:lnTo>
                    <a:lnTo>
                      <a:pt x="3393" y="3749"/>
                    </a:lnTo>
                    <a:lnTo>
                      <a:pt x="3495" y="3571"/>
                    </a:lnTo>
                    <a:lnTo>
                      <a:pt x="3546" y="3392"/>
                    </a:lnTo>
                    <a:lnTo>
                      <a:pt x="3571" y="3214"/>
                    </a:lnTo>
                    <a:lnTo>
                      <a:pt x="3546" y="3010"/>
                    </a:lnTo>
                    <a:lnTo>
                      <a:pt x="3495" y="2831"/>
                    </a:lnTo>
                    <a:lnTo>
                      <a:pt x="3418" y="2653"/>
                    </a:lnTo>
                    <a:lnTo>
                      <a:pt x="3291" y="2525"/>
                    </a:lnTo>
                    <a:lnTo>
                      <a:pt x="3163" y="2398"/>
                    </a:lnTo>
                    <a:lnTo>
                      <a:pt x="3010" y="2296"/>
                    </a:lnTo>
                    <a:lnTo>
                      <a:pt x="2857" y="2194"/>
                    </a:lnTo>
                    <a:lnTo>
                      <a:pt x="2526" y="2066"/>
                    </a:lnTo>
                    <a:lnTo>
                      <a:pt x="2194" y="1989"/>
                    </a:lnTo>
                    <a:lnTo>
                      <a:pt x="1914" y="1964"/>
                    </a:lnTo>
                    <a:lnTo>
                      <a:pt x="1633" y="1938"/>
                    </a:lnTo>
                    <a:lnTo>
                      <a:pt x="1837" y="1785"/>
                    </a:lnTo>
                    <a:lnTo>
                      <a:pt x="2016" y="1581"/>
                    </a:lnTo>
                    <a:lnTo>
                      <a:pt x="2220" y="1352"/>
                    </a:lnTo>
                    <a:lnTo>
                      <a:pt x="2424" y="1097"/>
                    </a:lnTo>
                    <a:lnTo>
                      <a:pt x="2602" y="816"/>
                    </a:lnTo>
                    <a:lnTo>
                      <a:pt x="2653" y="689"/>
                    </a:lnTo>
                    <a:lnTo>
                      <a:pt x="2679" y="536"/>
                    </a:lnTo>
                    <a:lnTo>
                      <a:pt x="2679" y="408"/>
                    </a:lnTo>
                    <a:lnTo>
                      <a:pt x="2653" y="281"/>
                    </a:lnTo>
                    <a:lnTo>
                      <a:pt x="2602" y="179"/>
                    </a:lnTo>
                    <a:lnTo>
                      <a:pt x="2475" y="77"/>
                    </a:lnTo>
                    <a:lnTo>
                      <a:pt x="2322" y="26"/>
                    </a:lnTo>
                    <a:lnTo>
                      <a:pt x="21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20"/>
              <p:cNvSpPr/>
              <p:nvPr/>
            </p:nvSpPr>
            <p:spPr>
              <a:xfrm>
                <a:off x="-1112850" y="812300"/>
                <a:ext cx="915000" cy="621050"/>
              </a:xfrm>
              <a:custGeom>
                <a:avLst/>
                <a:gdLst/>
                <a:ahLst/>
                <a:cxnLst/>
                <a:rect l="l" t="t" r="r" b="b"/>
                <a:pathLst>
                  <a:path w="36600" h="24842" extrusionOk="0">
                    <a:moveTo>
                      <a:pt x="1786" y="1"/>
                    </a:moveTo>
                    <a:lnTo>
                      <a:pt x="1531" y="26"/>
                    </a:lnTo>
                    <a:lnTo>
                      <a:pt x="1276" y="103"/>
                    </a:lnTo>
                    <a:lnTo>
                      <a:pt x="1046" y="179"/>
                    </a:lnTo>
                    <a:lnTo>
                      <a:pt x="842" y="281"/>
                    </a:lnTo>
                    <a:lnTo>
                      <a:pt x="664" y="409"/>
                    </a:lnTo>
                    <a:lnTo>
                      <a:pt x="511" y="562"/>
                    </a:lnTo>
                    <a:lnTo>
                      <a:pt x="383" y="715"/>
                    </a:lnTo>
                    <a:lnTo>
                      <a:pt x="256" y="893"/>
                    </a:lnTo>
                    <a:lnTo>
                      <a:pt x="179" y="1097"/>
                    </a:lnTo>
                    <a:lnTo>
                      <a:pt x="103" y="1327"/>
                    </a:lnTo>
                    <a:lnTo>
                      <a:pt x="52" y="1556"/>
                    </a:lnTo>
                    <a:lnTo>
                      <a:pt x="26" y="1786"/>
                    </a:lnTo>
                    <a:lnTo>
                      <a:pt x="1" y="2041"/>
                    </a:lnTo>
                    <a:lnTo>
                      <a:pt x="26" y="2322"/>
                    </a:lnTo>
                    <a:lnTo>
                      <a:pt x="52" y="2577"/>
                    </a:lnTo>
                    <a:lnTo>
                      <a:pt x="103" y="2883"/>
                    </a:lnTo>
                    <a:lnTo>
                      <a:pt x="154" y="3163"/>
                    </a:lnTo>
                    <a:lnTo>
                      <a:pt x="230" y="3469"/>
                    </a:lnTo>
                    <a:lnTo>
                      <a:pt x="332" y="3775"/>
                    </a:lnTo>
                    <a:lnTo>
                      <a:pt x="587" y="4387"/>
                    </a:lnTo>
                    <a:lnTo>
                      <a:pt x="919" y="5025"/>
                    </a:lnTo>
                    <a:lnTo>
                      <a:pt x="1301" y="5663"/>
                    </a:lnTo>
                    <a:lnTo>
                      <a:pt x="1760" y="6300"/>
                    </a:lnTo>
                    <a:lnTo>
                      <a:pt x="2270" y="6938"/>
                    </a:lnTo>
                    <a:lnTo>
                      <a:pt x="2908" y="7703"/>
                    </a:lnTo>
                    <a:lnTo>
                      <a:pt x="3673" y="8570"/>
                    </a:lnTo>
                    <a:lnTo>
                      <a:pt x="4566" y="9539"/>
                    </a:lnTo>
                    <a:lnTo>
                      <a:pt x="5561" y="10559"/>
                    </a:lnTo>
                    <a:lnTo>
                      <a:pt x="6632" y="11656"/>
                    </a:lnTo>
                    <a:lnTo>
                      <a:pt x="7830" y="12778"/>
                    </a:lnTo>
                    <a:lnTo>
                      <a:pt x="9106" y="13951"/>
                    </a:lnTo>
                    <a:lnTo>
                      <a:pt x="10483" y="15150"/>
                    </a:lnTo>
                    <a:lnTo>
                      <a:pt x="11962" y="16323"/>
                    </a:lnTo>
                    <a:lnTo>
                      <a:pt x="13492" y="17522"/>
                    </a:lnTo>
                    <a:lnTo>
                      <a:pt x="14283" y="18109"/>
                    </a:lnTo>
                    <a:lnTo>
                      <a:pt x="15099" y="18695"/>
                    </a:lnTo>
                    <a:lnTo>
                      <a:pt x="15941" y="19282"/>
                    </a:lnTo>
                    <a:lnTo>
                      <a:pt x="16782" y="19843"/>
                    </a:lnTo>
                    <a:lnTo>
                      <a:pt x="17650" y="20379"/>
                    </a:lnTo>
                    <a:lnTo>
                      <a:pt x="18517" y="20914"/>
                    </a:lnTo>
                    <a:lnTo>
                      <a:pt x="19409" y="21450"/>
                    </a:lnTo>
                    <a:lnTo>
                      <a:pt x="20328" y="21960"/>
                    </a:lnTo>
                    <a:lnTo>
                      <a:pt x="21246" y="22444"/>
                    </a:lnTo>
                    <a:lnTo>
                      <a:pt x="22189" y="22903"/>
                    </a:lnTo>
                    <a:lnTo>
                      <a:pt x="23184" y="23388"/>
                    </a:lnTo>
                    <a:lnTo>
                      <a:pt x="24204" y="23847"/>
                    </a:lnTo>
                    <a:lnTo>
                      <a:pt x="25224" y="24255"/>
                    </a:lnTo>
                    <a:lnTo>
                      <a:pt x="26270" y="24638"/>
                    </a:lnTo>
                    <a:lnTo>
                      <a:pt x="26576" y="24714"/>
                    </a:lnTo>
                    <a:lnTo>
                      <a:pt x="27061" y="24765"/>
                    </a:lnTo>
                    <a:lnTo>
                      <a:pt x="27698" y="24816"/>
                    </a:lnTo>
                    <a:lnTo>
                      <a:pt x="28412" y="24842"/>
                    </a:lnTo>
                    <a:lnTo>
                      <a:pt x="30096" y="24816"/>
                    </a:lnTo>
                    <a:lnTo>
                      <a:pt x="31906" y="24791"/>
                    </a:lnTo>
                    <a:lnTo>
                      <a:pt x="33666" y="24714"/>
                    </a:lnTo>
                    <a:lnTo>
                      <a:pt x="35171" y="24663"/>
                    </a:lnTo>
                    <a:lnTo>
                      <a:pt x="36599" y="24587"/>
                    </a:lnTo>
                    <a:lnTo>
                      <a:pt x="34304" y="8927"/>
                    </a:lnTo>
                    <a:lnTo>
                      <a:pt x="33233" y="9131"/>
                    </a:lnTo>
                    <a:lnTo>
                      <a:pt x="30733" y="9565"/>
                    </a:lnTo>
                    <a:lnTo>
                      <a:pt x="29305" y="9794"/>
                    </a:lnTo>
                    <a:lnTo>
                      <a:pt x="27953" y="9998"/>
                    </a:lnTo>
                    <a:lnTo>
                      <a:pt x="26831" y="10100"/>
                    </a:lnTo>
                    <a:lnTo>
                      <a:pt x="26372" y="10126"/>
                    </a:lnTo>
                    <a:lnTo>
                      <a:pt x="26040" y="10126"/>
                    </a:lnTo>
                    <a:lnTo>
                      <a:pt x="25836" y="10100"/>
                    </a:lnTo>
                    <a:lnTo>
                      <a:pt x="25607" y="10024"/>
                    </a:lnTo>
                    <a:lnTo>
                      <a:pt x="24893" y="9769"/>
                    </a:lnTo>
                    <a:lnTo>
                      <a:pt x="23924" y="9386"/>
                    </a:lnTo>
                    <a:lnTo>
                      <a:pt x="22776" y="8902"/>
                    </a:lnTo>
                    <a:lnTo>
                      <a:pt x="19970" y="7652"/>
                    </a:lnTo>
                    <a:lnTo>
                      <a:pt x="16706" y="6147"/>
                    </a:lnTo>
                    <a:lnTo>
                      <a:pt x="9922" y="3010"/>
                    </a:lnTo>
                    <a:lnTo>
                      <a:pt x="6912" y="1633"/>
                    </a:lnTo>
                    <a:lnTo>
                      <a:pt x="5637" y="1072"/>
                    </a:lnTo>
                    <a:lnTo>
                      <a:pt x="4515" y="587"/>
                    </a:lnTo>
                    <a:lnTo>
                      <a:pt x="4005" y="383"/>
                    </a:lnTo>
                    <a:lnTo>
                      <a:pt x="3495" y="230"/>
                    </a:lnTo>
                    <a:lnTo>
                      <a:pt x="3112" y="128"/>
                    </a:lnTo>
                    <a:lnTo>
                      <a:pt x="2755" y="52"/>
                    </a:lnTo>
                    <a:lnTo>
                      <a:pt x="23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120"/>
              <p:cNvSpPr/>
              <p:nvPr/>
            </p:nvSpPr>
            <p:spPr>
              <a:xfrm>
                <a:off x="-1112850" y="812950"/>
                <a:ext cx="554100" cy="573225"/>
              </a:xfrm>
              <a:custGeom>
                <a:avLst/>
                <a:gdLst/>
                <a:ahLst/>
                <a:cxnLst/>
                <a:rect l="l" t="t" r="r" b="b"/>
                <a:pathLst>
                  <a:path w="22164" h="22929" extrusionOk="0">
                    <a:moveTo>
                      <a:pt x="1786" y="0"/>
                    </a:moveTo>
                    <a:lnTo>
                      <a:pt x="1505" y="51"/>
                    </a:lnTo>
                    <a:lnTo>
                      <a:pt x="1250" y="102"/>
                    </a:lnTo>
                    <a:lnTo>
                      <a:pt x="1046" y="179"/>
                    </a:lnTo>
                    <a:lnTo>
                      <a:pt x="842" y="306"/>
                    </a:lnTo>
                    <a:lnTo>
                      <a:pt x="664" y="408"/>
                    </a:lnTo>
                    <a:lnTo>
                      <a:pt x="511" y="561"/>
                    </a:lnTo>
                    <a:lnTo>
                      <a:pt x="358" y="740"/>
                    </a:lnTo>
                    <a:lnTo>
                      <a:pt x="256" y="918"/>
                    </a:lnTo>
                    <a:lnTo>
                      <a:pt x="154" y="1122"/>
                    </a:lnTo>
                    <a:lnTo>
                      <a:pt x="103" y="1326"/>
                    </a:lnTo>
                    <a:lnTo>
                      <a:pt x="52" y="1556"/>
                    </a:lnTo>
                    <a:lnTo>
                      <a:pt x="1" y="1811"/>
                    </a:lnTo>
                    <a:lnTo>
                      <a:pt x="1" y="2041"/>
                    </a:lnTo>
                    <a:lnTo>
                      <a:pt x="1" y="2321"/>
                    </a:lnTo>
                    <a:lnTo>
                      <a:pt x="26" y="2602"/>
                    </a:lnTo>
                    <a:lnTo>
                      <a:pt x="77" y="2882"/>
                    </a:lnTo>
                    <a:lnTo>
                      <a:pt x="154" y="3163"/>
                    </a:lnTo>
                    <a:lnTo>
                      <a:pt x="230" y="3469"/>
                    </a:lnTo>
                    <a:lnTo>
                      <a:pt x="332" y="3775"/>
                    </a:lnTo>
                    <a:lnTo>
                      <a:pt x="587" y="4412"/>
                    </a:lnTo>
                    <a:lnTo>
                      <a:pt x="919" y="5050"/>
                    </a:lnTo>
                    <a:lnTo>
                      <a:pt x="1301" y="5688"/>
                    </a:lnTo>
                    <a:lnTo>
                      <a:pt x="1735" y="6300"/>
                    </a:lnTo>
                    <a:lnTo>
                      <a:pt x="2270" y="6963"/>
                    </a:lnTo>
                    <a:lnTo>
                      <a:pt x="2908" y="7728"/>
                    </a:lnTo>
                    <a:lnTo>
                      <a:pt x="3673" y="8595"/>
                    </a:lnTo>
                    <a:lnTo>
                      <a:pt x="4540" y="9539"/>
                    </a:lnTo>
                    <a:lnTo>
                      <a:pt x="5535" y="10559"/>
                    </a:lnTo>
                    <a:lnTo>
                      <a:pt x="6632" y="11656"/>
                    </a:lnTo>
                    <a:lnTo>
                      <a:pt x="7830" y="12778"/>
                    </a:lnTo>
                    <a:lnTo>
                      <a:pt x="9106" y="13951"/>
                    </a:lnTo>
                    <a:lnTo>
                      <a:pt x="10483" y="15150"/>
                    </a:lnTo>
                    <a:lnTo>
                      <a:pt x="11937" y="16348"/>
                    </a:lnTo>
                    <a:lnTo>
                      <a:pt x="13467" y="17522"/>
                    </a:lnTo>
                    <a:lnTo>
                      <a:pt x="14283" y="18134"/>
                    </a:lnTo>
                    <a:lnTo>
                      <a:pt x="15074" y="18695"/>
                    </a:lnTo>
                    <a:lnTo>
                      <a:pt x="15915" y="19281"/>
                    </a:lnTo>
                    <a:lnTo>
                      <a:pt x="16757" y="19842"/>
                    </a:lnTo>
                    <a:lnTo>
                      <a:pt x="17624" y="20404"/>
                    </a:lnTo>
                    <a:lnTo>
                      <a:pt x="18517" y="20939"/>
                    </a:lnTo>
                    <a:lnTo>
                      <a:pt x="19409" y="21449"/>
                    </a:lnTo>
                    <a:lnTo>
                      <a:pt x="20302" y="21959"/>
                    </a:lnTo>
                    <a:lnTo>
                      <a:pt x="21246" y="22444"/>
                    </a:lnTo>
                    <a:lnTo>
                      <a:pt x="22164" y="22928"/>
                    </a:lnTo>
                    <a:lnTo>
                      <a:pt x="3495" y="230"/>
                    </a:lnTo>
                    <a:lnTo>
                      <a:pt x="3087" y="128"/>
                    </a:lnTo>
                    <a:lnTo>
                      <a:pt x="2730" y="51"/>
                    </a:lnTo>
                    <a:lnTo>
                      <a:pt x="2398" y="26"/>
                    </a:lnTo>
                    <a:lnTo>
                      <a:pt x="20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120"/>
              <p:cNvSpPr/>
              <p:nvPr/>
            </p:nvSpPr>
            <p:spPr>
              <a:xfrm>
                <a:off x="-1811675" y="767025"/>
                <a:ext cx="1015750" cy="1082700"/>
              </a:xfrm>
              <a:custGeom>
                <a:avLst/>
                <a:gdLst/>
                <a:ahLst/>
                <a:cxnLst/>
                <a:rect l="l" t="t" r="r" b="b"/>
                <a:pathLst>
                  <a:path w="40630" h="43308" extrusionOk="0">
                    <a:moveTo>
                      <a:pt x="26525" y="1"/>
                    </a:moveTo>
                    <a:lnTo>
                      <a:pt x="26143" y="26"/>
                    </a:lnTo>
                    <a:lnTo>
                      <a:pt x="25760" y="52"/>
                    </a:lnTo>
                    <a:lnTo>
                      <a:pt x="25352" y="128"/>
                    </a:lnTo>
                    <a:lnTo>
                      <a:pt x="24970" y="205"/>
                    </a:lnTo>
                    <a:lnTo>
                      <a:pt x="24587" y="307"/>
                    </a:lnTo>
                    <a:lnTo>
                      <a:pt x="24179" y="434"/>
                    </a:lnTo>
                    <a:lnTo>
                      <a:pt x="23796" y="587"/>
                    </a:lnTo>
                    <a:lnTo>
                      <a:pt x="23388" y="766"/>
                    </a:lnTo>
                    <a:lnTo>
                      <a:pt x="23006" y="996"/>
                    </a:lnTo>
                    <a:lnTo>
                      <a:pt x="22598" y="1225"/>
                    </a:lnTo>
                    <a:lnTo>
                      <a:pt x="22215" y="1506"/>
                    </a:lnTo>
                    <a:lnTo>
                      <a:pt x="21807" y="1786"/>
                    </a:lnTo>
                    <a:lnTo>
                      <a:pt x="21680" y="1888"/>
                    </a:lnTo>
                    <a:lnTo>
                      <a:pt x="21042" y="2424"/>
                    </a:lnTo>
                    <a:lnTo>
                      <a:pt x="20608" y="2832"/>
                    </a:lnTo>
                    <a:lnTo>
                      <a:pt x="20175" y="3240"/>
                    </a:lnTo>
                    <a:lnTo>
                      <a:pt x="19741" y="3699"/>
                    </a:lnTo>
                    <a:lnTo>
                      <a:pt x="19282" y="4184"/>
                    </a:lnTo>
                    <a:lnTo>
                      <a:pt x="18389" y="5204"/>
                    </a:lnTo>
                    <a:lnTo>
                      <a:pt x="17497" y="6326"/>
                    </a:lnTo>
                    <a:lnTo>
                      <a:pt x="16579" y="7525"/>
                    </a:lnTo>
                    <a:lnTo>
                      <a:pt x="15661" y="8774"/>
                    </a:lnTo>
                    <a:lnTo>
                      <a:pt x="14768" y="10101"/>
                    </a:lnTo>
                    <a:lnTo>
                      <a:pt x="13850" y="11478"/>
                    </a:lnTo>
                    <a:lnTo>
                      <a:pt x="12957" y="12906"/>
                    </a:lnTo>
                    <a:lnTo>
                      <a:pt x="12064" y="14360"/>
                    </a:lnTo>
                    <a:lnTo>
                      <a:pt x="11197" y="15839"/>
                    </a:lnTo>
                    <a:lnTo>
                      <a:pt x="10330" y="17344"/>
                    </a:lnTo>
                    <a:lnTo>
                      <a:pt x="9488" y="18874"/>
                    </a:lnTo>
                    <a:lnTo>
                      <a:pt x="8647" y="20379"/>
                    </a:lnTo>
                    <a:lnTo>
                      <a:pt x="7066" y="23388"/>
                    </a:lnTo>
                    <a:lnTo>
                      <a:pt x="5586" y="26296"/>
                    </a:lnTo>
                    <a:lnTo>
                      <a:pt x="4235" y="29050"/>
                    </a:lnTo>
                    <a:lnTo>
                      <a:pt x="3036" y="31550"/>
                    </a:lnTo>
                    <a:lnTo>
                      <a:pt x="1990" y="33768"/>
                    </a:lnTo>
                    <a:lnTo>
                      <a:pt x="1149" y="35605"/>
                    </a:lnTo>
                    <a:lnTo>
                      <a:pt x="536" y="36982"/>
                    </a:lnTo>
                    <a:lnTo>
                      <a:pt x="1" y="38181"/>
                    </a:lnTo>
                    <a:lnTo>
                      <a:pt x="2449" y="38767"/>
                    </a:lnTo>
                    <a:lnTo>
                      <a:pt x="4821" y="39303"/>
                    </a:lnTo>
                    <a:lnTo>
                      <a:pt x="7091" y="39813"/>
                    </a:lnTo>
                    <a:lnTo>
                      <a:pt x="9284" y="40247"/>
                    </a:lnTo>
                    <a:lnTo>
                      <a:pt x="11401" y="40680"/>
                    </a:lnTo>
                    <a:lnTo>
                      <a:pt x="13442" y="41037"/>
                    </a:lnTo>
                    <a:lnTo>
                      <a:pt x="15405" y="41394"/>
                    </a:lnTo>
                    <a:lnTo>
                      <a:pt x="17293" y="41675"/>
                    </a:lnTo>
                    <a:lnTo>
                      <a:pt x="19155" y="41981"/>
                    </a:lnTo>
                    <a:lnTo>
                      <a:pt x="20991" y="42236"/>
                    </a:lnTo>
                    <a:lnTo>
                      <a:pt x="22878" y="42465"/>
                    </a:lnTo>
                    <a:lnTo>
                      <a:pt x="24740" y="42669"/>
                    </a:lnTo>
                    <a:lnTo>
                      <a:pt x="26602" y="42848"/>
                    </a:lnTo>
                    <a:lnTo>
                      <a:pt x="28464" y="43001"/>
                    </a:lnTo>
                    <a:lnTo>
                      <a:pt x="30351" y="43129"/>
                    </a:lnTo>
                    <a:lnTo>
                      <a:pt x="32213" y="43231"/>
                    </a:lnTo>
                    <a:lnTo>
                      <a:pt x="33641" y="43282"/>
                    </a:lnTo>
                    <a:lnTo>
                      <a:pt x="35069" y="43307"/>
                    </a:lnTo>
                    <a:lnTo>
                      <a:pt x="36498" y="43282"/>
                    </a:lnTo>
                    <a:lnTo>
                      <a:pt x="37900" y="43231"/>
                    </a:lnTo>
                    <a:lnTo>
                      <a:pt x="37747" y="27673"/>
                    </a:lnTo>
                    <a:lnTo>
                      <a:pt x="37875" y="27520"/>
                    </a:lnTo>
                    <a:lnTo>
                      <a:pt x="38206" y="27061"/>
                    </a:lnTo>
                    <a:lnTo>
                      <a:pt x="38691" y="26347"/>
                    </a:lnTo>
                    <a:lnTo>
                      <a:pt x="38946" y="25888"/>
                    </a:lnTo>
                    <a:lnTo>
                      <a:pt x="39226" y="25403"/>
                    </a:lnTo>
                    <a:lnTo>
                      <a:pt x="39507" y="24867"/>
                    </a:lnTo>
                    <a:lnTo>
                      <a:pt x="39762" y="24306"/>
                    </a:lnTo>
                    <a:lnTo>
                      <a:pt x="40017" y="23694"/>
                    </a:lnTo>
                    <a:lnTo>
                      <a:pt x="40247" y="23057"/>
                    </a:lnTo>
                    <a:lnTo>
                      <a:pt x="40425" y="22394"/>
                    </a:lnTo>
                    <a:lnTo>
                      <a:pt x="40553" y="21705"/>
                    </a:lnTo>
                    <a:lnTo>
                      <a:pt x="40604" y="21373"/>
                    </a:lnTo>
                    <a:lnTo>
                      <a:pt x="40629" y="21016"/>
                    </a:lnTo>
                    <a:lnTo>
                      <a:pt x="40629" y="20659"/>
                    </a:lnTo>
                    <a:lnTo>
                      <a:pt x="40629" y="20302"/>
                    </a:lnTo>
                    <a:lnTo>
                      <a:pt x="40604" y="19894"/>
                    </a:lnTo>
                    <a:lnTo>
                      <a:pt x="40527" y="19435"/>
                    </a:lnTo>
                    <a:lnTo>
                      <a:pt x="40425" y="18925"/>
                    </a:lnTo>
                    <a:lnTo>
                      <a:pt x="40272" y="18389"/>
                    </a:lnTo>
                    <a:lnTo>
                      <a:pt x="40119" y="17828"/>
                    </a:lnTo>
                    <a:lnTo>
                      <a:pt x="39915" y="17216"/>
                    </a:lnTo>
                    <a:lnTo>
                      <a:pt x="39456" y="15967"/>
                    </a:lnTo>
                    <a:lnTo>
                      <a:pt x="38920" y="14615"/>
                    </a:lnTo>
                    <a:lnTo>
                      <a:pt x="38308" y="13238"/>
                    </a:lnTo>
                    <a:lnTo>
                      <a:pt x="37671" y="11860"/>
                    </a:lnTo>
                    <a:lnTo>
                      <a:pt x="36982" y="10458"/>
                    </a:lnTo>
                    <a:lnTo>
                      <a:pt x="36319" y="9131"/>
                    </a:lnTo>
                    <a:lnTo>
                      <a:pt x="35656" y="7856"/>
                    </a:lnTo>
                    <a:lnTo>
                      <a:pt x="35018" y="6683"/>
                    </a:lnTo>
                    <a:lnTo>
                      <a:pt x="34432" y="5637"/>
                    </a:lnTo>
                    <a:lnTo>
                      <a:pt x="33922" y="4745"/>
                    </a:lnTo>
                    <a:lnTo>
                      <a:pt x="33488" y="4031"/>
                    </a:lnTo>
                    <a:lnTo>
                      <a:pt x="33182" y="3520"/>
                    </a:lnTo>
                    <a:lnTo>
                      <a:pt x="32978" y="3265"/>
                    </a:lnTo>
                    <a:lnTo>
                      <a:pt x="32468" y="2704"/>
                    </a:lnTo>
                    <a:lnTo>
                      <a:pt x="31932" y="2194"/>
                    </a:lnTo>
                    <a:lnTo>
                      <a:pt x="31346" y="1735"/>
                    </a:lnTo>
                    <a:lnTo>
                      <a:pt x="30734" y="1302"/>
                    </a:lnTo>
                    <a:lnTo>
                      <a:pt x="30070" y="919"/>
                    </a:lnTo>
                    <a:lnTo>
                      <a:pt x="29739" y="766"/>
                    </a:lnTo>
                    <a:lnTo>
                      <a:pt x="29407" y="613"/>
                    </a:lnTo>
                    <a:lnTo>
                      <a:pt x="29076" y="485"/>
                    </a:lnTo>
                    <a:lnTo>
                      <a:pt x="28719" y="358"/>
                    </a:lnTo>
                    <a:lnTo>
                      <a:pt x="28362" y="256"/>
                    </a:lnTo>
                    <a:lnTo>
                      <a:pt x="28005" y="154"/>
                    </a:lnTo>
                    <a:lnTo>
                      <a:pt x="27622" y="103"/>
                    </a:lnTo>
                    <a:lnTo>
                      <a:pt x="27265" y="52"/>
                    </a:lnTo>
                    <a:lnTo>
                      <a:pt x="26882" y="26"/>
                    </a:lnTo>
                    <a:lnTo>
                      <a:pt x="265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20"/>
              <p:cNvSpPr/>
              <p:nvPr/>
            </p:nvSpPr>
            <p:spPr>
              <a:xfrm>
                <a:off x="-1379375" y="814850"/>
                <a:ext cx="373025" cy="1033600"/>
              </a:xfrm>
              <a:custGeom>
                <a:avLst/>
                <a:gdLst/>
                <a:ahLst/>
                <a:cxnLst/>
                <a:rect l="l" t="t" r="r" b="b"/>
                <a:pathLst>
                  <a:path w="14921" h="41344" extrusionOk="0">
                    <a:moveTo>
                      <a:pt x="4362" y="1"/>
                    </a:moveTo>
                    <a:lnTo>
                      <a:pt x="3750" y="536"/>
                    </a:lnTo>
                    <a:lnTo>
                      <a:pt x="2934" y="8749"/>
                    </a:lnTo>
                    <a:lnTo>
                      <a:pt x="1837" y="20200"/>
                    </a:lnTo>
                    <a:lnTo>
                      <a:pt x="1" y="39787"/>
                    </a:lnTo>
                    <a:lnTo>
                      <a:pt x="1863" y="40068"/>
                    </a:lnTo>
                    <a:lnTo>
                      <a:pt x="3699" y="40323"/>
                    </a:lnTo>
                    <a:lnTo>
                      <a:pt x="5586" y="40552"/>
                    </a:lnTo>
                    <a:lnTo>
                      <a:pt x="7448" y="40782"/>
                    </a:lnTo>
                    <a:lnTo>
                      <a:pt x="9310" y="40960"/>
                    </a:lnTo>
                    <a:lnTo>
                      <a:pt x="11172" y="41113"/>
                    </a:lnTo>
                    <a:lnTo>
                      <a:pt x="13059" y="41241"/>
                    </a:lnTo>
                    <a:lnTo>
                      <a:pt x="14921" y="41343"/>
                    </a:lnTo>
                    <a:lnTo>
                      <a:pt x="43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20"/>
              <p:cNvSpPr/>
              <p:nvPr/>
            </p:nvSpPr>
            <p:spPr>
              <a:xfrm>
                <a:off x="-1329625" y="857575"/>
                <a:ext cx="964075" cy="1073750"/>
              </a:xfrm>
              <a:custGeom>
                <a:avLst/>
                <a:gdLst/>
                <a:ahLst/>
                <a:cxnLst/>
                <a:rect l="l" t="t" r="r" b="b"/>
                <a:pathLst>
                  <a:path w="38563" h="42950" extrusionOk="0">
                    <a:moveTo>
                      <a:pt x="3214" y="0"/>
                    </a:moveTo>
                    <a:lnTo>
                      <a:pt x="2908" y="26"/>
                    </a:lnTo>
                    <a:lnTo>
                      <a:pt x="2576" y="77"/>
                    </a:lnTo>
                    <a:lnTo>
                      <a:pt x="2296" y="154"/>
                    </a:lnTo>
                    <a:lnTo>
                      <a:pt x="2015" y="281"/>
                    </a:lnTo>
                    <a:lnTo>
                      <a:pt x="1734" y="460"/>
                    </a:lnTo>
                    <a:lnTo>
                      <a:pt x="1479" y="638"/>
                    </a:lnTo>
                    <a:lnTo>
                      <a:pt x="1250" y="868"/>
                    </a:lnTo>
                    <a:lnTo>
                      <a:pt x="1020" y="1097"/>
                    </a:lnTo>
                    <a:lnTo>
                      <a:pt x="816" y="1352"/>
                    </a:lnTo>
                    <a:lnTo>
                      <a:pt x="638" y="1633"/>
                    </a:lnTo>
                    <a:lnTo>
                      <a:pt x="485" y="1939"/>
                    </a:lnTo>
                    <a:lnTo>
                      <a:pt x="332" y="2245"/>
                    </a:lnTo>
                    <a:lnTo>
                      <a:pt x="230" y="2576"/>
                    </a:lnTo>
                    <a:lnTo>
                      <a:pt x="128" y="2908"/>
                    </a:lnTo>
                    <a:lnTo>
                      <a:pt x="51" y="3240"/>
                    </a:lnTo>
                    <a:lnTo>
                      <a:pt x="0" y="3597"/>
                    </a:lnTo>
                    <a:lnTo>
                      <a:pt x="0" y="3928"/>
                    </a:lnTo>
                    <a:lnTo>
                      <a:pt x="0" y="4260"/>
                    </a:lnTo>
                    <a:lnTo>
                      <a:pt x="26" y="4591"/>
                    </a:lnTo>
                    <a:lnTo>
                      <a:pt x="281" y="6377"/>
                    </a:lnTo>
                    <a:lnTo>
                      <a:pt x="587" y="8315"/>
                    </a:lnTo>
                    <a:lnTo>
                      <a:pt x="944" y="10406"/>
                    </a:lnTo>
                    <a:lnTo>
                      <a:pt x="1352" y="12625"/>
                    </a:lnTo>
                    <a:lnTo>
                      <a:pt x="1785" y="14895"/>
                    </a:lnTo>
                    <a:lnTo>
                      <a:pt x="2270" y="17241"/>
                    </a:lnTo>
                    <a:lnTo>
                      <a:pt x="2806" y="19588"/>
                    </a:lnTo>
                    <a:lnTo>
                      <a:pt x="3392" y="21909"/>
                    </a:lnTo>
                    <a:lnTo>
                      <a:pt x="3673" y="23056"/>
                    </a:lnTo>
                    <a:lnTo>
                      <a:pt x="4004" y="24178"/>
                    </a:lnTo>
                    <a:lnTo>
                      <a:pt x="4336" y="25301"/>
                    </a:lnTo>
                    <a:lnTo>
                      <a:pt x="4667" y="26372"/>
                    </a:lnTo>
                    <a:lnTo>
                      <a:pt x="4999" y="27418"/>
                    </a:lnTo>
                    <a:lnTo>
                      <a:pt x="5356" y="28438"/>
                    </a:lnTo>
                    <a:lnTo>
                      <a:pt x="5739" y="29407"/>
                    </a:lnTo>
                    <a:lnTo>
                      <a:pt x="6121" y="30350"/>
                    </a:lnTo>
                    <a:lnTo>
                      <a:pt x="6504" y="31243"/>
                    </a:lnTo>
                    <a:lnTo>
                      <a:pt x="6912" y="32085"/>
                    </a:lnTo>
                    <a:lnTo>
                      <a:pt x="7320" y="32875"/>
                    </a:lnTo>
                    <a:lnTo>
                      <a:pt x="7728" y="33590"/>
                    </a:lnTo>
                    <a:lnTo>
                      <a:pt x="8162" y="34253"/>
                    </a:lnTo>
                    <a:lnTo>
                      <a:pt x="8621" y="34865"/>
                    </a:lnTo>
                    <a:lnTo>
                      <a:pt x="9080" y="35375"/>
                    </a:lnTo>
                    <a:lnTo>
                      <a:pt x="9309" y="35604"/>
                    </a:lnTo>
                    <a:lnTo>
                      <a:pt x="9539" y="35834"/>
                    </a:lnTo>
                    <a:lnTo>
                      <a:pt x="10176" y="36344"/>
                    </a:lnTo>
                    <a:lnTo>
                      <a:pt x="10865" y="36854"/>
                    </a:lnTo>
                    <a:lnTo>
                      <a:pt x="11579" y="37339"/>
                    </a:lnTo>
                    <a:lnTo>
                      <a:pt x="12370" y="37772"/>
                    </a:lnTo>
                    <a:lnTo>
                      <a:pt x="13160" y="38206"/>
                    </a:lnTo>
                    <a:lnTo>
                      <a:pt x="14002" y="38588"/>
                    </a:lnTo>
                    <a:lnTo>
                      <a:pt x="14869" y="38971"/>
                    </a:lnTo>
                    <a:lnTo>
                      <a:pt x="15787" y="39328"/>
                    </a:lnTo>
                    <a:lnTo>
                      <a:pt x="16705" y="39660"/>
                    </a:lnTo>
                    <a:lnTo>
                      <a:pt x="17624" y="39966"/>
                    </a:lnTo>
                    <a:lnTo>
                      <a:pt x="18593" y="40246"/>
                    </a:lnTo>
                    <a:lnTo>
                      <a:pt x="19536" y="40527"/>
                    </a:lnTo>
                    <a:lnTo>
                      <a:pt x="20531" y="40782"/>
                    </a:lnTo>
                    <a:lnTo>
                      <a:pt x="21500" y="41011"/>
                    </a:lnTo>
                    <a:lnTo>
                      <a:pt x="22469" y="41215"/>
                    </a:lnTo>
                    <a:lnTo>
                      <a:pt x="23439" y="41419"/>
                    </a:lnTo>
                    <a:lnTo>
                      <a:pt x="25377" y="41776"/>
                    </a:lnTo>
                    <a:lnTo>
                      <a:pt x="27264" y="42057"/>
                    </a:lnTo>
                    <a:lnTo>
                      <a:pt x="29050" y="42312"/>
                    </a:lnTo>
                    <a:lnTo>
                      <a:pt x="30733" y="42516"/>
                    </a:lnTo>
                    <a:lnTo>
                      <a:pt x="32289" y="42669"/>
                    </a:lnTo>
                    <a:lnTo>
                      <a:pt x="33666" y="42771"/>
                    </a:lnTo>
                    <a:lnTo>
                      <a:pt x="35808" y="42950"/>
                    </a:lnTo>
                    <a:lnTo>
                      <a:pt x="35910" y="42950"/>
                    </a:lnTo>
                    <a:lnTo>
                      <a:pt x="36012" y="42924"/>
                    </a:lnTo>
                    <a:lnTo>
                      <a:pt x="36089" y="42873"/>
                    </a:lnTo>
                    <a:lnTo>
                      <a:pt x="36191" y="42822"/>
                    </a:lnTo>
                    <a:lnTo>
                      <a:pt x="36369" y="42669"/>
                    </a:lnTo>
                    <a:lnTo>
                      <a:pt x="36548" y="42439"/>
                    </a:lnTo>
                    <a:lnTo>
                      <a:pt x="36701" y="42133"/>
                    </a:lnTo>
                    <a:lnTo>
                      <a:pt x="36879" y="41802"/>
                    </a:lnTo>
                    <a:lnTo>
                      <a:pt x="37032" y="41419"/>
                    </a:lnTo>
                    <a:lnTo>
                      <a:pt x="37185" y="40986"/>
                    </a:lnTo>
                    <a:lnTo>
                      <a:pt x="37338" y="40501"/>
                    </a:lnTo>
                    <a:lnTo>
                      <a:pt x="37491" y="39991"/>
                    </a:lnTo>
                    <a:lnTo>
                      <a:pt x="37772" y="38869"/>
                    </a:lnTo>
                    <a:lnTo>
                      <a:pt x="38002" y="37645"/>
                    </a:lnTo>
                    <a:lnTo>
                      <a:pt x="38206" y="36395"/>
                    </a:lnTo>
                    <a:lnTo>
                      <a:pt x="38359" y="35094"/>
                    </a:lnTo>
                    <a:lnTo>
                      <a:pt x="38486" y="33845"/>
                    </a:lnTo>
                    <a:lnTo>
                      <a:pt x="38563" y="32620"/>
                    </a:lnTo>
                    <a:lnTo>
                      <a:pt x="38563" y="31498"/>
                    </a:lnTo>
                    <a:lnTo>
                      <a:pt x="38563" y="30963"/>
                    </a:lnTo>
                    <a:lnTo>
                      <a:pt x="38537" y="30478"/>
                    </a:lnTo>
                    <a:lnTo>
                      <a:pt x="38486" y="30044"/>
                    </a:lnTo>
                    <a:lnTo>
                      <a:pt x="38435" y="29636"/>
                    </a:lnTo>
                    <a:lnTo>
                      <a:pt x="38359" y="29305"/>
                    </a:lnTo>
                    <a:lnTo>
                      <a:pt x="38257" y="28999"/>
                    </a:lnTo>
                    <a:lnTo>
                      <a:pt x="38155" y="28769"/>
                    </a:lnTo>
                    <a:lnTo>
                      <a:pt x="38027" y="28591"/>
                    </a:lnTo>
                    <a:lnTo>
                      <a:pt x="37848" y="28463"/>
                    </a:lnTo>
                    <a:lnTo>
                      <a:pt x="37593" y="28310"/>
                    </a:lnTo>
                    <a:lnTo>
                      <a:pt x="37262" y="28183"/>
                    </a:lnTo>
                    <a:lnTo>
                      <a:pt x="36879" y="28081"/>
                    </a:lnTo>
                    <a:lnTo>
                      <a:pt x="36420" y="27953"/>
                    </a:lnTo>
                    <a:lnTo>
                      <a:pt x="35910" y="27851"/>
                    </a:lnTo>
                    <a:lnTo>
                      <a:pt x="34711" y="27622"/>
                    </a:lnTo>
                    <a:lnTo>
                      <a:pt x="33385" y="27443"/>
                    </a:lnTo>
                    <a:lnTo>
                      <a:pt x="31906" y="27264"/>
                    </a:lnTo>
                    <a:lnTo>
                      <a:pt x="30376" y="27086"/>
                    </a:lnTo>
                    <a:lnTo>
                      <a:pt x="28769" y="26933"/>
                    </a:lnTo>
                    <a:lnTo>
                      <a:pt x="25632" y="26627"/>
                    </a:lnTo>
                    <a:lnTo>
                      <a:pt x="22852" y="26372"/>
                    </a:lnTo>
                    <a:lnTo>
                      <a:pt x="21679" y="26244"/>
                    </a:lnTo>
                    <a:lnTo>
                      <a:pt x="20710" y="26117"/>
                    </a:lnTo>
                    <a:lnTo>
                      <a:pt x="20021" y="25989"/>
                    </a:lnTo>
                    <a:lnTo>
                      <a:pt x="19766" y="25913"/>
                    </a:lnTo>
                    <a:lnTo>
                      <a:pt x="19587" y="25836"/>
                    </a:lnTo>
                    <a:lnTo>
                      <a:pt x="19460" y="25734"/>
                    </a:lnTo>
                    <a:lnTo>
                      <a:pt x="19281" y="25556"/>
                    </a:lnTo>
                    <a:lnTo>
                      <a:pt x="19077" y="25326"/>
                    </a:lnTo>
                    <a:lnTo>
                      <a:pt x="18848" y="25020"/>
                    </a:lnTo>
                    <a:lnTo>
                      <a:pt x="18312" y="24229"/>
                    </a:lnTo>
                    <a:lnTo>
                      <a:pt x="17700" y="23209"/>
                    </a:lnTo>
                    <a:lnTo>
                      <a:pt x="17011" y="22036"/>
                    </a:lnTo>
                    <a:lnTo>
                      <a:pt x="16246" y="20684"/>
                    </a:lnTo>
                    <a:lnTo>
                      <a:pt x="15430" y="19205"/>
                    </a:lnTo>
                    <a:lnTo>
                      <a:pt x="14589" y="17624"/>
                    </a:lnTo>
                    <a:lnTo>
                      <a:pt x="12854" y="14283"/>
                    </a:lnTo>
                    <a:lnTo>
                      <a:pt x="11120" y="10891"/>
                    </a:lnTo>
                    <a:lnTo>
                      <a:pt x="9513" y="7652"/>
                    </a:lnTo>
                    <a:lnTo>
                      <a:pt x="8111" y="4795"/>
                    </a:lnTo>
                    <a:lnTo>
                      <a:pt x="7702" y="4030"/>
                    </a:lnTo>
                    <a:lnTo>
                      <a:pt x="7320" y="3342"/>
                    </a:lnTo>
                    <a:lnTo>
                      <a:pt x="6912" y="2729"/>
                    </a:lnTo>
                    <a:lnTo>
                      <a:pt x="6529" y="2168"/>
                    </a:lnTo>
                    <a:lnTo>
                      <a:pt x="6121" y="1709"/>
                    </a:lnTo>
                    <a:lnTo>
                      <a:pt x="5739" y="1276"/>
                    </a:lnTo>
                    <a:lnTo>
                      <a:pt x="5356" y="944"/>
                    </a:lnTo>
                    <a:lnTo>
                      <a:pt x="4973" y="638"/>
                    </a:lnTo>
                    <a:lnTo>
                      <a:pt x="4616" y="409"/>
                    </a:lnTo>
                    <a:lnTo>
                      <a:pt x="4259" y="230"/>
                    </a:lnTo>
                    <a:lnTo>
                      <a:pt x="3902" y="103"/>
                    </a:lnTo>
                    <a:lnTo>
                      <a:pt x="3545" y="26"/>
                    </a:lnTo>
                    <a:lnTo>
                      <a:pt x="3214"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20"/>
              <p:cNvSpPr/>
              <p:nvPr/>
            </p:nvSpPr>
            <p:spPr>
              <a:xfrm>
                <a:off x="-455475" y="1490075"/>
                <a:ext cx="560475" cy="507575"/>
              </a:xfrm>
              <a:custGeom>
                <a:avLst/>
                <a:gdLst/>
                <a:ahLst/>
                <a:cxnLst/>
                <a:rect l="l" t="t" r="r" b="b"/>
                <a:pathLst>
                  <a:path w="22419" h="20303" extrusionOk="0">
                    <a:moveTo>
                      <a:pt x="10712" y="1"/>
                    </a:moveTo>
                    <a:lnTo>
                      <a:pt x="9871" y="26"/>
                    </a:lnTo>
                    <a:lnTo>
                      <a:pt x="9106" y="52"/>
                    </a:lnTo>
                    <a:lnTo>
                      <a:pt x="8417" y="128"/>
                    </a:lnTo>
                    <a:lnTo>
                      <a:pt x="7805" y="205"/>
                    </a:lnTo>
                    <a:lnTo>
                      <a:pt x="7320" y="307"/>
                    </a:lnTo>
                    <a:lnTo>
                      <a:pt x="6377" y="562"/>
                    </a:lnTo>
                    <a:lnTo>
                      <a:pt x="5331" y="893"/>
                    </a:lnTo>
                    <a:lnTo>
                      <a:pt x="4234" y="1276"/>
                    </a:lnTo>
                    <a:lnTo>
                      <a:pt x="3189" y="1658"/>
                    </a:lnTo>
                    <a:lnTo>
                      <a:pt x="1480" y="2296"/>
                    </a:lnTo>
                    <a:lnTo>
                      <a:pt x="766" y="2551"/>
                    </a:lnTo>
                    <a:lnTo>
                      <a:pt x="1" y="17573"/>
                    </a:lnTo>
                    <a:lnTo>
                      <a:pt x="2092" y="18134"/>
                    </a:lnTo>
                    <a:lnTo>
                      <a:pt x="3775" y="18542"/>
                    </a:lnTo>
                    <a:lnTo>
                      <a:pt x="5637" y="19001"/>
                    </a:lnTo>
                    <a:lnTo>
                      <a:pt x="7575" y="19460"/>
                    </a:lnTo>
                    <a:lnTo>
                      <a:pt x="9386" y="19868"/>
                    </a:lnTo>
                    <a:lnTo>
                      <a:pt x="10202" y="20021"/>
                    </a:lnTo>
                    <a:lnTo>
                      <a:pt x="10942" y="20149"/>
                    </a:lnTo>
                    <a:lnTo>
                      <a:pt x="11579" y="20251"/>
                    </a:lnTo>
                    <a:lnTo>
                      <a:pt x="12090" y="20302"/>
                    </a:lnTo>
                    <a:lnTo>
                      <a:pt x="13033" y="20302"/>
                    </a:lnTo>
                    <a:lnTo>
                      <a:pt x="13569" y="20277"/>
                    </a:lnTo>
                    <a:lnTo>
                      <a:pt x="14130" y="20226"/>
                    </a:lnTo>
                    <a:lnTo>
                      <a:pt x="14691" y="20149"/>
                    </a:lnTo>
                    <a:lnTo>
                      <a:pt x="15252" y="20072"/>
                    </a:lnTo>
                    <a:lnTo>
                      <a:pt x="15839" y="19945"/>
                    </a:lnTo>
                    <a:lnTo>
                      <a:pt x="16400" y="19817"/>
                    </a:lnTo>
                    <a:lnTo>
                      <a:pt x="16961" y="19664"/>
                    </a:lnTo>
                    <a:lnTo>
                      <a:pt x="17471" y="19460"/>
                    </a:lnTo>
                    <a:lnTo>
                      <a:pt x="17956" y="19256"/>
                    </a:lnTo>
                    <a:lnTo>
                      <a:pt x="18415" y="19052"/>
                    </a:lnTo>
                    <a:lnTo>
                      <a:pt x="18823" y="18797"/>
                    </a:lnTo>
                    <a:lnTo>
                      <a:pt x="19180" y="18517"/>
                    </a:lnTo>
                    <a:lnTo>
                      <a:pt x="19333" y="18364"/>
                    </a:lnTo>
                    <a:lnTo>
                      <a:pt x="19460" y="18211"/>
                    </a:lnTo>
                    <a:lnTo>
                      <a:pt x="19588" y="18058"/>
                    </a:lnTo>
                    <a:lnTo>
                      <a:pt x="19690" y="17905"/>
                    </a:lnTo>
                    <a:lnTo>
                      <a:pt x="19792" y="17675"/>
                    </a:lnTo>
                    <a:lnTo>
                      <a:pt x="19868" y="17471"/>
                    </a:lnTo>
                    <a:lnTo>
                      <a:pt x="19919" y="17293"/>
                    </a:lnTo>
                    <a:lnTo>
                      <a:pt x="19945" y="17114"/>
                    </a:lnTo>
                    <a:lnTo>
                      <a:pt x="19945" y="16961"/>
                    </a:lnTo>
                    <a:lnTo>
                      <a:pt x="19919" y="16833"/>
                    </a:lnTo>
                    <a:lnTo>
                      <a:pt x="19894" y="16731"/>
                    </a:lnTo>
                    <a:lnTo>
                      <a:pt x="19843" y="16629"/>
                    </a:lnTo>
                    <a:lnTo>
                      <a:pt x="19741" y="16476"/>
                    </a:lnTo>
                    <a:lnTo>
                      <a:pt x="19639" y="16349"/>
                    </a:lnTo>
                    <a:lnTo>
                      <a:pt x="19511" y="16272"/>
                    </a:lnTo>
                    <a:lnTo>
                      <a:pt x="19639" y="16247"/>
                    </a:lnTo>
                    <a:lnTo>
                      <a:pt x="19945" y="16119"/>
                    </a:lnTo>
                    <a:lnTo>
                      <a:pt x="20353" y="15915"/>
                    </a:lnTo>
                    <a:lnTo>
                      <a:pt x="20863" y="15635"/>
                    </a:lnTo>
                    <a:lnTo>
                      <a:pt x="21118" y="15482"/>
                    </a:lnTo>
                    <a:lnTo>
                      <a:pt x="21373" y="15278"/>
                    </a:lnTo>
                    <a:lnTo>
                      <a:pt x="21603" y="15048"/>
                    </a:lnTo>
                    <a:lnTo>
                      <a:pt x="21807" y="14819"/>
                    </a:lnTo>
                    <a:lnTo>
                      <a:pt x="21985" y="14564"/>
                    </a:lnTo>
                    <a:lnTo>
                      <a:pt x="22138" y="14283"/>
                    </a:lnTo>
                    <a:lnTo>
                      <a:pt x="22240" y="13977"/>
                    </a:lnTo>
                    <a:lnTo>
                      <a:pt x="22291" y="13645"/>
                    </a:lnTo>
                    <a:lnTo>
                      <a:pt x="22291" y="13467"/>
                    </a:lnTo>
                    <a:lnTo>
                      <a:pt x="22291" y="13314"/>
                    </a:lnTo>
                    <a:lnTo>
                      <a:pt x="22266" y="13186"/>
                    </a:lnTo>
                    <a:lnTo>
                      <a:pt x="22215" y="13059"/>
                    </a:lnTo>
                    <a:lnTo>
                      <a:pt x="22164" y="12931"/>
                    </a:lnTo>
                    <a:lnTo>
                      <a:pt x="22087" y="12829"/>
                    </a:lnTo>
                    <a:lnTo>
                      <a:pt x="21909" y="12625"/>
                    </a:lnTo>
                    <a:lnTo>
                      <a:pt x="21705" y="12472"/>
                    </a:lnTo>
                    <a:lnTo>
                      <a:pt x="21475" y="12345"/>
                    </a:lnTo>
                    <a:lnTo>
                      <a:pt x="21220" y="12243"/>
                    </a:lnTo>
                    <a:lnTo>
                      <a:pt x="20965" y="12166"/>
                    </a:lnTo>
                    <a:lnTo>
                      <a:pt x="20684" y="12115"/>
                    </a:lnTo>
                    <a:lnTo>
                      <a:pt x="20429" y="12064"/>
                    </a:lnTo>
                    <a:lnTo>
                      <a:pt x="19970" y="12039"/>
                    </a:lnTo>
                    <a:lnTo>
                      <a:pt x="19537" y="12039"/>
                    </a:lnTo>
                    <a:lnTo>
                      <a:pt x="19664" y="12013"/>
                    </a:lnTo>
                    <a:lnTo>
                      <a:pt x="19970" y="11911"/>
                    </a:lnTo>
                    <a:lnTo>
                      <a:pt x="20455" y="11733"/>
                    </a:lnTo>
                    <a:lnTo>
                      <a:pt x="20710" y="11605"/>
                    </a:lnTo>
                    <a:lnTo>
                      <a:pt x="20991" y="11452"/>
                    </a:lnTo>
                    <a:lnTo>
                      <a:pt x="21246" y="11299"/>
                    </a:lnTo>
                    <a:lnTo>
                      <a:pt x="21501" y="11121"/>
                    </a:lnTo>
                    <a:lnTo>
                      <a:pt x="21756" y="10916"/>
                    </a:lnTo>
                    <a:lnTo>
                      <a:pt x="21985" y="10687"/>
                    </a:lnTo>
                    <a:lnTo>
                      <a:pt x="22164" y="10432"/>
                    </a:lnTo>
                    <a:lnTo>
                      <a:pt x="22291" y="10151"/>
                    </a:lnTo>
                    <a:lnTo>
                      <a:pt x="22342" y="9998"/>
                    </a:lnTo>
                    <a:lnTo>
                      <a:pt x="22393" y="9845"/>
                    </a:lnTo>
                    <a:lnTo>
                      <a:pt x="22419" y="9692"/>
                    </a:lnTo>
                    <a:lnTo>
                      <a:pt x="22419" y="9514"/>
                    </a:lnTo>
                    <a:lnTo>
                      <a:pt x="22419" y="9335"/>
                    </a:lnTo>
                    <a:lnTo>
                      <a:pt x="22393" y="9208"/>
                    </a:lnTo>
                    <a:lnTo>
                      <a:pt x="22342" y="9055"/>
                    </a:lnTo>
                    <a:lnTo>
                      <a:pt x="22291" y="8927"/>
                    </a:lnTo>
                    <a:lnTo>
                      <a:pt x="22215" y="8800"/>
                    </a:lnTo>
                    <a:lnTo>
                      <a:pt x="22138" y="8698"/>
                    </a:lnTo>
                    <a:lnTo>
                      <a:pt x="21934" y="8519"/>
                    </a:lnTo>
                    <a:lnTo>
                      <a:pt x="21705" y="8366"/>
                    </a:lnTo>
                    <a:lnTo>
                      <a:pt x="21424" y="8264"/>
                    </a:lnTo>
                    <a:lnTo>
                      <a:pt x="21144" y="8188"/>
                    </a:lnTo>
                    <a:lnTo>
                      <a:pt x="20863" y="8111"/>
                    </a:lnTo>
                    <a:lnTo>
                      <a:pt x="20557" y="8085"/>
                    </a:lnTo>
                    <a:lnTo>
                      <a:pt x="20276" y="8060"/>
                    </a:lnTo>
                    <a:lnTo>
                      <a:pt x="19792" y="8060"/>
                    </a:lnTo>
                    <a:lnTo>
                      <a:pt x="19435" y="8085"/>
                    </a:lnTo>
                    <a:lnTo>
                      <a:pt x="19282" y="8111"/>
                    </a:lnTo>
                    <a:lnTo>
                      <a:pt x="19664" y="7907"/>
                    </a:lnTo>
                    <a:lnTo>
                      <a:pt x="20021" y="7652"/>
                    </a:lnTo>
                    <a:lnTo>
                      <a:pt x="20429" y="7320"/>
                    </a:lnTo>
                    <a:lnTo>
                      <a:pt x="20633" y="7142"/>
                    </a:lnTo>
                    <a:lnTo>
                      <a:pt x="20838" y="6938"/>
                    </a:lnTo>
                    <a:lnTo>
                      <a:pt x="20991" y="6708"/>
                    </a:lnTo>
                    <a:lnTo>
                      <a:pt x="21144" y="6479"/>
                    </a:lnTo>
                    <a:lnTo>
                      <a:pt x="21246" y="6224"/>
                    </a:lnTo>
                    <a:lnTo>
                      <a:pt x="21297" y="5943"/>
                    </a:lnTo>
                    <a:lnTo>
                      <a:pt x="21297" y="5663"/>
                    </a:lnTo>
                    <a:lnTo>
                      <a:pt x="21271" y="5535"/>
                    </a:lnTo>
                    <a:lnTo>
                      <a:pt x="21246" y="5382"/>
                    </a:lnTo>
                    <a:lnTo>
                      <a:pt x="21195" y="5229"/>
                    </a:lnTo>
                    <a:lnTo>
                      <a:pt x="21118" y="5102"/>
                    </a:lnTo>
                    <a:lnTo>
                      <a:pt x="21042" y="4974"/>
                    </a:lnTo>
                    <a:lnTo>
                      <a:pt x="20940" y="4897"/>
                    </a:lnTo>
                    <a:lnTo>
                      <a:pt x="20812" y="4821"/>
                    </a:lnTo>
                    <a:lnTo>
                      <a:pt x="20684" y="4744"/>
                    </a:lnTo>
                    <a:lnTo>
                      <a:pt x="20557" y="4693"/>
                    </a:lnTo>
                    <a:lnTo>
                      <a:pt x="20404" y="4668"/>
                    </a:lnTo>
                    <a:lnTo>
                      <a:pt x="20072" y="4642"/>
                    </a:lnTo>
                    <a:lnTo>
                      <a:pt x="19690" y="4668"/>
                    </a:lnTo>
                    <a:lnTo>
                      <a:pt x="19307" y="4744"/>
                    </a:lnTo>
                    <a:lnTo>
                      <a:pt x="18874" y="4821"/>
                    </a:lnTo>
                    <a:lnTo>
                      <a:pt x="17930" y="5050"/>
                    </a:lnTo>
                    <a:lnTo>
                      <a:pt x="16961" y="5306"/>
                    </a:lnTo>
                    <a:lnTo>
                      <a:pt x="16451" y="5408"/>
                    </a:lnTo>
                    <a:lnTo>
                      <a:pt x="15966" y="5484"/>
                    </a:lnTo>
                    <a:lnTo>
                      <a:pt x="15482" y="5535"/>
                    </a:lnTo>
                    <a:lnTo>
                      <a:pt x="14997" y="5535"/>
                    </a:lnTo>
                    <a:lnTo>
                      <a:pt x="13722" y="5459"/>
                    </a:lnTo>
                    <a:lnTo>
                      <a:pt x="12421" y="5331"/>
                    </a:lnTo>
                    <a:lnTo>
                      <a:pt x="11146" y="5153"/>
                    </a:lnTo>
                    <a:lnTo>
                      <a:pt x="9871" y="4897"/>
                    </a:lnTo>
                    <a:lnTo>
                      <a:pt x="9641" y="4770"/>
                    </a:lnTo>
                    <a:lnTo>
                      <a:pt x="9565" y="4693"/>
                    </a:lnTo>
                    <a:lnTo>
                      <a:pt x="9514" y="4617"/>
                    </a:lnTo>
                    <a:lnTo>
                      <a:pt x="9463" y="4540"/>
                    </a:lnTo>
                    <a:lnTo>
                      <a:pt x="9463" y="4489"/>
                    </a:lnTo>
                    <a:lnTo>
                      <a:pt x="9463" y="4413"/>
                    </a:lnTo>
                    <a:lnTo>
                      <a:pt x="9514" y="4362"/>
                    </a:lnTo>
                    <a:lnTo>
                      <a:pt x="9565" y="4285"/>
                    </a:lnTo>
                    <a:lnTo>
                      <a:pt x="9667" y="4234"/>
                    </a:lnTo>
                    <a:lnTo>
                      <a:pt x="9922" y="4107"/>
                    </a:lnTo>
                    <a:lnTo>
                      <a:pt x="10253" y="4005"/>
                    </a:lnTo>
                    <a:lnTo>
                      <a:pt x="10738" y="3903"/>
                    </a:lnTo>
                    <a:lnTo>
                      <a:pt x="11044" y="3852"/>
                    </a:lnTo>
                    <a:lnTo>
                      <a:pt x="11426" y="3826"/>
                    </a:lnTo>
                    <a:lnTo>
                      <a:pt x="12421" y="3750"/>
                    </a:lnTo>
                    <a:lnTo>
                      <a:pt x="13569" y="3673"/>
                    </a:lnTo>
                    <a:lnTo>
                      <a:pt x="14181" y="3622"/>
                    </a:lnTo>
                    <a:lnTo>
                      <a:pt x="14767" y="3546"/>
                    </a:lnTo>
                    <a:lnTo>
                      <a:pt x="15354" y="3444"/>
                    </a:lnTo>
                    <a:lnTo>
                      <a:pt x="15890" y="3316"/>
                    </a:lnTo>
                    <a:lnTo>
                      <a:pt x="16400" y="3163"/>
                    </a:lnTo>
                    <a:lnTo>
                      <a:pt x="16833" y="2985"/>
                    </a:lnTo>
                    <a:lnTo>
                      <a:pt x="17037" y="2883"/>
                    </a:lnTo>
                    <a:lnTo>
                      <a:pt x="17190" y="2781"/>
                    </a:lnTo>
                    <a:lnTo>
                      <a:pt x="17343" y="2653"/>
                    </a:lnTo>
                    <a:lnTo>
                      <a:pt x="17471" y="2526"/>
                    </a:lnTo>
                    <a:lnTo>
                      <a:pt x="17573" y="2373"/>
                    </a:lnTo>
                    <a:lnTo>
                      <a:pt x="17649" y="2220"/>
                    </a:lnTo>
                    <a:lnTo>
                      <a:pt x="17675" y="2041"/>
                    </a:lnTo>
                    <a:lnTo>
                      <a:pt x="17700" y="1862"/>
                    </a:lnTo>
                    <a:lnTo>
                      <a:pt x="17649" y="1684"/>
                    </a:lnTo>
                    <a:lnTo>
                      <a:pt x="17573" y="1505"/>
                    </a:lnTo>
                    <a:lnTo>
                      <a:pt x="17471" y="1352"/>
                    </a:lnTo>
                    <a:lnTo>
                      <a:pt x="17318" y="1199"/>
                    </a:lnTo>
                    <a:lnTo>
                      <a:pt x="17114" y="1072"/>
                    </a:lnTo>
                    <a:lnTo>
                      <a:pt x="16884" y="944"/>
                    </a:lnTo>
                    <a:lnTo>
                      <a:pt x="16629" y="817"/>
                    </a:lnTo>
                    <a:lnTo>
                      <a:pt x="16349" y="715"/>
                    </a:lnTo>
                    <a:lnTo>
                      <a:pt x="16043" y="587"/>
                    </a:lnTo>
                    <a:lnTo>
                      <a:pt x="15711" y="511"/>
                    </a:lnTo>
                    <a:lnTo>
                      <a:pt x="14972" y="358"/>
                    </a:lnTo>
                    <a:lnTo>
                      <a:pt x="14155" y="230"/>
                    </a:lnTo>
                    <a:lnTo>
                      <a:pt x="13314" y="128"/>
                    </a:lnTo>
                    <a:lnTo>
                      <a:pt x="12447" y="52"/>
                    </a:lnTo>
                    <a:lnTo>
                      <a:pt x="11579" y="26"/>
                    </a:lnTo>
                    <a:lnTo>
                      <a:pt x="10712"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20"/>
              <p:cNvSpPr/>
              <p:nvPr/>
            </p:nvSpPr>
            <p:spPr>
              <a:xfrm>
                <a:off x="-199150" y="1692200"/>
                <a:ext cx="227000" cy="39550"/>
              </a:xfrm>
              <a:custGeom>
                <a:avLst/>
                <a:gdLst/>
                <a:ahLst/>
                <a:cxnLst/>
                <a:rect l="l" t="t" r="r" b="b"/>
                <a:pathLst>
                  <a:path w="9080" h="1582" extrusionOk="0">
                    <a:moveTo>
                      <a:pt x="8901" y="0"/>
                    </a:moveTo>
                    <a:lnTo>
                      <a:pt x="8264" y="256"/>
                    </a:lnTo>
                    <a:lnTo>
                      <a:pt x="7677" y="460"/>
                    </a:lnTo>
                    <a:lnTo>
                      <a:pt x="7116" y="638"/>
                    </a:lnTo>
                    <a:lnTo>
                      <a:pt x="6580" y="791"/>
                    </a:lnTo>
                    <a:lnTo>
                      <a:pt x="6045" y="893"/>
                    </a:lnTo>
                    <a:lnTo>
                      <a:pt x="5535" y="995"/>
                    </a:lnTo>
                    <a:lnTo>
                      <a:pt x="5050" y="1072"/>
                    </a:lnTo>
                    <a:lnTo>
                      <a:pt x="4540" y="1123"/>
                    </a:lnTo>
                    <a:lnTo>
                      <a:pt x="3545" y="1123"/>
                    </a:lnTo>
                    <a:lnTo>
                      <a:pt x="3035" y="1097"/>
                    </a:lnTo>
                    <a:lnTo>
                      <a:pt x="2500" y="1046"/>
                    </a:lnTo>
                    <a:lnTo>
                      <a:pt x="1939" y="995"/>
                    </a:lnTo>
                    <a:lnTo>
                      <a:pt x="1352" y="919"/>
                    </a:lnTo>
                    <a:lnTo>
                      <a:pt x="77" y="689"/>
                    </a:lnTo>
                    <a:lnTo>
                      <a:pt x="26" y="689"/>
                    </a:lnTo>
                    <a:lnTo>
                      <a:pt x="0" y="740"/>
                    </a:lnTo>
                    <a:lnTo>
                      <a:pt x="26" y="766"/>
                    </a:lnTo>
                    <a:lnTo>
                      <a:pt x="77" y="791"/>
                    </a:lnTo>
                    <a:lnTo>
                      <a:pt x="1326" y="1123"/>
                    </a:lnTo>
                    <a:lnTo>
                      <a:pt x="1913" y="1276"/>
                    </a:lnTo>
                    <a:lnTo>
                      <a:pt x="2474" y="1403"/>
                    </a:lnTo>
                    <a:lnTo>
                      <a:pt x="3010" y="1480"/>
                    </a:lnTo>
                    <a:lnTo>
                      <a:pt x="3545" y="1556"/>
                    </a:lnTo>
                    <a:lnTo>
                      <a:pt x="4081" y="1582"/>
                    </a:lnTo>
                    <a:lnTo>
                      <a:pt x="4617" y="1582"/>
                    </a:lnTo>
                    <a:lnTo>
                      <a:pt x="5127" y="1556"/>
                    </a:lnTo>
                    <a:lnTo>
                      <a:pt x="5637" y="1480"/>
                    </a:lnTo>
                    <a:lnTo>
                      <a:pt x="6172" y="1378"/>
                    </a:lnTo>
                    <a:lnTo>
                      <a:pt x="6708" y="1225"/>
                    </a:lnTo>
                    <a:lnTo>
                      <a:pt x="7243" y="1046"/>
                    </a:lnTo>
                    <a:lnTo>
                      <a:pt x="7805" y="817"/>
                    </a:lnTo>
                    <a:lnTo>
                      <a:pt x="8391" y="536"/>
                    </a:lnTo>
                    <a:lnTo>
                      <a:pt x="9003" y="179"/>
                    </a:lnTo>
                    <a:lnTo>
                      <a:pt x="9054" y="103"/>
                    </a:lnTo>
                    <a:lnTo>
                      <a:pt x="9080" y="77"/>
                    </a:lnTo>
                    <a:lnTo>
                      <a:pt x="9054" y="52"/>
                    </a:lnTo>
                    <a:lnTo>
                      <a:pt x="90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20"/>
              <p:cNvSpPr/>
              <p:nvPr/>
            </p:nvSpPr>
            <p:spPr>
              <a:xfrm>
                <a:off x="-200425" y="1788475"/>
                <a:ext cx="240400" cy="34450"/>
              </a:xfrm>
              <a:custGeom>
                <a:avLst/>
                <a:gdLst/>
                <a:ahLst/>
                <a:cxnLst/>
                <a:rect l="l" t="t" r="r" b="b"/>
                <a:pathLst>
                  <a:path w="9616" h="1378" extrusionOk="0">
                    <a:moveTo>
                      <a:pt x="9513" y="1"/>
                    </a:moveTo>
                    <a:lnTo>
                      <a:pt x="9462" y="26"/>
                    </a:lnTo>
                    <a:lnTo>
                      <a:pt x="8136" y="383"/>
                    </a:lnTo>
                    <a:lnTo>
                      <a:pt x="7549" y="511"/>
                    </a:lnTo>
                    <a:lnTo>
                      <a:pt x="6963" y="638"/>
                    </a:lnTo>
                    <a:lnTo>
                      <a:pt x="6402" y="740"/>
                    </a:lnTo>
                    <a:lnTo>
                      <a:pt x="5841" y="817"/>
                    </a:lnTo>
                    <a:lnTo>
                      <a:pt x="5305" y="893"/>
                    </a:lnTo>
                    <a:lnTo>
                      <a:pt x="4795" y="919"/>
                    </a:lnTo>
                    <a:lnTo>
                      <a:pt x="4259" y="944"/>
                    </a:lnTo>
                    <a:lnTo>
                      <a:pt x="3724" y="944"/>
                    </a:lnTo>
                    <a:lnTo>
                      <a:pt x="2602" y="919"/>
                    </a:lnTo>
                    <a:lnTo>
                      <a:pt x="1377" y="842"/>
                    </a:lnTo>
                    <a:lnTo>
                      <a:pt x="26" y="689"/>
                    </a:lnTo>
                    <a:lnTo>
                      <a:pt x="0" y="715"/>
                    </a:lnTo>
                    <a:lnTo>
                      <a:pt x="0" y="740"/>
                    </a:lnTo>
                    <a:lnTo>
                      <a:pt x="0" y="766"/>
                    </a:lnTo>
                    <a:lnTo>
                      <a:pt x="26" y="791"/>
                    </a:lnTo>
                    <a:lnTo>
                      <a:pt x="1352" y="1046"/>
                    </a:lnTo>
                    <a:lnTo>
                      <a:pt x="2576" y="1250"/>
                    </a:lnTo>
                    <a:lnTo>
                      <a:pt x="3163" y="1301"/>
                    </a:lnTo>
                    <a:lnTo>
                      <a:pt x="3724" y="1352"/>
                    </a:lnTo>
                    <a:lnTo>
                      <a:pt x="4259" y="1378"/>
                    </a:lnTo>
                    <a:lnTo>
                      <a:pt x="4821" y="1378"/>
                    </a:lnTo>
                    <a:lnTo>
                      <a:pt x="5356" y="1352"/>
                    </a:lnTo>
                    <a:lnTo>
                      <a:pt x="5917" y="1301"/>
                    </a:lnTo>
                    <a:lnTo>
                      <a:pt x="6478" y="1199"/>
                    </a:lnTo>
                    <a:lnTo>
                      <a:pt x="7039" y="1097"/>
                    </a:lnTo>
                    <a:lnTo>
                      <a:pt x="7626" y="944"/>
                    </a:lnTo>
                    <a:lnTo>
                      <a:pt x="8213" y="740"/>
                    </a:lnTo>
                    <a:lnTo>
                      <a:pt x="8850" y="511"/>
                    </a:lnTo>
                    <a:lnTo>
                      <a:pt x="9513" y="230"/>
                    </a:lnTo>
                    <a:lnTo>
                      <a:pt x="9590" y="154"/>
                    </a:lnTo>
                    <a:lnTo>
                      <a:pt x="9615" y="77"/>
                    </a:lnTo>
                    <a:lnTo>
                      <a:pt x="9590" y="26"/>
                    </a:lnTo>
                    <a:lnTo>
                      <a:pt x="95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20"/>
              <p:cNvSpPr/>
              <p:nvPr/>
            </p:nvSpPr>
            <p:spPr>
              <a:xfrm>
                <a:off x="-206175" y="1896225"/>
                <a:ext cx="241675" cy="26825"/>
              </a:xfrm>
              <a:custGeom>
                <a:avLst/>
                <a:gdLst/>
                <a:ahLst/>
                <a:cxnLst/>
                <a:rect l="l" t="t" r="r" b="b"/>
                <a:pathLst>
                  <a:path w="9667" h="1073" extrusionOk="0">
                    <a:moveTo>
                      <a:pt x="52" y="1"/>
                    </a:moveTo>
                    <a:lnTo>
                      <a:pt x="1" y="52"/>
                    </a:lnTo>
                    <a:lnTo>
                      <a:pt x="1" y="103"/>
                    </a:lnTo>
                    <a:lnTo>
                      <a:pt x="52" y="154"/>
                    </a:lnTo>
                    <a:lnTo>
                      <a:pt x="638" y="358"/>
                    </a:lnTo>
                    <a:lnTo>
                      <a:pt x="1199" y="562"/>
                    </a:lnTo>
                    <a:lnTo>
                      <a:pt x="1786" y="715"/>
                    </a:lnTo>
                    <a:lnTo>
                      <a:pt x="2373" y="842"/>
                    </a:lnTo>
                    <a:lnTo>
                      <a:pt x="2985" y="945"/>
                    </a:lnTo>
                    <a:lnTo>
                      <a:pt x="3571" y="1021"/>
                    </a:lnTo>
                    <a:lnTo>
                      <a:pt x="4183" y="1047"/>
                    </a:lnTo>
                    <a:lnTo>
                      <a:pt x="4770" y="1072"/>
                    </a:lnTo>
                    <a:lnTo>
                      <a:pt x="5382" y="1047"/>
                    </a:lnTo>
                    <a:lnTo>
                      <a:pt x="5994" y="1021"/>
                    </a:lnTo>
                    <a:lnTo>
                      <a:pt x="6581" y="945"/>
                    </a:lnTo>
                    <a:lnTo>
                      <a:pt x="7193" y="842"/>
                    </a:lnTo>
                    <a:lnTo>
                      <a:pt x="7779" y="715"/>
                    </a:lnTo>
                    <a:lnTo>
                      <a:pt x="8366" y="562"/>
                    </a:lnTo>
                    <a:lnTo>
                      <a:pt x="8927" y="358"/>
                    </a:lnTo>
                    <a:lnTo>
                      <a:pt x="9514" y="154"/>
                    </a:lnTo>
                    <a:lnTo>
                      <a:pt x="9641" y="77"/>
                    </a:lnTo>
                    <a:lnTo>
                      <a:pt x="9667" y="26"/>
                    </a:lnTo>
                    <a:lnTo>
                      <a:pt x="9667" y="1"/>
                    </a:lnTo>
                    <a:lnTo>
                      <a:pt x="9488" y="1"/>
                    </a:lnTo>
                    <a:lnTo>
                      <a:pt x="8188" y="281"/>
                    </a:lnTo>
                    <a:lnTo>
                      <a:pt x="6989" y="485"/>
                    </a:lnTo>
                    <a:lnTo>
                      <a:pt x="6428" y="536"/>
                    </a:lnTo>
                    <a:lnTo>
                      <a:pt x="5867" y="587"/>
                    </a:lnTo>
                    <a:lnTo>
                      <a:pt x="5331" y="638"/>
                    </a:lnTo>
                    <a:lnTo>
                      <a:pt x="4234" y="638"/>
                    </a:lnTo>
                    <a:lnTo>
                      <a:pt x="3699" y="613"/>
                    </a:lnTo>
                    <a:lnTo>
                      <a:pt x="3163" y="562"/>
                    </a:lnTo>
                    <a:lnTo>
                      <a:pt x="2577" y="511"/>
                    </a:lnTo>
                    <a:lnTo>
                      <a:pt x="1990" y="409"/>
                    </a:lnTo>
                    <a:lnTo>
                      <a:pt x="1403" y="307"/>
                    </a:lnTo>
                    <a:lnTo>
                      <a:pt x="766" y="154"/>
                    </a:lnTo>
                    <a:lnTo>
                      <a:pt x="1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120"/>
              <p:cNvSpPr/>
              <p:nvPr/>
            </p:nvSpPr>
            <p:spPr>
              <a:xfrm>
                <a:off x="-746225" y="1499650"/>
                <a:ext cx="134550" cy="418275"/>
              </a:xfrm>
              <a:custGeom>
                <a:avLst/>
                <a:gdLst/>
                <a:ahLst/>
                <a:cxnLst/>
                <a:rect l="l" t="t" r="r" b="b"/>
                <a:pathLst>
                  <a:path w="5382" h="16731" extrusionOk="0">
                    <a:moveTo>
                      <a:pt x="2602" y="0"/>
                    </a:moveTo>
                    <a:lnTo>
                      <a:pt x="1" y="16578"/>
                    </a:lnTo>
                    <a:lnTo>
                      <a:pt x="409" y="16654"/>
                    </a:lnTo>
                    <a:lnTo>
                      <a:pt x="893" y="16731"/>
                    </a:lnTo>
                    <a:lnTo>
                      <a:pt x="1403" y="16731"/>
                    </a:lnTo>
                    <a:lnTo>
                      <a:pt x="1888" y="16705"/>
                    </a:lnTo>
                    <a:lnTo>
                      <a:pt x="2143" y="16654"/>
                    </a:lnTo>
                    <a:lnTo>
                      <a:pt x="2347" y="16603"/>
                    </a:lnTo>
                    <a:lnTo>
                      <a:pt x="2551" y="16527"/>
                    </a:lnTo>
                    <a:lnTo>
                      <a:pt x="2755" y="16450"/>
                    </a:lnTo>
                    <a:lnTo>
                      <a:pt x="2908" y="16348"/>
                    </a:lnTo>
                    <a:lnTo>
                      <a:pt x="3036" y="16246"/>
                    </a:lnTo>
                    <a:lnTo>
                      <a:pt x="3112" y="16119"/>
                    </a:lnTo>
                    <a:lnTo>
                      <a:pt x="3163" y="15966"/>
                    </a:lnTo>
                    <a:lnTo>
                      <a:pt x="3163" y="15787"/>
                    </a:lnTo>
                    <a:lnTo>
                      <a:pt x="3138" y="15634"/>
                    </a:lnTo>
                    <a:lnTo>
                      <a:pt x="3087" y="15481"/>
                    </a:lnTo>
                    <a:lnTo>
                      <a:pt x="2985" y="15328"/>
                    </a:lnTo>
                    <a:lnTo>
                      <a:pt x="2857" y="15175"/>
                    </a:lnTo>
                    <a:lnTo>
                      <a:pt x="2730" y="15022"/>
                    </a:lnTo>
                    <a:lnTo>
                      <a:pt x="2423" y="14767"/>
                    </a:lnTo>
                    <a:lnTo>
                      <a:pt x="2117" y="14538"/>
                    </a:lnTo>
                    <a:lnTo>
                      <a:pt x="1837" y="14359"/>
                    </a:lnTo>
                    <a:lnTo>
                      <a:pt x="1582" y="14206"/>
                    </a:lnTo>
                    <a:lnTo>
                      <a:pt x="1913" y="14155"/>
                    </a:lnTo>
                    <a:lnTo>
                      <a:pt x="2270" y="14079"/>
                    </a:lnTo>
                    <a:lnTo>
                      <a:pt x="2679" y="13977"/>
                    </a:lnTo>
                    <a:lnTo>
                      <a:pt x="3087" y="13824"/>
                    </a:lnTo>
                    <a:lnTo>
                      <a:pt x="3291" y="13721"/>
                    </a:lnTo>
                    <a:lnTo>
                      <a:pt x="3469" y="13594"/>
                    </a:lnTo>
                    <a:lnTo>
                      <a:pt x="3597" y="13466"/>
                    </a:lnTo>
                    <a:lnTo>
                      <a:pt x="3724" y="13339"/>
                    </a:lnTo>
                    <a:lnTo>
                      <a:pt x="3801" y="13160"/>
                    </a:lnTo>
                    <a:lnTo>
                      <a:pt x="3852" y="12982"/>
                    </a:lnTo>
                    <a:lnTo>
                      <a:pt x="3826" y="12829"/>
                    </a:lnTo>
                    <a:lnTo>
                      <a:pt x="3801" y="12676"/>
                    </a:lnTo>
                    <a:lnTo>
                      <a:pt x="3699" y="12523"/>
                    </a:lnTo>
                    <a:lnTo>
                      <a:pt x="3597" y="12344"/>
                    </a:lnTo>
                    <a:lnTo>
                      <a:pt x="3469" y="12217"/>
                    </a:lnTo>
                    <a:lnTo>
                      <a:pt x="3316" y="12064"/>
                    </a:lnTo>
                    <a:lnTo>
                      <a:pt x="2959" y="11809"/>
                    </a:lnTo>
                    <a:lnTo>
                      <a:pt x="2627" y="11579"/>
                    </a:lnTo>
                    <a:lnTo>
                      <a:pt x="2321" y="11401"/>
                    </a:lnTo>
                    <a:lnTo>
                      <a:pt x="2041" y="11248"/>
                    </a:lnTo>
                    <a:lnTo>
                      <a:pt x="2347" y="11248"/>
                    </a:lnTo>
                    <a:lnTo>
                      <a:pt x="2653" y="11222"/>
                    </a:lnTo>
                    <a:lnTo>
                      <a:pt x="3010" y="11146"/>
                    </a:lnTo>
                    <a:lnTo>
                      <a:pt x="3367" y="11018"/>
                    </a:lnTo>
                    <a:lnTo>
                      <a:pt x="3546" y="10942"/>
                    </a:lnTo>
                    <a:lnTo>
                      <a:pt x="3724" y="10840"/>
                    </a:lnTo>
                    <a:lnTo>
                      <a:pt x="3877" y="10712"/>
                    </a:lnTo>
                    <a:lnTo>
                      <a:pt x="4005" y="10584"/>
                    </a:lnTo>
                    <a:lnTo>
                      <a:pt x="4107" y="10406"/>
                    </a:lnTo>
                    <a:lnTo>
                      <a:pt x="4158" y="10227"/>
                    </a:lnTo>
                    <a:lnTo>
                      <a:pt x="4183" y="10023"/>
                    </a:lnTo>
                    <a:lnTo>
                      <a:pt x="4183" y="9845"/>
                    </a:lnTo>
                    <a:lnTo>
                      <a:pt x="4132" y="9666"/>
                    </a:lnTo>
                    <a:lnTo>
                      <a:pt x="4056" y="9488"/>
                    </a:lnTo>
                    <a:lnTo>
                      <a:pt x="3928" y="9335"/>
                    </a:lnTo>
                    <a:lnTo>
                      <a:pt x="3801" y="9182"/>
                    </a:lnTo>
                    <a:lnTo>
                      <a:pt x="3648" y="9029"/>
                    </a:lnTo>
                    <a:lnTo>
                      <a:pt x="3495" y="8901"/>
                    </a:lnTo>
                    <a:lnTo>
                      <a:pt x="3189" y="8697"/>
                    </a:lnTo>
                    <a:lnTo>
                      <a:pt x="2908" y="8519"/>
                    </a:lnTo>
                    <a:lnTo>
                      <a:pt x="2627" y="8391"/>
                    </a:lnTo>
                    <a:lnTo>
                      <a:pt x="2908" y="8366"/>
                    </a:lnTo>
                    <a:lnTo>
                      <a:pt x="3214" y="8340"/>
                    </a:lnTo>
                    <a:lnTo>
                      <a:pt x="3571" y="8238"/>
                    </a:lnTo>
                    <a:lnTo>
                      <a:pt x="3928" y="8111"/>
                    </a:lnTo>
                    <a:lnTo>
                      <a:pt x="4107" y="8009"/>
                    </a:lnTo>
                    <a:lnTo>
                      <a:pt x="4285" y="7907"/>
                    </a:lnTo>
                    <a:lnTo>
                      <a:pt x="4413" y="7779"/>
                    </a:lnTo>
                    <a:lnTo>
                      <a:pt x="4540" y="7626"/>
                    </a:lnTo>
                    <a:lnTo>
                      <a:pt x="4642" y="7473"/>
                    </a:lnTo>
                    <a:lnTo>
                      <a:pt x="4719" y="7269"/>
                    </a:lnTo>
                    <a:lnTo>
                      <a:pt x="4719" y="7116"/>
                    </a:lnTo>
                    <a:lnTo>
                      <a:pt x="4693" y="6937"/>
                    </a:lnTo>
                    <a:lnTo>
                      <a:pt x="4642" y="6784"/>
                    </a:lnTo>
                    <a:lnTo>
                      <a:pt x="4540" y="6606"/>
                    </a:lnTo>
                    <a:lnTo>
                      <a:pt x="4438" y="6453"/>
                    </a:lnTo>
                    <a:lnTo>
                      <a:pt x="4311" y="6274"/>
                    </a:lnTo>
                    <a:lnTo>
                      <a:pt x="4005" y="5968"/>
                    </a:lnTo>
                    <a:lnTo>
                      <a:pt x="3699" y="5688"/>
                    </a:lnTo>
                    <a:lnTo>
                      <a:pt x="3444" y="5458"/>
                    </a:lnTo>
                    <a:lnTo>
                      <a:pt x="3163" y="5280"/>
                    </a:lnTo>
                    <a:lnTo>
                      <a:pt x="3495" y="5229"/>
                    </a:lnTo>
                    <a:lnTo>
                      <a:pt x="3826" y="5178"/>
                    </a:lnTo>
                    <a:lnTo>
                      <a:pt x="4234" y="5050"/>
                    </a:lnTo>
                    <a:lnTo>
                      <a:pt x="4438" y="4999"/>
                    </a:lnTo>
                    <a:lnTo>
                      <a:pt x="4617" y="4897"/>
                    </a:lnTo>
                    <a:lnTo>
                      <a:pt x="4821" y="4795"/>
                    </a:lnTo>
                    <a:lnTo>
                      <a:pt x="4999" y="4667"/>
                    </a:lnTo>
                    <a:lnTo>
                      <a:pt x="5127" y="4540"/>
                    </a:lnTo>
                    <a:lnTo>
                      <a:pt x="5254" y="4361"/>
                    </a:lnTo>
                    <a:lnTo>
                      <a:pt x="5331" y="4183"/>
                    </a:lnTo>
                    <a:lnTo>
                      <a:pt x="5382" y="3979"/>
                    </a:lnTo>
                    <a:lnTo>
                      <a:pt x="5382" y="3775"/>
                    </a:lnTo>
                    <a:lnTo>
                      <a:pt x="5356" y="3571"/>
                    </a:lnTo>
                    <a:lnTo>
                      <a:pt x="5280" y="3367"/>
                    </a:lnTo>
                    <a:lnTo>
                      <a:pt x="5178" y="3214"/>
                    </a:lnTo>
                    <a:lnTo>
                      <a:pt x="5076" y="3035"/>
                    </a:lnTo>
                    <a:lnTo>
                      <a:pt x="4923" y="2908"/>
                    </a:lnTo>
                    <a:lnTo>
                      <a:pt x="4770" y="2780"/>
                    </a:lnTo>
                    <a:lnTo>
                      <a:pt x="4617" y="2653"/>
                    </a:lnTo>
                    <a:lnTo>
                      <a:pt x="4311" y="2449"/>
                    </a:lnTo>
                    <a:lnTo>
                      <a:pt x="4030" y="2321"/>
                    </a:lnTo>
                    <a:lnTo>
                      <a:pt x="3775" y="2194"/>
                    </a:lnTo>
                    <a:lnTo>
                      <a:pt x="4030" y="2092"/>
                    </a:lnTo>
                    <a:lnTo>
                      <a:pt x="4285" y="1990"/>
                    </a:lnTo>
                    <a:lnTo>
                      <a:pt x="4591" y="1811"/>
                    </a:lnTo>
                    <a:lnTo>
                      <a:pt x="4872" y="1607"/>
                    </a:lnTo>
                    <a:lnTo>
                      <a:pt x="5025" y="1505"/>
                    </a:lnTo>
                    <a:lnTo>
                      <a:pt x="5127" y="1377"/>
                    </a:lnTo>
                    <a:lnTo>
                      <a:pt x="5229" y="1250"/>
                    </a:lnTo>
                    <a:lnTo>
                      <a:pt x="5331" y="1122"/>
                    </a:lnTo>
                    <a:lnTo>
                      <a:pt x="5382" y="995"/>
                    </a:lnTo>
                    <a:lnTo>
                      <a:pt x="5382" y="842"/>
                    </a:lnTo>
                    <a:lnTo>
                      <a:pt x="5382" y="765"/>
                    </a:lnTo>
                    <a:lnTo>
                      <a:pt x="5356" y="714"/>
                    </a:lnTo>
                    <a:lnTo>
                      <a:pt x="5254" y="587"/>
                    </a:lnTo>
                    <a:lnTo>
                      <a:pt x="5127" y="485"/>
                    </a:lnTo>
                    <a:lnTo>
                      <a:pt x="4948" y="383"/>
                    </a:lnTo>
                    <a:lnTo>
                      <a:pt x="4744" y="306"/>
                    </a:lnTo>
                    <a:lnTo>
                      <a:pt x="4515" y="230"/>
                    </a:lnTo>
                    <a:lnTo>
                      <a:pt x="4005" y="128"/>
                    </a:lnTo>
                    <a:lnTo>
                      <a:pt x="3495" y="51"/>
                    </a:lnTo>
                    <a:lnTo>
                      <a:pt x="3036" y="26"/>
                    </a:lnTo>
                    <a:lnTo>
                      <a:pt x="2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120"/>
              <p:cNvSpPr/>
              <p:nvPr/>
            </p:nvSpPr>
            <p:spPr>
              <a:xfrm>
                <a:off x="-1339200" y="830150"/>
                <a:ext cx="687375" cy="1090975"/>
              </a:xfrm>
              <a:custGeom>
                <a:avLst/>
                <a:gdLst/>
                <a:ahLst/>
                <a:cxnLst/>
                <a:rect l="l" t="t" r="r" b="b"/>
                <a:pathLst>
                  <a:path w="27495" h="43639" extrusionOk="0">
                    <a:moveTo>
                      <a:pt x="3036" y="1"/>
                    </a:moveTo>
                    <a:lnTo>
                      <a:pt x="2704" y="26"/>
                    </a:lnTo>
                    <a:lnTo>
                      <a:pt x="2372" y="103"/>
                    </a:lnTo>
                    <a:lnTo>
                      <a:pt x="2041" y="230"/>
                    </a:lnTo>
                    <a:lnTo>
                      <a:pt x="1735" y="383"/>
                    </a:lnTo>
                    <a:lnTo>
                      <a:pt x="1454" y="587"/>
                    </a:lnTo>
                    <a:lnTo>
                      <a:pt x="1199" y="842"/>
                    </a:lnTo>
                    <a:lnTo>
                      <a:pt x="944" y="1148"/>
                    </a:lnTo>
                    <a:lnTo>
                      <a:pt x="740" y="1480"/>
                    </a:lnTo>
                    <a:lnTo>
                      <a:pt x="536" y="1888"/>
                    </a:lnTo>
                    <a:lnTo>
                      <a:pt x="383" y="2322"/>
                    </a:lnTo>
                    <a:lnTo>
                      <a:pt x="230" y="2806"/>
                    </a:lnTo>
                    <a:lnTo>
                      <a:pt x="128" y="3342"/>
                    </a:lnTo>
                    <a:lnTo>
                      <a:pt x="52" y="3928"/>
                    </a:lnTo>
                    <a:lnTo>
                      <a:pt x="1" y="4566"/>
                    </a:lnTo>
                    <a:lnTo>
                      <a:pt x="1" y="5229"/>
                    </a:lnTo>
                    <a:lnTo>
                      <a:pt x="26" y="5969"/>
                    </a:lnTo>
                    <a:lnTo>
                      <a:pt x="103" y="6734"/>
                    </a:lnTo>
                    <a:lnTo>
                      <a:pt x="332" y="8417"/>
                    </a:lnTo>
                    <a:lnTo>
                      <a:pt x="613" y="10228"/>
                    </a:lnTo>
                    <a:lnTo>
                      <a:pt x="970" y="12192"/>
                    </a:lnTo>
                    <a:lnTo>
                      <a:pt x="1403" y="14232"/>
                    </a:lnTo>
                    <a:lnTo>
                      <a:pt x="1888" y="16323"/>
                    </a:lnTo>
                    <a:lnTo>
                      <a:pt x="2398" y="18491"/>
                    </a:lnTo>
                    <a:lnTo>
                      <a:pt x="2985" y="20634"/>
                    </a:lnTo>
                    <a:lnTo>
                      <a:pt x="3571" y="22802"/>
                    </a:lnTo>
                    <a:lnTo>
                      <a:pt x="4209" y="24893"/>
                    </a:lnTo>
                    <a:lnTo>
                      <a:pt x="4872" y="26933"/>
                    </a:lnTo>
                    <a:lnTo>
                      <a:pt x="5535" y="28897"/>
                    </a:lnTo>
                    <a:lnTo>
                      <a:pt x="6224" y="30708"/>
                    </a:lnTo>
                    <a:lnTo>
                      <a:pt x="6887" y="32391"/>
                    </a:lnTo>
                    <a:lnTo>
                      <a:pt x="7244" y="33182"/>
                    </a:lnTo>
                    <a:lnTo>
                      <a:pt x="7575" y="33896"/>
                    </a:lnTo>
                    <a:lnTo>
                      <a:pt x="7907" y="34585"/>
                    </a:lnTo>
                    <a:lnTo>
                      <a:pt x="8238" y="35197"/>
                    </a:lnTo>
                    <a:lnTo>
                      <a:pt x="8570" y="35783"/>
                    </a:lnTo>
                    <a:lnTo>
                      <a:pt x="8876" y="36293"/>
                    </a:lnTo>
                    <a:lnTo>
                      <a:pt x="9157" y="36650"/>
                    </a:lnTo>
                    <a:lnTo>
                      <a:pt x="9514" y="37033"/>
                    </a:lnTo>
                    <a:lnTo>
                      <a:pt x="9896" y="37415"/>
                    </a:lnTo>
                    <a:lnTo>
                      <a:pt x="10330" y="37773"/>
                    </a:lnTo>
                    <a:lnTo>
                      <a:pt x="10814" y="38130"/>
                    </a:lnTo>
                    <a:lnTo>
                      <a:pt x="11324" y="38461"/>
                    </a:lnTo>
                    <a:lnTo>
                      <a:pt x="11886" y="38818"/>
                    </a:lnTo>
                    <a:lnTo>
                      <a:pt x="12472" y="39150"/>
                    </a:lnTo>
                    <a:lnTo>
                      <a:pt x="13059" y="39481"/>
                    </a:lnTo>
                    <a:lnTo>
                      <a:pt x="13696" y="39787"/>
                    </a:lnTo>
                    <a:lnTo>
                      <a:pt x="14997" y="40399"/>
                    </a:lnTo>
                    <a:lnTo>
                      <a:pt x="16323" y="40961"/>
                    </a:lnTo>
                    <a:lnTo>
                      <a:pt x="17675" y="41471"/>
                    </a:lnTo>
                    <a:lnTo>
                      <a:pt x="18976" y="41955"/>
                    </a:lnTo>
                    <a:lnTo>
                      <a:pt x="20225" y="42389"/>
                    </a:lnTo>
                    <a:lnTo>
                      <a:pt x="21373" y="42746"/>
                    </a:lnTo>
                    <a:lnTo>
                      <a:pt x="22368" y="43052"/>
                    </a:lnTo>
                    <a:lnTo>
                      <a:pt x="23873" y="43485"/>
                    </a:lnTo>
                    <a:lnTo>
                      <a:pt x="24434" y="43639"/>
                    </a:lnTo>
                    <a:lnTo>
                      <a:pt x="27494" y="26653"/>
                    </a:lnTo>
                    <a:lnTo>
                      <a:pt x="26398" y="26602"/>
                    </a:lnTo>
                    <a:lnTo>
                      <a:pt x="25250" y="26551"/>
                    </a:lnTo>
                    <a:lnTo>
                      <a:pt x="23924" y="26474"/>
                    </a:lnTo>
                    <a:lnTo>
                      <a:pt x="22546" y="26347"/>
                    </a:lnTo>
                    <a:lnTo>
                      <a:pt x="21909" y="26270"/>
                    </a:lnTo>
                    <a:lnTo>
                      <a:pt x="21322" y="26168"/>
                    </a:lnTo>
                    <a:lnTo>
                      <a:pt x="20787" y="26066"/>
                    </a:lnTo>
                    <a:lnTo>
                      <a:pt x="20353" y="25964"/>
                    </a:lnTo>
                    <a:lnTo>
                      <a:pt x="20021" y="25837"/>
                    </a:lnTo>
                    <a:lnTo>
                      <a:pt x="19894" y="25760"/>
                    </a:lnTo>
                    <a:lnTo>
                      <a:pt x="19817" y="25684"/>
                    </a:lnTo>
                    <a:lnTo>
                      <a:pt x="19613" y="25429"/>
                    </a:lnTo>
                    <a:lnTo>
                      <a:pt x="19307" y="24918"/>
                    </a:lnTo>
                    <a:lnTo>
                      <a:pt x="18313" y="23159"/>
                    </a:lnTo>
                    <a:lnTo>
                      <a:pt x="16910" y="20659"/>
                    </a:lnTo>
                    <a:lnTo>
                      <a:pt x="15278" y="17624"/>
                    </a:lnTo>
                    <a:lnTo>
                      <a:pt x="13518" y="14334"/>
                    </a:lnTo>
                    <a:lnTo>
                      <a:pt x="11733" y="10942"/>
                    </a:lnTo>
                    <a:lnTo>
                      <a:pt x="10075" y="7754"/>
                    </a:lnTo>
                    <a:lnTo>
                      <a:pt x="8647" y="4949"/>
                    </a:lnTo>
                    <a:lnTo>
                      <a:pt x="8315" y="4311"/>
                    </a:lnTo>
                    <a:lnTo>
                      <a:pt x="7958" y="3724"/>
                    </a:lnTo>
                    <a:lnTo>
                      <a:pt x="7601" y="3189"/>
                    </a:lnTo>
                    <a:lnTo>
                      <a:pt x="7218" y="2679"/>
                    </a:lnTo>
                    <a:lnTo>
                      <a:pt x="6861" y="2220"/>
                    </a:lnTo>
                    <a:lnTo>
                      <a:pt x="6479" y="1786"/>
                    </a:lnTo>
                    <a:lnTo>
                      <a:pt x="6071" y="1429"/>
                    </a:lnTo>
                    <a:lnTo>
                      <a:pt x="5688" y="1097"/>
                    </a:lnTo>
                    <a:lnTo>
                      <a:pt x="5305" y="791"/>
                    </a:lnTo>
                    <a:lnTo>
                      <a:pt x="4923" y="562"/>
                    </a:lnTo>
                    <a:lnTo>
                      <a:pt x="4540" y="358"/>
                    </a:lnTo>
                    <a:lnTo>
                      <a:pt x="4158" y="205"/>
                    </a:lnTo>
                    <a:lnTo>
                      <a:pt x="3775" y="103"/>
                    </a:lnTo>
                    <a:lnTo>
                      <a:pt x="3393" y="26"/>
                    </a:lnTo>
                    <a:lnTo>
                      <a:pt x="30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20"/>
              <p:cNvSpPr/>
              <p:nvPr/>
            </p:nvSpPr>
            <p:spPr>
              <a:xfrm>
                <a:off x="-1064400" y="1079450"/>
                <a:ext cx="205350" cy="367300"/>
              </a:xfrm>
              <a:custGeom>
                <a:avLst/>
                <a:gdLst/>
                <a:ahLst/>
                <a:cxnLst/>
                <a:rect l="l" t="t" r="r" b="b"/>
                <a:pathLst>
                  <a:path w="8214" h="14692" extrusionOk="0">
                    <a:moveTo>
                      <a:pt x="26" y="1"/>
                    </a:moveTo>
                    <a:lnTo>
                      <a:pt x="1" y="26"/>
                    </a:lnTo>
                    <a:lnTo>
                      <a:pt x="1" y="52"/>
                    </a:lnTo>
                    <a:lnTo>
                      <a:pt x="639" y="1225"/>
                    </a:lnTo>
                    <a:lnTo>
                      <a:pt x="1174" y="2271"/>
                    </a:lnTo>
                    <a:lnTo>
                      <a:pt x="2169" y="4235"/>
                    </a:lnTo>
                    <a:lnTo>
                      <a:pt x="2704" y="5255"/>
                    </a:lnTo>
                    <a:lnTo>
                      <a:pt x="3240" y="6249"/>
                    </a:lnTo>
                    <a:lnTo>
                      <a:pt x="4337" y="8213"/>
                    </a:lnTo>
                    <a:lnTo>
                      <a:pt x="5433" y="10203"/>
                    </a:lnTo>
                    <a:lnTo>
                      <a:pt x="6556" y="12166"/>
                    </a:lnTo>
                    <a:lnTo>
                      <a:pt x="6913" y="12753"/>
                    </a:lnTo>
                    <a:lnTo>
                      <a:pt x="7244" y="13340"/>
                    </a:lnTo>
                    <a:lnTo>
                      <a:pt x="7601" y="13901"/>
                    </a:lnTo>
                    <a:lnTo>
                      <a:pt x="7984" y="14462"/>
                    </a:lnTo>
                    <a:lnTo>
                      <a:pt x="8086" y="14615"/>
                    </a:lnTo>
                    <a:lnTo>
                      <a:pt x="8162" y="14691"/>
                    </a:lnTo>
                    <a:lnTo>
                      <a:pt x="8213" y="14691"/>
                    </a:lnTo>
                    <a:lnTo>
                      <a:pt x="8213" y="14666"/>
                    </a:lnTo>
                    <a:lnTo>
                      <a:pt x="8188" y="14564"/>
                    </a:lnTo>
                    <a:lnTo>
                      <a:pt x="8137" y="14411"/>
                    </a:lnTo>
                    <a:lnTo>
                      <a:pt x="7933" y="14003"/>
                    </a:lnTo>
                    <a:lnTo>
                      <a:pt x="7244" y="12600"/>
                    </a:lnTo>
                    <a:lnTo>
                      <a:pt x="6556" y="11274"/>
                    </a:lnTo>
                    <a:lnTo>
                      <a:pt x="5535" y="9412"/>
                    </a:lnTo>
                    <a:lnTo>
                      <a:pt x="4464" y="7550"/>
                    </a:lnTo>
                    <a:lnTo>
                      <a:pt x="3393" y="5663"/>
                    </a:lnTo>
                    <a:lnTo>
                      <a:pt x="2322" y="3827"/>
                    </a:lnTo>
                    <a:lnTo>
                      <a:pt x="1939" y="3189"/>
                    </a:lnTo>
                    <a:lnTo>
                      <a:pt x="1863" y="2832"/>
                    </a:lnTo>
                    <a:lnTo>
                      <a:pt x="1659" y="2143"/>
                    </a:lnTo>
                    <a:lnTo>
                      <a:pt x="1455" y="1404"/>
                    </a:lnTo>
                    <a:lnTo>
                      <a:pt x="1327" y="868"/>
                    </a:lnTo>
                    <a:lnTo>
                      <a:pt x="1302" y="843"/>
                    </a:lnTo>
                    <a:lnTo>
                      <a:pt x="1225" y="843"/>
                    </a:lnTo>
                    <a:lnTo>
                      <a:pt x="1225" y="868"/>
                    </a:lnTo>
                    <a:lnTo>
                      <a:pt x="1353" y="1531"/>
                    </a:lnTo>
                    <a:lnTo>
                      <a:pt x="1455" y="2169"/>
                    </a:lnTo>
                    <a:lnTo>
                      <a:pt x="1455" y="2296"/>
                    </a:lnTo>
                    <a:lnTo>
                      <a:pt x="1480" y="2347"/>
                    </a:lnTo>
                    <a:lnTo>
                      <a:pt x="1506" y="2424"/>
                    </a:lnTo>
                    <a:lnTo>
                      <a:pt x="817" y="1200"/>
                    </a:lnTo>
                    <a:lnTo>
                      <a:pt x="103" y="26"/>
                    </a:lnTo>
                    <a:lnTo>
                      <a:pt x="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20"/>
              <p:cNvSpPr/>
              <p:nvPr/>
            </p:nvSpPr>
            <p:spPr>
              <a:xfrm>
                <a:off x="-1176600" y="545775"/>
                <a:ext cx="190025" cy="358375"/>
              </a:xfrm>
              <a:custGeom>
                <a:avLst/>
                <a:gdLst/>
                <a:ahLst/>
                <a:cxnLst/>
                <a:rect l="l" t="t" r="r" b="b"/>
                <a:pathLst>
                  <a:path w="7601" h="14335" extrusionOk="0">
                    <a:moveTo>
                      <a:pt x="867" y="1"/>
                    </a:moveTo>
                    <a:lnTo>
                      <a:pt x="459" y="3112"/>
                    </a:lnTo>
                    <a:lnTo>
                      <a:pt x="459" y="3367"/>
                    </a:lnTo>
                    <a:lnTo>
                      <a:pt x="434" y="3648"/>
                    </a:lnTo>
                    <a:lnTo>
                      <a:pt x="306" y="4413"/>
                    </a:lnTo>
                    <a:lnTo>
                      <a:pt x="255" y="5025"/>
                    </a:lnTo>
                    <a:lnTo>
                      <a:pt x="179" y="5637"/>
                    </a:lnTo>
                    <a:lnTo>
                      <a:pt x="77" y="6760"/>
                    </a:lnTo>
                    <a:lnTo>
                      <a:pt x="26" y="7882"/>
                    </a:lnTo>
                    <a:lnTo>
                      <a:pt x="0" y="9004"/>
                    </a:lnTo>
                    <a:lnTo>
                      <a:pt x="26" y="10126"/>
                    </a:lnTo>
                    <a:lnTo>
                      <a:pt x="77" y="10279"/>
                    </a:lnTo>
                    <a:lnTo>
                      <a:pt x="204" y="10483"/>
                    </a:lnTo>
                    <a:lnTo>
                      <a:pt x="383" y="10738"/>
                    </a:lnTo>
                    <a:lnTo>
                      <a:pt x="587" y="11044"/>
                    </a:lnTo>
                    <a:lnTo>
                      <a:pt x="867" y="11401"/>
                    </a:lnTo>
                    <a:lnTo>
                      <a:pt x="1173" y="11758"/>
                    </a:lnTo>
                    <a:lnTo>
                      <a:pt x="1530" y="12141"/>
                    </a:lnTo>
                    <a:lnTo>
                      <a:pt x="1913" y="12498"/>
                    </a:lnTo>
                    <a:lnTo>
                      <a:pt x="2347" y="12881"/>
                    </a:lnTo>
                    <a:lnTo>
                      <a:pt x="2780" y="13212"/>
                    </a:lnTo>
                    <a:lnTo>
                      <a:pt x="3239" y="13544"/>
                    </a:lnTo>
                    <a:lnTo>
                      <a:pt x="3724" y="13824"/>
                    </a:lnTo>
                    <a:lnTo>
                      <a:pt x="4208" y="14054"/>
                    </a:lnTo>
                    <a:lnTo>
                      <a:pt x="4463" y="14130"/>
                    </a:lnTo>
                    <a:lnTo>
                      <a:pt x="4718" y="14207"/>
                    </a:lnTo>
                    <a:lnTo>
                      <a:pt x="4974" y="14283"/>
                    </a:lnTo>
                    <a:lnTo>
                      <a:pt x="5229" y="14309"/>
                    </a:lnTo>
                    <a:lnTo>
                      <a:pt x="5484" y="14334"/>
                    </a:lnTo>
                    <a:lnTo>
                      <a:pt x="5713" y="14334"/>
                    </a:lnTo>
                    <a:lnTo>
                      <a:pt x="5815" y="14309"/>
                    </a:lnTo>
                    <a:lnTo>
                      <a:pt x="5866" y="14258"/>
                    </a:lnTo>
                    <a:lnTo>
                      <a:pt x="5943" y="14181"/>
                    </a:lnTo>
                    <a:lnTo>
                      <a:pt x="6019" y="14105"/>
                    </a:lnTo>
                    <a:lnTo>
                      <a:pt x="6121" y="13850"/>
                    </a:lnTo>
                    <a:lnTo>
                      <a:pt x="6223" y="13544"/>
                    </a:lnTo>
                    <a:lnTo>
                      <a:pt x="6300" y="13161"/>
                    </a:lnTo>
                    <a:lnTo>
                      <a:pt x="6351" y="12753"/>
                    </a:lnTo>
                    <a:lnTo>
                      <a:pt x="6453" y="11860"/>
                    </a:lnTo>
                    <a:lnTo>
                      <a:pt x="6478" y="10993"/>
                    </a:lnTo>
                    <a:lnTo>
                      <a:pt x="6504" y="10228"/>
                    </a:lnTo>
                    <a:lnTo>
                      <a:pt x="6504" y="9463"/>
                    </a:lnTo>
                    <a:lnTo>
                      <a:pt x="6580" y="9106"/>
                    </a:lnTo>
                    <a:lnTo>
                      <a:pt x="7600" y="4133"/>
                    </a:lnTo>
                    <a:lnTo>
                      <a:pt x="1734" y="486"/>
                    </a:lnTo>
                    <a:lnTo>
                      <a:pt x="867"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20"/>
              <p:cNvSpPr/>
              <p:nvPr/>
            </p:nvSpPr>
            <p:spPr>
              <a:xfrm>
                <a:off x="-1165125" y="545775"/>
                <a:ext cx="178550" cy="227650"/>
              </a:xfrm>
              <a:custGeom>
                <a:avLst/>
                <a:gdLst/>
                <a:ahLst/>
                <a:cxnLst/>
                <a:rect l="l" t="t" r="r" b="b"/>
                <a:pathLst>
                  <a:path w="7142" h="9106" extrusionOk="0">
                    <a:moveTo>
                      <a:pt x="408" y="1"/>
                    </a:moveTo>
                    <a:lnTo>
                      <a:pt x="0" y="3112"/>
                    </a:lnTo>
                    <a:lnTo>
                      <a:pt x="204" y="3623"/>
                    </a:lnTo>
                    <a:lnTo>
                      <a:pt x="459" y="4133"/>
                    </a:lnTo>
                    <a:lnTo>
                      <a:pt x="714" y="4617"/>
                    </a:lnTo>
                    <a:lnTo>
                      <a:pt x="1020" y="5102"/>
                    </a:lnTo>
                    <a:lnTo>
                      <a:pt x="1326" y="5535"/>
                    </a:lnTo>
                    <a:lnTo>
                      <a:pt x="1658" y="5969"/>
                    </a:lnTo>
                    <a:lnTo>
                      <a:pt x="2015" y="6402"/>
                    </a:lnTo>
                    <a:lnTo>
                      <a:pt x="2398" y="6785"/>
                    </a:lnTo>
                    <a:lnTo>
                      <a:pt x="2806" y="7168"/>
                    </a:lnTo>
                    <a:lnTo>
                      <a:pt x="3214" y="7525"/>
                    </a:lnTo>
                    <a:lnTo>
                      <a:pt x="3673" y="7831"/>
                    </a:lnTo>
                    <a:lnTo>
                      <a:pt x="4132" y="8137"/>
                    </a:lnTo>
                    <a:lnTo>
                      <a:pt x="4591" y="8417"/>
                    </a:lnTo>
                    <a:lnTo>
                      <a:pt x="5076" y="8672"/>
                    </a:lnTo>
                    <a:lnTo>
                      <a:pt x="5586" y="8902"/>
                    </a:lnTo>
                    <a:lnTo>
                      <a:pt x="6121" y="9106"/>
                    </a:lnTo>
                    <a:lnTo>
                      <a:pt x="7141" y="4133"/>
                    </a:lnTo>
                    <a:lnTo>
                      <a:pt x="1250" y="486"/>
                    </a:lnTo>
                    <a:lnTo>
                      <a:pt x="4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20"/>
              <p:cNvSpPr/>
              <p:nvPr/>
            </p:nvSpPr>
            <p:spPr>
              <a:xfrm>
                <a:off x="-1268425" y="471175"/>
                <a:ext cx="105875" cy="136475"/>
              </a:xfrm>
              <a:custGeom>
                <a:avLst/>
                <a:gdLst/>
                <a:ahLst/>
                <a:cxnLst/>
                <a:rect l="l" t="t" r="r" b="b"/>
                <a:pathLst>
                  <a:path w="4235" h="5459" extrusionOk="0">
                    <a:moveTo>
                      <a:pt x="689" y="1"/>
                    </a:moveTo>
                    <a:lnTo>
                      <a:pt x="562" y="52"/>
                    </a:lnTo>
                    <a:lnTo>
                      <a:pt x="434" y="103"/>
                    </a:lnTo>
                    <a:lnTo>
                      <a:pt x="332" y="179"/>
                    </a:lnTo>
                    <a:lnTo>
                      <a:pt x="256" y="256"/>
                    </a:lnTo>
                    <a:lnTo>
                      <a:pt x="179" y="383"/>
                    </a:lnTo>
                    <a:lnTo>
                      <a:pt x="103" y="486"/>
                    </a:lnTo>
                    <a:lnTo>
                      <a:pt x="52" y="639"/>
                    </a:lnTo>
                    <a:lnTo>
                      <a:pt x="26" y="792"/>
                    </a:lnTo>
                    <a:lnTo>
                      <a:pt x="1" y="1123"/>
                    </a:lnTo>
                    <a:lnTo>
                      <a:pt x="26" y="1506"/>
                    </a:lnTo>
                    <a:lnTo>
                      <a:pt x="77" y="1914"/>
                    </a:lnTo>
                    <a:lnTo>
                      <a:pt x="179" y="2347"/>
                    </a:lnTo>
                    <a:lnTo>
                      <a:pt x="332" y="2781"/>
                    </a:lnTo>
                    <a:lnTo>
                      <a:pt x="485" y="3214"/>
                    </a:lnTo>
                    <a:lnTo>
                      <a:pt x="689" y="3648"/>
                    </a:lnTo>
                    <a:lnTo>
                      <a:pt x="919" y="4031"/>
                    </a:lnTo>
                    <a:lnTo>
                      <a:pt x="1148" y="4413"/>
                    </a:lnTo>
                    <a:lnTo>
                      <a:pt x="1403" y="4719"/>
                    </a:lnTo>
                    <a:lnTo>
                      <a:pt x="1684" y="5000"/>
                    </a:lnTo>
                    <a:lnTo>
                      <a:pt x="1964" y="5204"/>
                    </a:lnTo>
                    <a:lnTo>
                      <a:pt x="2092" y="5280"/>
                    </a:lnTo>
                    <a:lnTo>
                      <a:pt x="2245" y="5331"/>
                    </a:lnTo>
                    <a:lnTo>
                      <a:pt x="2372" y="5382"/>
                    </a:lnTo>
                    <a:lnTo>
                      <a:pt x="2525" y="5433"/>
                    </a:lnTo>
                    <a:lnTo>
                      <a:pt x="2832" y="5459"/>
                    </a:lnTo>
                    <a:lnTo>
                      <a:pt x="3112" y="5433"/>
                    </a:lnTo>
                    <a:lnTo>
                      <a:pt x="3393" y="5357"/>
                    </a:lnTo>
                    <a:lnTo>
                      <a:pt x="3648" y="5229"/>
                    </a:lnTo>
                    <a:lnTo>
                      <a:pt x="3877" y="5051"/>
                    </a:lnTo>
                    <a:lnTo>
                      <a:pt x="4056" y="4821"/>
                    </a:lnTo>
                    <a:lnTo>
                      <a:pt x="4158" y="4694"/>
                    </a:lnTo>
                    <a:lnTo>
                      <a:pt x="4209" y="4541"/>
                    </a:lnTo>
                    <a:lnTo>
                      <a:pt x="4234" y="4490"/>
                    </a:lnTo>
                    <a:lnTo>
                      <a:pt x="3699" y="2143"/>
                    </a:lnTo>
                    <a:lnTo>
                      <a:pt x="3367" y="1710"/>
                    </a:lnTo>
                    <a:lnTo>
                      <a:pt x="2985" y="1302"/>
                    </a:lnTo>
                    <a:lnTo>
                      <a:pt x="2525" y="868"/>
                    </a:lnTo>
                    <a:lnTo>
                      <a:pt x="2270" y="639"/>
                    </a:lnTo>
                    <a:lnTo>
                      <a:pt x="2015" y="435"/>
                    </a:lnTo>
                    <a:lnTo>
                      <a:pt x="1735" y="256"/>
                    </a:lnTo>
                    <a:lnTo>
                      <a:pt x="1454" y="128"/>
                    </a:lnTo>
                    <a:lnTo>
                      <a:pt x="1199" y="26"/>
                    </a:lnTo>
                    <a:lnTo>
                      <a:pt x="944"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20"/>
              <p:cNvSpPr/>
              <p:nvPr/>
            </p:nvSpPr>
            <p:spPr>
              <a:xfrm>
                <a:off x="-1245475" y="502425"/>
                <a:ext cx="62525" cy="84825"/>
              </a:xfrm>
              <a:custGeom>
                <a:avLst/>
                <a:gdLst/>
                <a:ahLst/>
                <a:cxnLst/>
                <a:rect l="l" t="t" r="r" b="b"/>
                <a:pathLst>
                  <a:path w="2501" h="3393" extrusionOk="0">
                    <a:moveTo>
                      <a:pt x="1" y="1"/>
                    </a:moveTo>
                    <a:lnTo>
                      <a:pt x="1" y="26"/>
                    </a:lnTo>
                    <a:lnTo>
                      <a:pt x="358" y="230"/>
                    </a:lnTo>
                    <a:lnTo>
                      <a:pt x="689" y="460"/>
                    </a:lnTo>
                    <a:lnTo>
                      <a:pt x="995" y="715"/>
                    </a:lnTo>
                    <a:lnTo>
                      <a:pt x="1276" y="995"/>
                    </a:lnTo>
                    <a:lnTo>
                      <a:pt x="1505" y="1301"/>
                    </a:lnTo>
                    <a:lnTo>
                      <a:pt x="1735" y="1633"/>
                    </a:lnTo>
                    <a:lnTo>
                      <a:pt x="1888" y="1990"/>
                    </a:lnTo>
                    <a:lnTo>
                      <a:pt x="2041" y="2373"/>
                    </a:lnTo>
                    <a:lnTo>
                      <a:pt x="1939" y="2245"/>
                    </a:lnTo>
                    <a:lnTo>
                      <a:pt x="1812" y="2143"/>
                    </a:lnTo>
                    <a:lnTo>
                      <a:pt x="1658" y="2066"/>
                    </a:lnTo>
                    <a:lnTo>
                      <a:pt x="1505" y="2015"/>
                    </a:lnTo>
                    <a:lnTo>
                      <a:pt x="1352" y="1990"/>
                    </a:lnTo>
                    <a:lnTo>
                      <a:pt x="1199" y="1990"/>
                    </a:lnTo>
                    <a:lnTo>
                      <a:pt x="1021" y="2041"/>
                    </a:lnTo>
                    <a:lnTo>
                      <a:pt x="868" y="2117"/>
                    </a:lnTo>
                    <a:lnTo>
                      <a:pt x="791" y="2168"/>
                    </a:lnTo>
                    <a:lnTo>
                      <a:pt x="791" y="2245"/>
                    </a:lnTo>
                    <a:lnTo>
                      <a:pt x="919" y="2194"/>
                    </a:lnTo>
                    <a:lnTo>
                      <a:pt x="1199" y="2194"/>
                    </a:lnTo>
                    <a:lnTo>
                      <a:pt x="1352" y="2220"/>
                    </a:lnTo>
                    <a:lnTo>
                      <a:pt x="1480" y="2271"/>
                    </a:lnTo>
                    <a:lnTo>
                      <a:pt x="1607" y="2347"/>
                    </a:lnTo>
                    <a:lnTo>
                      <a:pt x="1709" y="2424"/>
                    </a:lnTo>
                    <a:lnTo>
                      <a:pt x="1812" y="2526"/>
                    </a:lnTo>
                    <a:lnTo>
                      <a:pt x="2092" y="2934"/>
                    </a:lnTo>
                    <a:lnTo>
                      <a:pt x="2322" y="3342"/>
                    </a:lnTo>
                    <a:lnTo>
                      <a:pt x="2347" y="3367"/>
                    </a:lnTo>
                    <a:lnTo>
                      <a:pt x="2373" y="3393"/>
                    </a:lnTo>
                    <a:lnTo>
                      <a:pt x="2449" y="3393"/>
                    </a:lnTo>
                    <a:lnTo>
                      <a:pt x="2500" y="3342"/>
                    </a:lnTo>
                    <a:lnTo>
                      <a:pt x="2500" y="3316"/>
                    </a:lnTo>
                    <a:lnTo>
                      <a:pt x="2500" y="3291"/>
                    </a:lnTo>
                    <a:lnTo>
                      <a:pt x="2475" y="3010"/>
                    </a:lnTo>
                    <a:lnTo>
                      <a:pt x="2449" y="2755"/>
                    </a:lnTo>
                    <a:lnTo>
                      <a:pt x="2398" y="2475"/>
                    </a:lnTo>
                    <a:lnTo>
                      <a:pt x="2296" y="2220"/>
                    </a:lnTo>
                    <a:lnTo>
                      <a:pt x="2194" y="1939"/>
                    </a:lnTo>
                    <a:lnTo>
                      <a:pt x="2092" y="1684"/>
                    </a:lnTo>
                    <a:lnTo>
                      <a:pt x="1939" y="1429"/>
                    </a:lnTo>
                    <a:lnTo>
                      <a:pt x="1786" y="1174"/>
                    </a:lnTo>
                    <a:lnTo>
                      <a:pt x="1607" y="944"/>
                    </a:lnTo>
                    <a:lnTo>
                      <a:pt x="1429" y="715"/>
                    </a:lnTo>
                    <a:lnTo>
                      <a:pt x="1199" y="536"/>
                    </a:lnTo>
                    <a:lnTo>
                      <a:pt x="995" y="358"/>
                    </a:lnTo>
                    <a:lnTo>
                      <a:pt x="766" y="230"/>
                    </a:lnTo>
                    <a:lnTo>
                      <a:pt x="511" y="103"/>
                    </a:lnTo>
                    <a:lnTo>
                      <a:pt x="256" y="2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20"/>
              <p:cNvSpPr/>
              <p:nvPr/>
            </p:nvSpPr>
            <p:spPr>
              <a:xfrm>
                <a:off x="-1224425" y="193200"/>
                <a:ext cx="406825" cy="522850"/>
              </a:xfrm>
              <a:custGeom>
                <a:avLst/>
                <a:gdLst/>
                <a:ahLst/>
                <a:cxnLst/>
                <a:rect l="l" t="t" r="r" b="b"/>
                <a:pathLst>
                  <a:path w="16273" h="20914" extrusionOk="0">
                    <a:moveTo>
                      <a:pt x="7524" y="0"/>
                    </a:moveTo>
                    <a:lnTo>
                      <a:pt x="7142" y="26"/>
                    </a:lnTo>
                    <a:lnTo>
                      <a:pt x="6759" y="51"/>
                    </a:lnTo>
                    <a:lnTo>
                      <a:pt x="6376" y="102"/>
                    </a:lnTo>
                    <a:lnTo>
                      <a:pt x="6019" y="179"/>
                    </a:lnTo>
                    <a:lnTo>
                      <a:pt x="5637" y="255"/>
                    </a:lnTo>
                    <a:lnTo>
                      <a:pt x="5280" y="357"/>
                    </a:lnTo>
                    <a:lnTo>
                      <a:pt x="4923" y="459"/>
                    </a:lnTo>
                    <a:lnTo>
                      <a:pt x="4566" y="587"/>
                    </a:lnTo>
                    <a:lnTo>
                      <a:pt x="4209" y="740"/>
                    </a:lnTo>
                    <a:lnTo>
                      <a:pt x="3877" y="918"/>
                    </a:lnTo>
                    <a:lnTo>
                      <a:pt x="3545" y="1097"/>
                    </a:lnTo>
                    <a:lnTo>
                      <a:pt x="3214" y="1326"/>
                    </a:lnTo>
                    <a:lnTo>
                      <a:pt x="2882" y="1556"/>
                    </a:lnTo>
                    <a:lnTo>
                      <a:pt x="2576" y="1785"/>
                    </a:lnTo>
                    <a:lnTo>
                      <a:pt x="2296" y="2066"/>
                    </a:lnTo>
                    <a:lnTo>
                      <a:pt x="2015" y="2346"/>
                    </a:lnTo>
                    <a:lnTo>
                      <a:pt x="1760" y="2678"/>
                    </a:lnTo>
                    <a:lnTo>
                      <a:pt x="1505" y="3010"/>
                    </a:lnTo>
                    <a:lnTo>
                      <a:pt x="1250" y="3367"/>
                    </a:lnTo>
                    <a:lnTo>
                      <a:pt x="1046" y="3749"/>
                    </a:lnTo>
                    <a:lnTo>
                      <a:pt x="842" y="4157"/>
                    </a:lnTo>
                    <a:lnTo>
                      <a:pt x="663" y="4591"/>
                    </a:lnTo>
                    <a:lnTo>
                      <a:pt x="485" y="5050"/>
                    </a:lnTo>
                    <a:lnTo>
                      <a:pt x="357" y="5535"/>
                    </a:lnTo>
                    <a:lnTo>
                      <a:pt x="230" y="6045"/>
                    </a:lnTo>
                    <a:lnTo>
                      <a:pt x="128" y="6580"/>
                    </a:lnTo>
                    <a:lnTo>
                      <a:pt x="77" y="7141"/>
                    </a:lnTo>
                    <a:lnTo>
                      <a:pt x="26" y="7728"/>
                    </a:lnTo>
                    <a:lnTo>
                      <a:pt x="0" y="8340"/>
                    </a:lnTo>
                    <a:lnTo>
                      <a:pt x="0" y="9003"/>
                    </a:lnTo>
                    <a:lnTo>
                      <a:pt x="51" y="9666"/>
                    </a:lnTo>
                    <a:lnTo>
                      <a:pt x="102" y="10380"/>
                    </a:lnTo>
                    <a:lnTo>
                      <a:pt x="204" y="11120"/>
                    </a:lnTo>
                    <a:lnTo>
                      <a:pt x="332" y="11911"/>
                    </a:lnTo>
                    <a:lnTo>
                      <a:pt x="485" y="12701"/>
                    </a:lnTo>
                    <a:lnTo>
                      <a:pt x="663" y="13492"/>
                    </a:lnTo>
                    <a:lnTo>
                      <a:pt x="867" y="14231"/>
                    </a:lnTo>
                    <a:lnTo>
                      <a:pt x="1097" y="14920"/>
                    </a:lnTo>
                    <a:lnTo>
                      <a:pt x="1352" y="15558"/>
                    </a:lnTo>
                    <a:lnTo>
                      <a:pt x="1607" y="16170"/>
                    </a:lnTo>
                    <a:lnTo>
                      <a:pt x="1888" y="16705"/>
                    </a:lnTo>
                    <a:lnTo>
                      <a:pt x="2194" y="17215"/>
                    </a:lnTo>
                    <a:lnTo>
                      <a:pt x="2500" y="17700"/>
                    </a:lnTo>
                    <a:lnTo>
                      <a:pt x="2806" y="18108"/>
                    </a:lnTo>
                    <a:lnTo>
                      <a:pt x="3137" y="18491"/>
                    </a:lnTo>
                    <a:lnTo>
                      <a:pt x="3494" y="18848"/>
                    </a:lnTo>
                    <a:lnTo>
                      <a:pt x="3826" y="19179"/>
                    </a:lnTo>
                    <a:lnTo>
                      <a:pt x="4183" y="19460"/>
                    </a:lnTo>
                    <a:lnTo>
                      <a:pt x="4540" y="19715"/>
                    </a:lnTo>
                    <a:lnTo>
                      <a:pt x="4897" y="19919"/>
                    </a:lnTo>
                    <a:lnTo>
                      <a:pt x="5280" y="20123"/>
                    </a:lnTo>
                    <a:lnTo>
                      <a:pt x="5637" y="20301"/>
                    </a:lnTo>
                    <a:lnTo>
                      <a:pt x="5994" y="20429"/>
                    </a:lnTo>
                    <a:lnTo>
                      <a:pt x="6351" y="20556"/>
                    </a:lnTo>
                    <a:lnTo>
                      <a:pt x="6708" y="20659"/>
                    </a:lnTo>
                    <a:lnTo>
                      <a:pt x="7040" y="20735"/>
                    </a:lnTo>
                    <a:lnTo>
                      <a:pt x="7371" y="20812"/>
                    </a:lnTo>
                    <a:lnTo>
                      <a:pt x="8034" y="20888"/>
                    </a:lnTo>
                    <a:lnTo>
                      <a:pt x="8621" y="20914"/>
                    </a:lnTo>
                    <a:lnTo>
                      <a:pt x="9156" y="20914"/>
                    </a:lnTo>
                    <a:lnTo>
                      <a:pt x="9615" y="20888"/>
                    </a:lnTo>
                    <a:lnTo>
                      <a:pt x="9973" y="20837"/>
                    </a:lnTo>
                    <a:lnTo>
                      <a:pt x="10381" y="20786"/>
                    </a:lnTo>
                    <a:lnTo>
                      <a:pt x="10840" y="20710"/>
                    </a:lnTo>
                    <a:lnTo>
                      <a:pt x="11350" y="20556"/>
                    </a:lnTo>
                    <a:lnTo>
                      <a:pt x="11885" y="20352"/>
                    </a:lnTo>
                    <a:lnTo>
                      <a:pt x="12446" y="20072"/>
                    </a:lnTo>
                    <a:lnTo>
                      <a:pt x="12727" y="19919"/>
                    </a:lnTo>
                    <a:lnTo>
                      <a:pt x="13033" y="19740"/>
                    </a:lnTo>
                    <a:lnTo>
                      <a:pt x="13314" y="19536"/>
                    </a:lnTo>
                    <a:lnTo>
                      <a:pt x="13594" y="19307"/>
                    </a:lnTo>
                    <a:lnTo>
                      <a:pt x="13875" y="19052"/>
                    </a:lnTo>
                    <a:lnTo>
                      <a:pt x="14130" y="18771"/>
                    </a:lnTo>
                    <a:lnTo>
                      <a:pt x="14410" y="18491"/>
                    </a:lnTo>
                    <a:lnTo>
                      <a:pt x="14665" y="18159"/>
                    </a:lnTo>
                    <a:lnTo>
                      <a:pt x="14895" y="17802"/>
                    </a:lnTo>
                    <a:lnTo>
                      <a:pt x="15124" y="17419"/>
                    </a:lnTo>
                    <a:lnTo>
                      <a:pt x="15328" y="17011"/>
                    </a:lnTo>
                    <a:lnTo>
                      <a:pt x="15532" y="16578"/>
                    </a:lnTo>
                    <a:lnTo>
                      <a:pt x="15711" y="16093"/>
                    </a:lnTo>
                    <a:lnTo>
                      <a:pt x="15864" y="15583"/>
                    </a:lnTo>
                    <a:lnTo>
                      <a:pt x="15992" y="15048"/>
                    </a:lnTo>
                    <a:lnTo>
                      <a:pt x="16094" y="14461"/>
                    </a:lnTo>
                    <a:lnTo>
                      <a:pt x="16196" y="13849"/>
                    </a:lnTo>
                    <a:lnTo>
                      <a:pt x="16247" y="13211"/>
                    </a:lnTo>
                    <a:lnTo>
                      <a:pt x="16272" y="12523"/>
                    </a:lnTo>
                    <a:lnTo>
                      <a:pt x="16272" y="11783"/>
                    </a:lnTo>
                    <a:lnTo>
                      <a:pt x="16221" y="11018"/>
                    </a:lnTo>
                    <a:lnTo>
                      <a:pt x="16145" y="10202"/>
                    </a:lnTo>
                    <a:lnTo>
                      <a:pt x="16043" y="9411"/>
                    </a:lnTo>
                    <a:lnTo>
                      <a:pt x="15941" y="8621"/>
                    </a:lnTo>
                    <a:lnTo>
                      <a:pt x="15787" y="7906"/>
                    </a:lnTo>
                    <a:lnTo>
                      <a:pt x="15609" y="7192"/>
                    </a:lnTo>
                    <a:lnTo>
                      <a:pt x="15430" y="6555"/>
                    </a:lnTo>
                    <a:lnTo>
                      <a:pt x="15226" y="5943"/>
                    </a:lnTo>
                    <a:lnTo>
                      <a:pt x="15022" y="5356"/>
                    </a:lnTo>
                    <a:lnTo>
                      <a:pt x="14767" y="4795"/>
                    </a:lnTo>
                    <a:lnTo>
                      <a:pt x="14538" y="4285"/>
                    </a:lnTo>
                    <a:lnTo>
                      <a:pt x="14257" y="3800"/>
                    </a:lnTo>
                    <a:lnTo>
                      <a:pt x="13977" y="3367"/>
                    </a:lnTo>
                    <a:lnTo>
                      <a:pt x="13696" y="2959"/>
                    </a:lnTo>
                    <a:lnTo>
                      <a:pt x="13365" y="2576"/>
                    </a:lnTo>
                    <a:lnTo>
                      <a:pt x="13059" y="2219"/>
                    </a:lnTo>
                    <a:lnTo>
                      <a:pt x="12727" y="1887"/>
                    </a:lnTo>
                    <a:lnTo>
                      <a:pt x="12395" y="1607"/>
                    </a:lnTo>
                    <a:lnTo>
                      <a:pt x="12038" y="1326"/>
                    </a:lnTo>
                    <a:lnTo>
                      <a:pt x="11681" y="1097"/>
                    </a:lnTo>
                    <a:lnTo>
                      <a:pt x="11324" y="867"/>
                    </a:lnTo>
                    <a:lnTo>
                      <a:pt x="10967" y="689"/>
                    </a:lnTo>
                    <a:lnTo>
                      <a:pt x="10585" y="510"/>
                    </a:lnTo>
                    <a:lnTo>
                      <a:pt x="10202" y="383"/>
                    </a:lnTo>
                    <a:lnTo>
                      <a:pt x="9819" y="255"/>
                    </a:lnTo>
                    <a:lnTo>
                      <a:pt x="9437" y="179"/>
                    </a:lnTo>
                    <a:lnTo>
                      <a:pt x="9054" y="102"/>
                    </a:lnTo>
                    <a:lnTo>
                      <a:pt x="8672" y="51"/>
                    </a:lnTo>
                    <a:lnTo>
                      <a:pt x="8289"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20"/>
              <p:cNvSpPr/>
              <p:nvPr/>
            </p:nvSpPr>
            <p:spPr>
              <a:xfrm>
                <a:off x="-896700" y="394675"/>
                <a:ext cx="40825" cy="24250"/>
              </a:xfrm>
              <a:custGeom>
                <a:avLst/>
                <a:gdLst/>
                <a:ahLst/>
                <a:cxnLst/>
                <a:rect l="l" t="t" r="r" b="b"/>
                <a:pathLst>
                  <a:path w="1633" h="970" extrusionOk="0">
                    <a:moveTo>
                      <a:pt x="613" y="0"/>
                    </a:moveTo>
                    <a:lnTo>
                      <a:pt x="409" y="26"/>
                    </a:lnTo>
                    <a:lnTo>
                      <a:pt x="230" y="102"/>
                    </a:lnTo>
                    <a:lnTo>
                      <a:pt x="52" y="255"/>
                    </a:lnTo>
                    <a:lnTo>
                      <a:pt x="1" y="332"/>
                    </a:lnTo>
                    <a:lnTo>
                      <a:pt x="1" y="434"/>
                    </a:lnTo>
                    <a:lnTo>
                      <a:pt x="1" y="536"/>
                    </a:lnTo>
                    <a:lnTo>
                      <a:pt x="52" y="638"/>
                    </a:lnTo>
                    <a:lnTo>
                      <a:pt x="179" y="715"/>
                    </a:lnTo>
                    <a:lnTo>
                      <a:pt x="332" y="791"/>
                    </a:lnTo>
                    <a:lnTo>
                      <a:pt x="485" y="842"/>
                    </a:lnTo>
                    <a:lnTo>
                      <a:pt x="664" y="868"/>
                    </a:lnTo>
                    <a:lnTo>
                      <a:pt x="970" y="919"/>
                    </a:lnTo>
                    <a:lnTo>
                      <a:pt x="1276" y="970"/>
                    </a:lnTo>
                    <a:lnTo>
                      <a:pt x="1403" y="944"/>
                    </a:lnTo>
                    <a:lnTo>
                      <a:pt x="1531" y="893"/>
                    </a:lnTo>
                    <a:lnTo>
                      <a:pt x="1607" y="791"/>
                    </a:lnTo>
                    <a:lnTo>
                      <a:pt x="1633" y="664"/>
                    </a:lnTo>
                    <a:lnTo>
                      <a:pt x="1633" y="536"/>
                    </a:lnTo>
                    <a:lnTo>
                      <a:pt x="1556" y="408"/>
                    </a:lnTo>
                    <a:lnTo>
                      <a:pt x="1403" y="255"/>
                    </a:lnTo>
                    <a:lnTo>
                      <a:pt x="1225" y="153"/>
                    </a:lnTo>
                    <a:lnTo>
                      <a:pt x="1021" y="77"/>
                    </a:lnTo>
                    <a:lnTo>
                      <a:pt x="817" y="26"/>
                    </a:lnTo>
                    <a:lnTo>
                      <a:pt x="6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20"/>
              <p:cNvSpPr/>
              <p:nvPr/>
            </p:nvSpPr>
            <p:spPr>
              <a:xfrm>
                <a:off x="-1027400" y="404225"/>
                <a:ext cx="39550" cy="25550"/>
              </a:xfrm>
              <a:custGeom>
                <a:avLst/>
                <a:gdLst/>
                <a:ahLst/>
                <a:cxnLst/>
                <a:rect l="l" t="t" r="r" b="b"/>
                <a:pathLst>
                  <a:path w="1582" h="1022" extrusionOk="0">
                    <a:moveTo>
                      <a:pt x="944" y="1"/>
                    </a:moveTo>
                    <a:lnTo>
                      <a:pt x="740" y="52"/>
                    </a:lnTo>
                    <a:lnTo>
                      <a:pt x="536" y="103"/>
                    </a:lnTo>
                    <a:lnTo>
                      <a:pt x="357" y="205"/>
                    </a:lnTo>
                    <a:lnTo>
                      <a:pt x="179" y="333"/>
                    </a:lnTo>
                    <a:lnTo>
                      <a:pt x="51" y="486"/>
                    </a:lnTo>
                    <a:lnTo>
                      <a:pt x="0" y="613"/>
                    </a:lnTo>
                    <a:lnTo>
                      <a:pt x="0" y="741"/>
                    </a:lnTo>
                    <a:lnTo>
                      <a:pt x="51" y="868"/>
                    </a:lnTo>
                    <a:lnTo>
                      <a:pt x="153" y="970"/>
                    </a:lnTo>
                    <a:lnTo>
                      <a:pt x="230" y="996"/>
                    </a:lnTo>
                    <a:lnTo>
                      <a:pt x="332" y="1021"/>
                    </a:lnTo>
                    <a:lnTo>
                      <a:pt x="638" y="945"/>
                    </a:lnTo>
                    <a:lnTo>
                      <a:pt x="918" y="868"/>
                    </a:lnTo>
                    <a:lnTo>
                      <a:pt x="1097" y="843"/>
                    </a:lnTo>
                    <a:lnTo>
                      <a:pt x="1250" y="766"/>
                    </a:lnTo>
                    <a:lnTo>
                      <a:pt x="1377" y="690"/>
                    </a:lnTo>
                    <a:lnTo>
                      <a:pt x="1505" y="588"/>
                    </a:lnTo>
                    <a:lnTo>
                      <a:pt x="1556" y="511"/>
                    </a:lnTo>
                    <a:lnTo>
                      <a:pt x="1581" y="409"/>
                    </a:lnTo>
                    <a:lnTo>
                      <a:pt x="1556" y="307"/>
                    </a:lnTo>
                    <a:lnTo>
                      <a:pt x="1505" y="205"/>
                    </a:lnTo>
                    <a:lnTo>
                      <a:pt x="1326" y="103"/>
                    </a:lnTo>
                    <a:lnTo>
                      <a:pt x="1148" y="26"/>
                    </a:lnTo>
                    <a:lnTo>
                      <a:pt x="9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20"/>
              <p:cNvSpPr/>
              <p:nvPr/>
            </p:nvSpPr>
            <p:spPr>
              <a:xfrm>
                <a:off x="-1001275" y="484575"/>
                <a:ext cx="15325" cy="40825"/>
              </a:xfrm>
              <a:custGeom>
                <a:avLst/>
                <a:gdLst/>
                <a:ahLst/>
                <a:cxnLst/>
                <a:rect l="l" t="t" r="r" b="b"/>
                <a:pathLst>
                  <a:path w="613" h="1633" extrusionOk="0">
                    <a:moveTo>
                      <a:pt x="562" y="1"/>
                    </a:moveTo>
                    <a:lnTo>
                      <a:pt x="536" y="26"/>
                    </a:lnTo>
                    <a:lnTo>
                      <a:pt x="511" y="52"/>
                    </a:lnTo>
                    <a:lnTo>
                      <a:pt x="536" y="281"/>
                    </a:lnTo>
                    <a:lnTo>
                      <a:pt x="536" y="536"/>
                    </a:lnTo>
                    <a:lnTo>
                      <a:pt x="511" y="766"/>
                    </a:lnTo>
                    <a:lnTo>
                      <a:pt x="460" y="970"/>
                    </a:lnTo>
                    <a:lnTo>
                      <a:pt x="409" y="1174"/>
                    </a:lnTo>
                    <a:lnTo>
                      <a:pt x="307" y="1352"/>
                    </a:lnTo>
                    <a:lnTo>
                      <a:pt x="154" y="1505"/>
                    </a:lnTo>
                    <a:lnTo>
                      <a:pt x="1" y="1607"/>
                    </a:lnTo>
                    <a:lnTo>
                      <a:pt x="1" y="1633"/>
                    </a:lnTo>
                    <a:lnTo>
                      <a:pt x="103" y="1607"/>
                    </a:lnTo>
                    <a:lnTo>
                      <a:pt x="205" y="1556"/>
                    </a:lnTo>
                    <a:lnTo>
                      <a:pt x="307" y="1480"/>
                    </a:lnTo>
                    <a:lnTo>
                      <a:pt x="383" y="1403"/>
                    </a:lnTo>
                    <a:lnTo>
                      <a:pt x="460" y="1301"/>
                    </a:lnTo>
                    <a:lnTo>
                      <a:pt x="511" y="1199"/>
                    </a:lnTo>
                    <a:lnTo>
                      <a:pt x="587" y="970"/>
                    </a:lnTo>
                    <a:lnTo>
                      <a:pt x="613" y="740"/>
                    </a:lnTo>
                    <a:lnTo>
                      <a:pt x="613" y="485"/>
                    </a:lnTo>
                    <a:lnTo>
                      <a:pt x="587" y="230"/>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20"/>
              <p:cNvSpPr/>
              <p:nvPr/>
            </p:nvSpPr>
            <p:spPr>
              <a:xfrm>
                <a:off x="-1019750" y="469275"/>
                <a:ext cx="33800" cy="49125"/>
              </a:xfrm>
              <a:custGeom>
                <a:avLst/>
                <a:gdLst/>
                <a:ahLst/>
                <a:cxnLst/>
                <a:rect l="l" t="t" r="r" b="b"/>
                <a:pathLst>
                  <a:path w="1352" h="1965" extrusionOk="0">
                    <a:moveTo>
                      <a:pt x="714" y="0"/>
                    </a:moveTo>
                    <a:lnTo>
                      <a:pt x="536" y="26"/>
                    </a:lnTo>
                    <a:lnTo>
                      <a:pt x="383" y="102"/>
                    </a:lnTo>
                    <a:lnTo>
                      <a:pt x="281" y="179"/>
                    </a:lnTo>
                    <a:lnTo>
                      <a:pt x="179" y="306"/>
                    </a:lnTo>
                    <a:lnTo>
                      <a:pt x="102" y="459"/>
                    </a:lnTo>
                    <a:lnTo>
                      <a:pt x="26" y="613"/>
                    </a:lnTo>
                    <a:lnTo>
                      <a:pt x="0" y="791"/>
                    </a:lnTo>
                    <a:lnTo>
                      <a:pt x="0" y="970"/>
                    </a:lnTo>
                    <a:lnTo>
                      <a:pt x="0" y="1174"/>
                    </a:lnTo>
                    <a:lnTo>
                      <a:pt x="26" y="1352"/>
                    </a:lnTo>
                    <a:lnTo>
                      <a:pt x="102" y="1505"/>
                    </a:lnTo>
                    <a:lnTo>
                      <a:pt x="179" y="1658"/>
                    </a:lnTo>
                    <a:lnTo>
                      <a:pt x="255" y="1786"/>
                    </a:lnTo>
                    <a:lnTo>
                      <a:pt x="383" y="1888"/>
                    </a:lnTo>
                    <a:lnTo>
                      <a:pt x="510" y="1939"/>
                    </a:lnTo>
                    <a:lnTo>
                      <a:pt x="689" y="1964"/>
                    </a:lnTo>
                    <a:lnTo>
                      <a:pt x="842" y="1939"/>
                    </a:lnTo>
                    <a:lnTo>
                      <a:pt x="969" y="1888"/>
                    </a:lnTo>
                    <a:lnTo>
                      <a:pt x="1097" y="1786"/>
                    </a:lnTo>
                    <a:lnTo>
                      <a:pt x="1173" y="1658"/>
                    </a:lnTo>
                    <a:lnTo>
                      <a:pt x="1250" y="1505"/>
                    </a:lnTo>
                    <a:lnTo>
                      <a:pt x="1301" y="1352"/>
                    </a:lnTo>
                    <a:lnTo>
                      <a:pt x="1326" y="1174"/>
                    </a:lnTo>
                    <a:lnTo>
                      <a:pt x="1352" y="995"/>
                    </a:lnTo>
                    <a:lnTo>
                      <a:pt x="1326" y="817"/>
                    </a:lnTo>
                    <a:lnTo>
                      <a:pt x="1301" y="638"/>
                    </a:lnTo>
                    <a:lnTo>
                      <a:pt x="1250" y="459"/>
                    </a:lnTo>
                    <a:lnTo>
                      <a:pt x="1173" y="306"/>
                    </a:lnTo>
                    <a:lnTo>
                      <a:pt x="1097" y="179"/>
                    </a:lnTo>
                    <a:lnTo>
                      <a:pt x="995" y="102"/>
                    </a:lnTo>
                    <a:lnTo>
                      <a:pt x="867" y="26"/>
                    </a:lnTo>
                    <a:lnTo>
                      <a:pt x="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20"/>
              <p:cNvSpPr/>
              <p:nvPr/>
            </p:nvSpPr>
            <p:spPr>
              <a:xfrm>
                <a:off x="-1040150" y="471825"/>
                <a:ext cx="31250" cy="19800"/>
              </a:xfrm>
              <a:custGeom>
                <a:avLst/>
                <a:gdLst/>
                <a:ahLst/>
                <a:cxnLst/>
                <a:rect l="l" t="t" r="r" b="b"/>
                <a:pathLst>
                  <a:path w="1250" h="792" extrusionOk="0">
                    <a:moveTo>
                      <a:pt x="0" y="0"/>
                    </a:moveTo>
                    <a:lnTo>
                      <a:pt x="0" y="128"/>
                    </a:lnTo>
                    <a:lnTo>
                      <a:pt x="26" y="281"/>
                    </a:lnTo>
                    <a:lnTo>
                      <a:pt x="51" y="409"/>
                    </a:lnTo>
                    <a:lnTo>
                      <a:pt x="128" y="511"/>
                    </a:lnTo>
                    <a:lnTo>
                      <a:pt x="204" y="613"/>
                    </a:lnTo>
                    <a:lnTo>
                      <a:pt x="281" y="715"/>
                    </a:lnTo>
                    <a:lnTo>
                      <a:pt x="408" y="766"/>
                    </a:lnTo>
                    <a:lnTo>
                      <a:pt x="561" y="791"/>
                    </a:lnTo>
                    <a:lnTo>
                      <a:pt x="689" y="791"/>
                    </a:lnTo>
                    <a:lnTo>
                      <a:pt x="816" y="766"/>
                    </a:lnTo>
                    <a:lnTo>
                      <a:pt x="944" y="715"/>
                    </a:lnTo>
                    <a:lnTo>
                      <a:pt x="1020" y="613"/>
                    </a:lnTo>
                    <a:lnTo>
                      <a:pt x="1097" y="511"/>
                    </a:lnTo>
                    <a:lnTo>
                      <a:pt x="1148" y="383"/>
                    </a:lnTo>
                    <a:lnTo>
                      <a:pt x="1199" y="255"/>
                    </a:lnTo>
                    <a:lnTo>
                      <a:pt x="1224" y="128"/>
                    </a:lnTo>
                    <a:lnTo>
                      <a:pt x="1250" y="77"/>
                    </a:lnTo>
                    <a:lnTo>
                      <a:pt x="1250" y="51"/>
                    </a:lnTo>
                    <a:lnTo>
                      <a:pt x="1199" y="26"/>
                    </a:lnTo>
                    <a:lnTo>
                      <a:pt x="1148" y="26"/>
                    </a:lnTo>
                    <a:lnTo>
                      <a:pt x="893" y="230"/>
                    </a:lnTo>
                    <a:lnTo>
                      <a:pt x="765" y="306"/>
                    </a:lnTo>
                    <a:lnTo>
                      <a:pt x="689" y="357"/>
                    </a:lnTo>
                    <a:lnTo>
                      <a:pt x="536" y="357"/>
                    </a:lnTo>
                    <a:lnTo>
                      <a:pt x="459" y="332"/>
                    </a:lnTo>
                    <a:lnTo>
                      <a:pt x="306" y="255"/>
                    </a:lnTo>
                    <a:lnTo>
                      <a:pt x="153" y="128"/>
                    </a:lnTo>
                    <a:lnTo>
                      <a:pt x="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20"/>
              <p:cNvSpPr/>
              <p:nvPr/>
            </p:nvSpPr>
            <p:spPr>
              <a:xfrm>
                <a:off x="-893500" y="475650"/>
                <a:ext cx="17875" cy="38925"/>
              </a:xfrm>
              <a:custGeom>
                <a:avLst/>
                <a:gdLst/>
                <a:ahLst/>
                <a:cxnLst/>
                <a:rect l="l" t="t" r="r" b="b"/>
                <a:pathLst>
                  <a:path w="715" h="1557" extrusionOk="0">
                    <a:moveTo>
                      <a:pt x="26" y="0"/>
                    </a:moveTo>
                    <a:lnTo>
                      <a:pt x="0" y="230"/>
                    </a:lnTo>
                    <a:lnTo>
                      <a:pt x="0" y="485"/>
                    </a:lnTo>
                    <a:lnTo>
                      <a:pt x="26" y="740"/>
                    </a:lnTo>
                    <a:lnTo>
                      <a:pt x="77" y="970"/>
                    </a:lnTo>
                    <a:lnTo>
                      <a:pt x="179" y="1199"/>
                    </a:lnTo>
                    <a:lnTo>
                      <a:pt x="230" y="1301"/>
                    </a:lnTo>
                    <a:lnTo>
                      <a:pt x="306" y="1378"/>
                    </a:lnTo>
                    <a:lnTo>
                      <a:pt x="383" y="1454"/>
                    </a:lnTo>
                    <a:lnTo>
                      <a:pt x="485" y="1505"/>
                    </a:lnTo>
                    <a:lnTo>
                      <a:pt x="587" y="1531"/>
                    </a:lnTo>
                    <a:lnTo>
                      <a:pt x="714" y="1556"/>
                    </a:lnTo>
                    <a:lnTo>
                      <a:pt x="536" y="1454"/>
                    </a:lnTo>
                    <a:lnTo>
                      <a:pt x="383" y="1327"/>
                    </a:lnTo>
                    <a:lnTo>
                      <a:pt x="281" y="1148"/>
                    </a:lnTo>
                    <a:lnTo>
                      <a:pt x="204" y="970"/>
                    </a:lnTo>
                    <a:lnTo>
                      <a:pt x="128" y="740"/>
                    </a:lnTo>
                    <a:lnTo>
                      <a:pt x="102" y="511"/>
                    </a:lnTo>
                    <a:lnTo>
                      <a:pt x="77" y="51"/>
                    </a:lnTo>
                    <a:lnTo>
                      <a:pt x="77" y="26"/>
                    </a:lnTo>
                    <a:lnTo>
                      <a:pt x="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20"/>
              <p:cNvSpPr/>
              <p:nvPr/>
            </p:nvSpPr>
            <p:spPr>
              <a:xfrm>
                <a:off x="-892875" y="459700"/>
                <a:ext cx="33825" cy="49125"/>
              </a:xfrm>
              <a:custGeom>
                <a:avLst/>
                <a:gdLst/>
                <a:ahLst/>
                <a:cxnLst/>
                <a:rect l="l" t="t" r="r" b="b"/>
                <a:pathLst>
                  <a:path w="1353" h="1965" extrusionOk="0">
                    <a:moveTo>
                      <a:pt x="536" y="1"/>
                    </a:moveTo>
                    <a:lnTo>
                      <a:pt x="409" y="26"/>
                    </a:lnTo>
                    <a:lnTo>
                      <a:pt x="281" y="103"/>
                    </a:lnTo>
                    <a:lnTo>
                      <a:pt x="179" y="205"/>
                    </a:lnTo>
                    <a:lnTo>
                      <a:pt x="103" y="358"/>
                    </a:lnTo>
                    <a:lnTo>
                      <a:pt x="52" y="511"/>
                    </a:lnTo>
                    <a:lnTo>
                      <a:pt x="1" y="664"/>
                    </a:lnTo>
                    <a:lnTo>
                      <a:pt x="1" y="842"/>
                    </a:lnTo>
                    <a:lnTo>
                      <a:pt x="1" y="1047"/>
                    </a:lnTo>
                    <a:lnTo>
                      <a:pt x="26" y="1225"/>
                    </a:lnTo>
                    <a:lnTo>
                      <a:pt x="52" y="1404"/>
                    </a:lnTo>
                    <a:lnTo>
                      <a:pt x="128" y="1557"/>
                    </a:lnTo>
                    <a:lnTo>
                      <a:pt x="205" y="1684"/>
                    </a:lnTo>
                    <a:lnTo>
                      <a:pt x="307" y="1812"/>
                    </a:lnTo>
                    <a:lnTo>
                      <a:pt x="434" y="1888"/>
                    </a:lnTo>
                    <a:lnTo>
                      <a:pt x="562" y="1939"/>
                    </a:lnTo>
                    <a:lnTo>
                      <a:pt x="715" y="1965"/>
                    </a:lnTo>
                    <a:lnTo>
                      <a:pt x="893" y="1914"/>
                    </a:lnTo>
                    <a:lnTo>
                      <a:pt x="1021" y="1837"/>
                    </a:lnTo>
                    <a:lnTo>
                      <a:pt x="1123" y="1735"/>
                    </a:lnTo>
                    <a:lnTo>
                      <a:pt x="1225" y="1608"/>
                    </a:lnTo>
                    <a:lnTo>
                      <a:pt x="1276" y="1455"/>
                    </a:lnTo>
                    <a:lnTo>
                      <a:pt x="1327" y="1276"/>
                    </a:lnTo>
                    <a:lnTo>
                      <a:pt x="1352" y="1098"/>
                    </a:lnTo>
                    <a:lnTo>
                      <a:pt x="1352" y="919"/>
                    </a:lnTo>
                    <a:lnTo>
                      <a:pt x="1327" y="740"/>
                    </a:lnTo>
                    <a:lnTo>
                      <a:pt x="1276" y="562"/>
                    </a:lnTo>
                    <a:lnTo>
                      <a:pt x="1199" y="409"/>
                    </a:lnTo>
                    <a:lnTo>
                      <a:pt x="1123" y="256"/>
                    </a:lnTo>
                    <a:lnTo>
                      <a:pt x="995" y="154"/>
                    </a:lnTo>
                    <a:lnTo>
                      <a:pt x="868" y="52"/>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20"/>
              <p:cNvSpPr/>
              <p:nvPr/>
            </p:nvSpPr>
            <p:spPr>
              <a:xfrm>
                <a:off x="-871200" y="458425"/>
                <a:ext cx="28075" cy="22350"/>
              </a:xfrm>
              <a:custGeom>
                <a:avLst/>
                <a:gdLst/>
                <a:ahLst/>
                <a:cxnLst/>
                <a:rect l="l" t="t" r="r" b="b"/>
                <a:pathLst>
                  <a:path w="1123" h="894" extrusionOk="0">
                    <a:moveTo>
                      <a:pt x="1097" y="1"/>
                    </a:moveTo>
                    <a:lnTo>
                      <a:pt x="995" y="154"/>
                    </a:lnTo>
                    <a:lnTo>
                      <a:pt x="868" y="307"/>
                    </a:lnTo>
                    <a:lnTo>
                      <a:pt x="740" y="409"/>
                    </a:lnTo>
                    <a:lnTo>
                      <a:pt x="664" y="434"/>
                    </a:lnTo>
                    <a:lnTo>
                      <a:pt x="613" y="434"/>
                    </a:lnTo>
                    <a:lnTo>
                      <a:pt x="460" y="409"/>
                    </a:lnTo>
                    <a:lnTo>
                      <a:pt x="332" y="332"/>
                    </a:lnTo>
                    <a:lnTo>
                      <a:pt x="103" y="154"/>
                    </a:lnTo>
                    <a:lnTo>
                      <a:pt x="52" y="154"/>
                    </a:lnTo>
                    <a:lnTo>
                      <a:pt x="26" y="179"/>
                    </a:lnTo>
                    <a:lnTo>
                      <a:pt x="1" y="230"/>
                    </a:lnTo>
                    <a:lnTo>
                      <a:pt x="26" y="281"/>
                    </a:lnTo>
                    <a:lnTo>
                      <a:pt x="103" y="536"/>
                    </a:lnTo>
                    <a:lnTo>
                      <a:pt x="179" y="638"/>
                    </a:lnTo>
                    <a:lnTo>
                      <a:pt x="256" y="740"/>
                    </a:lnTo>
                    <a:lnTo>
                      <a:pt x="358" y="817"/>
                    </a:lnTo>
                    <a:lnTo>
                      <a:pt x="460" y="868"/>
                    </a:lnTo>
                    <a:lnTo>
                      <a:pt x="562" y="893"/>
                    </a:lnTo>
                    <a:lnTo>
                      <a:pt x="689" y="868"/>
                    </a:lnTo>
                    <a:lnTo>
                      <a:pt x="817" y="817"/>
                    </a:lnTo>
                    <a:lnTo>
                      <a:pt x="919" y="740"/>
                    </a:lnTo>
                    <a:lnTo>
                      <a:pt x="995" y="664"/>
                    </a:lnTo>
                    <a:lnTo>
                      <a:pt x="1046" y="536"/>
                    </a:lnTo>
                    <a:lnTo>
                      <a:pt x="1072" y="434"/>
                    </a:lnTo>
                    <a:lnTo>
                      <a:pt x="1097" y="281"/>
                    </a:lnTo>
                    <a:lnTo>
                      <a:pt x="11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20"/>
              <p:cNvSpPr/>
              <p:nvPr/>
            </p:nvSpPr>
            <p:spPr>
              <a:xfrm>
                <a:off x="-978950" y="600625"/>
                <a:ext cx="31275" cy="14050"/>
              </a:xfrm>
              <a:custGeom>
                <a:avLst/>
                <a:gdLst/>
                <a:ahLst/>
                <a:cxnLst/>
                <a:rect l="l" t="t" r="r" b="b"/>
                <a:pathLst>
                  <a:path w="1251" h="562" extrusionOk="0">
                    <a:moveTo>
                      <a:pt x="0" y="0"/>
                    </a:moveTo>
                    <a:lnTo>
                      <a:pt x="52" y="204"/>
                    </a:lnTo>
                    <a:lnTo>
                      <a:pt x="154" y="357"/>
                    </a:lnTo>
                    <a:lnTo>
                      <a:pt x="281" y="485"/>
                    </a:lnTo>
                    <a:lnTo>
                      <a:pt x="460" y="561"/>
                    </a:lnTo>
                    <a:lnTo>
                      <a:pt x="689" y="561"/>
                    </a:lnTo>
                    <a:lnTo>
                      <a:pt x="893" y="510"/>
                    </a:lnTo>
                    <a:lnTo>
                      <a:pt x="1072" y="408"/>
                    </a:lnTo>
                    <a:lnTo>
                      <a:pt x="1250" y="255"/>
                    </a:lnTo>
                    <a:lnTo>
                      <a:pt x="1072" y="306"/>
                    </a:lnTo>
                    <a:lnTo>
                      <a:pt x="919" y="357"/>
                    </a:lnTo>
                    <a:lnTo>
                      <a:pt x="740" y="383"/>
                    </a:lnTo>
                    <a:lnTo>
                      <a:pt x="562" y="383"/>
                    </a:lnTo>
                    <a:lnTo>
                      <a:pt x="485" y="357"/>
                    </a:lnTo>
                    <a:lnTo>
                      <a:pt x="409" y="332"/>
                    </a:lnTo>
                    <a:lnTo>
                      <a:pt x="281" y="255"/>
                    </a:lnTo>
                    <a:lnTo>
                      <a:pt x="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20"/>
              <p:cNvSpPr/>
              <p:nvPr/>
            </p:nvSpPr>
            <p:spPr>
              <a:xfrm>
                <a:off x="-968750" y="397850"/>
                <a:ext cx="77825" cy="183025"/>
              </a:xfrm>
              <a:custGeom>
                <a:avLst/>
                <a:gdLst/>
                <a:ahLst/>
                <a:cxnLst/>
                <a:rect l="l" t="t" r="r" b="b"/>
                <a:pathLst>
                  <a:path w="3113" h="7321" extrusionOk="0">
                    <a:moveTo>
                      <a:pt x="1658" y="1"/>
                    </a:moveTo>
                    <a:lnTo>
                      <a:pt x="1607" y="26"/>
                    </a:lnTo>
                    <a:lnTo>
                      <a:pt x="1582" y="52"/>
                    </a:lnTo>
                    <a:lnTo>
                      <a:pt x="1684" y="766"/>
                    </a:lnTo>
                    <a:lnTo>
                      <a:pt x="1811" y="1455"/>
                    </a:lnTo>
                    <a:lnTo>
                      <a:pt x="2117" y="2857"/>
                    </a:lnTo>
                    <a:lnTo>
                      <a:pt x="2423" y="4235"/>
                    </a:lnTo>
                    <a:lnTo>
                      <a:pt x="2551" y="4949"/>
                    </a:lnTo>
                    <a:lnTo>
                      <a:pt x="2679" y="5663"/>
                    </a:lnTo>
                    <a:lnTo>
                      <a:pt x="2423" y="5586"/>
                    </a:lnTo>
                    <a:lnTo>
                      <a:pt x="2194" y="5535"/>
                    </a:lnTo>
                    <a:lnTo>
                      <a:pt x="1939" y="5484"/>
                    </a:lnTo>
                    <a:lnTo>
                      <a:pt x="1684" y="5459"/>
                    </a:lnTo>
                    <a:lnTo>
                      <a:pt x="1684" y="5535"/>
                    </a:lnTo>
                    <a:lnTo>
                      <a:pt x="1709" y="5688"/>
                    </a:lnTo>
                    <a:lnTo>
                      <a:pt x="1786" y="6198"/>
                    </a:lnTo>
                    <a:lnTo>
                      <a:pt x="1888" y="6709"/>
                    </a:lnTo>
                    <a:lnTo>
                      <a:pt x="1939" y="7015"/>
                    </a:lnTo>
                    <a:lnTo>
                      <a:pt x="1454" y="7015"/>
                    </a:lnTo>
                    <a:lnTo>
                      <a:pt x="1199" y="6964"/>
                    </a:lnTo>
                    <a:lnTo>
                      <a:pt x="970" y="6938"/>
                    </a:lnTo>
                    <a:lnTo>
                      <a:pt x="740" y="6862"/>
                    </a:lnTo>
                    <a:lnTo>
                      <a:pt x="511" y="6760"/>
                    </a:lnTo>
                    <a:lnTo>
                      <a:pt x="281" y="6658"/>
                    </a:lnTo>
                    <a:lnTo>
                      <a:pt x="77" y="6530"/>
                    </a:lnTo>
                    <a:lnTo>
                      <a:pt x="26" y="6530"/>
                    </a:lnTo>
                    <a:lnTo>
                      <a:pt x="1" y="6556"/>
                    </a:lnTo>
                    <a:lnTo>
                      <a:pt x="1" y="6607"/>
                    </a:lnTo>
                    <a:lnTo>
                      <a:pt x="205" y="6811"/>
                    </a:lnTo>
                    <a:lnTo>
                      <a:pt x="409" y="6989"/>
                    </a:lnTo>
                    <a:lnTo>
                      <a:pt x="664" y="7117"/>
                    </a:lnTo>
                    <a:lnTo>
                      <a:pt x="919" y="7219"/>
                    </a:lnTo>
                    <a:lnTo>
                      <a:pt x="1199" y="7295"/>
                    </a:lnTo>
                    <a:lnTo>
                      <a:pt x="1480" y="7321"/>
                    </a:lnTo>
                    <a:lnTo>
                      <a:pt x="1760" y="7321"/>
                    </a:lnTo>
                    <a:lnTo>
                      <a:pt x="2041" y="7270"/>
                    </a:lnTo>
                    <a:lnTo>
                      <a:pt x="2219" y="7244"/>
                    </a:lnTo>
                    <a:lnTo>
                      <a:pt x="2270" y="7244"/>
                    </a:lnTo>
                    <a:lnTo>
                      <a:pt x="2296" y="7193"/>
                    </a:lnTo>
                    <a:lnTo>
                      <a:pt x="2245" y="6811"/>
                    </a:lnTo>
                    <a:lnTo>
                      <a:pt x="2194" y="6351"/>
                    </a:lnTo>
                    <a:lnTo>
                      <a:pt x="2117" y="5841"/>
                    </a:lnTo>
                    <a:lnTo>
                      <a:pt x="2347" y="5918"/>
                    </a:lnTo>
                    <a:lnTo>
                      <a:pt x="2704" y="6020"/>
                    </a:lnTo>
                    <a:lnTo>
                      <a:pt x="2883" y="6071"/>
                    </a:lnTo>
                    <a:lnTo>
                      <a:pt x="3010" y="6096"/>
                    </a:lnTo>
                    <a:lnTo>
                      <a:pt x="3087" y="6071"/>
                    </a:lnTo>
                    <a:lnTo>
                      <a:pt x="3112" y="6045"/>
                    </a:lnTo>
                    <a:lnTo>
                      <a:pt x="3112" y="6020"/>
                    </a:lnTo>
                    <a:lnTo>
                      <a:pt x="3010" y="5280"/>
                    </a:lnTo>
                    <a:lnTo>
                      <a:pt x="2883" y="4515"/>
                    </a:lnTo>
                    <a:lnTo>
                      <a:pt x="2730" y="3750"/>
                    </a:lnTo>
                    <a:lnTo>
                      <a:pt x="2551" y="3010"/>
                    </a:lnTo>
                    <a:lnTo>
                      <a:pt x="2372" y="2271"/>
                    </a:lnTo>
                    <a:lnTo>
                      <a:pt x="2168" y="1506"/>
                    </a:lnTo>
                    <a:lnTo>
                      <a:pt x="1939" y="792"/>
                    </a:lnTo>
                    <a:lnTo>
                      <a:pt x="1709" y="52"/>
                    </a:lnTo>
                    <a:lnTo>
                      <a:pt x="16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20"/>
              <p:cNvSpPr/>
              <p:nvPr/>
            </p:nvSpPr>
            <p:spPr>
              <a:xfrm>
                <a:off x="-1248650" y="185550"/>
                <a:ext cx="415725" cy="339850"/>
              </a:xfrm>
              <a:custGeom>
                <a:avLst/>
                <a:gdLst/>
                <a:ahLst/>
                <a:cxnLst/>
                <a:rect l="l" t="t" r="r" b="b"/>
                <a:pathLst>
                  <a:path w="16629" h="13594" extrusionOk="0">
                    <a:moveTo>
                      <a:pt x="8799" y="0"/>
                    </a:moveTo>
                    <a:lnTo>
                      <a:pt x="8085" y="51"/>
                    </a:lnTo>
                    <a:lnTo>
                      <a:pt x="7320" y="179"/>
                    </a:lnTo>
                    <a:lnTo>
                      <a:pt x="7090" y="230"/>
                    </a:lnTo>
                    <a:lnTo>
                      <a:pt x="6453" y="383"/>
                    </a:lnTo>
                    <a:lnTo>
                      <a:pt x="6045" y="485"/>
                    </a:lnTo>
                    <a:lnTo>
                      <a:pt x="5560" y="663"/>
                    </a:lnTo>
                    <a:lnTo>
                      <a:pt x="5025" y="867"/>
                    </a:lnTo>
                    <a:lnTo>
                      <a:pt x="4463" y="1097"/>
                    </a:lnTo>
                    <a:lnTo>
                      <a:pt x="3902" y="1403"/>
                    </a:lnTo>
                    <a:lnTo>
                      <a:pt x="3316" y="1760"/>
                    </a:lnTo>
                    <a:lnTo>
                      <a:pt x="2755" y="2168"/>
                    </a:lnTo>
                    <a:lnTo>
                      <a:pt x="2474" y="2423"/>
                    </a:lnTo>
                    <a:lnTo>
                      <a:pt x="2194" y="2652"/>
                    </a:lnTo>
                    <a:lnTo>
                      <a:pt x="1939" y="2933"/>
                    </a:lnTo>
                    <a:lnTo>
                      <a:pt x="1683" y="3214"/>
                    </a:lnTo>
                    <a:lnTo>
                      <a:pt x="1428" y="3494"/>
                    </a:lnTo>
                    <a:lnTo>
                      <a:pt x="1199" y="3826"/>
                    </a:lnTo>
                    <a:lnTo>
                      <a:pt x="995" y="4157"/>
                    </a:lnTo>
                    <a:lnTo>
                      <a:pt x="791" y="4514"/>
                    </a:lnTo>
                    <a:lnTo>
                      <a:pt x="612" y="4897"/>
                    </a:lnTo>
                    <a:lnTo>
                      <a:pt x="459" y="5279"/>
                    </a:lnTo>
                    <a:lnTo>
                      <a:pt x="332" y="5687"/>
                    </a:lnTo>
                    <a:lnTo>
                      <a:pt x="204" y="6096"/>
                    </a:lnTo>
                    <a:lnTo>
                      <a:pt x="128" y="6504"/>
                    </a:lnTo>
                    <a:lnTo>
                      <a:pt x="77" y="6886"/>
                    </a:lnTo>
                    <a:lnTo>
                      <a:pt x="26" y="7294"/>
                    </a:lnTo>
                    <a:lnTo>
                      <a:pt x="0" y="7677"/>
                    </a:lnTo>
                    <a:lnTo>
                      <a:pt x="0" y="8059"/>
                    </a:lnTo>
                    <a:lnTo>
                      <a:pt x="26" y="8416"/>
                    </a:lnTo>
                    <a:lnTo>
                      <a:pt x="51" y="8773"/>
                    </a:lnTo>
                    <a:lnTo>
                      <a:pt x="102" y="9131"/>
                    </a:lnTo>
                    <a:lnTo>
                      <a:pt x="230" y="9819"/>
                    </a:lnTo>
                    <a:lnTo>
                      <a:pt x="408" y="10482"/>
                    </a:lnTo>
                    <a:lnTo>
                      <a:pt x="612" y="11069"/>
                    </a:lnTo>
                    <a:lnTo>
                      <a:pt x="842" y="11630"/>
                    </a:lnTo>
                    <a:lnTo>
                      <a:pt x="1071" y="12115"/>
                    </a:lnTo>
                    <a:lnTo>
                      <a:pt x="1301" y="12548"/>
                    </a:lnTo>
                    <a:lnTo>
                      <a:pt x="1505" y="12905"/>
                    </a:lnTo>
                    <a:lnTo>
                      <a:pt x="1836" y="13415"/>
                    </a:lnTo>
                    <a:lnTo>
                      <a:pt x="1964" y="13594"/>
                    </a:lnTo>
                    <a:lnTo>
                      <a:pt x="2092" y="13594"/>
                    </a:lnTo>
                    <a:lnTo>
                      <a:pt x="2219" y="13568"/>
                    </a:lnTo>
                    <a:lnTo>
                      <a:pt x="2347" y="13517"/>
                    </a:lnTo>
                    <a:lnTo>
                      <a:pt x="2449" y="13466"/>
                    </a:lnTo>
                    <a:lnTo>
                      <a:pt x="2653" y="13313"/>
                    </a:lnTo>
                    <a:lnTo>
                      <a:pt x="2831" y="13109"/>
                    </a:lnTo>
                    <a:lnTo>
                      <a:pt x="2984" y="12880"/>
                    </a:lnTo>
                    <a:lnTo>
                      <a:pt x="3112" y="12625"/>
                    </a:lnTo>
                    <a:lnTo>
                      <a:pt x="3214" y="12344"/>
                    </a:lnTo>
                    <a:lnTo>
                      <a:pt x="3290" y="12064"/>
                    </a:lnTo>
                    <a:lnTo>
                      <a:pt x="3418" y="11477"/>
                    </a:lnTo>
                    <a:lnTo>
                      <a:pt x="3494" y="10992"/>
                    </a:lnTo>
                    <a:lnTo>
                      <a:pt x="3545" y="10508"/>
                    </a:lnTo>
                    <a:lnTo>
                      <a:pt x="3673" y="10482"/>
                    </a:lnTo>
                    <a:lnTo>
                      <a:pt x="4004" y="10406"/>
                    </a:lnTo>
                    <a:lnTo>
                      <a:pt x="4234" y="10329"/>
                    </a:lnTo>
                    <a:lnTo>
                      <a:pt x="4514" y="10202"/>
                    </a:lnTo>
                    <a:lnTo>
                      <a:pt x="4795" y="10049"/>
                    </a:lnTo>
                    <a:lnTo>
                      <a:pt x="5101" y="9870"/>
                    </a:lnTo>
                    <a:lnTo>
                      <a:pt x="5407" y="9615"/>
                    </a:lnTo>
                    <a:lnTo>
                      <a:pt x="5713" y="9309"/>
                    </a:lnTo>
                    <a:lnTo>
                      <a:pt x="6019" y="8927"/>
                    </a:lnTo>
                    <a:lnTo>
                      <a:pt x="6300" y="8493"/>
                    </a:lnTo>
                    <a:lnTo>
                      <a:pt x="6580" y="7983"/>
                    </a:lnTo>
                    <a:lnTo>
                      <a:pt x="6682" y="7702"/>
                    </a:lnTo>
                    <a:lnTo>
                      <a:pt x="6810" y="7396"/>
                    </a:lnTo>
                    <a:lnTo>
                      <a:pt x="6912" y="7065"/>
                    </a:lnTo>
                    <a:lnTo>
                      <a:pt x="6988" y="6733"/>
                    </a:lnTo>
                    <a:lnTo>
                      <a:pt x="7090" y="6351"/>
                    </a:lnTo>
                    <a:lnTo>
                      <a:pt x="7141" y="5943"/>
                    </a:lnTo>
                    <a:lnTo>
                      <a:pt x="7141" y="6427"/>
                    </a:lnTo>
                    <a:lnTo>
                      <a:pt x="7090" y="6912"/>
                    </a:lnTo>
                    <a:lnTo>
                      <a:pt x="7014" y="7371"/>
                    </a:lnTo>
                    <a:lnTo>
                      <a:pt x="6886" y="7855"/>
                    </a:lnTo>
                    <a:lnTo>
                      <a:pt x="6733" y="8289"/>
                    </a:lnTo>
                    <a:lnTo>
                      <a:pt x="6555" y="8748"/>
                    </a:lnTo>
                    <a:lnTo>
                      <a:pt x="6351" y="9156"/>
                    </a:lnTo>
                    <a:lnTo>
                      <a:pt x="6121" y="9590"/>
                    </a:lnTo>
                    <a:lnTo>
                      <a:pt x="6121" y="9590"/>
                    </a:lnTo>
                    <a:lnTo>
                      <a:pt x="6325" y="9539"/>
                    </a:lnTo>
                    <a:lnTo>
                      <a:pt x="6937" y="9360"/>
                    </a:lnTo>
                    <a:lnTo>
                      <a:pt x="7371" y="9207"/>
                    </a:lnTo>
                    <a:lnTo>
                      <a:pt x="7856" y="9029"/>
                    </a:lnTo>
                    <a:lnTo>
                      <a:pt x="8366" y="8799"/>
                    </a:lnTo>
                    <a:lnTo>
                      <a:pt x="8927" y="8544"/>
                    </a:lnTo>
                    <a:lnTo>
                      <a:pt x="9513" y="8212"/>
                    </a:lnTo>
                    <a:lnTo>
                      <a:pt x="10100" y="7804"/>
                    </a:lnTo>
                    <a:lnTo>
                      <a:pt x="10686" y="7371"/>
                    </a:lnTo>
                    <a:lnTo>
                      <a:pt x="10993" y="7116"/>
                    </a:lnTo>
                    <a:lnTo>
                      <a:pt x="11273" y="6861"/>
                    </a:lnTo>
                    <a:lnTo>
                      <a:pt x="11554" y="6580"/>
                    </a:lnTo>
                    <a:lnTo>
                      <a:pt x="11809" y="6274"/>
                    </a:lnTo>
                    <a:lnTo>
                      <a:pt x="12064" y="5968"/>
                    </a:lnTo>
                    <a:lnTo>
                      <a:pt x="12319" y="5611"/>
                    </a:lnTo>
                    <a:lnTo>
                      <a:pt x="12548" y="5254"/>
                    </a:lnTo>
                    <a:lnTo>
                      <a:pt x="12778" y="4897"/>
                    </a:lnTo>
                    <a:lnTo>
                      <a:pt x="12982" y="4489"/>
                    </a:lnTo>
                    <a:lnTo>
                      <a:pt x="13160" y="4081"/>
                    </a:lnTo>
                    <a:lnTo>
                      <a:pt x="13033" y="4463"/>
                    </a:lnTo>
                    <a:lnTo>
                      <a:pt x="12905" y="4846"/>
                    </a:lnTo>
                    <a:lnTo>
                      <a:pt x="12727" y="5330"/>
                    </a:lnTo>
                    <a:lnTo>
                      <a:pt x="12497" y="5866"/>
                    </a:lnTo>
                    <a:lnTo>
                      <a:pt x="12242" y="6376"/>
                    </a:lnTo>
                    <a:lnTo>
                      <a:pt x="11987" y="6861"/>
                    </a:lnTo>
                    <a:lnTo>
                      <a:pt x="11834" y="7065"/>
                    </a:lnTo>
                    <a:lnTo>
                      <a:pt x="11681" y="7243"/>
                    </a:lnTo>
                    <a:lnTo>
                      <a:pt x="12166" y="7014"/>
                    </a:lnTo>
                    <a:lnTo>
                      <a:pt x="12625" y="6784"/>
                    </a:lnTo>
                    <a:lnTo>
                      <a:pt x="13033" y="6478"/>
                    </a:lnTo>
                    <a:lnTo>
                      <a:pt x="13441" y="6172"/>
                    </a:lnTo>
                    <a:lnTo>
                      <a:pt x="13824" y="5815"/>
                    </a:lnTo>
                    <a:lnTo>
                      <a:pt x="14181" y="5432"/>
                    </a:lnTo>
                    <a:lnTo>
                      <a:pt x="14487" y="5024"/>
                    </a:lnTo>
                    <a:lnTo>
                      <a:pt x="14767" y="4591"/>
                    </a:lnTo>
                    <a:lnTo>
                      <a:pt x="14946" y="4973"/>
                    </a:lnTo>
                    <a:lnTo>
                      <a:pt x="15405" y="5892"/>
                    </a:lnTo>
                    <a:lnTo>
                      <a:pt x="15711" y="6427"/>
                    </a:lnTo>
                    <a:lnTo>
                      <a:pt x="16017" y="6937"/>
                    </a:lnTo>
                    <a:lnTo>
                      <a:pt x="16323" y="7371"/>
                    </a:lnTo>
                    <a:lnTo>
                      <a:pt x="16476" y="7549"/>
                    </a:lnTo>
                    <a:lnTo>
                      <a:pt x="16629" y="7677"/>
                    </a:lnTo>
                    <a:lnTo>
                      <a:pt x="16578" y="7294"/>
                    </a:lnTo>
                    <a:lnTo>
                      <a:pt x="16501" y="6861"/>
                    </a:lnTo>
                    <a:lnTo>
                      <a:pt x="16348" y="6274"/>
                    </a:lnTo>
                    <a:lnTo>
                      <a:pt x="16170" y="5611"/>
                    </a:lnTo>
                    <a:lnTo>
                      <a:pt x="15889" y="4871"/>
                    </a:lnTo>
                    <a:lnTo>
                      <a:pt x="15736" y="4489"/>
                    </a:lnTo>
                    <a:lnTo>
                      <a:pt x="15558" y="4106"/>
                    </a:lnTo>
                    <a:lnTo>
                      <a:pt x="15354" y="3724"/>
                    </a:lnTo>
                    <a:lnTo>
                      <a:pt x="15124" y="3316"/>
                    </a:lnTo>
                    <a:lnTo>
                      <a:pt x="14869" y="2933"/>
                    </a:lnTo>
                    <a:lnTo>
                      <a:pt x="14589" y="2550"/>
                    </a:lnTo>
                    <a:lnTo>
                      <a:pt x="14283" y="2193"/>
                    </a:lnTo>
                    <a:lnTo>
                      <a:pt x="13951" y="1836"/>
                    </a:lnTo>
                    <a:lnTo>
                      <a:pt x="13594" y="1505"/>
                    </a:lnTo>
                    <a:lnTo>
                      <a:pt x="13186" y="1199"/>
                    </a:lnTo>
                    <a:lnTo>
                      <a:pt x="12778" y="918"/>
                    </a:lnTo>
                    <a:lnTo>
                      <a:pt x="12319" y="663"/>
                    </a:lnTo>
                    <a:lnTo>
                      <a:pt x="11809" y="459"/>
                    </a:lnTo>
                    <a:lnTo>
                      <a:pt x="11299" y="281"/>
                    </a:lnTo>
                    <a:lnTo>
                      <a:pt x="10737" y="128"/>
                    </a:lnTo>
                    <a:lnTo>
                      <a:pt x="10125" y="26"/>
                    </a:lnTo>
                    <a:lnTo>
                      <a:pt x="94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20"/>
              <p:cNvSpPr/>
              <p:nvPr/>
            </p:nvSpPr>
            <p:spPr>
              <a:xfrm>
                <a:off x="-1291375" y="767025"/>
                <a:ext cx="309900" cy="145400"/>
              </a:xfrm>
              <a:custGeom>
                <a:avLst/>
                <a:gdLst/>
                <a:ahLst/>
                <a:cxnLst/>
                <a:rect l="l" t="t" r="r" b="b"/>
                <a:pathLst>
                  <a:path w="12396" h="5816" extrusionOk="0">
                    <a:moveTo>
                      <a:pt x="5662" y="1"/>
                    </a:moveTo>
                    <a:lnTo>
                      <a:pt x="5178" y="26"/>
                    </a:lnTo>
                    <a:lnTo>
                      <a:pt x="4719" y="77"/>
                    </a:lnTo>
                    <a:lnTo>
                      <a:pt x="4234" y="179"/>
                    </a:lnTo>
                    <a:lnTo>
                      <a:pt x="3648" y="332"/>
                    </a:lnTo>
                    <a:lnTo>
                      <a:pt x="3341" y="434"/>
                    </a:lnTo>
                    <a:lnTo>
                      <a:pt x="3035" y="562"/>
                    </a:lnTo>
                    <a:lnTo>
                      <a:pt x="2704" y="715"/>
                    </a:lnTo>
                    <a:lnTo>
                      <a:pt x="2347" y="919"/>
                    </a:lnTo>
                    <a:lnTo>
                      <a:pt x="1990" y="1123"/>
                    </a:lnTo>
                    <a:lnTo>
                      <a:pt x="1633" y="1353"/>
                    </a:lnTo>
                    <a:lnTo>
                      <a:pt x="1225" y="1633"/>
                    </a:lnTo>
                    <a:lnTo>
                      <a:pt x="842" y="1939"/>
                    </a:lnTo>
                    <a:lnTo>
                      <a:pt x="434" y="2271"/>
                    </a:lnTo>
                    <a:lnTo>
                      <a:pt x="0" y="2653"/>
                    </a:lnTo>
                    <a:lnTo>
                      <a:pt x="255" y="2806"/>
                    </a:lnTo>
                    <a:lnTo>
                      <a:pt x="944" y="3214"/>
                    </a:lnTo>
                    <a:lnTo>
                      <a:pt x="1454" y="3469"/>
                    </a:lnTo>
                    <a:lnTo>
                      <a:pt x="2015" y="3776"/>
                    </a:lnTo>
                    <a:lnTo>
                      <a:pt x="2678" y="4082"/>
                    </a:lnTo>
                    <a:lnTo>
                      <a:pt x="3392" y="4388"/>
                    </a:lnTo>
                    <a:lnTo>
                      <a:pt x="4158" y="4694"/>
                    </a:lnTo>
                    <a:lnTo>
                      <a:pt x="4974" y="5000"/>
                    </a:lnTo>
                    <a:lnTo>
                      <a:pt x="5841" y="5255"/>
                    </a:lnTo>
                    <a:lnTo>
                      <a:pt x="6734" y="5484"/>
                    </a:lnTo>
                    <a:lnTo>
                      <a:pt x="7626" y="5663"/>
                    </a:lnTo>
                    <a:lnTo>
                      <a:pt x="8085" y="5739"/>
                    </a:lnTo>
                    <a:lnTo>
                      <a:pt x="8544" y="5765"/>
                    </a:lnTo>
                    <a:lnTo>
                      <a:pt x="9003" y="5816"/>
                    </a:lnTo>
                    <a:lnTo>
                      <a:pt x="9896" y="5816"/>
                    </a:lnTo>
                    <a:lnTo>
                      <a:pt x="10355" y="5765"/>
                    </a:lnTo>
                    <a:lnTo>
                      <a:pt x="10508" y="5739"/>
                    </a:lnTo>
                    <a:lnTo>
                      <a:pt x="10661" y="5714"/>
                    </a:lnTo>
                    <a:lnTo>
                      <a:pt x="10942" y="5586"/>
                    </a:lnTo>
                    <a:lnTo>
                      <a:pt x="11171" y="5433"/>
                    </a:lnTo>
                    <a:lnTo>
                      <a:pt x="11401" y="5229"/>
                    </a:lnTo>
                    <a:lnTo>
                      <a:pt x="11579" y="5000"/>
                    </a:lnTo>
                    <a:lnTo>
                      <a:pt x="11758" y="4745"/>
                    </a:lnTo>
                    <a:lnTo>
                      <a:pt x="11885" y="4464"/>
                    </a:lnTo>
                    <a:lnTo>
                      <a:pt x="12013" y="4184"/>
                    </a:lnTo>
                    <a:lnTo>
                      <a:pt x="12115" y="3903"/>
                    </a:lnTo>
                    <a:lnTo>
                      <a:pt x="12191" y="3648"/>
                    </a:lnTo>
                    <a:lnTo>
                      <a:pt x="12319" y="3163"/>
                    </a:lnTo>
                    <a:lnTo>
                      <a:pt x="12370" y="2857"/>
                    </a:lnTo>
                    <a:lnTo>
                      <a:pt x="12395" y="2730"/>
                    </a:lnTo>
                    <a:lnTo>
                      <a:pt x="12038" y="2373"/>
                    </a:lnTo>
                    <a:lnTo>
                      <a:pt x="11656" y="2041"/>
                    </a:lnTo>
                    <a:lnTo>
                      <a:pt x="11248" y="1735"/>
                    </a:lnTo>
                    <a:lnTo>
                      <a:pt x="10840" y="1455"/>
                    </a:lnTo>
                    <a:lnTo>
                      <a:pt x="10432" y="1200"/>
                    </a:lnTo>
                    <a:lnTo>
                      <a:pt x="9998" y="970"/>
                    </a:lnTo>
                    <a:lnTo>
                      <a:pt x="9539" y="766"/>
                    </a:lnTo>
                    <a:lnTo>
                      <a:pt x="9080" y="562"/>
                    </a:lnTo>
                    <a:lnTo>
                      <a:pt x="8621" y="409"/>
                    </a:lnTo>
                    <a:lnTo>
                      <a:pt x="8136" y="281"/>
                    </a:lnTo>
                    <a:lnTo>
                      <a:pt x="7652" y="179"/>
                    </a:lnTo>
                    <a:lnTo>
                      <a:pt x="7167" y="77"/>
                    </a:lnTo>
                    <a:lnTo>
                      <a:pt x="6683" y="26"/>
                    </a:lnTo>
                    <a:lnTo>
                      <a:pt x="6172"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49" name="Google Shape;5549;p120"/>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5550" name="Google Shape;5550;p120"/>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
        <p:nvSpPr>
          <p:cNvPr id="10" name="Google Shape;5471;p120">
            <a:extLst>
              <a:ext uri="{FF2B5EF4-FFF2-40B4-BE49-F238E27FC236}">
                <a16:creationId xmlns:a16="http://schemas.microsoft.com/office/drawing/2014/main" id="{A790A218-35B8-EEE3-ED1D-549BC82AA163}"/>
              </a:ext>
            </a:extLst>
          </p:cNvPr>
          <p:cNvSpPr txBox="1">
            <a:spLocks/>
          </p:cNvSpPr>
          <p:nvPr/>
        </p:nvSpPr>
        <p:spPr>
          <a:xfrm>
            <a:off x="-77882" y="778625"/>
            <a:ext cx="4592400" cy="576000"/>
          </a:xfrm>
          <a:prstGeom prst="rect">
            <a:avLst/>
          </a:prstGeom>
          <a:noFill/>
          <a:ln>
            <a:noFill/>
          </a:ln>
          <a:effectLst>
            <a:outerShdw dist="28575" dir="3120000" algn="bl" rotWithShape="0">
              <a:schemeClr val="lt1"/>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Krona One"/>
              <a:buNone/>
              <a:defRPr sz="3200" b="1" i="0" u="none" strike="noStrike" cap="none">
                <a:solidFill>
                  <a:schemeClr val="dk1"/>
                </a:solidFill>
                <a:latin typeface="Krona One"/>
                <a:ea typeface="Krona One"/>
                <a:cs typeface="Krona One"/>
                <a:sym typeface="Krona One"/>
              </a:defRPr>
            </a:lvl1pPr>
            <a:lvl2pPr marR="0" lvl="1"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2pPr>
            <a:lvl3pPr marR="0" lvl="2"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3pPr>
            <a:lvl4pPr marR="0" lvl="3"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4pPr>
            <a:lvl5pPr marR="0" lvl="4"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5pPr>
            <a:lvl6pPr marR="0" lvl="5"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6pPr>
            <a:lvl7pPr marR="0" lvl="6"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7pPr>
            <a:lvl8pPr marR="0" lvl="7"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8pPr>
            <a:lvl9pPr marR="0" lvl="8" algn="r" rtl="0">
              <a:lnSpc>
                <a:spcPct val="100000"/>
              </a:lnSpc>
              <a:spcBef>
                <a:spcPts val="0"/>
              </a:spcBef>
              <a:spcAft>
                <a:spcPts val="0"/>
              </a:spcAft>
              <a:buClr>
                <a:schemeClr val="dk1"/>
              </a:buClr>
              <a:buSzPts val="2600"/>
              <a:buFont typeface="Krona One"/>
              <a:buNone/>
              <a:defRPr sz="2600" b="1" i="0" u="none" strike="noStrike" cap="none">
                <a:solidFill>
                  <a:schemeClr val="dk1"/>
                </a:solidFill>
                <a:latin typeface="Krona One"/>
                <a:ea typeface="Krona One"/>
                <a:cs typeface="Krona One"/>
                <a:sym typeface="Krona One"/>
              </a:defRPr>
            </a:lvl9pPr>
          </a:lstStyle>
          <a:p>
            <a:r>
              <a:rPr lang="en-IN" dirty="0"/>
              <a:t>Product 3</a:t>
            </a:r>
          </a:p>
        </p:txBody>
      </p:sp>
      <p:pic>
        <p:nvPicPr>
          <p:cNvPr id="3" name="Picture 2">
            <a:extLst>
              <a:ext uri="{FF2B5EF4-FFF2-40B4-BE49-F238E27FC236}">
                <a16:creationId xmlns:a16="http://schemas.microsoft.com/office/drawing/2014/main" id="{99BBF8F1-B607-CDFF-5A49-4464C1F18423}"/>
              </a:ext>
            </a:extLst>
          </p:cNvPr>
          <p:cNvPicPr>
            <a:picLocks noChangeAspect="1"/>
          </p:cNvPicPr>
          <p:nvPr/>
        </p:nvPicPr>
        <p:blipFill>
          <a:blip r:embed="rId3"/>
          <a:stretch>
            <a:fillRect/>
          </a:stretch>
        </p:blipFill>
        <p:spPr>
          <a:xfrm>
            <a:off x="693528" y="1695560"/>
            <a:ext cx="2354784" cy="1859441"/>
          </a:xfrm>
          <a:prstGeom prst="rect">
            <a:avLst/>
          </a:prstGeom>
        </p:spPr>
      </p:pic>
      <p:pic>
        <p:nvPicPr>
          <p:cNvPr id="5" name="Picture 4">
            <a:extLst>
              <a:ext uri="{FF2B5EF4-FFF2-40B4-BE49-F238E27FC236}">
                <a16:creationId xmlns:a16="http://schemas.microsoft.com/office/drawing/2014/main" id="{CE64588A-A760-122C-0EB7-3DB8B3F7F5AA}"/>
              </a:ext>
            </a:extLst>
          </p:cNvPr>
          <p:cNvPicPr>
            <a:picLocks noChangeAspect="1"/>
          </p:cNvPicPr>
          <p:nvPr/>
        </p:nvPicPr>
        <p:blipFill>
          <a:blip r:embed="rId4"/>
          <a:stretch>
            <a:fillRect/>
          </a:stretch>
        </p:blipFill>
        <p:spPr>
          <a:xfrm>
            <a:off x="3391870" y="2487574"/>
            <a:ext cx="1887989" cy="1588398"/>
          </a:xfrm>
          <a:prstGeom prst="rect">
            <a:avLst/>
          </a:prstGeom>
        </p:spPr>
      </p:pic>
    </p:spTree>
    <p:extLst>
      <p:ext uri="{BB962C8B-B14F-4D97-AF65-F5344CB8AC3E}">
        <p14:creationId xmlns:p14="http://schemas.microsoft.com/office/powerpoint/2010/main" val="1184786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11"/>
        <p:cNvGrpSpPr/>
        <p:nvPr/>
      </p:nvGrpSpPr>
      <p:grpSpPr>
        <a:xfrm>
          <a:off x="0" y="0"/>
          <a:ext cx="0" cy="0"/>
          <a:chOff x="0" y="0"/>
          <a:chExt cx="0" cy="0"/>
        </a:xfrm>
      </p:grpSpPr>
      <p:sp>
        <p:nvSpPr>
          <p:cNvPr id="4012" name="Google Shape;4012;p102">
            <a:hlinkClick r:id="rId3" action="ppaction://hlinksldjump"/>
          </p:cNvPr>
          <p:cNvSpPr/>
          <p:nvPr/>
        </p:nvSpPr>
        <p:spPr>
          <a:xfrm>
            <a:off x="8686800" y="0"/>
            <a:ext cx="457200" cy="457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uFill>
                  <a:noFill/>
                </a:uFill>
                <a:latin typeface="Krona One"/>
                <a:ea typeface="Krona One"/>
                <a:cs typeface="Krona One"/>
                <a:sym typeface="Krona One"/>
                <a:hlinkClick r:id="rId3" action="ppaction://hlinksldjump">
                  <a:extLst>
                    <a:ext uri="{A12FA001-AC4F-418D-AE19-62706E023703}">
                      <ahyp:hlinkClr xmlns:ahyp="http://schemas.microsoft.com/office/drawing/2018/hyperlinkcolor" val="tx"/>
                    </a:ext>
                  </a:extLst>
                </a:hlinkClick>
              </a:rPr>
              <a:t>……</a:t>
            </a:r>
            <a:endParaRPr b="1">
              <a:solidFill>
                <a:schemeClr val="lt1"/>
              </a:solidFill>
              <a:latin typeface="Krona One"/>
              <a:ea typeface="Krona One"/>
              <a:cs typeface="Krona One"/>
              <a:sym typeface="Krona One"/>
            </a:endParaRPr>
          </a:p>
        </p:txBody>
      </p:sp>
      <p:grpSp>
        <p:nvGrpSpPr>
          <p:cNvPr id="4013" name="Google Shape;4013;p102"/>
          <p:cNvGrpSpPr/>
          <p:nvPr/>
        </p:nvGrpSpPr>
        <p:grpSpPr>
          <a:xfrm>
            <a:off x="8800393" y="114563"/>
            <a:ext cx="230010" cy="228076"/>
            <a:chOff x="8765417" y="37121"/>
            <a:chExt cx="299961" cy="297400"/>
          </a:xfrm>
        </p:grpSpPr>
        <p:sp>
          <p:nvSpPr>
            <p:cNvPr id="4014" name="Google Shape;4014;p102"/>
            <p:cNvSpPr/>
            <p:nvPr/>
          </p:nvSpPr>
          <p:spPr>
            <a:xfrm>
              <a:off x="8974372" y="63625"/>
              <a:ext cx="57840" cy="87566"/>
            </a:xfrm>
            <a:custGeom>
              <a:avLst/>
              <a:gdLst/>
              <a:ahLst/>
              <a:cxnLst/>
              <a:rect l="l" t="t" r="r" b="b"/>
              <a:pathLst>
                <a:path w="40377" h="61128" extrusionOk="0">
                  <a:moveTo>
                    <a:pt x="0" y="0"/>
                  </a:moveTo>
                  <a:lnTo>
                    <a:pt x="0" y="22693"/>
                  </a:lnTo>
                  <a:lnTo>
                    <a:pt x="40377" y="61127"/>
                  </a:lnTo>
                  <a:lnTo>
                    <a:pt x="40377"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02"/>
            <p:cNvSpPr/>
            <p:nvPr/>
          </p:nvSpPr>
          <p:spPr>
            <a:xfrm>
              <a:off x="8799829" y="45614"/>
              <a:ext cx="231138" cy="288907"/>
            </a:xfrm>
            <a:custGeom>
              <a:avLst/>
              <a:gdLst/>
              <a:ahLst/>
              <a:cxnLst/>
              <a:rect l="l" t="t" r="r" b="b"/>
              <a:pathLst>
                <a:path w="161353" h="201680" extrusionOk="0">
                  <a:moveTo>
                    <a:pt x="81111" y="0"/>
                  </a:moveTo>
                  <a:lnTo>
                    <a:pt x="0" y="78709"/>
                  </a:lnTo>
                  <a:lnTo>
                    <a:pt x="0" y="201679"/>
                  </a:lnTo>
                  <a:lnTo>
                    <a:pt x="161353" y="201679"/>
                  </a:lnTo>
                  <a:lnTo>
                    <a:pt x="161353" y="78709"/>
                  </a:lnTo>
                  <a:lnTo>
                    <a:pt x="81111"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02"/>
            <p:cNvSpPr/>
            <p:nvPr/>
          </p:nvSpPr>
          <p:spPr>
            <a:xfrm>
              <a:off x="8765417" y="37121"/>
              <a:ext cx="299961" cy="157999"/>
            </a:xfrm>
            <a:custGeom>
              <a:avLst/>
              <a:gdLst/>
              <a:ahLst/>
              <a:cxnLst/>
              <a:rect l="l" t="t" r="r" b="b"/>
              <a:pathLst>
                <a:path w="209397" h="110296" extrusionOk="0">
                  <a:moveTo>
                    <a:pt x="104673" y="0"/>
                  </a:moveTo>
                  <a:lnTo>
                    <a:pt x="98284" y="5929"/>
                  </a:lnTo>
                  <a:lnTo>
                    <a:pt x="1" y="99562"/>
                  </a:lnTo>
                  <a:lnTo>
                    <a:pt x="12829" y="110295"/>
                  </a:lnTo>
                  <a:lnTo>
                    <a:pt x="104673" y="22642"/>
                  </a:lnTo>
                  <a:lnTo>
                    <a:pt x="196568" y="110295"/>
                  </a:lnTo>
                  <a:lnTo>
                    <a:pt x="209396" y="99562"/>
                  </a:lnTo>
                  <a:lnTo>
                    <a:pt x="111113" y="5929"/>
                  </a:lnTo>
                  <a:lnTo>
                    <a:pt x="104673"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02"/>
            <p:cNvSpPr/>
            <p:nvPr/>
          </p:nvSpPr>
          <p:spPr>
            <a:xfrm>
              <a:off x="8893323" y="113264"/>
              <a:ext cx="44151" cy="44150"/>
            </a:xfrm>
            <a:custGeom>
              <a:avLst/>
              <a:gdLst/>
              <a:ahLst/>
              <a:cxnLst/>
              <a:rect l="l" t="t" r="r" b="b"/>
              <a:pathLst>
                <a:path w="30821" h="30820" extrusionOk="0">
                  <a:moveTo>
                    <a:pt x="14874" y="1"/>
                  </a:moveTo>
                  <a:lnTo>
                    <a:pt x="14158" y="52"/>
                  </a:lnTo>
                  <a:lnTo>
                    <a:pt x="13392" y="154"/>
                  </a:lnTo>
                  <a:lnTo>
                    <a:pt x="12625" y="256"/>
                  </a:lnTo>
                  <a:lnTo>
                    <a:pt x="11858" y="409"/>
                  </a:lnTo>
                  <a:lnTo>
                    <a:pt x="11092" y="614"/>
                  </a:lnTo>
                  <a:lnTo>
                    <a:pt x="10325" y="818"/>
                  </a:lnTo>
                  <a:lnTo>
                    <a:pt x="9558" y="1074"/>
                  </a:lnTo>
                  <a:lnTo>
                    <a:pt x="8792" y="1381"/>
                  </a:lnTo>
                  <a:lnTo>
                    <a:pt x="8025" y="1738"/>
                  </a:lnTo>
                  <a:lnTo>
                    <a:pt x="7259" y="2147"/>
                  </a:lnTo>
                  <a:lnTo>
                    <a:pt x="6492" y="2607"/>
                  </a:lnTo>
                  <a:lnTo>
                    <a:pt x="5674" y="3067"/>
                  </a:lnTo>
                  <a:lnTo>
                    <a:pt x="4907" y="3578"/>
                  </a:lnTo>
                  <a:lnTo>
                    <a:pt x="4141" y="4140"/>
                  </a:lnTo>
                  <a:lnTo>
                    <a:pt x="3579" y="4907"/>
                  </a:lnTo>
                  <a:lnTo>
                    <a:pt x="3068" y="5674"/>
                  </a:lnTo>
                  <a:lnTo>
                    <a:pt x="2556" y="6492"/>
                  </a:lnTo>
                  <a:lnTo>
                    <a:pt x="2148" y="7258"/>
                  </a:lnTo>
                  <a:lnTo>
                    <a:pt x="1739" y="8025"/>
                  </a:lnTo>
                  <a:lnTo>
                    <a:pt x="1381" y="8791"/>
                  </a:lnTo>
                  <a:lnTo>
                    <a:pt x="1074" y="9558"/>
                  </a:lnTo>
                  <a:lnTo>
                    <a:pt x="819" y="10325"/>
                  </a:lnTo>
                  <a:lnTo>
                    <a:pt x="614" y="11142"/>
                  </a:lnTo>
                  <a:lnTo>
                    <a:pt x="410" y="11909"/>
                  </a:lnTo>
                  <a:lnTo>
                    <a:pt x="257" y="12625"/>
                  </a:lnTo>
                  <a:lnTo>
                    <a:pt x="154" y="13391"/>
                  </a:lnTo>
                  <a:lnTo>
                    <a:pt x="52" y="14158"/>
                  </a:lnTo>
                  <a:lnTo>
                    <a:pt x="1" y="14925"/>
                  </a:lnTo>
                  <a:lnTo>
                    <a:pt x="1" y="15640"/>
                  </a:lnTo>
                  <a:lnTo>
                    <a:pt x="52" y="16356"/>
                  </a:lnTo>
                  <a:lnTo>
                    <a:pt x="103" y="17071"/>
                  </a:lnTo>
                  <a:lnTo>
                    <a:pt x="205" y="17787"/>
                  </a:lnTo>
                  <a:lnTo>
                    <a:pt x="308" y="18502"/>
                  </a:lnTo>
                  <a:lnTo>
                    <a:pt x="461" y="19167"/>
                  </a:lnTo>
                  <a:lnTo>
                    <a:pt x="665" y="19882"/>
                  </a:lnTo>
                  <a:lnTo>
                    <a:pt x="870" y="20547"/>
                  </a:lnTo>
                  <a:lnTo>
                    <a:pt x="1125" y="21160"/>
                  </a:lnTo>
                  <a:lnTo>
                    <a:pt x="1381" y="21824"/>
                  </a:lnTo>
                  <a:lnTo>
                    <a:pt x="1688" y="22438"/>
                  </a:lnTo>
                  <a:lnTo>
                    <a:pt x="2045" y="23051"/>
                  </a:lnTo>
                  <a:lnTo>
                    <a:pt x="2761" y="24227"/>
                  </a:lnTo>
                  <a:lnTo>
                    <a:pt x="3579" y="25300"/>
                  </a:lnTo>
                  <a:lnTo>
                    <a:pt x="4499" y="26271"/>
                  </a:lnTo>
                  <a:lnTo>
                    <a:pt x="5521" y="27242"/>
                  </a:lnTo>
                  <a:lnTo>
                    <a:pt x="6594" y="28060"/>
                  </a:lnTo>
                  <a:lnTo>
                    <a:pt x="7770" y="28775"/>
                  </a:lnTo>
                  <a:lnTo>
                    <a:pt x="8383" y="29133"/>
                  </a:lnTo>
                  <a:lnTo>
                    <a:pt x="8996" y="29440"/>
                  </a:lnTo>
                  <a:lnTo>
                    <a:pt x="9661" y="29695"/>
                  </a:lnTo>
                  <a:lnTo>
                    <a:pt x="10274" y="29951"/>
                  </a:lnTo>
                  <a:lnTo>
                    <a:pt x="10938" y="30155"/>
                  </a:lnTo>
                  <a:lnTo>
                    <a:pt x="11654" y="30360"/>
                  </a:lnTo>
                  <a:lnTo>
                    <a:pt x="12318" y="30513"/>
                  </a:lnTo>
                  <a:lnTo>
                    <a:pt x="13034" y="30615"/>
                  </a:lnTo>
                  <a:lnTo>
                    <a:pt x="13749" y="30718"/>
                  </a:lnTo>
                  <a:lnTo>
                    <a:pt x="14465" y="30769"/>
                  </a:lnTo>
                  <a:lnTo>
                    <a:pt x="15181" y="30820"/>
                  </a:lnTo>
                  <a:lnTo>
                    <a:pt x="15896" y="30820"/>
                  </a:lnTo>
                  <a:lnTo>
                    <a:pt x="16663" y="30769"/>
                  </a:lnTo>
                  <a:lnTo>
                    <a:pt x="17429" y="30666"/>
                  </a:lnTo>
                  <a:lnTo>
                    <a:pt x="18145" y="30564"/>
                  </a:lnTo>
                  <a:lnTo>
                    <a:pt x="18912" y="30411"/>
                  </a:lnTo>
                  <a:lnTo>
                    <a:pt x="19678" y="30206"/>
                  </a:lnTo>
                  <a:lnTo>
                    <a:pt x="20445" y="30002"/>
                  </a:lnTo>
                  <a:lnTo>
                    <a:pt x="21263" y="29746"/>
                  </a:lnTo>
                  <a:lnTo>
                    <a:pt x="22029" y="29440"/>
                  </a:lnTo>
                  <a:lnTo>
                    <a:pt x="22796" y="29082"/>
                  </a:lnTo>
                  <a:lnTo>
                    <a:pt x="23562" y="28673"/>
                  </a:lnTo>
                  <a:lnTo>
                    <a:pt x="24329" y="28264"/>
                  </a:lnTo>
                  <a:lnTo>
                    <a:pt x="25096" y="27753"/>
                  </a:lnTo>
                  <a:lnTo>
                    <a:pt x="25914" y="27242"/>
                  </a:lnTo>
                  <a:lnTo>
                    <a:pt x="26680" y="26680"/>
                  </a:lnTo>
                  <a:lnTo>
                    <a:pt x="27242" y="25913"/>
                  </a:lnTo>
                  <a:lnTo>
                    <a:pt x="27753" y="25147"/>
                  </a:lnTo>
                  <a:lnTo>
                    <a:pt x="28213" y="24380"/>
                  </a:lnTo>
                  <a:lnTo>
                    <a:pt x="28673" y="23562"/>
                  </a:lnTo>
                  <a:lnTo>
                    <a:pt x="29082" y="22796"/>
                  </a:lnTo>
                  <a:lnTo>
                    <a:pt x="29440" y="22029"/>
                  </a:lnTo>
                  <a:lnTo>
                    <a:pt x="29747" y="21262"/>
                  </a:lnTo>
                  <a:lnTo>
                    <a:pt x="30002" y="20496"/>
                  </a:lnTo>
                  <a:lnTo>
                    <a:pt x="30207" y="19729"/>
                  </a:lnTo>
                  <a:lnTo>
                    <a:pt x="30411" y="18962"/>
                  </a:lnTo>
                  <a:lnTo>
                    <a:pt x="30564" y="18196"/>
                  </a:lnTo>
                  <a:lnTo>
                    <a:pt x="30667" y="17429"/>
                  </a:lnTo>
                  <a:lnTo>
                    <a:pt x="30769" y="16662"/>
                  </a:lnTo>
                  <a:lnTo>
                    <a:pt x="30820" y="15947"/>
                  </a:lnTo>
                  <a:lnTo>
                    <a:pt x="30820" y="15180"/>
                  </a:lnTo>
                  <a:lnTo>
                    <a:pt x="30769" y="14465"/>
                  </a:lnTo>
                  <a:lnTo>
                    <a:pt x="30718" y="13749"/>
                  </a:lnTo>
                  <a:lnTo>
                    <a:pt x="30616" y="13034"/>
                  </a:lnTo>
                  <a:lnTo>
                    <a:pt x="30513" y="12318"/>
                  </a:lnTo>
                  <a:lnTo>
                    <a:pt x="30360" y="11654"/>
                  </a:lnTo>
                  <a:lnTo>
                    <a:pt x="30156" y="10989"/>
                  </a:lnTo>
                  <a:lnTo>
                    <a:pt x="29951" y="10325"/>
                  </a:lnTo>
                  <a:lnTo>
                    <a:pt x="29696" y="9660"/>
                  </a:lnTo>
                  <a:lnTo>
                    <a:pt x="29389" y="8996"/>
                  </a:lnTo>
                  <a:lnTo>
                    <a:pt x="29133" y="8383"/>
                  </a:lnTo>
                  <a:lnTo>
                    <a:pt x="28776" y="7769"/>
                  </a:lnTo>
                  <a:lnTo>
                    <a:pt x="28060" y="6645"/>
                  </a:lnTo>
                  <a:lnTo>
                    <a:pt x="27191" y="5520"/>
                  </a:lnTo>
                  <a:lnTo>
                    <a:pt x="26271" y="4549"/>
                  </a:lnTo>
                  <a:lnTo>
                    <a:pt x="25300" y="3629"/>
                  </a:lnTo>
                  <a:lnTo>
                    <a:pt x="24176" y="2760"/>
                  </a:lnTo>
                  <a:lnTo>
                    <a:pt x="23051" y="2045"/>
                  </a:lnTo>
                  <a:lnTo>
                    <a:pt x="22438" y="1738"/>
                  </a:lnTo>
                  <a:lnTo>
                    <a:pt x="21825" y="1432"/>
                  </a:lnTo>
                  <a:lnTo>
                    <a:pt x="21160" y="1125"/>
                  </a:lnTo>
                  <a:lnTo>
                    <a:pt x="20547" y="869"/>
                  </a:lnTo>
                  <a:lnTo>
                    <a:pt x="19883" y="665"/>
                  </a:lnTo>
                  <a:lnTo>
                    <a:pt x="19167" y="461"/>
                  </a:lnTo>
                  <a:lnTo>
                    <a:pt x="18503" y="307"/>
                  </a:lnTo>
                  <a:lnTo>
                    <a:pt x="17787" y="205"/>
                  </a:lnTo>
                  <a:lnTo>
                    <a:pt x="17072" y="103"/>
                  </a:lnTo>
                  <a:lnTo>
                    <a:pt x="16356" y="52"/>
                  </a:lnTo>
                  <a:lnTo>
                    <a:pt x="15641"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8" name="Google Shape;4018;p102"/>
          <p:cNvSpPr txBox="1">
            <a:spLocks noGrp="1"/>
          </p:cNvSpPr>
          <p:nvPr>
            <p:ph type="title"/>
          </p:nvPr>
        </p:nvSpPr>
        <p:spPr>
          <a:xfrm>
            <a:off x="2642550" y="2741800"/>
            <a:ext cx="4111818"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Final Deliverable</a:t>
            </a:r>
            <a:endParaRPr dirty="0"/>
          </a:p>
        </p:txBody>
      </p:sp>
      <p:sp>
        <p:nvSpPr>
          <p:cNvPr id="4020" name="Google Shape;4020;p102"/>
          <p:cNvSpPr txBox="1">
            <a:spLocks noGrp="1"/>
          </p:cNvSpPr>
          <p:nvPr>
            <p:ph type="title" idx="2"/>
          </p:nvPr>
        </p:nvSpPr>
        <p:spPr>
          <a:xfrm>
            <a:off x="2646450" y="667843"/>
            <a:ext cx="3855000" cy="19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cxnSp>
        <p:nvCxnSpPr>
          <p:cNvPr id="4021" name="Google Shape;4021;p102"/>
          <p:cNvCxnSpPr/>
          <p:nvPr/>
        </p:nvCxnSpPr>
        <p:spPr>
          <a:xfrm rot="10800000">
            <a:off x="3398400" y="2491724"/>
            <a:ext cx="2347200" cy="0"/>
          </a:xfrm>
          <a:prstGeom prst="straightConnector1">
            <a:avLst/>
          </a:prstGeom>
          <a:noFill/>
          <a:ln w="28575" cap="flat" cmpd="sng">
            <a:solidFill>
              <a:schemeClr val="dk1"/>
            </a:solidFill>
            <a:prstDash val="solid"/>
            <a:round/>
            <a:headEnd type="none" w="med" len="med"/>
            <a:tailEnd type="none" w="med" len="med"/>
          </a:ln>
        </p:spPr>
      </p:cxnSp>
      <p:grpSp>
        <p:nvGrpSpPr>
          <p:cNvPr id="4022" name="Google Shape;4022;p102"/>
          <p:cNvGrpSpPr/>
          <p:nvPr/>
        </p:nvGrpSpPr>
        <p:grpSpPr>
          <a:xfrm>
            <a:off x="779750" y="630241"/>
            <a:ext cx="1961395" cy="3883027"/>
            <a:chOff x="932150" y="630241"/>
            <a:chExt cx="1961395" cy="3883027"/>
          </a:xfrm>
        </p:grpSpPr>
        <p:sp>
          <p:nvSpPr>
            <p:cNvPr id="4023" name="Google Shape;4023;p102"/>
            <p:cNvSpPr/>
            <p:nvPr/>
          </p:nvSpPr>
          <p:spPr>
            <a:xfrm>
              <a:off x="932150" y="4137850"/>
              <a:ext cx="1755904" cy="375418"/>
            </a:xfrm>
            <a:custGeom>
              <a:avLst/>
              <a:gdLst/>
              <a:ahLst/>
              <a:cxnLst/>
              <a:rect l="l" t="t" r="r" b="b"/>
              <a:pathLst>
                <a:path w="140895" h="20260" extrusionOk="0">
                  <a:moveTo>
                    <a:pt x="66811" y="1"/>
                  </a:moveTo>
                  <a:lnTo>
                    <a:pt x="63255" y="53"/>
                  </a:lnTo>
                  <a:lnTo>
                    <a:pt x="59725" y="106"/>
                  </a:lnTo>
                  <a:lnTo>
                    <a:pt x="56247" y="185"/>
                  </a:lnTo>
                  <a:lnTo>
                    <a:pt x="52848" y="317"/>
                  </a:lnTo>
                  <a:lnTo>
                    <a:pt x="49503" y="448"/>
                  </a:lnTo>
                  <a:lnTo>
                    <a:pt x="46236" y="606"/>
                  </a:lnTo>
                  <a:lnTo>
                    <a:pt x="43022" y="791"/>
                  </a:lnTo>
                  <a:lnTo>
                    <a:pt x="39913" y="1002"/>
                  </a:lnTo>
                  <a:lnTo>
                    <a:pt x="36857" y="1212"/>
                  </a:lnTo>
                  <a:lnTo>
                    <a:pt x="33906" y="1450"/>
                  </a:lnTo>
                  <a:lnTo>
                    <a:pt x="31061" y="1713"/>
                  </a:lnTo>
                  <a:lnTo>
                    <a:pt x="28295" y="2003"/>
                  </a:lnTo>
                  <a:lnTo>
                    <a:pt x="25634" y="2293"/>
                  </a:lnTo>
                  <a:lnTo>
                    <a:pt x="23078" y="2635"/>
                  </a:lnTo>
                  <a:lnTo>
                    <a:pt x="20628" y="2951"/>
                  </a:lnTo>
                  <a:lnTo>
                    <a:pt x="18310" y="3320"/>
                  </a:lnTo>
                  <a:lnTo>
                    <a:pt x="16097" y="3689"/>
                  </a:lnTo>
                  <a:lnTo>
                    <a:pt x="13989" y="4058"/>
                  </a:lnTo>
                  <a:lnTo>
                    <a:pt x="12040" y="4453"/>
                  </a:lnTo>
                  <a:lnTo>
                    <a:pt x="10196" y="4874"/>
                  </a:lnTo>
                  <a:lnTo>
                    <a:pt x="8509" y="5296"/>
                  </a:lnTo>
                  <a:lnTo>
                    <a:pt x="6955" y="5744"/>
                  </a:lnTo>
                  <a:lnTo>
                    <a:pt x="5532" y="6192"/>
                  </a:lnTo>
                  <a:lnTo>
                    <a:pt x="4268" y="6640"/>
                  </a:lnTo>
                  <a:lnTo>
                    <a:pt x="3688" y="6877"/>
                  </a:lnTo>
                  <a:lnTo>
                    <a:pt x="3161" y="7114"/>
                  </a:lnTo>
                  <a:lnTo>
                    <a:pt x="2661" y="7351"/>
                  </a:lnTo>
                  <a:lnTo>
                    <a:pt x="2213" y="7588"/>
                  </a:lnTo>
                  <a:lnTo>
                    <a:pt x="1791" y="7825"/>
                  </a:lnTo>
                  <a:lnTo>
                    <a:pt x="1423" y="8089"/>
                  </a:lnTo>
                  <a:lnTo>
                    <a:pt x="1106" y="8326"/>
                  </a:lnTo>
                  <a:lnTo>
                    <a:pt x="817" y="8589"/>
                  </a:lnTo>
                  <a:lnTo>
                    <a:pt x="553" y="8826"/>
                  </a:lnTo>
                  <a:lnTo>
                    <a:pt x="369" y="9090"/>
                  </a:lnTo>
                  <a:lnTo>
                    <a:pt x="211" y="9353"/>
                  </a:lnTo>
                  <a:lnTo>
                    <a:pt x="79" y="9617"/>
                  </a:lnTo>
                  <a:lnTo>
                    <a:pt x="26" y="9854"/>
                  </a:lnTo>
                  <a:lnTo>
                    <a:pt x="0" y="10117"/>
                  </a:lnTo>
                  <a:lnTo>
                    <a:pt x="26" y="10381"/>
                  </a:lnTo>
                  <a:lnTo>
                    <a:pt x="79" y="10644"/>
                  </a:lnTo>
                  <a:lnTo>
                    <a:pt x="211" y="10907"/>
                  </a:lnTo>
                  <a:lnTo>
                    <a:pt x="369" y="11171"/>
                  </a:lnTo>
                  <a:lnTo>
                    <a:pt x="553" y="11408"/>
                  </a:lnTo>
                  <a:lnTo>
                    <a:pt x="817" y="11671"/>
                  </a:lnTo>
                  <a:lnTo>
                    <a:pt x="1106" y="11909"/>
                  </a:lnTo>
                  <a:lnTo>
                    <a:pt x="1423" y="12172"/>
                  </a:lnTo>
                  <a:lnTo>
                    <a:pt x="1791" y="12409"/>
                  </a:lnTo>
                  <a:lnTo>
                    <a:pt x="2213" y="12673"/>
                  </a:lnTo>
                  <a:lnTo>
                    <a:pt x="2661" y="12910"/>
                  </a:lnTo>
                  <a:lnTo>
                    <a:pt x="3161" y="13147"/>
                  </a:lnTo>
                  <a:lnTo>
                    <a:pt x="3688" y="13384"/>
                  </a:lnTo>
                  <a:lnTo>
                    <a:pt x="4268" y="13621"/>
                  </a:lnTo>
                  <a:lnTo>
                    <a:pt x="5532" y="14069"/>
                  </a:lnTo>
                  <a:lnTo>
                    <a:pt x="6955" y="14517"/>
                  </a:lnTo>
                  <a:lnTo>
                    <a:pt x="8509" y="14965"/>
                  </a:lnTo>
                  <a:lnTo>
                    <a:pt x="10196" y="15386"/>
                  </a:lnTo>
                  <a:lnTo>
                    <a:pt x="12040" y="15781"/>
                  </a:lnTo>
                  <a:lnTo>
                    <a:pt x="13989" y="16203"/>
                  </a:lnTo>
                  <a:lnTo>
                    <a:pt x="16097" y="16572"/>
                  </a:lnTo>
                  <a:lnTo>
                    <a:pt x="18310" y="16941"/>
                  </a:lnTo>
                  <a:lnTo>
                    <a:pt x="20628" y="17283"/>
                  </a:lnTo>
                  <a:lnTo>
                    <a:pt x="23078" y="17625"/>
                  </a:lnTo>
                  <a:lnTo>
                    <a:pt x="25634" y="17942"/>
                  </a:lnTo>
                  <a:lnTo>
                    <a:pt x="28295" y="18258"/>
                  </a:lnTo>
                  <a:lnTo>
                    <a:pt x="31061" y="18521"/>
                  </a:lnTo>
                  <a:lnTo>
                    <a:pt x="33906" y="18785"/>
                  </a:lnTo>
                  <a:lnTo>
                    <a:pt x="36857" y="19048"/>
                  </a:lnTo>
                  <a:lnTo>
                    <a:pt x="39913" y="19259"/>
                  </a:lnTo>
                  <a:lnTo>
                    <a:pt x="43022" y="19470"/>
                  </a:lnTo>
                  <a:lnTo>
                    <a:pt x="46236" y="19654"/>
                  </a:lnTo>
                  <a:lnTo>
                    <a:pt x="49503" y="19812"/>
                  </a:lnTo>
                  <a:lnTo>
                    <a:pt x="52848" y="19944"/>
                  </a:lnTo>
                  <a:lnTo>
                    <a:pt x="56247" y="20049"/>
                  </a:lnTo>
                  <a:lnTo>
                    <a:pt x="59725" y="20155"/>
                  </a:lnTo>
                  <a:lnTo>
                    <a:pt x="63255" y="20207"/>
                  </a:lnTo>
                  <a:lnTo>
                    <a:pt x="66811" y="20260"/>
                  </a:lnTo>
                  <a:lnTo>
                    <a:pt x="74083" y="20260"/>
                  </a:lnTo>
                  <a:lnTo>
                    <a:pt x="77639" y="20207"/>
                  </a:lnTo>
                  <a:lnTo>
                    <a:pt x="81170" y="20155"/>
                  </a:lnTo>
                  <a:lnTo>
                    <a:pt x="84647" y="20049"/>
                  </a:lnTo>
                  <a:lnTo>
                    <a:pt x="88046" y="19944"/>
                  </a:lnTo>
                  <a:lnTo>
                    <a:pt x="91391" y="19812"/>
                  </a:lnTo>
                  <a:lnTo>
                    <a:pt x="94658" y="19654"/>
                  </a:lnTo>
                  <a:lnTo>
                    <a:pt x="97872" y="19470"/>
                  </a:lnTo>
                  <a:lnTo>
                    <a:pt x="100981" y="19259"/>
                  </a:lnTo>
                  <a:lnTo>
                    <a:pt x="104011" y="19048"/>
                  </a:lnTo>
                  <a:lnTo>
                    <a:pt x="106961" y="18785"/>
                  </a:lnTo>
                  <a:lnTo>
                    <a:pt x="109833" y="18521"/>
                  </a:lnTo>
                  <a:lnTo>
                    <a:pt x="112599" y="18258"/>
                  </a:lnTo>
                  <a:lnTo>
                    <a:pt x="115260" y="17942"/>
                  </a:lnTo>
                  <a:lnTo>
                    <a:pt x="117816" y="17625"/>
                  </a:lnTo>
                  <a:lnTo>
                    <a:pt x="120266" y="17283"/>
                  </a:lnTo>
                  <a:lnTo>
                    <a:pt x="122584" y="16941"/>
                  </a:lnTo>
                  <a:lnTo>
                    <a:pt x="124797" y="16572"/>
                  </a:lnTo>
                  <a:lnTo>
                    <a:pt x="126905" y="16203"/>
                  </a:lnTo>
                  <a:lnTo>
                    <a:pt x="128854" y="15781"/>
                  </a:lnTo>
                  <a:lnTo>
                    <a:pt x="130699" y="15386"/>
                  </a:lnTo>
                  <a:lnTo>
                    <a:pt x="132385" y="14965"/>
                  </a:lnTo>
                  <a:lnTo>
                    <a:pt x="133939" y="14517"/>
                  </a:lnTo>
                  <a:lnTo>
                    <a:pt x="135362" y="14069"/>
                  </a:lnTo>
                  <a:lnTo>
                    <a:pt x="136626" y="13621"/>
                  </a:lnTo>
                  <a:lnTo>
                    <a:pt x="137179" y="13384"/>
                  </a:lnTo>
                  <a:lnTo>
                    <a:pt x="137733" y="13147"/>
                  </a:lnTo>
                  <a:lnTo>
                    <a:pt x="138207" y="12910"/>
                  </a:lnTo>
                  <a:lnTo>
                    <a:pt x="138681" y="12673"/>
                  </a:lnTo>
                  <a:lnTo>
                    <a:pt x="139076" y="12409"/>
                  </a:lnTo>
                  <a:lnTo>
                    <a:pt x="139471" y="12172"/>
                  </a:lnTo>
                  <a:lnTo>
                    <a:pt x="139788" y="11909"/>
                  </a:lnTo>
                  <a:lnTo>
                    <a:pt x="140077" y="11671"/>
                  </a:lnTo>
                  <a:lnTo>
                    <a:pt x="140315" y="11408"/>
                  </a:lnTo>
                  <a:lnTo>
                    <a:pt x="140525" y="11171"/>
                  </a:lnTo>
                  <a:lnTo>
                    <a:pt x="140683" y="10907"/>
                  </a:lnTo>
                  <a:lnTo>
                    <a:pt x="140789" y="10644"/>
                  </a:lnTo>
                  <a:lnTo>
                    <a:pt x="140868" y="10381"/>
                  </a:lnTo>
                  <a:lnTo>
                    <a:pt x="140894" y="10117"/>
                  </a:lnTo>
                  <a:lnTo>
                    <a:pt x="140868" y="9854"/>
                  </a:lnTo>
                  <a:lnTo>
                    <a:pt x="140789" y="9617"/>
                  </a:lnTo>
                  <a:lnTo>
                    <a:pt x="140683" y="9353"/>
                  </a:lnTo>
                  <a:lnTo>
                    <a:pt x="140525" y="9090"/>
                  </a:lnTo>
                  <a:lnTo>
                    <a:pt x="140315" y="8826"/>
                  </a:lnTo>
                  <a:lnTo>
                    <a:pt x="140077" y="8589"/>
                  </a:lnTo>
                  <a:lnTo>
                    <a:pt x="139788" y="8326"/>
                  </a:lnTo>
                  <a:lnTo>
                    <a:pt x="139471" y="8089"/>
                  </a:lnTo>
                  <a:lnTo>
                    <a:pt x="139076" y="7825"/>
                  </a:lnTo>
                  <a:lnTo>
                    <a:pt x="138681" y="7588"/>
                  </a:lnTo>
                  <a:lnTo>
                    <a:pt x="138207" y="7351"/>
                  </a:lnTo>
                  <a:lnTo>
                    <a:pt x="137733" y="7114"/>
                  </a:lnTo>
                  <a:lnTo>
                    <a:pt x="137179" y="6877"/>
                  </a:lnTo>
                  <a:lnTo>
                    <a:pt x="136626" y="6640"/>
                  </a:lnTo>
                  <a:lnTo>
                    <a:pt x="135362" y="6192"/>
                  </a:lnTo>
                  <a:lnTo>
                    <a:pt x="133939" y="5744"/>
                  </a:lnTo>
                  <a:lnTo>
                    <a:pt x="132385" y="5296"/>
                  </a:lnTo>
                  <a:lnTo>
                    <a:pt x="130699" y="4874"/>
                  </a:lnTo>
                  <a:lnTo>
                    <a:pt x="128854" y="4453"/>
                  </a:lnTo>
                  <a:lnTo>
                    <a:pt x="126905" y="4058"/>
                  </a:lnTo>
                  <a:lnTo>
                    <a:pt x="124797" y="3689"/>
                  </a:lnTo>
                  <a:lnTo>
                    <a:pt x="122584" y="3320"/>
                  </a:lnTo>
                  <a:lnTo>
                    <a:pt x="120266" y="2951"/>
                  </a:lnTo>
                  <a:lnTo>
                    <a:pt x="117816" y="2635"/>
                  </a:lnTo>
                  <a:lnTo>
                    <a:pt x="115260" y="2293"/>
                  </a:lnTo>
                  <a:lnTo>
                    <a:pt x="112599" y="2003"/>
                  </a:lnTo>
                  <a:lnTo>
                    <a:pt x="109833" y="1713"/>
                  </a:lnTo>
                  <a:lnTo>
                    <a:pt x="106961" y="1450"/>
                  </a:lnTo>
                  <a:lnTo>
                    <a:pt x="104011" y="1212"/>
                  </a:lnTo>
                  <a:lnTo>
                    <a:pt x="100981" y="1002"/>
                  </a:lnTo>
                  <a:lnTo>
                    <a:pt x="97872" y="791"/>
                  </a:lnTo>
                  <a:lnTo>
                    <a:pt x="94658" y="606"/>
                  </a:lnTo>
                  <a:lnTo>
                    <a:pt x="91391" y="448"/>
                  </a:lnTo>
                  <a:lnTo>
                    <a:pt x="88046" y="317"/>
                  </a:lnTo>
                  <a:lnTo>
                    <a:pt x="84647" y="185"/>
                  </a:lnTo>
                  <a:lnTo>
                    <a:pt x="81170" y="106"/>
                  </a:lnTo>
                  <a:lnTo>
                    <a:pt x="77639" y="53"/>
                  </a:lnTo>
                  <a:lnTo>
                    <a:pt x="740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02"/>
            <p:cNvSpPr/>
            <p:nvPr/>
          </p:nvSpPr>
          <p:spPr>
            <a:xfrm>
              <a:off x="1659898" y="3698470"/>
              <a:ext cx="737160" cy="670286"/>
            </a:xfrm>
            <a:custGeom>
              <a:avLst/>
              <a:gdLst/>
              <a:ahLst/>
              <a:cxnLst/>
              <a:rect l="l" t="t" r="r" b="b"/>
              <a:pathLst>
                <a:path w="39782" h="36173" extrusionOk="0">
                  <a:moveTo>
                    <a:pt x="106" y="1"/>
                  </a:moveTo>
                  <a:lnTo>
                    <a:pt x="53" y="5849"/>
                  </a:lnTo>
                  <a:lnTo>
                    <a:pt x="0" y="11803"/>
                  </a:lnTo>
                  <a:lnTo>
                    <a:pt x="0" y="15123"/>
                  </a:lnTo>
                  <a:lnTo>
                    <a:pt x="27" y="18522"/>
                  </a:lnTo>
                  <a:lnTo>
                    <a:pt x="27" y="19075"/>
                  </a:lnTo>
                  <a:lnTo>
                    <a:pt x="27" y="21077"/>
                  </a:lnTo>
                  <a:lnTo>
                    <a:pt x="53" y="23053"/>
                  </a:lnTo>
                  <a:lnTo>
                    <a:pt x="53" y="23264"/>
                  </a:lnTo>
                  <a:lnTo>
                    <a:pt x="106" y="25556"/>
                  </a:lnTo>
                  <a:lnTo>
                    <a:pt x="158" y="27716"/>
                  </a:lnTo>
                  <a:lnTo>
                    <a:pt x="237" y="29692"/>
                  </a:lnTo>
                  <a:lnTo>
                    <a:pt x="343" y="31404"/>
                  </a:lnTo>
                  <a:lnTo>
                    <a:pt x="448" y="32853"/>
                  </a:lnTo>
                  <a:lnTo>
                    <a:pt x="501" y="33459"/>
                  </a:lnTo>
                  <a:lnTo>
                    <a:pt x="580" y="33986"/>
                  </a:lnTo>
                  <a:lnTo>
                    <a:pt x="659" y="34408"/>
                  </a:lnTo>
                  <a:lnTo>
                    <a:pt x="738" y="34750"/>
                  </a:lnTo>
                  <a:lnTo>
                    <a:pt x="817" y="34961"/>
                  </a:lnTo>
                  <a:lnTo>
                    <a:pt x="870" y="35040"/>
                  </a:lnTo>
                  <a:lnTo>
                    <a:pt x="922" y="35093"/>
                  </a:lnTo>
                  <a:lnTo>
                    <a:pt x="1001" y="35119"/>
                  </a:lnTo>
                  <a:lnTo>
                    <a:pt x="1133" y="35172"/>
                  </a:lnTo>
                  <a:lnTo>
                    <a:pt x="1555" y="35251"/>
                  </a:lnTo>
                  <a:lnTo>
                    <a:pt x="2134" y="35330"/>
                  </a:lnTo>
                  <a:lnTo>
                    <a:pt x="2898" y="35409"/>
                  </a:lnTo>
                  <a:lnTo>
                    <a:pt x="4848" y="35541"/>
                  </a:lnTo>
                  <a:lnTo>
                    <a:pt x="7298" y="35672"/>
                  </a:lnTo>
                  <a:lnTo>
                    <a:pt x="10143" y="35778"/>
                  </a:lnTo>
                  <a:lnTo>
                    <a:pt x="13305" y="35883"/>
                  </a:lnTo>
                  <a:lnTo>
                    <a:pt x="16650" y="35962"/>
                  </a:lnTo>
                  <a:lnTo>
                    <a:pt x="20102" y="36041"/>
                  </a:lnTo>
                  <a:lnTo>
                    <a:pt x="26899" y="36146"/>
                  </a:lnTo>
                  <a:lnTo>
                    <a:pt x="32905" y="36173"/>
                  </a:lnTo>
                  <a:lnTo>
                    <a:pt x="35329" y="36173"/>
                  </a:lnTo>
                  <a:lnTo>
                    <a:pt x="37252" y="36146"/>
                  </a:lnTo>
                  <a:lnTo>
                    <a:pt x="38596" y="36094"/>
                  </a:lnTo>
                  <a:lnTo>
                    <a:pt x="38991" y="36067"/>
                  </a:lnTo>
                  <a:lnTo>
                    <a:pt x="39202" y="36015"/>
                  </a:lnTo>
                  <a:lnTo>
                    <a:pt x="39334" y="35988"/>
                  </a:lnTo>
                  <a:lnTo>
                    <a:pt x="39413" y="35909"/>
                  </a:lnTo>
                  <a:lnTo>
                    <a:pt x="39518" y="35830"/>
                  </a:lnTo>
                  <a:lnTo>
                    <a:pt x="39571" y="35751"/>
                  </a:lnTo>
                  <a:lnTo>
                    <a:pt x="39650" y="35620"/>
                  </a:lnTo>
                  <a:lnTo>
                    <a:pt x="39702" y="35514"/>
                  </a:lnTo>
                  <a:lnTo>
                    <a:pt x="39755" y="35224"/>
                  </a:lnTo>
                  <a:lnTo>
                    <a:pt x="39781" y="34908"/>
                  </a:lnTo>
                  <a:lnTo>
                    <a:pt x="39755" y="34539"/>
                  </a:lnTo>
                  <a:lnTo>
                    <a:pt x="39702" y="34144"/>
                  </a:lnTo>
                  <a:lnTo>
                    <a:pt x="39623" y="33749"/>
                  </a:lnTo>
                  <a:lnTo>
                    <a:pt x="39518" y="33354"/>
                  </a:lnTo>
                  <a:lnTo>
                    <a:pt x="39360" y="32932"/>
                  </a:lnTo>
                  <a:lnTo>
                    <a:pt x="39202" y="32537"/>
                  </a:lnTo>
                  <a:lnTo>
                    <a:pt x="39017" y="32168"/>
                  </a:lnTo>
                  <a:lnTo>
                    <a:pt x="38807" y="31800"/>
                  </a:lnTo>
                  <a:lnTo>
                    <a:pt x="38570" y="31457"/>
                  </a:lnTo>
                  <a:lnTo>
                    <a:pt x="38332" y="31194"/>
                  </a:lnTo>
                  <a:lnTo>
                    <a:pt x="38069" y="30930"/>
                  </a:lnTo>
                  <a:lnTo>
                    <a:pt x="37674" y="30667"/>
                  </a:lnTo>
                  <a:lnTo>
                    <a:pt x="37015" y="30298"/>
                  </a:lnTo>
                  <a:lnTo>
                    <a:pt x="36172" y="29850"/>
                  </a:lnTo>
                  <a:lnTo>
                    <a:pt x="35145" y="29323"/>
                  </a:lnTo>
                  <a:lnTo>
                    <a:pt x="32721" y="28111"/>
                  </a:lnTo>
                  <a:lnTo>
                    <a:pt x="30060" y="26820"/>
                  </a:lnTo>
                  <a:lnTo>
                    <a:pt x="25239" y="24528"/>
                  </a:lnTo>
                  <a:lnTo>
                    <a:pt x="23105" y="23527"/>
                  </a:lnTo>
                  <a:lnTo>
                    <a:pt x="23105" y="23132"/>
                  </a:lnTo>
                  <a:lnTo>
                    <a:pt x="23237" y="19312"/>
                  </a:lnTo>
                  <a:lnTo>
                    <a:pt x="23263" y="18601"/>
                  </a:lnTo>
                  <a:lnTo>
                    <a:pt x="24001" y="238"/>
                  </a:lnTo>
                  <a:lnTo>
                    <a:pt x="106"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02"/>
            <p:cNvSpPr/>
            <p:nvPr/>
          </p:nvSpPr>
          <p:spPr>
            <a:xfrm>
              <a:off x="1660380" y="4041669"/>
              <a:ext cx="736679" cy="327092"/>
            </a:xfrm>
            <a:custGeom>
              <a:avLst/>
              <a:gdLst/>
              <a:ahLst/>
              <a:cxnLst/>
              <a:rect l="l" t="t" r="r" b="b"/>
              <a:pathLst>
                <a:path w="39756" h="17652" extrusionOk="0">
                  <a:moveTo>
                    <a:pt x="1" y="1"/>
                  </a:moveTo>
                  <a:lnTo>
                    <a:pt x="1" y="554"/>
                  </a:lnTo>
                  <a:lnTo>
                    <a:pt x="1" y="2556"/>
                  </a:lnTo>
                  <a:lnTo>
                    <a:pt x="27" y="4532"/>
                  </a:lnTo>
                  <a:lnTo>
                    <a:pt x="27" y="4743"/>
                  </a:lnTo>
                  <a:lnTo>
                    <a:pt x="80" y="7035"/>
                  </a:lnTo>
                  <a:lnTo>
                    <a:pt x="132" y="9195"/>
                  </a:lnTo>
                  <a:lnTo>
                    <a:pt x="211" y="11171"/>
                  </a:lnTo>
                  <a:lnTo>
                    <a:pt x="317" y="12883"/>
                  </a:lnTo>
                  <a:lnTo>
                    <a:pt x="422" y="14332"/>
                  </a:lnTo>
                  <a:lnTo>
                    <a:pt x="475" y="14938"/>
                  </a:lnTo>
                  <a:lnTo>
                    <a:pt x="554" y="15465"/>
                  </a:lnTo>
                  <a:lnTo>
                    <a:pt x="633" y="15887"/>
                  </a:lnTo>
                  <a:lnTo>
                    <a:pt x="712" y="16229"/>
                  </a:lnTo>
                  <a:lnTo>
                    <a:pt x="791" y="16440"/>
                  </a:lnTo>
                  <a:lnTo>
                    <a:pt x="844" y="16519"/>
                  </a:lnTo>
                  <a:lnTo>
                    <a:pt x="896" y="16572"/>
                  </a:lnTo>
                  <a:lnTo>
                    <a:pt x="975" y="16598"/>
                  </a:lnTo>
                  <a:lnTo>
                    <a:pt x="1107" y="16651"/>
                  </a:lnTo>
                  <a:lnTo>
                    <a:pt x="1529" y="16730"/>
                  </a:lnTo>
                  <a:lnTo>
                    <a:pt x="2108" y="16809"/>
                  </a:lnTo>
                  <a:lnTo>
                    <a:pt x="2872" y="16888"/>
                  </a:lnTo>
                  <a:lnTo>
                    <a:pt x="4822" y="17020"/>
                  </a:lnTo>
                  <a:lnTo>
                    <a:pt x="7272" y="17151"/>
                  </a:lnTo>
                  <a:lnTo>
                    <a:pt x="10117" y="17257"/>
                  </a:lnTo>
                  <a:lnTo>
                    <a:pt x="13279" y="17362"/>
                  </a:lnTo>
                  <a:lnTo>
                    <a:pt x="16624" y="17441"/>
                  </a:lnTo>
                  <a:lnTo>
                    <a:pt x="20076" y="17520"/>
                  </a:lnTo>
                  <a:lnTo>
                    <a:pt x="26873" y="17625"/>
                  </a:lnTo>
                  <a:lnTo>
                    <a:pt x="32879" y="17652"/>
                  </a:lnTo>
                  <a:lnTo>
                    <a:pt x="35303" y="17652"/>
                  </a:lnTo>
                  <a:lnTo>
                    <a:pt x="37226" y="17625"/>
                  </a:lnTo>
                  <a:lnTo>
                    <a:pt x="38570" y="17573"/>
                  </a:lnTo>
                  <a:lnTo>
                    <a:pt x="38965" y="17546"/>
                  </a:lnTo>
                  <a:lnTo>
                    <a:pt x="39176" y="17494"/>
                  </a:lnTo>
                  <a:lnTo>
                    <a:pt x="39308" y="17467"/>
                  </a:lnTo>
                  <a:lnTo>
                    <a:pt x="39387" y="17388"/>
                  </a:lnTo>
                  <a:lnTo>
                    <a:pt x="39492" y="17309"/>
                  </a:lnTo>
                  <a:lnTo>
                    <a:pt x="39545" y="17230"/>
                  </a:lnTo>
                  <a:lnTo>
                    <a:pt x="39624" y="17099"/>
                  </a:lnTo>
                  <a:lnTo>
                    <a:pt x="39676" y="16993"/>
                  </a:lnTo>
                  <a:lnTo>
                    <a:pt x="39729" y="16703"/>
                  </a:lnTo>
                  <a:lnTo>
                    <a:pt x="39755" y="16387"/>
                  </a:lnTo>
                  <a:lnTo>
                    <a:pt x="39729" y="16018"/>
                  </a:lnTo>
                  <a:lnTo>
                    <a:pt x="39676" y="15623"/>
                  </a:lnTo>
                  <a:lnTo>
                    <a:pt x="39597" y="15228"/>
                  </a:lnTo>
                  <a:lnTo>
                    <a:pt x="39492" y="14833"/>
                  </a:lnTo>
                  <a:lnTo>
                    <a:pt x="39334" y="14411"/>
                  </a:lnTo>
                  <a:lnTo>
                    <a:pt x="39176" y="14016"/>
                  </a:lnTo>
                  <a:lnTo>
                    <a:pt x="38991" y="13647"/>
                  </a:lnTo>
                  <a:lnTo>
                    <a:pt x="38781" y="13279"/>
                  </a:lnTo>
                  <a:lnTo>
                    <a:pt x="38544" y="12936"/>
                  </a:lnTo>
                  <a:lnTo>
                    <a:pt x="38306" y="12673"/>
                  </a:lnTo>
                  <a:lnTo>
                    <a:pt x="38043" y="12409"/>
                  </a:lnTo>
                  <a:lnTo>
                    <a:pt x="37648" y="12146"/>
                  </a:lnTo>
                  <a:lnTo>
                    <a:pt x="36989" y="11777"/>
                  </a:lnTo>
                  <a:lnTo>
                    <a:pt x="36146" y="11329"/>
                  </a:lnTo>
                  <a:lnTo>
                    <a:pt x="35119" y="10802"/>
                  </a:lnTo>
                  <a:lnTo>
                    <a:pt x="32695" y="9590"/>
                  </a:lnTo>
                  <a:lnTo>
                    <a:pt x="30034" y="8299"/>
                  </a:lnTo>
                  <a:lnTo>
                    <a:pt x="25213" y="6007"/>
                  </a:lnTo>
                  <a:lnTo>
                    <a:pt x="23079" y="5006"/>
                  </a:lnTo>
                  <a:lnTo>
                    <a:pt x="23079" y="4611"/>
                  </a:lnTo>
                  <a:lnTo>
                    <a:pt x="23211" y="791"/>
                  </a:lnTo>
                  <a:lnTo>
                    <a:pt x="23237" y="80"/>
                  </a:lnTo>
                  <a:lnTo>
                    <a:pt x="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02"/>
            <p:cNvSpPr/>
            <p:nvPr/>
          </p:nvSpPr>
          <p:spPr>
            <a:xfrm>
              <a:off x="1660862" y="4125630"/>
              <a:ext cx="736197" cy="243132"/>
            </a:xfrm>
            <a:custGeom>
              <a:avLst/>
              <a:gdLst/>
              <a:ahLst/>
              <a:cxnLst/>
              <a:rect l="l" t="t" r="r" b="b"/>
              <a:pathLst>
                <a:path w="39730" h="13121" extrusionOk="0">
                  <a:moveTo>
                    <a:pt x="1" y="1"/>
                  </a:moveTo>
                  <a:lnTo>
                    <a:pt x="1" y="212"/>
                  </a:lnTo>
                  <a:lnTo>
                    <a:pt x="1" y="475"/>
                  </a:lnTo>
                  <a:lnTo>
                    <a:pt x="54" y="2741"/>
                  </a:lnTo>
                  <a:lnTo>
                    <a:pt x="106" y="4848"/>
                  </a:lnTo>
                  <a:lnTo>
                    <a:pt x="185" y="6745"/>
                  </a:lnTo>
                  <a:lnTo>
                    <a:pt x="291" y="8431"/>
                  </a:lnTo>
                  <a:lnTo>
                    <a:pt x="396" y="9854"/>
                  </a:lnTo>
                  <a:lnTo>
                    <a:pt x="449" y="10460"/>
                  </a:lnTo>
                  <a:lnTo>
                    <a:pt x="528" y="10961"/>
                  </a:lnTo>
                  <a:lnTo>
                    <a:pt x="607" y="11382"/>
                  </a:lnTo>
                  <a:lnTo>
                    <a:pt x="686" y="11698"/>
                  </a:lnTo>
                  <a:lnTo>
                    <a:pt x="765" y="11909"/>
                  </a:lnTo>
                  <a:lnTo>
                    <a:pt x="818" y="11988"/>
                  </a:lnTo>
                  <a:lnTo>
                    <a:pt x="870" y="12041"/>
                  </a:lnTo>
                  <a:lnTo>
                    <a:pt x="1028" y="12093"/>
                  </a:lnTo>
                  <a:lnTo>
                    <a:pt x="1292" y="12172"/>
                  </a:lnTo>
                  <a:lnTo>
                    <a:pt x="2135" y="12278"/>
                  </a:lnTo>
                  <a:lnTo>
                    <a:pt x="3373" y="12383"/>
                  </a:lnTo>
                  <a:lnTo>
                    <a:pt x="4954" y="12489"/>
                  </a:lnTo>
                  <a:lnTo>
                    <a:pt x="6824" y="12594"/>
                  </a:lnTo>
                  <a:lnTo>
                    <a:pt x="8932" y="12673"/>
                  </a:lnTo>
                  <a:lnTo>
                    <a:pt x="13727" y="12831"/>
                  </a:lnTo>
                  <a:lnTo>
                    <a:pt x="17889" y="12936"/>
                  </a:lnTo>
                  <a:lnTo>
                    <a:pt x="22157" y="13015"/>
                  </a:lnTo>
                  <a:lnTo>
                    <a:pt x="26320" y="13094"/>
                  </a:lnTo>
                  <a:lnTo>
                    <a:pt x="30219" y="13121"/>
                  </a:lnTo>
                  <a:lnTo>
                    <a:pt x="33644" y="13121"/>
                  </a:lnTo>
                  <a:lnTo>
                    <a:pt x="36384" y="13094"/>
                  </a:lnTo>
                  <a:lnTo>
                    <a:pt x="38280" y="13042"/>
                  </a:lnTo>
                  <a:lnTo>
                    <a:pt x="38860" y="13015"/>
                  </a:lnTo>
                  <a:lnTo>
                    <a:pt x="39150" y="12963"/>
                  </a:lnTo>
                  <a:lnTo>
                    <a:pt x="39282" y="12936"/>
                  </a:lnTo>
                  <a:lnTo>
                    <a:pt x="39361" y="12857"/>
                  </a:lnTo>
                  <a:lnTo>
                    <a:pt x="39466" y="12778"/>
                  </a:lnTo>
                  <a:lnTo>
                    <a:pt x="39519" y="12699"/>
                  </a:lnTo>
                  <a:lnTo>
                    <a:pt x="39598" y="12568"/>
                  </a:lnTo>
                  <a:lnTo>
                    <a:pt x="39650" y="12462"/>
                  </a:lnTo>
                  <a:lnTo>
                    <a:pt x="39703" y="12172"/>
                  </a:lnTo>
                  <a:lnTo>
                    <a:pt x="39729" y="11830"/>
                  </a:lnTo>
                  <a:lnTo>
                    <a:pt x="39703" y="11487"/>
                  </a:lnTo>
                  <a:lnTo>
                    <a:pt x="39650" y="11092"/>
                  </a:lnTo>
                  <a:lnTo>
                    <a:pt x="39571" y="10697"/>
                  </a:lnTo>
                  <a:lnTo>
                    <a:pt x="39466" y="10276"/>
                  </a:lnTo>
                  <a:lnTo>
                    <a:pt x="39308" y="9854"/>
                  </a:lnTo>
                  <a:lnTo>
                    <a:pt x="39150" y="9459"/>
                  </a:lnTo>
                  <a:lnTo>
                    <a:pt x="38939" y="9064"/>
                  </a:lnTo>
                  <a:lnTo>
                    <a:pt x="38728" y="8721"/>
                  </a:lnTo>
                  <a:lnTo>
                    <a:pt x="38518" y="8379"/>
                  </a:lnTo>
                  <a:lnTo>
                    <a:pt x="38254" y="8089"/>
                  </a:lnTo>
                  <a:lnTo>
                    <a:pt x="38017" y="7852"/>
                  </a:lnTo>
                  <a:lnTo>
                    <a:pt x="37622" y="7588"/>
                  </a:lnTo>
                  <a:lnTo>
                    <a:pt x="36963" y="7219"/>
                  </a:lnTo>
                  <a:lnTo>
                    <a:pt x="36120" y="6745"/>
                  </a:lnTo>
                  <a:lnTo>
                    <a:pt x="35093" y="6218"/>
                  </a:lnTo>
                  <a:lnTo>
                    <a:pt x="32669" y="5006"/>
                  </a:lnTo>
                  <a:lnTo>
                    <a:pt x="30008" y="3716"/>
                  </a:lnTo>
                  <a:lnTo>
                    <a:pt x="25187" y="1450"/>
                  </a:lnTo>
                  <a:lnTo>
                    <a:pt x="23053" y="449"/>
                  </a:lnTo>
                  <a:lnTo>
                    <a:pt x="23053" y="54"/>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02"/>
            <p:cNvSpPr/>
            <p:nvPr/>
          </p:nvSpPr>
          <p:spPr>
            <a:xfrm>
              <a:off x="1706761" y="4332632"/>
              <a:ext cx="674196" cy="10266"/>
            </a:xfrm>
            <a:custGeom>
              <a:avLst/>
              <a:gdLst/>
              <a:ahLst/>
              <a:cxnLst/>
              <a:rect l="l" t="t" r="r" b="b"/>
              <a:pathLst>
                <a:path w="36384" h="554" extrusionOk="0">
                  <a:moveTo>
                    <a:pt x="7377" y="0"/>
                  </a:moveTo>
                  <a:lnTo>
                    <a:pt x="3056" y="27"/>
                  </a:lnTo>
                  <a:lnTo>
                    <a:pt x="1370" y="53"/>
                  </a:lnTo>
                  <a:lnTo>
                    <a:pt x="27" y="79"/>
                  </a:lnTo>
                  <a:lnTo>
                    <a:pt x="0" y="79"/>
                  </a:lnTo>
                  <a:lnTo>
                    <a:pt x="0" y="106"/>
                  </a:lnTo>
                  <a:lnTo>
                    <a:pt x="27" y="106"/>
                  </a:lnTo>
                  <a:lnTo>
                    <a:pt x="1370" y="185"/>
                  </a:lnTo>
                  <a:lnTo>
                    <a:pt x="3056" y="237"/>
                  </a:lnTo>
                  <a:lnTo>
                    <a:pt x="7377" y="343"/>
                  </a:lnTo>
                  <a:lnTo>
                    <a:pt x="12541" y="422"/>
                  </a:lnTo>
                  <a:lnTo>
                    <a:pt x="18152" y="501"/>
                  </a:lnTo>
                  <a:lnTo>
                    <a:pt x="23764" y="527"/>
                  </a:lnTo>
                  <a:lnTo>
                    <a:pt x="28927" y="554"/>
                  </a:lnTo>
                  <a:lnTo>
                    <a:pt x="33248" y="554"/>
                  </a:lnTo>
                  <a:lnTo>
                    <a:pt x="36304" y="527"/>
                  </a:lnTo>
                  <a:lnTo>
                    <a:pt x="36357" y="501"/>
                  </a:lnTo>
                  <a:lnTo>
                    <a:pt x="36383" y="474"/>
                  </a:lnTo>
                  <a:lnTo>
                    <a:pt x="36383" y="422"/>
                  </a:lnTo>
                  <a:lnTo>
                    <a:pt x="36304" y="422"/>
                  </a:lnTo>
                  <a:lnTo>
                    <a:pt x="33248" y="316"/>
                  </a:lnTo>
                  <a:lnTo>
                    <a:pt x="28927" y="237"/>
                  </a:lnTo>
                  <a:lnTo>
                    <a:pt x="23764" y="158"/>
                  </a:lnTo>
                  <a:lnTo>
                    <a:pt x="18152" y="79"/>
                  </a:lnTo>
                  <a:lnTo>
                    <a:pt x="12541" y="27"/>
                  </a:lnTo>
                  <a:lnTo>
                    <a:pt x="73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02"/>
            <p:cNvSpPr/>
            <p:nvPr/>
          </p:nvSpPr>
          <p:spPr>
            <a:xfrm>
              <a:off x="2003079" y="4124667"/>
              <a:ext cx="134769" cy="34670"/>
            </a:xfrm>
            <a:custGeom>
              <a:avLst/>
              <a:gdLst/>
              <a:ahLst/>
              <a:cxnLst/>
              <a:rect l="l" t="t" r="r" b="b"/>
              <a:pathLst>
                <a:path w="7273" h="1871" extrusionOk="0">
                  <a:moveTo>
                    <a:pt x="4822" y="0"/>
                  </a:moveTo>
                  <a:lnTo>
                    <a:pt x="4348" y="27"/>
                  </a:lnTo>
                  <a:lnTo>
                    <a:pt x="3874" y="79"/>
                  </a:lnTo>
                  <a:lnTo>
                    <a:pt x="3399" y="158"/>
                  </a:lnTo>
                  <a:lnTo>
                    <a:pt x="2925" y="264"/>
                  </a:lnTo>
                  <a:lnTo>
                    <a:pt x="2477" y="369"/>
                  </a:lnTo>
                  <a:lnTo>
                    <a:pt x="2029" y="527"/>
                  </a:lnTo>
                  <a:lnTo>
                    <a:pt x="1582" y="712"/>
                  </a:lnTo>
                  <a:lnTo>
                    <a:pt x="1186" y="922"/>
                  </a:lnTo>
                  <a:lnTo>
                    <a:pt x="765" y="1159"/>
                  </a:lnTo>
                  <a:lnTo>
                    <a:pt x="396" y="1423"/>
                  </a:lnTo>
                  <a:lnTo>
                    <a:pt x="54" y="1713"/>
                  </a:lnTo>
                  <a:lnTo>
                    <a:pt x="1" y="1765"/>
                  </a:lnTo>
                  <a:lnTo>
                    <a:pt x="27" y="1818"/>
                  </a:lnTo>
                  <a:lnTo>
                    <a:pt x="80" y="1844"/>
                  </a:lnTo>
                  <a:lnTo>
                    <a:pt x="133" y="1871"/>
                  </a:lnTo>
                  <a:lnTo>
                    <a:pt x="1002" y="1607"/>
                  </a:lnTo>
                  <a:lnTo>
                    <a:pt x="1871" y="1370"/>
                  </a:lnTo>
                  <a:lnTo>
                    <a:pt x="2741" y="1159"/>
                  </a:lnTo>
                  <a:lnTo>
                    <a:pt x="3610" y="1001"/>
                  </a:lnTo>
                  <a:lnTo>
                    <a:pt x="4480" y="843"/>
                  </a:lnTo>
                  <a:lnTo>
                    <a:pt x="5375" y="685"/>
                  </a:lnTo>
                  <a:lnTo>
                    <a:pt x="6245" y="580"/>
                  </a:lnTo>
                  <a:lnTo>
                    <a:pt x="7140" y="501"/>
                  </a:lnTo>
                  <a:lnTo>
                    <a:pt x="7193" y="474"/>
                  </a:lnTo>
                  <a:lnTo>
                    <a:pt x="7246" y="448"/>
                  </a:lnTo>
                  <a:lnTo>
                    <a:pt x="7272" y="369"/>
                  </a:lnTo>
                  <a:lnTo>
                    <a:pt x="7272" y="316"/>
                  </a:lnTo>
                  <a:lnTo>
                    <a:pt x="7219" y="237"/>
                  </a:lnTo>
                  <a:lnTo>
                    <a:pt x="7140" y="211"/>
                  </a:lnTo>
                  <a:lnTo>
                    <a:pt x="6693" y="132"/>
                  </a:lnTo>
                  <a:lnTo>
                    <a:pt x="6245" y="53"/>
                  </a:lnTo>
                  <a:lnTo>
                    <a:pt x="5771" y="27"/>
                  </a:lnTo>
                  <a:lnTo>
                    <a:pt x="529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02"/>
            <p:cNvSpPr/>
            <p:nvPr/>
          </p:nvSpPr>
          <p:spPr>
            <a:xfrm>
              <a:off x="2034822" y="4144198"/>
              <a:ext cx="134268" cy="34188"/>
            </a:xfrm>
            <a:custGeom>
              <a:avLst/>
              <a:gdLst/>
              <a:ahLst/>
              <a:cxnLst/>
              <a:rect l="l" t="t" r="r" b="b"/>
              <a:pathLst>
                <a:path w="7246" h="1845" extrusionOk="0">
                  <a:moveTo>
                    <a:pt x="4795" y="0"/>
                  </a:moveTo>
                  <a:lnTo>
                    <a:pt x="4321" y="26"/>
                  </a:lnTo>
                  <a:lnTo>
                    <a:pt x="3847" y="79"/>
                  </a:lnTo>
                  <a:lnTo>
                    <a:pt x="3373" y="158"/>
                  </a:lnTo>
                  <a:lnTo>
                    <a:pt x="2898" y="263"/>
                  </a:lnTo>
                  <a:lnTo>
                    <a:pt x="2450" y="369"/>
                  </a:lnTo>
                  <a:lnTo>
                    <a:pt x="2003" y="527"/>
                  </a:lnTo>
                  <a:lnTo>
                    <a:pt x="1581" y="711"/>
                  </a:lnTo>
                  <a:lnTo>
                    <a:pt x="1160" y="922"/>
                  </a:lnTo>
                  <a:lnTo>
                    <a:pt x="764" y="1159"/>
                  </a:lnTo>
                  <a:lnTo>
                    <a:pt x="369" y="1423"/>
                  </a:lnTo>
                  <a:lnTo>
                    <a:pt x="27" y="1712"/>
                  </a:lnTo>
                  <a:lnTo>
                    <a:pt x="0" y="1765"/>
                  </a:lnTo>
                  <a:lnTo>
                    <a:pt x="0" y="1818"/>
                  </a:lnTo>
                  <a:lnTo>
                    <a:pt x="53" y="1844"/>
                  </a:lnTo>
                  <a:lnTo>
                    <a:pt x="132" y="1844"/>
                  </a:lnTo>
                  <a:lnTo>
                    <a:pt x="975" y="1607"/>
                  </a:lnTo>
                  <a:lnTo>
                    <a:pt x="1845" y="1370"/>
                  </a:lnTo>
                  <a:lnTo>
                    <a:pt x="2714" y="1159"/>
                  </a:lnTo>
                  <a:lnTo>
                    <a:pt x="3583" y="1001"/>
                  </a:lnTo>
                  <a:lnTo>
                    <a:pt x="4453" y="843"/>
                  </a:lnTo>
                  <a:lnTo>
                    <a:pt x="5322" y="711"/>
                  </a:lnTo>
                  <a:lnTo>
                    <a:pt x="6218" y="580"/>
                  </a:lnTo>
                  <a:lnTo>
                    <a:pt x="7114" y="501"/>
                  </a:lnTo>
                  <a:lnTo>
                    <a:pt x="7166" y="474"/>
                  </a:lnTo>
                  <a:lnTo>
                    <a:pt x="7219" y="448"/>
                  </a:lnTo>
                  <a:lnTo>
                    <a:pt x="7245" y="395"/>
                  </a:lnTo>
                  <a:lnTo>
                    <a:pt x="7245" y="316"/>
                  </a:lnTo>
                  <a:lnTo>
                    <a:pt x="7193" y="237"/>
                  </a:lnTo>
                  <a:lnTo>
                    <a:pt x="7114" y="211"/>
                  </a:lnTo>
                  <a:lnTo>
                    <a:pt x="6666" y="132"/>
                  </a:lnTo>
                  <a:lnTo>
                    <a:pt x="6218" y="53"/>
                  </a:lnTo>
                  <a:lnTo>
                    <a:pt x="5744" y="26"/>
                  </a:lnTo>
                  <a:lnTo>
                    <a:pt x="52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02"/>
            <p:cNvSpPr/>
            <p:nvPr/>
          </p:nvSpPr>
          <p:spPr>
            <a:xfrm>
              <a:off x="2066064" y="4163710"/>
              <a:ext cx="134750" cy="34188"/>
            </a:xfrm>
            <a:custGeom>
              <a:avLst/>
              <a:gdLst/>
              <a:ahLst/>
              <a:cxnLst/>
              <a:rect l="l" t="t" r="r" b="b"/>
              <a:pathLst>
                <a:path w="7272" h="1845" extrusionOk="0">
                  <a:moveTo>
                    <a:pt x="4795" y="1"/>
                  </a:moveTo>
                  <a:lnTo>
                    <a:pt x="4321" y="27"/>
                  </a:lnTo>
                  <a:lnTo>
                    <a:pt x="3847" y="80"/>
                  </a:lnTo>
                  <a:lnTo>
                    <a:pt x="3373" y="159"/>
                  </a:lnTo>
                  <a:lnTo>
                    <a:pt x="2925" y="238"/>
                  </a:lnTo>
                  <a:lnTo>
                    <a:pt x="2451" y="370"/>
                  </a:lnTo>
                  <a:lnTo>
                    <a:pt x="2003" y="528"/>
                  </a:lnTo>
                  <a:lnTo>
                    <a:pt x="1581" y="712"/>
                  </a:lnTo>
                  <a:lnTo>
                    <a:pt x="1160" y="923"/>
                  </a:lnTo>
                  <a:lnTo>
                    <a:pt x="764" y="1134"/>
                  </a:lnTo>
                  <a:lnTo>
                    <a:pt x="396" y="1423"/>
                  </a:lnTo>
                  <a:lnTo>
                    <a:pt x="27" y="1713"/>
                  </a:lnTo>
                  <a:lnTo>
                    <a:pt x="0" y="1766"/>
                  </a:lnTo>
                  <a:lnTo>
                    <a:pt x="27" y="1819"/>
                  </a:lnTo>
                  <a:lnTo>
                    <a:pt x="53" y="1845"/>
                  </a:lnTo>
                  <a:lnTo>
                    <a:pt x="132" y="1845"/>
                  </a:lnTo>
                  <a:lnTo>
                    <a:pt x="975" y="1608"/>
                  </a:lnTo>
                  <a:lnTo>
                    <a:pt x="1845" y="1371"/>
                  </a:lnTo>
                  <a:lnTo>
                    <a:pt x="2714" y="1160"/>
                  </a:lnTo>
                  <a:lnTo>
                    <a:pt x="3583" y="976"/>
                  </a:lnTo>
                  <a:lnTo>
                    <a:pt x="4453" y="818"/>
                  </a:lnTo>
                  <a:lnTo>
                    <a:pt x="5349" y="686"/>
                  </a:lnTo>
                  <a:lnTo>
                    <a:pt x="6218" y="580"/>
                  </a:lnTo>
                  <a:lnTo>
                    <a:pt x="7114" y="501"/>
                  </a:lnTo>
                  <a:lnTo>
                    <a:pt x="7166" y="475"/>
                  </a:lnTo>
                  <a:lnTo>
                    <a:pt x="7219" y="449"/>
                  </a:lnTo>
                  <a:lnTo>
                    <a:pt x="7245" y="396"/>
                  </a:lnTo>
                  <a:lnTo>
                    <a:pt x="7272" y="343"/>
                  </a:lnTo>
                  <a:lnTo>
                    <a:pt x="7245" y="291"/>
                  </a:lnTo>
                  <a:lnTo>
                    <a:pt x="7219" y="238"/>
                  </a:lnTo>
                  <a:lnTo>
                    <a:pt x="7193" y="212"/>
                  </a:lnTo>
                  <a:lnTo>
                    <a:pt x="7140" y="185"/>
                  </a:lnTo>
                  <a:lnTo>
                    <a:pt x="6692" y="106"/>
                  </a:lnTo>
                  <a:lnTo>
                    <a:pt x="6218" y="54"/>
                  </a:lnTo>
                  <a:lnTo>
                    <a:pt x="5744" y="27"/>
                  </a:lnTo>
                  <a:lnTo>
                    <a:pt x="52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02"/>
            <p:cNvSpPr/>
            <p:nvPr/>
          </p:nvSpPr>
          <p:spPr>
            <a:xfrm>
              <a:off x="2056780" y="4019211"/>
              <a:ext cx="143070" cy="122557"/>
            </a:xfrm>
            <a:custGeom>
              <a:avLst/>
              <a:gdLst/>
              <a:ahLst/>
              <a:cxnLst/>
              <a:rect l="l" t="t" r="r" b="b"/>
              <a:pathLst>
                <a:path w="7721" h="6614" extrusionOk="0">
                  <a:moveTo>
                    <a:pt x="6087" y="686"/>
                  </a:moveTo>
                  <a:lnTo>
                    <a:pt x="6324" y="738"/>
                  </a:lnTo>
                  <a:lnTo>
                    <a:pt x="6429" y="765"/>
                  </a:lnTo>
                  <a:lnTo>
                    <a:pt x="6534" y="817"/>
                  </a:lnTo>
                  <a:lnTo>
                    <a:pt x="6640" y="870"/>
                  </a:lnTo>
                  <a:lnTo>
                    <a:pt x="6719" y="949"/>
                  </a:lnTo>
                  <a:lnTo>
                    <a:pt x="6798" y="1054"/>
                  </a:lnTo>
                  <a:lnTo>
                    <a:pt x="6851" y="1160"/>
                  </a:lnTo>
                  <a:lnTo>
                    <a:pt x="6903" y="1292"/>
                  </a:lnTo>
                  <a:lnTo>
                    <a:pt x="6930" y="1423"/>
                  </a:lnTo>
                  <a:lnTo>
                    <a:pt x="6956" y="1608"/>
                  </a:lnTo>
                  <a:lnTo>
                    <a:pt x="6956" y="1792"/>
                  </a:lnTo>
                  <a:lnTo>
                    <a:pt x="6930" y="2003"/>
                  </a:lnTo>
                  <a:lnTo>
                    <a:pt x="6903" y="2240"/>
                  </a:lnTo>
                  <a:lnTo>
                    <a:pt x="6824" y="2503"/>
                  </a:lnTo>
                  <a:lnTo>
                    <a:pt x="6719" y="2741"/>
                  </a:lnTo>
                  <a:lnTo>
                    <a:pt x="6561" y="2978"/>
                  </a:lnTo>
                  <a:lnTo>
                    <a:pt x="6376" y="3188"/>
                  </a:lnTo>
                  <a:lnTo>
                    <a:pt x="6166" y="3399"/>
                  </a:lnTo>
                  <a:lnTo>
                    <a:pt x="5929" y="3610"/>
                  </a:lnTo>
                  <a:lnTo>
                    <a:pt x="5665" y="3794"/>
                  </a:lnTo>
                  <a:lnTo>
                    <a:pt x="5375" y="3952"/>
                  </a:lnTo>
                  <a:lnTo>
                    <a:pt x="4796" y="4269"/>
                  </a:lnTo>
                  <a:lnTo>
                    <a:pt x="4216" y="4532"/>
                  </a:lnTo>
                  <a:lnTo>
                    <a:pt x="3689" y="4769"/>
                  </a:lnTo>
                  <a:lnTo>
                    <a:pt x="3189" y="4954"/>
                  </a:lnTo>
                  <a:lnTo>
                    <a:pt x="1766" y="5480"/>
                  </a:lnTo>
                  <a:lnTo>
                    <a:pt x="1028" y="5744"/>
                  </a:lnTo>
                  <a:lnTo>
                    <a:pt x="317" y="6034"/>
                  </a:lnTo>
                  <a:lnTo>
                    <a:pt x="317" y="6034"/>
                  </a:lnTo>
                  <a:lnTo>
                    <a:pt x="844" y="5243"/>
                  </a:lnTo>
                  <a:lnTo>
                    <a:pt x="1397" y="4453"/>
                  </a:lnTo>
                  <a:lnTo>
                    <a:pt x="1977" y="3689"/>
                  </a:lnTo>
                  <a:lnTo>
                    <a:pt x="2556" y="2951"/>
                  </a:lnTo>
                  <a:lnTo>
                    <a:pt x="3189" y="2240"/>
                  </a:lnTo>
                  <a:lnTo>
                    <a:pt x="3847" y="1608"/>
                  </a:lnTo>
                  <a:lnTo>
                    <a:pt x="4005" y="1476"/>
                  </a:lnTo>
                  <a:lnTo>
                    <a:pt x="4190" y="1344"/>
                  </a:lnTo>
                  <a:lnTo>
                    <a:pt x="4427" y="1213"/>
                  </a:lnTo>
                  <a:lnTo>
                    <a:pt x="4690" y="1081"/>
                  </a:lnTo>
                  <a:lnTo>
                    <a:pt x="4954" y="949"/>
                  </a:lnTo>
                  <a:lnTo>
                    <a:pt x="5244" y="844"/>
                  </a:lnTo>
                  <a:lnTo>
                    <a:pt x="5533" y="765"/>
                  </a:lnTo>
                  <a:lnTo>
                    <a:pt x="5797" y="712"/>
                  </a:lnTo>
                  <a:lnTo>
                    <a:pt x="6087" y="686"/>
                  </a:lnTo>
                  <a:close/>
                  <a:moveTo>
                    <a:pt x="5850" y="1"/>
                  </a:moveTo>
                  <a:lnTo>
                    <a:pt x="5586" y="27"/>
                  </a:lnTo>
                  <a:lnTo>
                    <a:pt x="5349" y="53"/>
                  </a:lnTo>
                  <a:lnTo>
                    <a:pt x="5085" y="132"/>
                  </a:lnTo>
                  <a:lnTo>
                    <a:pt x="4848" y="211"/>
                  </a:lnTo>
                  <a:lnTo>
                    <a:pt x="4585" y="317"/>
                  </a:lnTo>
                  <a:lnTo>
                    <a:pt x="4348" y="422"/>
                  </a:lnTo>
                  <a:lnTo>
                    <a:pt x="4137" y="554"/>
                  </a:lnTo>
                  <a:lnTo>
                    <a:pt x="3926" y="686"/>
                  </a:lnTo>
                  <a:lnTo>
                    <a:pt x="3742" y="844"/>
                  </a:lnTo>
                  <a:lnTo>
                    <a:pt x="3110" y="1397"/>
                  </a:lnTo>
                  <a:lnTo>
                    <a:pt x="2530" y="2003"/>
                  </a:lnTo>
                  <a:lnTo>
                    <a:pt x="2003" y="2635"/>
                  </a:lnTo>
                  <a:lnTo>
                    <a:pt x="1529" y="3294"/>
                  </a:lnTo>
                  <a:lnTo>
                    <a:pt x="1081" y="3979"/>
                  </a:lnTo>
                  <a:lnTo>
                    <a:pt x="660" y="4716"/>
                  </a:lnTo>
                  <a:lnTo>
                    <a:pt x="317" y="5454"/>
                  </a:lnTo>
                  <a:lnTo>
                    <a:pt x="1" y="6218"/>
                  </a:lnTo>
                  <a:lnTo>
                    <a:pt x="1" y="6271"/>
                  </a:lnTo>
                  <a:lnTo>
                    <a:pt x="54" y="6297"/>
                  </a:lnTo>
                  <a:lnTo>
                    <a:pt x="106" y="6429"/>
                  </a:lnTo>
                  <a:lnTo>
                    <a:pt x="185" y="6561"/>
                  </a:lnTo>
                  <a:lnTo>
                    <a:pt x="238" y="6587"/>
                  </a:lnTo>
                  <a:lnTo>
                    <a:pt x="291" y="6613"/>
                  </a:lnTo>
                  <a:lnTo>
                    <a:pt x="449" y="6613"/>
                  </a:lnTo>
                  <a:lnTo>
                    <a:pt x="1950" y="6113"/>
                  </a:lnTo>
                  <a:lnTo>
                    <a:pt x="2714" y="5849"/>
                  </a:lnTo>
                  <a:lnTo>
                    <a:pt x="3452" y="5586"/>
                  </a:lnTo>
                  <a:lnTo>
                    <a:pt x="4216" y="5296"/>
                  </a:lnTo>
                  <a:lnTo>
                    <a:pt x="4927" y="4954"/>
                  </a:lnTo>
                  <a:lnTo>
                    <a:pt x="5270" y="4769"/>
                  </a:lnTo>
                  <a:lnTo>
                    <a:pt x="5612" y="4585"/>
                  </a:lnTo>
                  <a:lnTo>
                    <a:pt x="5955" y="4348"/>
                  </a:lnTo>
                  <a:lnTo>
                    <a:pt x="6271" y="4137"/>
                  </a:lnTo>
                  <a:lnTo>
                    <a:pt x="6640" y="3821"/>
                  </a:lnTo>
                  <a:lnTo>
                    <a:pt x="6982" y="3452"/>
                  </a:lnTo>
                  <a:lnTo>
                    <a:pt x="7140" y="3267"/>
                  </a:lnTo>
                  <a:lnTo>
                    <a:pt x="7298" y="3057"/>
                  </a:lnTo>
                  <a:lnTo>
                    <a:pt x="7430" y="2846"/>
                  </a:lnTo>
                  <a:lnTo>
                    <a:pt x="7536" y="2635"/>
                  </a:lnTo>
                  <a:lnTo>
                    <a:pt x="7615" y="2398"/>
                  </a:lnTo>
                  <a:lnTo>
                    <a:pt x="7667" y="2161"/>
                  </a:lnTo>
                  <a:lnTo>
                    <a:pt x="7720" y="1924"/>
                  </a:lnTo>
                  <a:lnTo>
                    <a:pt x="7720" y="1713"/>
                  </a:lnTo>
                  <a:lnTo>
                    <a:pt x="7694" y="1476"/>
                  </a:lnTo>
                  <a:lnTo>
                    <a:pt x="7615" y="1239"/>
                  </a:lnTo>
                  <a:lnTo>
                    <a:pt x="7536" y="1002"/>
                  </a:lnTo>
                  <a:lnTo>
                    <a:pt x="7378" y="765"/>
                  </a:lnTo>
                  <a:lnTo>
                    <a:pt x="7193" y="554"/>
                  </a:lnTo>
                  <a:lnTo>
                    <a:pt x="7009" y="369"/>
                  </a:lnTo>
                  <a:lnTo>
                    <a:pt x="6798" y="238"/>
                  </a:lnTo>
                  <a:lnTo>
                    <a:pt x="6561" y="132"/>
                  </a:lnTo>
                  <a:lnTo>
                    <a:pt x="6324" y="53"/>
                  </a:lnTo>
                  <a:lnTo>
                    <a:pt x="608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02"/>
            <p:cNvSpPr/>
            <p:nvPr/>
          </p:nvSpPr>
          <p:spPr>
            <a:xfrm>
              <a:off x="1908371" y="4045079"/>
              <a:ext cx="159173" cy="96690"/>
            </a:xfrm>
            <a:custGeom>
              <a:avLst/>
              <a:gdLst/>
              <a:ahLst/>
              <a:cxnLst/>
              <a:rect l="l" t="t" r="r" b="b"/>
              <a:pathLst>
                <a:path w="8590" h="5218" extrusionOk="0">
                  <a:moveTo>
                    <a:pt x="2267" y="686"/>
                  </a:moveTo>
                  <a:lnTo>
                    <a:pt x="2556" y="712"/>
                  </a:lnTo>
                  <a:lnTo>
                    <a:pt x="2873" y="791"/>
                  </a:lnTo>
                  <a:lnTo>
                    <a:pt x="3136" y="844"/>
                  </a:lnTo>
                  <a:lnTo>
                    <a:pt x="3399" y="923"/>
                  </a:lnTo>
                  <a:lnTo>
                    <a:pt x="3610" y="1028"/>
                  </a:lnTo>
                  <a:lnTo>
                    <a:pt x="3795" y="1107"/>
                  </a:lnTo>
                  <a:lnTo>
                    <a:pt x="4216" y="1345"/>
                  </a:lnTo>
                  <a:lnTo>
                    <a:pt x="4585" y="1582"/>
                  </a:lnTo>
                  <a:lnTo>
                    <a:pt x="4980" y="1845"/>
                  </a:lnTo>
                  <a:lnTo>
                    <a:pt x="5349" y="2109"/>
                  </a:lnTo>
                  <a:lnTo>
                    <a:pt x="6113" y="2714"/>
                  </a:lnTo>
                  <a:lnTo>
                    <a:pt x="6824" y="3320"/>
                  </a:lnTo>
                  <a:lnTo>
                    <a:pt x="8247" y="4611"/>
                  </a:lnTo>
                  <a:lnTo>
                    <a:pt x="7483" y="4480"/>
                  </a:lnTo>
                  <a:lnTo>
                    <a:pt x="6719" y="4401"/>
                  </a:lnTo>
                  <a:lnTo>
                    <a:pt x="5191" y="4216"/>
                  </a:lnTo>
                  <a:lnTo>
                    <a:pt x="4690" y="4137"/>
                  </a:lnTo>
                  <a:lnTo>
                    <a:pt x="4111" y="4058"/>
                  </a:lnTo>
                  <a:lnTo>
                    <a:pt x="3479" y="3926"/>
                  </a:lnTo>
                  <a:lnTo>
                    <a:pt x="2846" y="3768"/>
                  </a:lnTo>
                  <a:lnTo>
                    <a:pt x="2530" y="3663"/>
                  </a:lnTo>
                  <a:lnTo>
                    <a:pt x="2240" y="3531"/>
                  </a:lnTo>
                  <a:lnTo>
                    <a:pt x="1950" y="3399"/>
                  </a:lnTo>
                  <a:lnTo>
                    <a:pt x="1687" y="3241"/>
                  </a:lnTo>
                  <a:lnTo>
                    <a:pt x="1476" y="3083"/>
                  </a:lnTo>
                  <a:lnTo>
                    <a:pt x="1266" y="2873"/>
                  </a:lnTo>
                  <a:lnTo>
                    <a:pt x="1081" y="2662"/>
                  </a:lnTo>
                  <a:lnTo>
                    <a:pt x="976" y="2425"/>
                  </a:lnTo>
                  <a:lnTo>
                    <a:pt x="870" y="2214"/>
                  </a:lnTo>
                  <a:lnTo>
                    <a:pt x="818" y="2003"/>
                  </a:lnTo>
                  <a:lnTo>
                    <a:pt x="765" y="1819"/>
                  </a:lnTo>
                  <a:lnTo>
                    <a:pt x="765" y="1661"/>
                  </a:lnTo>
                  <a:lnTo>
                    <a:pt x="765" y="1503"/>
                  </a:lnTo>
                  <a:lnTo>
                    <a:pt x="765" y="1371"/>
                  </a:lnTo>
                  <a:lnTo>
                    <a:pt x="791" y="1239"/>
                  </a:lnTo>
                  <a:lnTo>
                    <a:pt x="844" y="1134"/>
                  </a:lnTo>
                  <a:lnTo>
                    <a:pt x="923" y="1028"/>
                  </a:lnTo>
                  <a:lnTo>
                    <a:pt x="1002" y="949"/>
                  </a:lnTo>
                  <a:lnTo>
                    <a:pt x="1081" y="897"/>
                  </a:lnTo>
                  <a:lnTo>
                    <a:pt x="1186" y="818"/>
                  </a:lnTo>
                  <a:lnTo>
                    <a:pt x="1424" y="739"/>
                  </a:lnTo>
                  <a:lnTo>
                    <a:pt x="1687" y="686"/>
                  </a:lnTo>
                  <a:close/>
                  <a:moveTo>
                    <a:pt x="1740" y="1"/>
                  </a:moveTo>
                  <a:lnTo>
                    <a:pt x="1476" y="54"/>
                  </a:lnTo>
                  <a:lnTo>
                    <a:pt x="1239" y="106"/>
                  </a:lnTo>
                  <a:lnTo>
                    <a:pt x="1028" y="212"/>
                  </a:lnTo>
                  <a:lnTo>
                    <a:pt x="818" y="343"/>
                  </a:lnTo>
                  <a:lnTo>
                    <a:pt x="607" y="475"/>
                  </a:lnTo>
                  <a:lnTo>
                    <a:pt x="449" y="660"/>
                  </a:lnTo>
                  <a:lnTo>
                    <a:pt x="291" y="897"/>
                  </a:lnTo>
                  <a:lnTo>
                    <a:pt x="159" y="1160"/>
                  </a:lnTo>
                  <a:lnTo>
                    <a:pt x="80" y="1424"/>
                  </a:lnTo>
                  <a:lnTo>
                    <a:pt x="27" y="1687"/>
                  </a:lnTo>
                  <a:lnTo>
                    <a:pt x="1" y="1924"/>
                  </a:lnTo>
                  <a:lnTo>
                    <a:pt x="27" y="2161"/>
                  </a:lnTo>
                  <a:lnTo>
                    <a:pt x="106" y="2398"/>
                  </a:lnTo>
                  <a:lnTo>
                    <a:pt x="185" y="2609"/>
                  </a:lnTo>
                  <a:lnTo>
                    <a:pt x="291" y="2820"/>
                  </a:lnTo>
                  <a:lnTo>
                    <a:pt x="449" y="3004"/>
                  </a:lnTo>
                  <a:lnTo>
                    <a:pt x="607" y="3189"/>
                  </a:lnTo>
                  <a:lnTo>
                    <a:pt x="765" y="3347"/>
                  </a:lnTo>
                  <a:lnTo>
                    <a:pt x="949" y="3505"/>
                  </a:lnTo>
                  <a:lnTo>
                    <a:pt x="1160" y="3663"/>
                  </a:lnTo>
                  <a:lnTo>
                    <a:pt x="1582" y="3926"/>
                  </a:lnTo>
                  <a:lnTo>
                    <a:pt x="2003" y="4137"/>
                  </a:lnTo>
                  <a:lnTo>
                    <a:pt x="2372" y="4269"/>
                  </a:lnTo>
                  <a:lnTo>
                    <a:pt x="2741" y="4401"/>
                  </a:lnTo>
                  <a:lnTo>
                    <a:pt x="3136" y="4532"/>
                  </a:lnTo>
                  <a:lnTo>
                    <a:pt x="3505" y="4638"/>
                  </a:lnTo>
                  <a:lnTo>
                    <a:pt x="4295" y="4796"/>
                  </a:lnTo>
                  <a:lnTo>
                    <a:pt x="5086" y="4901"/>
                  </a:lnTo>
                  <a:lnTo>
                    <a:pt x="5902" y="5007"/>
                  </a:lnTo>
                  <a:lnTo>
                    <a:pt x="6693" y="5059"/>
                  </a:lnTo>
                  <a:lnTo>
                    <a:pt x="7483" y="5138"/>
                  </a:lnTo>
                  <a:lnTo>
                    <a:pt x="8273" y="5217"/>
                  </a:lnTo>
                  <a:lnTo>
                    <a:pt x="8352" y="5217"/>
                  </a:lnTo>
                  <a:lnTo>
                    <a:pt x="8405" y="5191"/>
                  </a:lnTo>
                  <a:lnTo>
                    <a:pt x="8458" y="5165"/>
                  </a:lnTo>
                  <a:lnTo>
                    <a:pt x="8510" y="5112"/>
                  </a:lnTo>
                  <a:lnTo>
                    <a:pt x="8563" y="4980"/>
                  </a:lnTo>
                  <a:lnTo>
                    <a:pt x="8563" y="4848"/>
                  </a:lnTo>
                  <a:lnTo>
                    <a:pt x="8589" y="4822"/>
                  </a:lnTo>
                  <a:lnTo>
                    <a:pt x="8589" y="4769"/>
                  </a:lnTo>
                  <a:lnTo>
                    <a:pt x="8589" y="4743"/>
                  </a:lnTo>
                  <a:lnTo>
                    <a:pt x="8115" y="4084"/>
                  </a:lnTo>
                  <a:lnTo>
                    <a:pt x="7615" y="3426"/>
                  </a:lnTo>
                  <a:lnTo>
                    <a:pt x="7035" y="2820"/>
                  </a:lnTo>
                  <a:lnTo>
                    <a:pt x="6456" y="2240"/>
                  </a:lnTo>
                  <a:lnTo>
                    <a:pt x="5823" y="1713"/>
                  </a:lnTo>
                  <a:lnTo>
                    <a:pt x="5165" y="1239"/>
                  </a:lnTo>
                  <a:lnTo>
                    <a:pt x="4453" y="791"/>
                  </a:lnTo>
                  <a:lnTo>
                    <a:pt x="3742" y="370"/>
                  </a:lnTo>
                  <a:lnTo>
                    <a:pt x="3268" y="212"/>
                  </a:lnTo>
                  <a:lnTo>
                    <a:pt x="3031" y="133"/>
                  </a:lnTo>
                  <a:lnTo>
                    <a:pt x="2767" y="54"/>
                  </a:lnTo>
                  <a:lnTo>
                    <a:pt x="2504" y="27"/>
                  </a:lnTo>
                  <a:lnTo>
                    <a:pt x="22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02"/>
            <p:cNvSpPr/>
            <p:nvPr/>
          </p:nvSpPr>
          <p:spPr>
            <a:xfrm>
              <a:off x="1660862" y="4134432"/>
              <a:ext cx="254361" cy="228975"/>
            </a:xfrm>
            <a:custGeom>
              <a:avLst/>
              <a:gdLst/>
              <a:ahLst/>
              <a:cxnLst/>
              <a:rect l="l" t="t" r="r" b="b"/>
              <a:pathLst>
                <a:path w="13727" h="12357" extrusionOk="0">
                  <a:moveTo>
                    <a:pt x="1" y="0"/>
                  </a:moveTo>
                  <a:lnTo>
                    <a:pt x="54" y="2266"/>
                  </a:lnTo>
                  <a:lnTo>
                    <a:pt x="106" y="4373"/>
                  </a:lnTo>
                  <a:lnTo>
                    <a:pt x="185" y="6270"/>
                  </a:lnTo>
                  <a:lnTo>
                    <a:pt x="291" y="7956"/>
                  </a:lnTo>
                  <a:lnTo>
                    <a:pt x="396" y="9379"/>
                  </a:lnTo>
                  <a:lnTo>
                    <a:pt x="449" y="9985"/>
                  </a:lnTo>
                  <a:lnTo>
                    <a:pt x="528" y="10486"/>
                  </a:lnTo>
                  <a:lnTo>
                    <a:pt x="607" y="10907"/>
                  </a:lnTo>
                  <a:lnTo>
                    <a:pt x="686" y="11223"/>
                  </a:lnTo>
                  <a:lnTo>
                    <a:pt x="765" y="11434"/>
                  </a:lnTo>
                  <a:lnTo>
                    <a:pt x="818" y="11513"/>
                  </a:lnTo>
                  <a:lnTo>
                    <a:pt x="870" y="11566"/>
                  </a:lnTo>
                  <a:lnTo>
                    <a:pt x="1028" y="11618"/>
                  </a:lnTo>
                  <a:lnTo>
                    <a:pt x="1292" y="11697"/>
                  </a:lnTo>
                  <a:lnTo>
                    <a:pt x="2135" y="11803"/>
                  </a:lnTo>
                  <a:lnTo>
                    <a:pt x="3373" y="11908"/>
                  </a:lnTo>
                  <a:lnTo>
                    <a:pt x="4954" y="12014"/>
                  </a:lnTo>
                  <a:lnTo>
                    <a:pt x="6824" y="12119"/>
                  </a:lnTo>
                  <a:lnTo>
                    <a:pt x="8932" y="12198"/>
                  </a:lnTo>
                  <a:lnTo>
                    <a:pt x="13727" y="12356"/>
                  </a:lnTo>
                  <a:lnTo>
                    <a:pt x="10276" y="9195"/>
                  </a:lnTo>
                  <a:lnTo>
                    <a:pt x="6403" y="5691"/>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02"/>
            <p:cNvSpPr/>
            <p:nvPr/>
          </p:nvSpPr>
          <p:spPr>
            <a:xfrm>
              <a:off x="1526128" y="1793091"/>
              <a:ext cx="590718" cy="2294440"/>
            </a:xfrm>
            <a:custGeom>
              <a:avLst/>
              <a:gdLst/>
              <a:ahLst/>
              <a:cxnLst/>
              <a:rect l="l" t="t" r="r" b="b"/>
              <a:pathLst>
                <a:path w="31879" h="123823" extrusionOk="0">
                  <a:moveTo>
                    <a:pt x="1" y="0"/>
                  </a:moveTo>
                  <a:lnTo>
                    <a:pt x="844" y="9485"/>
                  </a:lnTo>
                  <a:lnTo>
                    <a:pt x="2793" y="30719"/>
                  </a:lnTo>
                  <a:lnTo>
                    <a:pt x="3873" y="42337"/>
                  </a:lnTo>
                  <a:lnTo>
                    <a:pt x="4901" y="52823"/>
                  </a:lnTo>
                  <a:lnTo>
                    <a:pt x="5322" y="57222"/>
                  </a:lnTo>
                  <a:lnTo>
                    <a:pt x="5718" y="60805"/>
                  </a:lnTo>
                  <a:lnTo>
                    <a:pt x="6007" y="63413"/>
                  </a:lnTo>
                  <a:lnTo>
                    <a:pt x="6139" y="64309"/>
                  </a:lnTo>
                  <a:lnTo>
                    <a:pt x="6218" y="64915"/>
                  </a:lnTo>
                  <a:lnTo>
                    <a:pt x="6297" y="65521"/>
                  </a:lnTo>
                  <a:lnTo>
                    <a:pt x="6376" y="66522"/>
                  </a:lnTo>
                  <a:lnTo>
                    <a:pt x="6429" y="67892"/>
                  </a:lnTo>
                  <a:lnTo>
                    <a:pt x="6482" y="69604"/>
                  </a:lnTo>
                  <a:lnTo>
                    <a:pt x="6561" y="73846"/>
                  </a:lnTo>
                  <a:lnTo>
                    <a:pt x="6640" y="78983"/>
                  </a:lnTo>
                  <a:lnTo>
                    <a:pt x="6692" y="85517"/>
                  </a:lnTo>
                  <a:lnTo>
                    <a:pt x="6719" y="92736"/>
                  </a:lnTo>
                  <a:lnTo>
                    <a:pt x="6745" y="107410"/>
                  </a:lnTo>
                  <a:lnTo>
                    <a:pt x="6719" y="119054"/>
                  </a:lnTo>
                  <a:lnTo>
                    <a:pt x="6719" y="123823"/>
                  </a:lnTo>
                  <a:lnTo>
                    <a:pt x="31878" y="123823"/>
                  </a:lnTo>
                  <a:lnTo>
                    <a:pt x="31747" y="115867"/>
                  </a:lnTo>
                  <a:lnTo>
                    <a:pt x="31589" y="107515"/>
                  </a:lnTo>
                  <a:lnTo>
                    <a:pt x="31351" y="97688"/>
                  </a:lnTo>
                  <a:lnTo>
                    <a:pt x="31088" y="87414"/>
                  </a:lnTo>
                  <a:lnTo>
                    <a:pt x="30930" y="82461"/>
                  </a:lnTo>
                  <a:lnTo>
                    <a:pt x="30772" y="77771"/>
                  </a:lnTo>
                  <a:lnTo>
                    <a:pt x="30614" y="73530"/>
                  </a:lnTo>
                  <a:lnTo>
                    <a:pt x="30429" y="69842"/>
                  </a:lnTo>
                  <a:lnTo>
                    <a:pt x="30219" y="66838"/>
                  </a:lnTo>
                  <a:lnTo>
                    <a:pt x="30113" y="65626"/>
                  </a:lnTo>
                  <a:lnTo>
                    <a:pt x="30008" y="64652"/>
                  </a:lnTo>
                  <a:lnTo>
                    <a:pt x="28269" y="50662"/>
                  </a:lnTo>
                  <a:lnTo>
                    <a:pt x="25476" y="28875"/>
                  </a:lnTo>
                  <a:lnTo>
                    <a:pt x="217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02"/>
            <p:cNvSpPr/>
            <p:nvPr/>
          </p:nvSpPr>
          <p:spPr>
            <a:xfrm>
              <a:off x="1667699" y="4003108"/>
              <a:ext cx="429618" cy="8802"/>
            </a:xfrm>
            <a:custGeom>
              <a:avLst/>
              <a:gdLst/>
              <a:ahLst/>
              <a:cxnLst/>
              <a:rect l="l" t="t" r="r" b="b"/>
              <a:pathLst>
                <a:path w="23185" h="475" extrusionOk="0">
                  <a:moveTo>
                    <a:pt x="5481" y="0"/>
                  </a:moveTo>
                  <a:lnTo>
                    <a:pt x="3057" y="27"/>
                  </a:lnTo>
                  <a:lnTo>
                    <a:pt x="1160" y="106"/>
                  </a:lnTo>
                  <a:lnTo>
                    <a:pt x="475" y="132"/>
                  </a:lnTo>
                  <a:lnTo>
                    <a:pt x="27" y="185"/>
                  </a:lnTo>
                  <a:lnTo>
                    <a:pt x="1" y="185"/>
                  </a:lnTo>
                  <a:lnTo>
                    <a:pt x="1" y="211"/>
                  </a:lnTo>
                  <a:lnTo>
                    <a:pt x="1" y="264"/>
                  </a:lnTo>
                  <a:lnTo>
                    <a:pt x="27" y="264"/>
                  </a:lnTo>
                  <a:lnTo>
                    <a:pt x="475" y="316"/>
                  </a:lnTo>
                  <a:lnTo>
                    <a:pt x="1160" y="369"/>
                  </a:lnTo>
                  <a:lnTo>
                    <a:pt x="3057" y="422"/>
                  </a:lnTo>
                  <a:lnTo>
                    <a:pt x="5481" y="448"/>
                  </a:lnTo>
                  <a:lnTo>
                    <a:pt x="8168" y="474"/>
                  </a:lnTo>
                  <a:lnTo>
                    <a:pt x="13252" y="448"/>
                  </a:lnTo>
                  <a:lnTo>
                    <a:pt x="16387" y="448"/>
                  </a:lnTo>
                  <a:lnTo>
                    <a:pt x="18521" y="395"/>
                  </a:lnTo>
                  <a:lnTo>
                    <a:pt x="19733" y="369"/>
                  </a:lnTo>
                  <a:lnTo>
                    <a:pt x="20945" y="343"/>
                  </a:lnTo>
                  <a:lnTo>
                    <a:pt x="23105" y="290"/>
                  </a:lnTo>
                  <a:lnTo>
                    <a:pt x="23158" y="290"/>
                  </a:lnTo>
                  <a:lnTo>
                    <a:pt x="23185" y="237"/>
                  </a:lnTo>
                  <a:lnTo>
                    <a:pt x="23158" y="211"/>
                  </a:lnTo>
                  <a:lnTo>
                    <a:pt x="23132" y="158"/>
                  </a:lnTo>
                  <a:lnTo>
                    <a:pt x="23105" y="158"/>
                  </a:lnTo>
                  <a:lnTo>
                    <a:pt x="20945" y="106"/>
                  </a:lnTo>
                  <a:lnTo>
                    <a:pt x="19733" y="79"/>
                  </a:lnTo>
                  <a:lnTo>
                    <a:pt x="18521" y="53"/>
                  </a:lnTo>
                  <a:lnTo>
                    <a:pt x="16387" y="27"/>
                  </a:lnTo>
                  <a:lnTo>
                    <a:pt x="132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02"/>
            <p:cNvSpPr/>
            <p:nvPr/>
          </p:nvSpPr>
          <p:spPr>
            <a:xfrm>
              <a:off x="1585203" y="1845328"/>
              <a:ext cx="157209" cy="2116256"/>
            </a:xfrm>
            <a:custGeom>
              <a:avLst/>
              <a:gdLst/>
              <a:ahLst/>
              <a:cxnLst/>
              <a:rect l="l" t="t" r="r" b="b"/>
              <a:pathLst>
                <a:path w="8484" h="114207" extrusionOk="0">
                  <a:moveTo>
                    <a:pt x="27" y="0"/>
                  </a:moveTo>
                  <a:lnTo>
                    <a:pt x="0" y="27"/>
                  </a:lnTo>
                  <a:lnTo>
                    <a:pt x="0" y="53"/>
                  </a:lnTo>
                  <a:lnTo>
                    <a:pt x="448" y="5375"/>
                  </a:lnTo>
                  <a:lnTo>
                    <a:pt x="923" y="10723"/>
                  </a:lnTo>
                  <a:lnTo>
                    <a:pt x="1397" y="16071"/>
                  </a:lnTo>
                  <a:lnTo>
                    <a:pt x="1924" y="21393"/>
                  </a:lnTo>
                  <a:lnTo>
                    <a:pt x="2503" y="26714"/>
                  </a:lnTo>
                  <a:lnTo>
                    <a:pt x="3109" y="32062"/>
                  </a:lnTo>
                  <a:lnTo>
                    <a:pt x="3768" y="37384"/>
                  </a:lnTo>
                  <a:lnTo>
                    <a:pt x="4479" y="42680"/>
                  </a:lnTo>
                  <a:lnTo>
                    <a:pt x="4848" y="45314"/>
                  </a:lnTo>
                  <a:lnTo>
                    <a:pt x="5243" y="47975"/>
                  </a:lnTo>
                  <a:lnTo>
                    <a:pt x="5638" y="50609"/>
                  </a:lnTo>
                  <a:lnTo>
                    <a:pt x="6086" y="53218"/>
                  </a:lnTo>
                  <a:lnTo>
                    <a:pt x="6508" y="55905"/>
                  </a:lnTo>
                  <a:lnTo>
                    <a:pt x="6929" y="58566"/>
                  </a:lnTo>
                  <a:lnTo>
                    <a:pt x="7114" y="59909"/>
                  </a:lnTo>
                  <a:lnTo>
                    <a:pt x="7272" y="61227"/>
                  </a:lnTo>
                  <a:lnTo>
                    <a:pt x="7403" y="62570"/>
                  </a:lnTo>
                  <a:lnTo>
                    <a:pt x="7535" y="63940"/>
                  </a:lnTo>
                  <a:lnTo>
                    <a:pt x="7614" y="65284"/>
                  </a:lnTo>
                  <a:lnTo>
                    <a:pt x="7693" y="66601"/>
                  </a:lnTo>
                  <a:lnTo>
                    <a:pt x="7799" y="69236"/>
                  </a:lnTo>
                  <a:lnTo>
                    <a:pt x="7851" y="71870"/>
                  </a:lnTo>
                  <a:lnTo>
                    <a:pt x="7878" y="74505"/>
                  </a:lnTo>
                  <a:lnTo>
                    <a:pt x="7983" y="85412"/>
                  </a:lnTo>
                  <a:lnTo>
                    <a:pt x="8115" y="99743"/>
                  </a:lnTo>
                  <a:lnTo>
                    <a:pt x="8220" y="114102"/>
                  </a:lnTo>
                  <a:lnTo>
                    <a:pt x="8246" y="114154"/>
                  </a:lnTo>
                  <a:lnTo>
                    <a:pt x="8273" y="114181"/>
                  </a:lnTo>
                  <a:lnTo>
                    <a:pt x="8299" y="114207"/>
                  </a:lnTo>
                  <a:lnTo>
                    <a:pt x="8352" y="114207"/>
                  </a:lnTo>
                  <a:lnTo>
                    <a:pt x="8431" y="114181"/>
                  </a:lnTo>
                  <a:lnTo>
                    <a:pt x="8457" y="114128"/>
                  </a:lnTo>
                  <a:lnTo>
                    <a:pt x="8484" y="114102"/>
                  </a:lnTo>
                  <a:lnTo>
                    <a:pt x="8431" y="107989"/>
                  </a:lnTo>
                  <a:lnTo>
                    <a:pt x="8378" y="101061"/>
                  </a:lnTo>
                  <a:lnTo>
                    <a:pt x="8299" y="88046"/>
                  </a:lnTo>
                  <a:lnTo>
                    <a:pt x="8220" y="77139"/>
                  </a:lnTo>
                  <a:lnTo>
                    <a:pt x="8194" y="71817"/>
                  </a:lnTo>
                  <a:lnTo>
                    <a:pt x="8141" y="69157"/>
                  </a:lnTo>
                  <a:lnTo>
                    <a:pt x="8088" y="67839"/>
                  </a:lnTo>
                  <a:lnTo>
                    <a:pt x="8036" y="66522"/>
                  </a:lnTo>
                  <a:lnTo>
                    <a:pt x="7957" y="65178"/>
                  </a:lnTo>
                  <a:lnTo>
                    <a:pt x="7851" y="63835"/>
                  </a:lnTo>
                  <a:lnTo>
                    <a:pt x="7746" y="62518"/>
                  </a:lnTo>
                  <a:lnTo>
                    <a:pt x="7588" y="61174"/>
                  </a:lnTo>
                  <a:lnTo>
                    <a:pt x="7272" y="58513"/>
                  </a:lnTo>
                  <a:lnTo>
                    <a:pt x="6877" y="55852"/>
                  </a:lnTo>
                  <a:lnTo>
                    <a:pt x="6481" y="53218"/>
                  </a:lnTo>
                  <a:lnTo>
                    <a:pt x="6033" y="50557"/>
                  </a:lnTo>
                  <a:lnTo>
                    <a:pt x="5612" y="47922"/>
                  </a:lnTo>
                  <a:lnTo>
                    <a:pt x="5217" y="45261"/>
                  </a:lnTo>
                  <a:lnTo>
                    <a:pt x="4822" y="42627"/>
                  </a:lnTo>
                  <a:lnTo>
                    <a:pt x="4479" y="39966"/>
                  </a:lnTo>
                  <a:lnTo>
                    <a:pt x="3794" y="34644"/>
                  </a:lnTo>
                  <a:lnTo>
                    <a:pt x="3135" y="29296"/>
                  </a:lnTo>
                  <a:lnTo>
                    <a:pt x="2530" y="23974"/>
                  </a:lnTo>
                  <a:lnTo>
                    <a:pt x="1897" y="17994"/>
                  </a:lnTo>
                  <a:lnTo>
                    <a:pt x="1291" y="12014"/>
                  </a:lnTo>
                  <a:lnTo>
                    <a:pt x="79" y="53"/>
                  </a:lnTo>
                  <a:lnTo>
                    <a:pt x="53" y="27"/>
                  </a:lnTo>
                  <a:lnTo>
                    <a:pt x="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02"/>
            <p:cNvSpPr/>
            <p:nvPr/>
          </p:nvSpPr>
          <p:spPr>
            <a:xfrm>
              <a:off x="1428010" y="1792609"/>
              <a:ext cx="443775" cy="1464055"/>
            </a:xfrm>
            <a:custGeom>
              <a:avLst/>
              <a:gdLst/>
              <a:ahLst/>
              <a:cxnLst/>
              <a:rect l="l" t="t" r="r" b="b"/>
              <a:pathLst>
                <a:path w="23949" h="79010" extrusionOk="0">
                  <a:moveTo>
                    <a:pt x="23948" y="0"/>
                  </a:moveTo>
                  <a:lnTo>
                    <a:pt x="0" y="26"/>
                  </a:lnTo>
                  <a:lnTo>
                    <a:pt x="5427" y="30745"/>
                  </a:lnTo>
                  <a:lnTo>
                    <a:pt x="9353" y="52849"/>
                  </a:lnTo>
                  <a:lnTo>
                    <a:pt x="10775" y="60831"/>
                  </a:lnTo>
                  <a:lnTo>
                    <a:pt x="11513" y="64941"/>
                  </a:lnTo>
                  <a:lnTo>
                    <a:pt x="11592" y="65547"/>
                  </a:lnTo>
                  <a:lnTo>
                    <a:pt x="11671" y="66548"/>
                  </a:lnTo>
                  <a:lnTo>
                    <a:pt x="11724" y="67918"/>
                  </a:lnTo>
                  <a:lnTo>
                    <a:pt x="11777" y="69630"/>
                  </a:lnTo>
                  <a:lnTo>
                    <a:pt x="11856" y="73872"/>
                  </a:lnTo>
                  <a:lnTo>
                    <a:pt x="11935" y="79009"/>
                  </a:lnTo>
                  <a:lnTo>
                    <a:pt x="239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02"/>
            <p:cNvSpPr/>
            <p:nvPr/>
          </p:nvSpPr>
          <p:spPr>
            <a:xfrm>
              <a:off x="1132656" y="3688222"/>
              <a:ext cx="724467" cy="717648"/>
            </a:xfrm>
            <a:custGeom>
              <a:avLst/>
              <a:gdLst/>
              <a:ahLst/>
              <a:cxnLst/>
              <a:rect l="l" t="t" r="r" b="b"/>
              <a:pathLst>
                <a:path w="39097" h="38729" extrusionOk="0">
                  <a:moveTo>
                    <a:pt x="2003" y="1"/>
                  </a:moveTo>
                  <a:lnTo>
                    <a:pt x="1502" y="5849"/>
                  </a:lnTo>
                  <a:lnTo>
                    <a:pt x="1054" y="11751"/>
                  </a:lnTo>
                  <a:lnTo>
                    <a:pt x="580" y="18469"/>
                  </a:lnTo>
                  <a:lnTo>
                    <a:pt x="554" y="19022"/>
                  </a:lnTo>
                  <a:lnTo>
                    <a:pt x="422" y="21024"/>
                  </a:lnTo>
                  <a:lnTo>
                    <a:pt x="317" y="23000"/>
                  </a:lnTo>
                  <a:lnTo>
                    <a:pt x="317" y="23184"/>
                  </a:lnTo>
                  <a:lnTo>
                    <a:pt x="185" y="25503"/>
                  </a:lnTo>
                  <a:lnTo>
                    <a:pt x="79" y="27663"/>
                  </a:lnTo>
                  <a:lnTo>
                    <a:pt x="27" y="29613"/>
                  </a:lnTo>
                  <a:lnTo>
                    <a:pt x="0" y="31351"/>
                  </a:lnTo>
                  <a:lnTo>
                    <a:pt x="0" y="32800"/>
                  </a:lnTo>
                  <a:lnTo>
                    <a:pt x="27" y="33406"/>
                  </a:lnTo>
                  <a:lnTo>
                    <a:pt x="53" y="33933"/>
                  </a:lnTo>
                  <a:lnTo>
                    <a:pt x="106" y="34355"/>
                  </a:lnTo>
                  <a:lnTo>
                    <a:pt x="158" y="34697"/>
                  </a:lnTo>
                  <a:lnTo>
                    <a:pt x="238" y="34934"/>
                  </a:lnTo>
                  <a:lnTo>
                    <a:pt x="264" y="35013"/>
                  </a:lnTo>
                  <a:lnTo>
                    <a:pt x="317" y="35066"/>
                  </a:lnTo>
                  <a:lnTo>
                    <a:pt x="396" y="35092"/>
                  </a:lnTo>
                  <a:lnTo>
                    <a:pt x="527" y="35145"/>
                  </a:lnTo>
                  <a:lnTo>
                    <a:pt x="949" y="35250"/>
                  </a:lnTo>
                  <a:lnTo>
                    <a:pt x="1528" y="35382"/>
                  </a:lnTo>
                  <a:lnTo>
                    <a:pt x="2266" y="35514"/>
                  </a:lnTo>
                  <a:lnTo>
                    <a:pt x="4189" y="35777"/>
                  </a:lnTo>
                  <a:lnTo>
                    <a:pt x="6639" y="36094"/>
                  </a:lnTo>
                  <a:lnTo>
                    <a:pt x="9458" y="36410"/>
                  </a:lnTo>
                  <a:lnTo>
                    <a:pt x="12593" y="36726"/>
                  </a:lnTo>
                  <a:lnTo>
                    <a:pt x="15939" y="37042"/>
                  </a:lnTo>
                  <a:lnTo>
                    <a:pt x="19390" y="37358"/>
                  </a:lnTo>
                  <a:lnTo>
                    <a:pt x="26161" y="37938"/>
                  </a:lnTo>
                  <a:lnTo>
                    <a:pt x="32142" y="38412"/>
                  </a:lnTo>
                  <a:lnTo>
                    <a:pt x="34565" y="38570"/>
                  </a:lnTo>
                  <a:lnTo>
                    <a:pt x="36489" y="38675"/>
                  </a:lnTo>
                  <a:lnTo>
                    <a:pt x="37832" y="38728"/>
                  </a:lnTo>
                  <a:lnTo>
                    <a:pt x="38227" y="38728"/>
                  </a:lnTo>
                  <a:lnTo>
                    <a:pt x="38438" y="38702"/>
                  </a:lnTo>
                  <a:lnTo>
                    <a:pt x="38570" y="38675"/>
                  </a:lnTo>
                  <a:lnTo>
                    <a:pt x="38675" y="38623"/>
                  </a:lnTo>
                  <a:lnTo>
                    <a:pt x="38754" y="38544"/>
                  </a:lnTo>
                  <a:lnTo>
                    <a:pt x="38833" y="38465"/>
                  </a:lnTo>
                  <a:lnTo>
                    <a:pt x="38912" y="38359"/>
                  </a:lnTo>
                  <a:lnTo>
                    <a:pt x="38965" y="38227"/>
                  </a:lnTo>
                  <a:lnTo>
                    <a:pt x="39044" y="37938"/>
                  </a:lnTo>
                  <a:lnTo>
                    <a:pt x="39097" y="37622"/>
                  </a:lnTo>
                  <a:lnTo>
                    <a:pt x="39097" y="37253"/>
                  </a:lnTo>
                  <a:lnTo>
                    <a:pt x="39070" y="36884"/>
                  </a:lnTo>
                  <a:lnTo>
                    <a:pt x="39018" y="36462"/>
                  </a:lnTo>
                  <a:lnTo>
                    <a:pt x="38939" y="36041"/>
                  </a:lnTo>
                  <a:lnTo>
                    <a:pt x="38807" y="35619"/>
                  </a:lnTo>
                  <a:lnTo>
                    <a:pt x="38675" y="35198"/>
                  </a:lnTo>
                  <a:lnTo>
                    <a:pt x="38491" y="34803"/>
                  </a:lnTo>
                  <a:lnTo>
                    <a:pt x="38306" y="34434"/>
                  </a:lnTo>
                  <a:lnTo>
                    <a:pt x="38122" y="34091"/>
                  </a:lnTo>
                  <a:lnTo>
                    <a:pt x="37885" y="33775"/>
                  </a:lnTo>
                  <a:lnTo>
                    <a:pt x="37648" y="33538"/>
                  </a:lnTo>
                  <a:lnTo>
                    <a:pt x="37279" y="33222"/>
                  </a:lnTo>
                  <a:lnTo>
                    <a:pt x="36647" y="32827"/>
                  </a:lnTo>
                  <a:lnTo>
                    <a:pt x="35830" y="32300"/>
                  </a:lnTo>
                  <a:lnTo>
                    <a:pt x="34855" y="31694"/>
                  </a:lnTo>
                  <a:lnTo>
                    <a:pt x="32510" y="30324"/>
                  </a:lnTo>
                  <a:lnTo>
                    <a:pt x="29955" y="28849"/>
                  </a:lnTo>
                  <a:lnTo>
                    <a:pt x="25318" y="26214"/>
                  </a:lnTo>
                  <a:lnTo>
                    <a:pt x="23237" y="25081"/>
                  </a:lnTo>
                  <a:lnTo>
                    <a:pt x="23290" y="24686"/>
                  </a:lnTo>
                  <a:lnTo>
                    <a:pt x="23685" y="20919"/>
                  </a:lnTo>
                  <a:lnTo>
                    <a:pt x="23790" y="20181"/>
                  </a:lnTo>
                  <a:lnTo>
                    <a:pt x="25792" y="1924"/>
                  </a:lnTo>
                  <a:lnTo>
                    <a:pt x="2003"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02"/>
            <p:cNvSpPr/>
            <p:nvPr/>
          </p:nvSpPr>
          <p:spPr>
            <a:xfrm>
              <a:off x="1132656" y="4030440"/>
              <a:ext cx="724467" cy="375436"/>
            </a:xfrm>
            <a:custGeom>
              <a:avLst/>
              <a:gdLst/>
              <a:ahLst/>
              <a:cxnLst/>
              <a:rect l="l" t="t" r="r" b="b"/>
              <a:pathLst>
                <a:path w="39097" h="20261" extrusionOk="0">
                  <a:moveTo>
                    <a:pt x="580" y="1"/>
                  </a:moveTo>
                  <a:lnTo>
                    <a:pt x="554" y="554"/>
                  </a:lnTo>
                  <a:lnTo>
                    <a:pt x="422" y="2556"/>
                  </a:lnTo>
                  <a:lnTo>
                    <a:pt x="317" y="4532"/>
                  </a:lnTo>
                  <a:lnTo>
                    <a:pt x="317" y="4716"/>
                  </a:lnTo>
                  <a:lnTo>
                    <a:pt x="185" y="7035"/>
                  </a:lnTo>
                  <a:lnTo>
                    <a:pt x="79" y="9195"/>
                  </a:lnTo>
                  <a:lnTo>
                    <a:pt x="27" y="11145"/>
                  </a:lnTo>
                  <a:lnTo>
                    <a:pt x="0" y="12883"/>
                  </a:lnTo>
                  <a:lnTo>
                    <a:pt x="0" y="14332"/>
                  </a:lnTo>
                  <a:lnTo>
                    <a:pt x="27" y="14938"/>
                  </a:lnTo>
                  <a:lnTo>
                    <a:pt x="53" y="15465"/>
                  </a:lnTo>
                  <a:lnTo>
                    <a:pt x="106" y="15887"/>
                  </a:lnTo>
                  <a:lnTo>
                    <a:pt x="158" y="16229"/>
                  </a:lnTo>
                  <a:lnTo>
                    <a:pt x="238" y="16466"/>
                  </a:lnTo>
                  <a:lnTo>
                    <a:pt x="264" y="16545"/>
                  </a:lnTo>
                  <a:lnTo>
                    <a:pt x="317" y="16598"/>
                  </a:lnTo>
                  <a:lnTo>
                    <a:pt x="396" y="16624"/>
                  </a:lnTo>
                  <a:lnTo>
                    <a:pt x="527" y="16677"/>
                  </a:lnTo>
                  <a:lnTo>
                    <a:pt x="949" y="16782"/>
                  </a:lnTo>
                  <a:lnTo>
                    <a:pt x="1528" y="16914"/>
                  </a:lnTo>
                  <a:lnTo>
                    <a:pt x="2266" y="17046"/>
                  </a:lnTo>
                  <a:lnTo>
                    <a:pt x="4189" y="17309"/>
                  </a:lnTo>
                  <a:lnTo>
                    <a:pt x="6639" y="17626"/>
                  </a:lnTo>
                  <a:lnTo>
                    <a:pt x="9458" y="17942"/>
                  </a:lnTo>
                  <a:lnTo>
                    <a:pt x="12593" y="18258"/>
                  </a:lnTo>
                  <a:lnTo>
                    <a:pt x="15939" y="18574"/>
                  </a:lnTo>
                  <a:lnTo>
                    <a:pt x="19390" y="18890"/>
                  </a:lnTo>
                  <a:lnTo>
                    <a:pt x="26161" y="19470"/>
                  </a:lnTo>
                  <a:lnTo>
                    <a:pt x="32142" y="19944"/>
                  </a:lnTo>
                  <a:lnTo>
                    <a:pt x="34565" y="20102"/>
                  </a:lnTo>
                  <a:lnTo>
                    <a:pt x="36489" y="20207"/>
                  </a:lnTo>
                  <a:lnTo>
                    <a:pt x="37832" y="20260"/>
                  </a:lnTo>
                  <a:lnTo>
                    <a:pt x="38227" y="20260"/>
                  </a:lnTo>
                  <a:lnTo>
                    <a:pt x="38438" y="20234"/>
                  </a:lnTo>
                  <a:lnTo>
                    <a:pt x="38570" y="20207"/>
                  </a:lnTo>
                  <a:lnTo>
                    <a:pt x="38675" y="20155"/>
                  </a:lnTo>
                  <a:lnTo>
                    <a:pt x="38754" y="20076"/>
                  </a:lnTo>
                  <a:lnTo>
                    <a:pt x="38833" y="19997"/>
                  </a:lnTo>
                  <a:lnTo>
                    <a:pt x="38912" y="19891"/>
                  </a:lnTo>
                  <a:lnTo>
                    <a:pt x="38965" y="19759"/>
                  </a:lnTo>
                  <a:lnTo>
                    <a:pt x="39044" y="19470"/>
                  </a:lnTo>
                  <a:lnTo>
                    <a:pt x="39097" y="19154"/>
                  </a:lnTo>
                  <a:lnTo>
                    <a:pt x="39097" y="18785"/>
                  </a:lnTo>
                  <a:lnTo>
                    <a:pt x="39070" y="18416"/>
                  </a:lnTo>
                  <a:lnTo>
                    <a:pt x="39018" y="17994"/>
                  </a:lnTo>
                  <a:lnTo>
                    <a:pt x="38939" y="17573"/>
                  </a:lnTo>
                  <a:lnTo>
                    <a:pt x="38807" y="17151"/>
                  </a:lnTo>
                  <a:lnTo>
                    <a:pt x="38675" y="16730"/>
                  </a:lnTo>
                  <a:lnTo>
                    <a:pt x="38491" y="16335"/>
                  </a:lnTo>
                  <a:lnTo>
                    <a:pt x="38306" y="15966"/>
                  </a:lnTo>
                  <a:lnTo>
                    <a:pt x="38122" y="15623"/>
                  </a:lnTo>
                  <a:lnTo>
                    <a:pt x="37885" y="15307"/>
                  </a:lnTo>
                  <a:lnTo>
                    <a:pt x="37648" y="15070"/>
                  </a:lnTo>
                  <a:lnTo>
                    <a:pt x="37279" y="14754"/>
                  </a:lnTo>
                  <a:lnTo>
                    <a:pt x="36647" y="14359"/>
                  </a:lnTo>
                  <a:lnTo>
                    <a:pt x="35830" y="13832"/>
                  </a:lnTo>
                  <a:lnTo>
                    <a:pt x="34855" y="13226"/>
                  </a:lnTo>
                  <a:lnTo>
                    <a:pt x="32510" y="11856"/>
                  </a:lnTo>
                  <a:lnTo>
                    <a:pt x="29955" y="10381"/>
                  </a:lnTo>
                  <a:lnTo>
                    <a:pt x="25318" y="7746"/>
                  </a:lnTo>
                  <a:lnTo>
                    <a:pt x="23237" y="6613"/>
                  </a:lnTo>
                  <a:lnTo>
                    <a:pt x="23290" y="6218"/>
                  </a:lnTo>
                  <a:lnTo>
                    <a:pt x="23685" y="2451"/>
                  </a:lnTo>
                  <a:lnTo>
                    <a:pt x="23790" y="1713"/>
                  </a:lnTo>
                  <a:lnTo>
                    <a:pt x="580"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02"/>
            <p:cNvSpPr/>
            <p:nvPr/>
          </p:nvSpPr>
          <p:spPr>
            <a:xfrm>
              <a:off x="1132656" y="4114401"/>
              <a:ext cx="724467" cy="291477"/>
            </a:xfrm>
            <a:custGeom>
              <a:avLst/>
              <a:gdLst/>
              <a:ahLst/>
              <a:cxnLst/>
              <a:rect l="l" t="t" r="r" b="b"/>
              <a:pathLst>
                <a:path w="39097" h="15730" extrusionOk="0">
                  <a:moveTo>
                    <a:pt x="317" y="1"/>
                  </a:moveTo>
                  <a:lnTo>
                    <a:pt x="317" y="185"/>
                  </a:lnTo>
                  <a:lnTo>
                    <a:pt x="185" y="2504"/>
                  </a:lnTo>
                  <a:lnTo>
                    <a:pt x="79" y="4664"/>
                  </a:lnTo>
                  <a:lnTo>
                    <a:pt x="27" y="6614"/>
                  </a:lnTo>
                  <a:lnTo>
                    <a:pt x="0" y="8352"/>
                  </a:lnTo>
                  <a:lnTo>
                    <a:pt x="0" y="9801"/>
                  </a:lnTo>
                  <a:lnTo>
                    <a:pt x="27" y="10407"/>
                  </a:lnTo>
                  <a:lnTo>
                    <a:pt x="53" y="10934"/>
                  </a:lnTo>
                  <a:lnTo>
                    <a:pt x="106" y="11356"/>
                  </a:lnTo>
                  <a:lnTo>
                    <a:pt x="158" y="11698"/>
                  </a:lnTo>
                  <a:lnTo>
                    <a:pt x="238" y="11935"/>
                  </a:lnTo>
                  <a:lnTo>
                    <a:pt x="264" y="12014"/>
                  </a:lnTo>
                  <a:lnTo>
                    <a:pt x="317" y="12067"/>
                  </a:lnTo>
                  <a:lnTo>
                    <a:pt x="396" y="12093"/>
                  </a:lnTo>
                  <a:lnTo>
                    <a:pt x="527" y="12146"/>
                  </a:lnTo>
                  <a:lnTo>
                    <a:pt x="949" y="12251"/>
                  </a:lnTo>
                  <a:lnTo>
                    <a:pt x="1528" y="12383"/>
                  </a:lnTo>
                  <a:lnTo>
                    <a:pt x="2266" y="12515"/>
                  </a:lnTo>
                  <a:lnTo>
                    <a:pt x="4189" y="12778"/>
                  </a:lnTo>
                  <a:lnTo>
                    <a:pt x="6639" y="13095"/>
                  </a:lnTo>
                  <a:lnTo>
                    <a:pt x="9458" y="13411"/>
                  </a:lnTo>
                  <a:lnTo>
                    <a:pt x="12593" y="13727"/>
                  </a:lnTo>
                  <a:lnTo>
                    <a:pt x="15939" y="14043"/>
                  </a:lnTo>
                  <a:lnTo>
                    <a:pt x="19390" y="14359"/>
                  </a:lnTo>
                  <a:lnTo>
                    <a:pt x="26161" y="14939"/>
                  </a:lnTo>
                  <a:lnTo>
                    <a:pt x="32142" y="15413"/>
                  </a:lnTo>
                  <a:lnTo>
                    <a:pt x="34565" y="15571"/>
                  </a:lnTo>
                  <a:lnTo>
                    <a:pt x="36489" y="15676"/>
                  </a:lnTo>
                  <a:lnTo>
                    <a:pt x="37832" y="15729"/>
                  </a:lnTo>
                  <a:lnTo>
                    <a:pt x="38227" y="15729"/>
                  </a:lnTo>
                  <a:lnTo>
                    <a:pt x="38438" y="15703"/>
                  </a:lnTo>
                  <a:lnTo>
                    <a:pt x="38570" y="15676"/>
                  </a:lnTo>
                  <a:lnTo>
                    <a:pt x="38675" y="15624"/>
                  </a:lnTo>
                  <a:lnTo>
                    <a:pt x="38754" y="15545"/>
                  </a:lnTo>
                  <a:lnTo>
                    <a:pt x="38833" y="15466"/>
                  </a:lnTo>
                  <a:lnTo>
                    <a:pt x="38912" y="15360"/>
                  </a:lnTo>
                  <a:lnTo>
                    <a:pt x="38965" y="15228"/>
                  </a:lnTo>
                  <a:lnTo>
                    <a:pt x="39044" y="14939"/>
                  </a:lnTo>
                  <a:lnTo>
                    <a:pt x="39097" y="14623"/>
                  </a:lnTo>
                  <a:lnTo>
                    <a:pt x="39097" y="14254"/>
                  </a:lnTo>
                  <a:lnTo>
                    <a:pt x="39070" y="13859"/>
                  </a:lnTo>
                  <a:lnTo>
                    <a:pt x="39018" y="13463"/>
                  </a:lnTo>
                  <a:lnTo>
                    <a:pt x="38939" y="13042"/>
                  </a:lnTo>
                  <a:lnTo>
                    <a:pt x="38807" y="12620"/>
                  </a:lnTo>
                  <a:lnTo>
                    <a:pt x="38675" y="12199"/>
                  </a:lnTo>
                  <a:lnTo>
                    <a:pt x="38491" y="11804"/>
                  </a:lnTo>
                  <a:lnTo>
                    <a:pt x="38306" y="11435"/>
                  </a:lnTo>
                  <a:lnTo>
                    <a:pt x="38122" y="11066"/>
                  </a:lnTo>
                  <a:lnTo>
                    <a:pt x="37885" y="10776"/>
                  </a:lnTo>
                  <a:lnTo>
                    <a:pt x="37648" y="10513"/>
                  </a:lnTo>
                  <a:lnTo>
                    <a:pt x="37279" y="10223"/>
                  </a:lnTo>
                  <a:lnTo>
                    <a:pt x="36647" y="9801"/>
                  </a:lnTo>
                  <a:lnTo>
                    <a:pt x="35830" y="9274"/>
                  </a:lnTo>
                  <a:lnTo>
                    <a:pt x="34855" y="8695"/>
                  </a:lnTo>
                  <a:lnTo>
                    <a:pt x="32510" y="7299"/>
                  </a:lnTo>
                  <a:lnTo>
                    <a:pt x="29955" y="5823"/>
                  </a:lnTo>
                  <a:lnTo>
                    <a:pt x="25318" y="3215"/>
                  </a:lnTo>
                  <a:lnTo>
                    <a:pt x="23237" y="2056"/>
                  </a:lnTo>
                  <a:lnTo>
                    <a:pt x="23290" y="1661"/>
                  </a:lnTo>
                  <a:lnTo>
                    <a:pt x="3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02"/>
            <p:cNvSpPr/>
            <p:nvPr/>
          </p:nvSpPr>
          <p:spPr>
            <a:xfrm>
              <a:off x="1169272" y="4325794"/>
              <a:ext cx="672231" cy="55664"/>
            </a:xfrm>
            <a:custGeom>
              <a:avLst/>
              <a:gdLst/>
              <a:ahLst/>
              <a:cxnLst/>
              <a:rect l="l" t="t" r="r" b="b"/>
              <a:pathLst>
                <a:path w="36278" h="3004" extrusionOk="0">
                  <a:moveTo>
                    <a:pt x="27" y="0"/>
                  </a:moveTo>
                  <a:lnTo>
                    <a:pt x="0" y="27"/>
                  </a:lnTo>
                  <a:lnTo>
                    <a:pt x="27" y="53"/>
                  </a:lnTo>
                  <a:lnTo>
                    <a:pt x="1344" y="211"/>
                  </a:lnTo>
                  <a:lnTo>
                    <a:pt x="3030" y="396"/>
                  </a:lnTo>
                  <a:lnTo>
                    <a:pt x="7324" y="791"/>
                  </a:lnTo>
                  <a:lnTo>
                    <a:pt x="12488" y="1239"/>
                  </a:lnTo>
                  <a:lnTo>
                    <a:pt x="18073" y="1713"/>
                  </a:lnTo>
                  <a:lnTo>
                    <a:pt x="23658" y="2134"/>
                  </a:lnTo>
                  <a:lnTo>
                    <a:pt x="28822" y="2530"/>
                  </a:lnTo>
                  <a:lnTo>
                    <a:pt x="33143" y="2819"/>
                  </a:lnTo>
                  <a:lnTo>
                    <a:pt x="36172" y="3004"/>
                  </a:lnTo>
                  <a:lnTo>
                    <a:pt x="36251" y="2977"/>
                  </a:lnTo>
                  <a:lnTo>
                    <a:pt x="36278" y="2951"/>
                  </a:lnTo>
                  <a:lnTo>
                    <a:pt x="36251" y="2925"/>
                  </a:lnTo>
                  <a:lnTo>
                    <a:pt x="36199" y="2925"/>
                  </a:lnTo>
                  <a:lnTo>
                    <a:pt x="33143" y="2609"/>
                  </a:lnTo>
                  <a:lnTo>
                    <a:pt x="28848" y="2213"/>
                  </a:lnTo>
                  <a:lnTo>
                    <a:pt x="23685" y="1766"/>
                  </a:lnTo>
                  <a:lnTo>
                    <a:pt x="18099" y="1291"/>
                  </a:lnTo>
                  <a:lnTo>
                    <a:pt x="12514" y="843"/>
                  </a:lnTo>
                  <a:lnTo>
                    <a:pt x="7351" y="448"/>
                  </a:lnTo>
                  <a:lnTo>
                    <a:pt x="3056" y="159"/>
                  </a:lnTo>
                  <a:lnTo>
                    <a:pt x="1370" y="53"/>
                  </a:lnTo>
                  <a:lnTo>
                    <a:pt x="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02"/>
            <p:cNvSpPr/>
            <p:nvPr/>
          </p:nvSpPr>
          <p:spPr>
            <a:xfrm>
              <a:off x="1477801" y="4143697"/>
              <a:ext cx="135250" cy="28332"/>
            </a:xfrm>
            <a:custGeom>
              <a:avLst/>
              <a:gdLst/>
              <a:ahLst/>
              <a:cxnLst/>
              <a:rect l="l" t="t" r="r" b="b"/>
              <a:pathLst>
                <a:path w="7299" h="1529" extrusionOk="0">
                  <a:moveTo>
                    <a:pt x="4426" y="1"/>
                  </a:moveTo>
                  <a:lnTo>
                    <a:pt x="3952" y="27"/>
                  </a:lnTo>
                  <a:lnTo>
                    <a:pt x="3478" y="53"/>
                  </a:lnTo>
                  <a:lnTo>
                    <a:pt x="3004" y="132"/>
                  </a:lnTo>
                  <a:lnTo>
                    <a:pt x="2530" y="211"/>
                  </a:lnTo>
                  <a:lnTo>
                    <a:pt x="2082" y="343"/>
                  </a:lnTo>
                  <a:lnTo>
                    <a:pt x="1634" y="475"/>
                  </a:lnTo>
                  <a:lnTo>
                    <a:pt x="1212" y="659"/>
                  </a:lnTo>
                  <a:lnTo>
                    <a:pt x="791" y="870"/>
                  </a:lnTo>
                  <a:lnTo>
                    <a:pt x="396" y="1107"/>
                  </a:lnTo>
                  <a:lnTo>
                    <a:pt x="27" y="1397"/>
                  </a:lnTo>
                  <a:lnTo>
                    <a:pt x="0" y="1423"/>
                  </a:lnTo>
                  <a:lnTo>
                    <a:pt x="0" y="1476"/>
                  </a:lnTo>
                  <a:lnTo>
                    <a:pt x="53" y="1529"/>
                  </a:lnTo>
                  <a:lnTo>
                    <a:pt x="106" y="1529"/>
                  </a:lnTo>
                  <a:lnTo>
                    <a:pt x="975" y="1344"/>
                  </a:lnTo>
                  <a:lnTo>
                    <a:pt x="1845" y="1186"/>
                  </a:lnTo>
                  <a:lnTo>
                    <a:pt x="2740" y="1028"/>
                  </a:lnTo>
                  <a:lnTo>
                    <a:pt x="3610" y="923"/>
                  </a:lnTo>
                  <a:lnTo>
                    <a:pt x="4506" y="817"/>
                  </a:lnTo>
                  <a:lnTo>
                    <a:pt x="5375" y="738"/>
                  </a:lnTo>
                  <a:lnTo>
                    <a:pt x="6271" y="686"/>
                  </a:lnTo>
                  <a:lnTo>
                    <a:pt x="7166" y="659"/>
                  </a:lnTo>
                  <a:lnTo>
                    <a:pt x="7219" y="659"/>
                  </a:lnTo>
                  <a:lnTo>
                    <a:pt x="7272" y="607"/>
                  </a:lnTo>
                  <a:lnTo>
                    <a:pt x="7298" y="554"/>
                  </a:lnTo>
                  <a:lnTo>
                    <a:pt x="7298" y="501"/>
                  </a:lnTo>
                  <a:lnTo>
                    <a:pt x="7272" y="422"/>
                  </a:lnTo>
                  <a:lnTo>
                    <a:pt x="7219" y="369"/>
                  </a:lnTo>
                  <a:lnTo>
                    <a:pt x="6771" y="264"/>
                  </a:lnTo>
                  <a:lnTo>
                    <a:pt x="6297" y="159"/>
                  </a:lnTo>
                  <a:lnTo>
                    <a:pt x="5849" y="106"/>
                  </a:lnTo>
                  <a:lnTo>
                    <a:pt x="5375" y="53"/>
                  </a:lnTo>
                  <a:lnTo>
                    <a:pt x="49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02"/>
            <p:cNvSpPr/>
            <p:nvPr/>
          </p:nvSpPr>
          <p:spPr>
            <a:xfrm>
              <a:off x="1507579" y="4165674"/>
              <a:ext cx="135250" cy="27832"/>
            </a:xfrm>
            <a:custGeom>
              <a:avLst/>
              <a:gdLst/>
              <a:ahLst/>
              <a:cxnLst/>
              <a:rect l="l" t="t" r="r" b="b"/>
              <a:pathLst>
                <a:path w="7299" h="1502" extrusionOk="0">
                  <a:moveTo>
                    <a:pt x="3952" y="0"/>
                  </a:moveTo>
                  <a:lnTo>
                    <a:pt x="3478" y="53"/>
                  </a:lnTo>
                  <a:lnTo>
                    <a:pt x="3004" y="106"/>
                  </a:lnTo>
                  <a:lnTo>
                    <a:pt x="2556" y="211"/>
                  </a:lnTo>
                  <a:lnTo>
                    <a:pt x="2082" y="316"/>
                  </a:lnTo>
                  <a:lnTo>
                    <a:pt x="1634" y="474"/>
                  </a:lnTo>
                  <a:lnTo>
                    <a:pt x="1212" y="659"/>
                  </a:lnTo>
                  <a:lnTo>
                    <a:pt x="791" y="870"/>
                  </a:lnTo>
                  <a:lnTo>
                    <a:pt x="396" y="1107"/>
                  </a:lnTo>
                  <a:lnTo>
                    <a:pt x="27" y="1370"/>
                  </a:lnTo>
                  <a:lnTo>
                    <a:pt x="1" y="1423"/>
                  </a:lnTo>
                  <a:lnTo>
                    <a:pt x="1" y="1476"/>
                  </a:lnTo>
                  <a:lnTo>
                    <a:pt x="53" y="1502"/>
                  </a:lnTo>
                  <a:lnTo>
                    <a:pt x="106" y="1502"/>
                  </a:lnTo>
                  <a:lnTo>
                    <a:pt x="975" y="1317"/>
                  </a:lnTo>
                  <a:lnTo>
                    <a:pt x="1871" y="1159"/>
                  </a:lnTo>
                  <a:lnTo>
                    <a:pt x="2740" y="1001"/>
                  </a:lnTo>
                  <a:lnTo>
                    <a:pt x="3636" y="896"/>
                  </a:lnTo>
                  <a:lnTo>
                    <a:pt x="4506" y="791"/>
                  </a:lnTo>
                  <a:lnTo>
                    <a:pt x="5401" y="712"/>
                  </a:lnTo>
                  <a:lnTo>
                    <a:pt x="6297" y="659"/>
                  </a:lnTo>
                  <a:lnTo>
                    <a:pt x="7166" y="632"/>
                  </a:lnTo>
                  <a:lnTo>
                    <a:pt x="7219" y="606"/>
                  </a:lnTo>
                  <a:lnTo>
                    <a:pt x="7272" y="553"/>
                  </a:lnTo>
                  <a:lnTo>
                    <a:pt x="7298" y="501"/>
                  </a:lnTo>
                  <a:lnTo>
                    <a:pt x="7272" y="448"/>
                  </a:lnTo>
                  <a:lnTo>
                    <a:pt x="7272" y="395"/>
                  </a:lnTo>
                  <a:lnTo>
                    <a:pt x="7219" y="369"/>
                  </a:lnTo>
                  <a:lnTo>
                    <a:pt x="6771" y="237"/>
                  </a:lnTo>
                  <a:lnTo>
                    <a:pt x="6323" y="158"/>
                  </a:lnTo>
                  <a:lnTo>
                    <a:pt x="5849" y="79"/>
                  </a:lnTo>
                  <a:lnTo>
                    <a:pt x="5375" y="27"/>
                  </a:lnTo>
                  <a:lnTo>
                    <a:pt x="49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02"/>
            <p:cNvSpPr/>
            <p:nvPr/>
          </p:nvSpPr>
          <p:spPr>
            <a:xfrm>
              <a:off x="1537357" y="4187151"/>
              <a:ext cx="136214" cy="28332"/>
            </a:xfrm>
            <a:custGeom>
              <a:avLst/>
              <a:gdLst/>
              <a:ahLst/>
              <a:cxnLst/>
              <a:rect l="l" t="t" r="r" b="b"/>
              <a:pathLst>
                <a:path w="7351" h="1529" extrusionOk="0">
                  <a:moveTo>
                    <a:pt x="4453" y="0"/>
                  </a:moveTo>
                  <a:lnTo>
                    <a:pt x="3979" y="27"/>
                  </a:lnTo>
                  <a:lnTo>
                    <a:pt x="3478" y="53"/>
                  </a:lnTo>
                  <a:lnTo>
                    <a:pt x="3030" y="132"/>
                  </a:lnTo>
                  <a:lnTo>
                    <a:pt x="2556" y="211"/>
                  </a:lnTo>
                  <a:lnTo>
                    <a:pt x="2108" y="343"/>
                  </a:lnTo>
                  <a:lnTo>
                    <a:pt x="1660" y="475"/>
                  </a:lnTo>
                  <a:lnTo>
                    <a:pt x="1212" y="659"/>
                  </a:lnTo>
                  <a:lnTo>
                    <a:pt x="817" y="870"/>
                  </a:lnTo>
                  <a:lnTo>
                    <a:pt x="422" y="1107"/>
                  </a:lnTo>
                  <a:lnTo>
                    <a:pt x="27" y="1370"/>
                  </a:lnTo>
                  <a:lnTo>
                    <a:pt x="1" y="1423"/>
                  </a:lnTo>
                  <a:lnTo>
                    <a:pt x="27" y="1476"/>
                  </a:lnTo>
                  <a:lnTo>
                    <a:pt x="80" y="1528"/>
                  </a:lnTo>
                  <a:lnTo>
                    <a:pt x="132" y="1528"/>
                  </a:lnTo>
                  <a:lnTo>
                    <a:pt x="1002" y="1344"/>
                  </a:lnTo>
                  <a:lnTo>
                    <a:pt x="1871" y="1160"/>
                  </a:lnTo>
                  <a:lnTo>
                    <a:pt x="2767" y="1028"/>
                  </a:lnTo>
                  <a:lnTo>
                    <a:pt x="3636" y="896"/>
                  </a:lnTo>
                  <a:lnTo>
                    <a:pt x="4532" y="817"/>
                  </a:lnTo>
                  <a:lnTo>
                    <a:pt x="5401" y="738"/>
                  </a:lnTo>
                  <a:lnTo>
                    <a:pt x="6297" y="685"/>
                  </a:lnTo>
                  <a:lnTo>
                    <a:pt x="7193" y="659"/>
                  </a:lnTo>
                  <a:lnTo>
                    <a:pt x="7246" y="659"/>
                  </a:lnTo>
                  <a:lnTo>
                    <a:pt x="7298" y="606"/>
                  </a:lnTo>
                  <a:lnTo>
                    <a:pt x="7325" y="580"/>
                  </a:lnTo>
                  <a:lnTo>
                    <a:pt x="7351" y="501"/>
                  </a:lnTo>
                  <a:lnTo>
                    <a:pt x="7298" y="422"/>
                  </a:lnTo>
                  <a:lnTo>
                    <a:pt x="7219" y="369"/>
                  </a:lnTo>
                  <a:lnTo>
                    <a:pt x="6771" y="264"/>
                  </a:lnTo>
                  <a:lnTo>
                    <a:pt x="6323" y="158"/>
                  </a:lnTo>
                  <a:lnTo>
                    <a:pt x="5876" y="79"/>
                  </a:lnTo>
                  <a:lnTo>
                    <a:pt x="5401" y="27"/>
                  </a:lnTo>
                  <a:lnTo>
                    <a:pt x="49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02"/>
            <p:cNvSpPr/>
            <p:nvPr/>
          </p:nvSpPr>
          <p:spPr>
            <a:xfrm>
              <a:off x="1532966" y="4043615"/>
              <a:ext cx="147944" cy="115238"/>
            </a:xfrm>
            <a:custGeom>
              <a:avLst/>
              <a:gdLst/>
              <a:ahLst/>
              <a:cxnLst/>
              <a:rect l="l" t="t" r="r" b="b"/>
              <a:pathLst>
                <a:path w="7984" h="6219" extrusionOk="0">
                  <a:moveTo>
                    <a:pt x="6429" y="712"/>
                  </a:moveTo>
                  <a:lnTo>
                    <a:pt x="6666" y="765"/>
                  </a:lnTo>
                  <a:lnTo>
                    <a:pt x="6771" y="818"/>
                  </a:lnTo>
                  <a:lnTo>
                    <a:pt x="6877" y="870"/>
                  </a:lnTo>
                  <a:lnTo>
                    <a:pt x="6982" y="923"/>
                  </a:lnTo>
                  <a:lnTo>
                    <a:pt x="7061" y="1028"/>
                  </a:lnTo>
                  <a:lnTo>
                    <a:pt x="7114" y="1107"/>
                  </a:lnTo>
                  <a:lnTo>
                    <a:pt x="7166" y="1239"/>
                  </a:lnTo>
                  <a:lnTo>
                    <a:pt x="7219" y="1371"/>
                  </a:lnTo>
                  <a:lnTo>
                    <a:pt x="7245" y="1503"/>
                  </a:lnTo>
                  <a:lnTo>
                    <a:pt x="7245" y="1687"/>
                  </a:lnTo>
                  <a:lnTo>
                    <a:pt x="7219" y="1871"/>
                  </a:lnTo>
                  <a:lnTo>
                    <a:pt x="7193" y="2082"/>
                  </a:lnTo>
                  <a:lnTo>
                    <a:pt x="7140" y="2319"/>
                  </a:lnTo>
                  <a:lnTo>
                    <a:pt x="7061" y="2556"/>
                  </a:lnTo>
                  <a:lnTo>
                    <a:pt x="6929" y="2793"/>
                  </a:lnTo>
                  <a:lnTo>
                    <a:pt x="6771" y="3031"/>
                  </a:lnTo>
                  <a:lnTo>
                    <a:pt x="6560" y="3241"/>
                  </a:lnTo>
                  <a:lnTo>
                    <a:pt x="6323" y="3426"/>
                  </a:lnTo>
                  <a:lnTo>
                    <a:pt x="6086" y="3610"/>
                  </a:lnTo>
                  <a:lnTo>
                    <a:pt x="5796" y="3768"/>
                  </a:lnTo>
                  <a:lnTo>
                    <a:pt x="5507" y="3926"/>
                  </a:lnTo>
                  <a:lnTo>
                    <a:pt x="4901" y="4190"/>
                  </a:lnTo>
                  <a:lnTo>
                    <a:pt x="4321" y="4427"/>
                  </a:lnTo>
                  <a:lnTo>
                    <a:pt x="3742" y="4611"/>
                  </a:lnTo>
                  <a:lnTo>
                    <a:pt x="3267" y="4743"/>
                  </a:lnTo>
                  <a:lnTo>
                    <a:pt x="1792" y="5165"/>
                  </a:lnTo>
                  <a:lnTo>
                    <a:pt x="1054" y="5402"/>
                  </a:lnTo>
                  <a:lnTo>
                    <a:pt x="317" y="5639"/>
                  </a:lnTo>
                  <a:lnTo>
                    <a:pt x="317" y="5639"/>
                  </a:lnTo>
                  <a:lnTo>
                    <a:pt x="896" y="4875"/>
                  </a:lnTo>
                  <a:lnTo>
                    <a:pt x="1502" y="4137"/>
                  </a:lnTo>
                  <a:lnTo>
                    <a:pt x="2134" y="3426"/>
                  </a:lnTo>
                  <a:lnTo>
                    <a:pt x="2767" y="2714"/>
                  </a:lnTo>
                  <a:lnTo>
                    <a:pt x="3083" y="2372"/>
                  </a:lnTo>
                  <a:lnTo>
                    <a:pt x="3425" y="2056"/>
                  </a:lnTo>
                  <a:lnTo>
                    <a:pt x="3768" y="1766"/>
                  </a:lnTo>
                  <a:lnTo>
                    <a:pt x="4137" y="1450"/>
                  </a:lnTo>
                  <a:lnTo>
                    <a:pt x="4295" y="1344"/>
                  </a:lnTo>
                  <a:lnTo>
                    <a:pt x="4506" y="1239"/>
                  </a:lnTo>
                  <a:lnTo>
                    <a:pt x="4743" y="1107"/>
                  </a:lnTo>
                  <a:lnTo>
                    <a:pt x="5006" y="1002"/>
                  </a:lnTo>
                  <a:lnTo>
                    <a:pt x="5296" y="897"/>
                  </a:lnTo>
                  <a:lnTo>
                    <a:pt x="5586" y="791"/>
                  </a:lnTo>
                  <a:lnTo>
                    <a:pt x="5875" y="739"/>
                  </a:lnTo>
                  <a:lnTo>
                    <a:pt x="6165" y="712"/>
                  </a:lnTo>
                  <a:close/>
                  <a:moveTo>
                    <a:pt x="5981" y="1"/>
                  </a:moveTo>
                  <a:lnTo>
                    <a:pt x="5744" y="27"/>
                  </a:lnTo>
                  <a:lnTo>
                    <a:pt x="5480" y="80"/>
                  </a:lnTo>
                  <a:lnTo>
                    <a:pt x="5217" y="133"/>
                  </a:lnTo>
                  <a:lnTo>
                    <a:pt x="4980" y="238"/>
                  </a:lnTo>
                  <a:lnTo>
                    <a:pt x="4743" y="317"/>
                  </a:lnTo>
                  <a:lnTo>
                    <a:pt x="4506" y="449"/>
                  </a:lnTo>
                  <a:lnTo>
                    <a:pt x="4084" y="712"/>
                  </a:lnTo>
                  <a:lnTo>
                    <a:pt x="3425" y="1213"/>
                  </a:lnTo>
                  <a:lnTo>
                    <a:pt x="2819" y="1766"/>
                  </a:lnTo>
                  <a:lnTo>
                    <a:pt x="2240" y="2346"/>
                  </a:lnTo>
                  <a:lnTo>
                    <a:pt x="1687" y="2978"/>
                  </a:lnTo>
                  <a:lnTo>
                    <a:pt x="1212" y="3637"/>
                  </a:lnTo>
                  <a:lnTo>
                    <a:pt x="764" y="4322"/>
                  </a:lnTo>
                  <a:lnTo>
                    <a:pt x="343" y="5059"/>
                  </a:lnTo>
                  <a:lnTo>
                    <a:pt x="0" y="5797"/>
                  </a:lnTo>
                  <a:lnTo>
                    <a:pt x="0" y="5850"/>
                  </a:lnTo>
                  <a:lnTo>
                    <a:pt x="27" y="5902"/>
                  </a:lnTo>
                  <a:lnTo>
                    <a:pt x="53" y="5902"/>
                  </a:lnTo>
                  <a:lnTo>
                    <a:pt x="53" y="6034"/>
                  </a:lnTo>
                  <a:lnTo>
                    <a:pt x="132" y="6139"/>
                  </a:lnTo>
                  <a:lnTo>
                    <a:pt x="185" y="6192"/>
                  </a:lnTo>
                  <a:lnTo>
                    <a:pt x="238" y="6218"/>
                  </a:lnTo>
                  <a:lnTo>
                    <a:pt x="396" y="6218"/>
                  </a:lnTo>
                  <a:lnTo>
                    <a:pt x="1924" y="5823"/>
                  </a:lnTo>
                  <a:lnTo>
                    <a:pt x="2688" y="5639"/>
                  </a:lnTo>
                  <a:lnTo>
                    <a:pt x="3478" y="5428"/>
                  </a:lnTo>
                  <a:lnTo>
                    <a:pt x="4242" y="5165"/>
                  </a:lnTo>
                  <a:lnTo>
                    <a:pt x="4980" y="4901"/>
                  </a:lnTo>
                  <a:lnTo>
                    <a:pt x="5349" y="4743"/>
                  </a:lnTo>
                  <a:lnTo>
                    <a:pt x="5717" y="4559"/>
                  </a:lnTo>
                  <a:lnTo>
                    <a:pt x="6060" y="4374"/>
                  </a:lnTo>
                  <a:lnTo>
                    <a:pt x="6402" y="4163"/>
                  </a:lnTo>
                  <a:lnTo>
                    <a:pt x="6771" y="3874"/>
                  </a:lnTo>
                  <a:lnTo>
                    <a:pt x="7140" y="3531"/>
                  </a:lnTo>
                  <a:lnTo>
                    <a:pt x="7324" y="3347"/>
                  </a:lnTo>
                  <a:lnTo>
                    <a:pt x="7483" y="3162"/>
                  </a:lnTo>
                  <a:lnTo>
                    <a:pt x="7614" y="2952"/>
                  </a:lnTo>
                  <a:lnTo>
                    <a:pt x="7720" y="2741"/>
                  </a:lnTo>
                  <a:lnTo>
                    <a:pt x="7825" y="2530"/>
                  </a:lnTo>
                  <a:lnTo>
                    <a:pt x="7904" y="2293"/>
                  </a:lnTo>
                  <a:lnTo>
                    <a:pt x="7957" y="2082"/>
                  </a:lnTo>
                  <a:lnTo>
                    <a:pt x="7983" y="1845"/>
                  </a:lnTo>
                  <a:lnTo>
                    <a:pt x="7983" y="1608"/>
                  </a:lnTo>
                  <a:lnTo>
                    <a:pt x="7930" y="1371"/>
                  </a:lnTo>
                  <a:lnTo>
                    <a:pt x="7851" y="1134"/>
                  </a:lnTo>
                  <a:lnTo>
                    <a:pt x="7720" y="870"/>
                  </a:lnTo>
                  <a:lnTo>
                    <a:pt x="7562" y="660"/>
                  </a:lnTo>
                  <a:lnTo>
                    <a:pt x="7377" y="449"/>
                  </a:lnTo>
                  <a:lnTo>
                    <a:pt x="7166" y="291"/>
                  </a:lnTo>
                  <a:lnTo>
                    <a:pt x="6956" y="185"/>
                  </a:lnTo>
                  <a:lnTo>
                    <a:pt x="6745" y="80"/>
                  </a:lnTo>
                  <a:lnTo>
                    <a:pt x="6481" y="27"/>
                  </a:lnTo>
                  <a:lnTo>
                    <a:pt x="62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02"/>
            <p:cNvSpPr/>
            <p:nvPr/>
          </p:nvSpPr>
          <p:spPr>
            <a:xfrm>
              <a:off x="1388948" y="4053381"/>
              <a:ext cx="154781" cy="104991"/>
            </a:xfrm>
            <a:custGeom>
              <a:avLst/>
              <a:gdLst/>
              <a:ahLst/>
              <a:cxnLst/>
              <a:rect l="l" t="t" r="r" b="b"/>
              <a:pathLst>
                <a:path w="8353" h="5666" extrusionOk="0">
                  <a:moveTo>
                    <a:pt x="1739" y="686"/>
                  </a:moveTo>
                  <a:lnTo>
                    <a:pt x="2003" y="712"/>
                  </a:lnTo>
                  <a:lnTo>
                    <a:pt x="2319" y="738"/>
                  </a:lnTo>
                  <a:lnTo>
                    <a:pt x="2609" y="791"/>
                  </a:lnTo>
                  <a:lnTo>
                    <a:pt x="2899" y="870"/>
                  </a:lnTo>
                  <a:lnTo>
                    <a:pt x="3188" y="976"/>
                  </a:lnTo>
                  <a:lnTo>
                    <a:pt x="3426" y="1055"/>
                  </a:lnTo>
                  <a:lnTo>
                    <a:pt x="3636" y="1160"/>
                  </a:lnTo>
                  <a:lnTo>
                    <a:pt x="3821" y="1265"/>
                  </a:lnTo>
                  <a:lnTo>
                    <a:pt x="4585" y="1792"/>
                  </a:lnTo>
                  <a:lnTo>
                    <a:pt x="5296" y="2398"/>
                  </a:lnTo>
                  <a:lnTo>
                    <a:pt x="6007" y="3030"/>
                  </a:lnTo>
                  <a:lnTo>
                    <a:pt x="6692" y="3689"/>
                  </a:lnTo>
                  <a:lnTo>
                    <a:pt x="7351" y="4374"/>
                  </a:lnTo>
                  <a:lnTo>
                    <a:pt x="8010" y="5085"/>
                  </a:lnTo>
                  <a:lnTo>
                    <a:pt x="7272" y="4901"/>
                  </a:lnTo>
                  <a:lnTo>
                    <a:pt x="6508" y="4769"/>
                  </a:lnTo>
                  <a:lnTo>
                    <a:pt x="5006" y="4479"/>
                  </a:lnTo>
                  <a:lnTo>
                    <a:pt x="4506" y="4374"/>
                  </a:lnTo>
                  <a:lnTo>
                    <a:pt x="3926" y="4216"/>
                  </a:lnTo>
                  <a:lnTo>
                    <a:pt x="3294" y="4058"/>
                  </a:lnTo>
                  <a:lnTo>
                    <a:pt x="2662" y="3847"/>
                  </a:lnTo>
                  <a:lnTo>
                    <a:pt x="2372" y="3715"/>
                  </a:lnTo>
                  <a:lnTo>
                    <a:pt x="2082" y="3584"/>
                  </a:lnTo>
                  <a:lnTo>
                    <a:pt x="1818" y="3426"/>
                  </a:lnTo>
                  <a:lnTo>
                    <a:pt x="1555" y="3268"/>
                  </a:lnTo>
                  <a:lnTo>
                    <a:pt x="1344" y="3057"/>
                  </a:lnTo>
                  <a:lnTo>
                    <a:pt x="1160" y="2872"/>
                  </a:lnTo>
                  <a:lnTo>
                    <a:pt x="1002" y="2635"/>
                  </a:lnTo>
                  <a:lnTo>
                    <a:pt x="896" y="2398"/>
                  </a:lnTo>
                  <a:lnTo>
                    <a:pt x="817" y="2161"/>
                  </a:lnTo>
                  <a:lnTo>
                    <a:pt x="765" y="1950"/>
                  </a:lnTo>
                  <a:lnTo>
                    <a:pt x="738" y="1766"/>
                  </a:lnTo>
                  <a:lnTo>
                    <a:pt x="738" y="1608"/>
                  </a:lnTo>
                  <a:lnTo>
                    <a:pt x="738" y="1450"/>
                  </a:lnTo>
                  <a:lnTo>
                    <a:pt x="765" y="1318"/>
                  </a:lnTo>
                  <a:lnTo>
                    <a:pt x="817" y="1186"/>
                  </a:lnTo>
                  <a:lnTo>
                    <a:pt x="870" y="1081"/>
                  </a:lnTo>
                  <a:lnTo>
                    <a:pt x="949" y="1002"/>
                  </a:lnTo>
                  <a:lnTo>
                    <a:pt x="1028" y="923"/>
                  </a:lnTo>
                  <a:lnTo>
                    <a:pt x="1133" y="844"/>
                  </a:lnTo>
                  <a:lnTo>
                    <a:pt x="1239" y="791"/>
                  </a:lnTo>
                  <a:lnTo>
                    <a:pt x="1476" y="738"/>
                  </a:lnTo>
                  <a:lnTo>
                    <a:pt x="1739" y="686"/>
                  </a:lnTo>
                  <a:close/>
                  <a:moveTo>
                    <a:pt x="1581" y="1"/>
                  </a:moveTo>
                  <a:lnTo>
                    <a:pt x="1344" y="53"/>
                  </a:lnTo>
                  <a:lnTo>
                    <a:pt x="1107" y="133"/>
                  </a:lnTo>
                  <a:lnTo>
                    <a:pt x="896" y="238"/>
                  </a:lnTo>
                  <a:lnTo>
                    <a:pt x="686" y="396"/>
                  </a:lnTo>
                  <a:lnTo>
                    <a:pt x="501" y="554"/>
                  </a:lnTo>
                  <a:lnTo>
                    <a:pt x="317" y="765"/>
                  </a:lnTo>
                  <a:lnTo>
                    <a:pt x="185" y="1028"/>
                  </a:lnTo>
                  <a:lnTo>
                    <a:pt x="80" y="1265"/>
                  </a:lnTo>
                  <a:lnTo>
                    <a:pt x="27" y="1529"/>
                  </a:lnTo>
                  <a:lnTo>
                    <a:pt x="1" y="1766"/>
                  </a:lnTo>
                  <a:lnTo>
                    <a:pt x="1" y="2003"/>
                  </a:lnTo>
                  <a:lnTo>
                    <a:pt x="53" y="2240"/>
                  </a:lnTo>
                  <a:lnTo>
                    <a:pt x="132" y="2451"/>
                  </a:lnTo>
                  <a:lnTo>
                    <a:pt x="211" y="2662"/>
                  </a:lnTo>
                  <a:lnTo>
                    <a:pt x="343" y="2872"/>
                  </a:lnTo>
                  <a:lnTo>
                    <a:pt x="475" y="3083"/>
                  </a:lnTo>
                  <a:lnTo>
                    <a:pt x="633" y="3268"/>
                  </a:lnTo>
                  <a:lnTo>
                    <a:pt x="817" y="3452"/>
                  </a:lnTo>
                  <a:lnTo>
                    <a:pt x="1002" y="3610"/>
                  </a:lnTo>
                  <a:lnTo>
                    <a:pt x="1397" y="3900"/>
                  </a:lnTo>
                  <a:lnTo>
                    <a:pt x="1818" y="4163"/>
                  </a:lnTo>
                  <a:lnTo>
                    <a:pt x="2161" y="4321"/>
                  </a:lnTo>
                  <a:lnTo>
                    <a:pt x="2530" y="4479"/>
                  </a:lnTo>
                  <a:lnTo>
                    <a:pt x="2899" y="4638"/>
                  </a:lnTo>
                  <a:lnTo>
                    <a:pt x="3294" y="4769"/>
                  </a:lnTo>
                  <a:lnTo>
                    <a:pt x="4058" y="4980"/>
                  </a:lnTo>
                  <a:lnTo>
                    <a:pt x="4822" y="5138"/>
                  </a:lnTo>
                  <a:lnTo>
                    <a:pt x="5612" y="5296"/>
                  </a:lnTo>
                  <a:lnTo>
                    <a:pt x="6429" y="5428"/>
                  </a:lnTo>
                  <a:lnTo>
                    <a:pt x="7983" y="5665"/>
                  </a:lnTo>
                  <a:lnTo>
                    <a:pt x="8115" y="5665"/>
                  </a:lnTo>
                  <a:lnTo>
                    <a:pt x="8194" y="5612"/>
                  </a:lnTo>
                  <a:lnTo>
                    <a:pt x="8220" y="5586"/>
                  </a:lnTo>
                  <a:lnTo>
                    <a:pt x="8299" y="5454"/>
                  </a:lnTo>
                  <a:lnTo>
                    <a:pt x="8299" y="5323"/>
                  </a:lnTo>
                  <a:lnTo>
                    <a:pt x="8326" y="5270"/>
                  </a:lnTo>
                  <a:lnTo>
                    <a:pt x="8352" y="5243"/>
                  </a:lnTo>
                  <a:lnTo>
                    <a:pt x="8326" y="5217"/>
                  </a:lnTo>
                  <a:lnTo>
                    <a:pt x="7904" y="4506"/>
                  </a:lnTo>
                  <a:lnTo>
                    <a:pt x="7430" y="3821"/>
                  </a:lnTo>
                  <a:lnTo>
                    <a:pt x="6929" y="3189"/>
                  </a:lnTo>
                  <a:lnTo>
                    <a:pt x="6376" y="2556"/>
                  </a:lnTo>
                  <a:lnTo>
                    <a:pt x="5797" y="2003"/>
                  </a:lnTo>
                  <a:lnTo>
                    <a:pt x="5164" y="1450"/>
                  </a:lnTo>
                  <a:lnTo>
                    <a:pt x="4506" y="949"/>
                  </a:lnTo>
                  <a:lnTo>
                    <a:pt x="3794" y="501"/>
                  </a:lnTo>
                  <a:lnTo>
                    <a:pt x="3584" y="396"/>
                  </a:lnTo>
                  <a:lnTo>
                    <a:pt x="3373" y="291"/>
                  </a:lnTo>
                  <a:lnTo>
                    <a:pt x="3136" y="185"/>
                  </a:lnTo>
                  <a:lnTo>
                    <a:pt x="2872" y="106"/>
                  </a:lnTo>
                  <a:lnTo>
                    <a:pt x="2609" y="53"/>
                  </a:lnTo>
                  <a:lnTo>
                    <a:pt x="23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02"/>
            <p:cNvSpPr/>
            <p:nvPr/>
          </p:nvSpPr>
          <p:spPr>
            <a:xfrm>
              <a:off x="1117517" y="1792109"/>
              <a:ext cx="812837" cy="2320327"/>
            </a:xfrm>
            <a:custGeom>
              <a:avLst/>
              <a:gdLst/>
              <a:ahLst/>
              <a:cxnLst/>
              <a:rect l="l" t="t" r="r" b="b"/>
              <a:pathLst>
                <a:path w="43866" h="125220" extrusionOk="0">
                  <a:moveTo>
                    <a:pt x="13173" y="1"/>
                  </a:moveTo>
                  <a:lnTo>
                    <a:pt x="12251" y="9011"/>
                  </a:lnTo>
                  <a:lnTo>
                    <a:pt x="11303" y="18416"/>
                  </a:lnTo>
                  <a:lnTo>
                    <a:pt x="10196" y="29481"/>
                  </a:lnTo>
                  <a:lnTo>
                    <a:pt x="9090" y="40968"/>
                  </a:lnTo>
                  <a:lnTo>
                    <a:pt x="8089" y="51611"/>
                  </a:lnTo>
                  <a:lnTo>
                    <a:pt x="7694" y="56274"/>
                  </a:lnTo>
                  <a:lnTo>
                    <a:pt x="7351" y="60226"/>
                  </a:lnTo>
                  <a:lnTo>
                    <a:pt x="7114" y="63387"/>
                  </a:lnTo>
                  <a:lnTo>
                    <a:pt x="7009" y="65574"/>
                  </a:lnTo>
                  <a:lnTo>
                    <a:pt x="6903" y="66812"/>
                  </a:lnTo>
                  <a:lnTo>
                    <a:pt x="6666" y="69078"/>
                  </a:lnTo>
                  <a:lnTo>
                    <a:pt x="5849" y="76165"/>
                  </a:lnTo>
                  <a:lnTo>
                    <a:pt x="4717" y="85596"/>
                  </a:lnTo>
                  <a:lnTo>
                    <a:pt x="3452" y="96134"/>
                  </a:lnTo>
                  <a:lnTo>
                    <a:pt x="1081" y="115472"/>
                  </a:lnTo>
                  <a:lnTo>
                    <a:pt x="1" y="124139"/>
                  </a:lnTo>
                  <a:lnTo>
                    <a:pt x="25134" y="125220"/>
                  </a:lnTo>
                  <a:lnTo>
                    <a:pt x="25740" y="117369"/>
                  </a:lnTo>
                  <a:lnTo>
                    <a:pt x="26372" y="109123"/>
                  </a:lnTo>
                  <a:lnTo>
                    <a:pt x="27084" y="99401"/>
                  </a:lnTo>
                  <a:lnTo>
                    <a:pt x="27821" y="89232"/>
                  </a:lnTo>
                  <a:lnTo>
                    <a:pt x="28480" y="79669"/>
                  </a:lnTo>
                  <a:lnTo>
                    <a:pt x="28743" y="75453"/>
                  </a:lnTo>
                  <a:lnTo>
                    <a:pt x="28980" y="71765"/>
                  </a:lnTo>
                  <a:lnTo>
                    <a:pt x="29139" y="68788"/>
                  </a:lnTo>
                  <a:lnTo>
                    <a:pt x="29218" y="66575"/>
                  </a:lnTo>
                  <a:lnTo>
                    <a:pt x="29270" y="65337"/>
                  </a:lnTo>
                  <a:lnTo>
                    <a:pt x="29376" y="63440"/>
                  </a:lnTo>
                  <a:lnTo>
                    <a:pt x="29718" y="58013"/>
                  </a:lnTo>
                  <a:lnTo>
                    <a:pt x="30219" y="51163"/>
                  </a:lnTo>
                  <a:lnTo>
                    <a:pt x="30746" y="43707"/>
                  </a:lnTo>
                  <a:lnTo>
                    <a:pt x="31747" y="30298"/>
                  </a:lnTo>
                  <a:lnTo>
                    <a:pt x="32195" y="24344"/>
                  </a:lnTo>
                  <a:lnTo>
                    <a:pt x="32985" y="23922"/>
                  </a:lnTo>
                  <a:lnTo>
                    <a:pt x="33749" y="23501"/>
                  </a:lnTo>
                  <a:lnTo>
                    <a:pt x="34539" y="23105"/>
                  </a:lnTo>
                  <a:lnTo>
                    <a:pt x="35356" y="22737"/>
                  </a:lnTo>
                  <a:lnTo>
                    <a:pt x="36146" y="22368"/>
                  </a:lnTo>
                  <a:lnTo>
                    <a:pt x="36963" y="22025"/>
                  </a:lnTo>
                  <a:lnTo>
                    <a:pt x="37806" y="21709"/>
                  </a:lnTo>
                  <a:lnTo>
                    <a:pt x="38623" y="21419"/>
                  </a:lnTo>
                  <a:lnTo>
                    <a:pt x="38939" y="20629"/>
                  </a:lnTo>
                  <a:lnTo>
                    <a:pt x="39229" y="19812"/>
                  </a:lnTo>
                  <a:lnTo>
                    <a:pt x="39808" y="18100"/>
                  </a:lnTo>
                  <a:lnTo>
                    <a:pt x="40335" y="16361"/>
                  </a:lnTo>
                  <a:lnTo>
                    <a:pt x="40836" y="14570"/>
                  </a:lnTo>
                  <a:lnTo>
                    <a:pt x="41310" y="12752"/>
                  </a:lnTo>
                  <a:lnTo>
                    <a:pt x="41732" y="10987"/>
                  </a:lnTo>
                  <a:lnTo>
                    <a:pt x="42127" y="9248"/>
                  </a:lnTo>
                  <a:lnTo>
                    <a:pt x="42496" y="7588"/>
                  </a:lnTo>
                  <a:lnTo>
                    <a:pt x="42812" y="6007"/>
                  </a:lnTo>
                  <a:lnTo>
                    <a:pt x="43101" y="4585"/>
                  </a:lnTo>
                  <a:lnTo>
                    <a:pt x="43523" y="2161"/>
                  </a:lnTo>
                  <a:lnTo>
                    <a:pt x="43786" y="580"/>
                  </a:lnTo>
                  <a:lnTo>
                    <a:pt x="438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02"/>
            <p:cNvSpPr/>
            <p:nvPr/>
          </p:nvSpPr>
          <p:spPr>
            <a:xfrm>
              <a:off x="1142903" y="4008482"/>
              <a:ext cx="429136" cy="20994"/>
            </a:xfrm>
            <a:custGeom>
              <a:avLst/>
              <a:gdLst/>
              <a:ahLst/>
              <a:cxnLst/>
              <a:rect l="l" t="t" r="r" b="b"/>
              <a:pathLst>
                <a:path w="23159" h="1133" extrusionOk="0">
                  <a:moveTo>
                    <a:pt x="1186" y="0"/>
                  </a:moveTo>
                  <a:lnTo>
                    <a:pt x="501" y="26"/>
                  </a:lnTo>
                  <a:lnTo>
                    <a:pt x="27" y="53"/>
                  </a:lnTo>
                  <a:lnTo>
                    <a:pt x="1" y="79"/>
                  </a:lnTo>
                  <a:lnTo>
                    <a:pt x="1" y="105"/>
                  </a:lnTo>
                  <a:lnTo>
                    <a:pt x="1" y="132"/>
                  </a:lnTo>
                  <a:lnTo>
                    <a:pt x="27" y="132"/>
                  </a:lnTo>
                  <a:lnTo>
                    <a:pt x="501" y="211"/>
                  </a:lnTo>
                  <a:lnTo>
                    <a:pt x="1160" y="290"/>
                  </a:lnTo>
                  <a:lnTo>
                    <a:pt x="3057" y="422"/>
                  </a:lnTo>
                  <a:lnTo>
                    <a:pt x="5480" y="553"/>
                  </a:lnTo>
                  <a:lnTo>
                    <a:pt x="8141" y="685"/>
                  </a:lnTo>
                  <a:lnTo>
                    <a:pt x="13252" y="896"/>
                  </a:lnTo>
                  <a:lnTo>
                    <a:pt x="16361" y="1001"/>
                  </a:lnTo>
                  <a:lnTo>
                    <a:pt x="18521" y="1054"/>
                  </a:lnTo>
                  <a:lnTo>
                    <a:pt x="19733" y="1080"/>
                  </a:lnTo>
                  <a:lnTo>
                    <a:pt x="20919" y="1080"/>
                  </a:lnTo>
                  <a:lnTo>
                    <a:pt x="23079" y="1133"/>
                  </a:lnTo>
                  <a:lnTo>
                    <a:pt x="23132" y="1133"/>
                  </a:lnTo>
                  <a:lnTo>
                    <a:pt x="23158" y="1080"/>
                  </a:lnTo>
                  <a:lnTo>
                    <a:pt x="23158" y="1054"/>
                  </a:lnTo>
                  <a:lnTo>
                    <a:pt x="23132" y="1027"/>
                  </a:lnTo>
                  <a:lnTo>
                    <a:pt x="23079" y="1027"/>
                  </a:lnTo>
                  <a:lnTo>
                    <a:pt x="20945" y="869"/>
                  </a:lnTo>
                  <a:lnTo>
                    <a:pt x="19733" y="790"/>
                  </a:lnTo>
                  <a:lnTo>
                    <a:pt x="18521" y="711"/>
                  </a:lnTo>
                  <a:lnTo>
                    <a:pt x="16361" y="580"/>
                  </a:lnTo>
                  <a:lnTo>
                    <a:pt x="13252" y="422"/>
                  </a:lnTo>
                  <a:lnTo>
                    <a:pt x="8168" y="184"/>
                  </a:lnTo>
                  <a:lnTo>
                    <a:pt x="5480" y="105"/>
                  </a:lnTo>
                  <a:lnTo>
                    <a:pt x="3083" y="26"/>
                  </a:lnTo>
                  <a:lnTo>
                    <a:pt x="118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02"/>
            <p:cNvSpPr/>
            <p:nvPr/>
          </p:nvSpPr>
          <p:spPr>
            <a:xfrm>
              <a:off x="1184411" y="1853129"/>
              <a:ext cx="222138" cy="2096262"/>
            </a:xfrm>
            <a:custGeom>
              <a:avLst/>
              <a:gdLst/>
              <a:ahLst/>
              <a:cxnLst/>
              <a:rect l="l" t="t" r="r" b="b"/>
              <a:pathLst>
                <a:path w="11988" h="113128" extrusionOk="0">
                  <a:moveTo>
                    <a:pt x="11908" y="1"/>
                  </a:moveTo>
                  <a:lnTo>
                    <a:pt x="11829" y="27"/>
                  </a:lnTo>
                  <a:lnTo>
                    <a:pt x="11803" y="54"/>
                  </a:lnTo>
                  <a:lnTo>
                    <a:pt x="11803" y="106"/>
                  </a:lnTo>
                  <a:lnTo>
                    <a:pt x="10933" y="10829"/>
                  </a:lnTo>
                  <a:lnTo>
                    <a:pt x="10038" y="21551"/>
                  </a:lnTo>
                  <a:lnTo>
                    <a:pt x="9115" y="32274"/>
                  </a:lnTo>
                  <a:lnTo>
                    <a:pt x="8167" y="42996"/>
                  </a:lnTo>
                  <a:lnTo>
                    <a:pt x="7666" y="48344"/>
                  </a:lnTo>
                  <a:lnTo>
                    <a:pt x="7140" y="53719"/>
                  </a:lnTo>
                  <a:lnTo>
                    <a:pt x="6586" y="59093"/>
                  </a:lnTo>
                  <a:lnTo>
                    <a:pt x="6033" y="64468"/>
                  </a:lnTo>
                  <a:lnTo>
                    <a:pt x="5427" y="69842"/>
                  </a:lnTo>
                  <a:lnTo>
                    <a:pt x="4795" y="75190"/>
                  </a:lnTo>
                  <a:lnTo>
                    <a:pt x="4136" y="80565"/>
                  </a:lnTo>
                  <a:lnTo>
                    <a:pt x="3451" y="85913"/>
                  </a:lnTo>
                  <a:lnTo>
                    <a:pt x="3056" y="89048"/>
                  </a:lnTo>
                  <a:lnTo>
                    <a:pt x="2661" y="92420"/>
                  </a:lnTo>
                  <a:lnTo>
                    <a:pt x="1818" y="99507"/>
                  </a:lnTo>
                  <a:lnTo>
                    <a:pt x="1370" y="103090"/>
                  </a:lnTo>
                  <a:lnTo>
                    <a:pt x="922" y="106620"/>
                  </a:lnTo>
                  <a:lnTo>
                    <a:pt x="474" y="109966"/>
                  </a:lnTo>
                  <a:lnTo>
                    <a:pt x="0" y="113075"/>
                  </a:lnTo>
                  <a:lnTo>
                    <a:pt x="26" y="113127"/>
                  </a:lnTo>
                  <a:lnTo>
                    <a:pt x="79" y="113127"/>
                  </a:lnTo>
                  <a:lnTo>
                    <a:pt x="105" y="113075"/>
                  </a:lnTo>
                  <a:lnTo>
                    <a:pt x="553" y="110387"/>
                  </a:lnTo>
                  <a:lnTo>
                    <a:pt x="1001" y="107647"/>
                  </a:lnTo>
                  <a:lnTo>
                    <a:pt x="1449" y="104829"/>
                  </a:lnTo>
                  <a:lnTo>
                    <a:pt x="1871" y="101957"/>
                  </a:lnTo>
                  <a:lnTo>
                    <a:pt x="2266" y="99059"/>
                  </a:lnTo>
                  <a:lnTo>
                    <a:pt x="2687" y="96108"/>
                  </a:lnTo>
                  <a:lnTo>
                    <a:pt x="3425" y="90181"/>
                  </a:lnTo>
                  <a:lnTo>
                    <a:pt x="4136" y="84253"/>
                  </a:lnTo>
                  <a:lnTo>
                    <a:pt x="4821" y="78378"/>
                  </a:lnTo>
                  <a:lnTo>
                    <a:pt x="6112" y="67181"/>
                  </a:lnTo>
                  <a:lnTo>
                    <a:pt x="6692" y="61833"/>
                  </a:lnTo>
                  <a:lnTo>
                    <a:pt x="7271" y="56485"/>
                  </a:lnTo>
                  <a:lnTo>
                    <a:pt x="7798" y="51137"/>
                  </a:lnTo>
                  <a:lnTo>
                    <a:pt x="8299" y="45762"/>
                  </a:lnTo>
                  <a:lnTo>
                    <a:pt x="8773" y="40414"/>
                  </a:lnTo>
                  <a:lnTo>
                    <a:pt x="9247" y="35066"/>
                  </a:lnTo>
                  <a:lnTo>
                    <a:pt x="10143" y="24344"/>
                  </a:lnTo>
                  <a:lnTo>
                    <a:pt x="10617" y="18284"/>
                  </a:lnTo>
                  <a:lnTo>
                    <a:pt x="11091" y="12199"/>
                  </a:lnTo>
                  <a:lnTo>
                    <a:pt x="11987" y="80"/>
                  </a:lnTo>
                  <a:lnTo>
                    <a:pt x="11987" y="27"/>
                  </a:lnTo>
                  <a:lnTo>
                    <a:pt x="11961" y="27"/>
                  </a:lnTo>
                  <a:lnTo>
                    <a:pt x="119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02"/>
            <p:cNvSpPr/>
            <p:nvPr/>
          </p:nvSpPr>
          <p:spPr>
            <a:xfrm>
              <a:off x="1713099" y="2178762"/>
              <a:ext cx="144534" cy="67875"/>
            </a:xfrm>
            <a:custGeom>
              <a:avLst/>
              <a:gdLst/>
              <a:ahLst/>
              <a:cxnLst/>
              <a:rect l="l" t="t" r="r" b="b"/>
              <a:pathLst>
                <a:path w="7800" h="3663" extrusionOk="0">
                  <a:moveTo>
                    <a:pt x="7562" y="0"/>
                  </a:moveTo>
                  <a:lnTo>
                    <a:pt x="6587" y="369"/>
                  </a:lnTo>
                  <a:lnTo>
                    <a:pt x="5612" y="764"/>
                  </a:lnTo>
                  <a:lnTo>
                    <a:pt x="4664" y="1159"/>
                  </a:lnTo>
                  <a:lnTo>
                    <a:pt x="3716" y="1607"/>
                  </a:lnTo>
                  <a:lnTo>
                    <a:pt x="2793" y="2055"/>
                  </a:lnTo>
                  <a:lnTo>
                    <a:pt x="1871" y="2503"/>
                  </a:lnTo>
                  <a:lnTo>
                    <a:pt x="949" y="3003"/>
                  </a:lnTo>
                  <a:lnTo>
                    <a:pt x="27" y="3504"/>
                  </a:lnTo>
                  <a:lnTo>
                    <a:pt x="1" y="3557"/>
                  </a:lnTo>
                  <a:lnTo>
                    <a:pt x="1" y="3609"/>
                  </a:lnTo>
                  <a:lnTo>
                    <a:pt x="54" y="3662"/>
                  </a:lnTo>
                  <a:lnTo>
                    <a:pt x="106" y="3662"/>
                  </a:lnTo>
                  <a:lnTo>
                    <a:pt x="3926" y="2029"/>
                  </a:lnTo>
                  <a:lnTo>
                    <a:pt x="5823" y="1186"/>
                  </a:lnTo>
                  <a:lnTo>
                    <a:pt x="6772" y="764"/>
                  </a:lnTo>
                  <a:lnTo>
                    <a:pt x="7694" y="316"/>
                  </a:lnTo>
                  <a:lnTo>
                    <a:pt x="7746" y="264"/>
                  </a:lnTo>
                  <a:lnTo>
                    <a:pt x="7773" y="211"/>
                  </a:lnTo>
                  <a:lnTo>
                    <a:pt x="7799" y="158"/>
                  </a:lnTo>
                  <a:lnTo>
                    <a:pt x="7773" y="79"/>
                  </a:lnTo>
                  <a:lnTo>
                    <a:pt x="7746" y="26"/>
                  </a:lnTo>
                  <a:lnTo>
                    <a:pt x="76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02"/>
            <p:cNvSpPr/>
            <p:nvPr/>
          </p:nvSpPr>
          <p:spPr>
            <a:xfrm>
              <a:off x="1772655" y="1855575"/>
              <a:ext cx="98635" cy="314399"/>
            </a:xfrm>
            <a:custGeom>
              <a:avLst/>
              <a:gdLst/>
              <a:ahLst/>
              <a:cxnLst/>
              <a:rect l="l" t="t" r="r" b="b"/>
              <a:pathLst>
                <a:path w="5323" h="16967" extrusionOk="0">
                  <a:moveTo>
                    <a:pt x="5007" y="1"/>
                  </a:moveTo>
                  <a:lnTo>
                    <a:pt x="5007" y="27"/>
                  </a:lnTo>
                  <a:lnTo>
                    <a:pt x="4980" y="80"/>
                  </a:lnTo>
                  <a:lnTo>
                    <a:pt x="4954" y="2187"/>
                  </a:lnTo>
                  <a:lnTo>
                    <a:pt x="4875" y="4295"/>
                  </a:lnTo>
                  <a:lnTo>
                    <a:pt x="4743" y="6429"/>
                  </a:lnTo>
                  <a:lnTo>
                    <a:pt x="4559" y="8536"/>
                  </a:lnTo>
                  <a:lnTo>
                    <a:pt x="4480" y="9274"/>
                  </a:lnTo>
                  <a:lnTo>
                    <a:pt x="4295" y="10407"/>
                  </a:lnTo>
                  <a:lnTo>
                    <a:pt x="4164" y="11066"/>
                  </a:lnTo>
                  <a:lnTo>
                    <a:pt x="4032" y="11777"/>
                  </a:lnTo>
                  <a:lnTo>
                    <a:pt x="3847" y="12488"/>
                  </a:lnTo>
                  <a:lnTo>
                    <a:pt x="3663" y="13226"/>
                  </a:lnTo>
                  <a:lnTo>
                    <a:pt x="3426" y="13911"/>
                  </a:lnTo>
                  <a:lnTo>
                    <a:pt x="3189" y="14569"/>
                  </a:lnTo>
                  <a:lnTo>
                    <a:pt x="2899" y="15175"/>
                  </a:lnTo>
                  <a:lnTo>
                    <a:pt x="2767" y="15439"/>
                  </a:lnTo>
                  <a:lnTo>
                    <a:pt x="2609" y="15676"/>
                  </a:lnTo>
                  <a:lnTo>
                    <a:pt x="2451" y="15913"/>
                  </a:lnTo>
                  <a:lnTo>
                    <a:pt x="2293" y="16097"/>
                  </a:lnTo>
                  <a:lnTo>
                    <a:pt x="2109" y="16256"/>
                  </a:lnTo>
                  <a:lnTo>
                    <a:pt x="1924" y="16387"/>
                  </a:lnTo>
                  <a:lnTo>
                    <a:pt x="1740" y="16466"/>
                  </a:lnTo>
                  <a:lnTo>
                    <a:pt x="1555" y="16545"/>
                  </a:lnTo>
                  <a:lnTo>
                    <a:pt x="1345" y="16545"/>
                  </a:lnTo>
                  <a:lnTo>
                    <a:pt x="1134" y="16519"/>
                  </a:lnTo>
                  <a:lnTo>
                    <a:pt x="1002" y="16466"/>
                  </a:lnTo>
                  <a:lnTo>
                    <a:pt x="897" y="16414"/>
                  </a:lnTo>
                  <a:lnTo>
                    <a:pt x="791" y="16308"/>
                  </a:lnTo>
                  <a:lnTo>
                    <a:pt x="712" y="16177"/>
                  </a:lnTo>
                  <a:lnTo>
                    <a:pt x="633" y="16045"/>
                  </a:lnTo>
                  <a:lnTo>
                    <a:pt x="581" y="15887"/>
                  </a:lnTo>
                  <a:lnTo>
                    <a:pt x="502" y="15492"/>
                  </a:lnTo>
                  <a:lnTo>
                    <a:pt x="528" y="14938"/>
                  </a:lnTo>
                  <a:lnTo>
                    <a:pt x="581" y="14385"/>
                  </a:lnTo>
                  <a:lnTo>
                    <a:pt x="686" y="13832"/>
                  </a:lnTo>
                  <a:lnTo>
                    <a:pt x="791" y="13305"/>
                  </a:lnTo>
                  <a:lnTo>
                    <a:pt x="976" y="12172"/>
                  </a:lnTo>
                  <a:lnTo>
                    <a:pt x="1134" y="11039"/>
                  </a:lnTo>
                  <a:lnTo>
                    <a:pt x="1266" y="9906"/>
                  </a:lnTo>
                  <a:lnTo>
                    <a:pt x="1397" y="8747"/>
                  </a:lnTo>
                  <a:lnTo>
                    <a:pt x="1476" y="7693"/>
                  </a:lnTo>
                  <a:lnTo>
                    <a:pt x="1529" y="6613"/>
                  </a:lnTo>
                  <a:lnTo>
                    <a:pt x="1555" y="5559"/>
                  </a:lnTo>
                  <a:lnTo>
                    <a:pt x="1555" y="4479"/>
                  </a:lnTo>
                  <a:lnTo>
                    <a:pt x="1529" y="3425"/>
                  </a:lnTo>
                  <a:lnTo>
                    <a:pt x="1476" y="2345"/>
                  </a:lnTo>
                  <a:lnTo>
                    <a:pt x="1397" y="1291"/>
                  </a:lnTo>
                  <a:lnTo>
                    <a:pt x="1292" y="238"/>
                  </a:lnTo>
                  <a:lnTo>
                    <a:pt x="1266" y="185"/>
                  </a:lnTo>
                  <a:lnTo>
                    <a:pt x="1213" y="159"/>
                  </a:lnTo>
                  <a:lnTo>
                    <a:pt x="1160" y="185"/>
                  </a:lnTo>
                  <a:lnTo>
                    <a:pt x="1160" y="238"/>
                  </a:lnTo>
                  <a:lnTo>
                    <a:pt x="1160" y="1687"/>
                  </a:lnTo>
                  <a:lnTo>
                    <a:pt x="1134" y="3162"/>
                  </a:lnTo>
                  <a:lnTo>
                    <a:pt x="1107" y="4637"/>
                  </a:lnTo>
                  <a:lnTo>
                    <a:pt x="1028" y="6113"/>
                  </a:lnTo>
                  <a:lnTo>
                    <a:pt x="923" y="7588"/>
                  </a:lnTo>
                  <a:lnTo>
                    <a:pt x="791" y="9037"/>
                  </a:lnTo>
                  <a:lnTo>
                    <a:pt x="633" y="10512"/>
                  </a:lnTo>
                  <a:lnTo>
                    <a:pt x="475" y="11961"/>
                  </a:lnTo>
                  <a:lnTo>
                    <a:pt x="343" y="12699"/>
                  </a:lnTo>
                  <a:lnTo>
                    <a:pt x="185" y="13489"/>
                  </a:lnTo>
                  <a:lnTo>
                    <a:pt x="54" y="14306"/>
                  </a:lnTo>
                  <a:lnTo>
                    <a:pt x="1" y="14675"/>
                  </a:lnTo>
                  <a:lnTo>
                    <a:pt x="1" y="15070"/>
                  </a:lnTo>
                  <a:lnTo>
                    <a:pt x="1" y="15413"/>
                  </a:lnTo>
                  <a:lnTo>
                    <a:pt x="27" y="15755"/>
                  </a:lnTo>
                  <a:lnTo>
                    <a:pt x="106" y="16045"/>
                  </a:lnTo>
                  <a:lnTo>
                    <a:pt x="212" y="16308"/>
                  </a:lnTo>
                  <a:lnTo>
                    <a:pt x="291" y="16440"/>
                  </a:lnTo>
                  <a:lnTo>
                    <a:pt x="370" y="16545"/>
                  </a:lnTo>
                  <a:lnTo>
                    <a:pt x="475" y="16651"/>
                  </a:lnTo>
                  <a:lnTo>
                    <a:pt x="607" y="16730"/>
                  </a:lnTo>
                  <a:lnTo>
                    <a:pt x="712" y="16809"/>
                  </a:lnTo>
                  <a:lnTo>
                    <a:pt x="870" y="16888"/>
                  </a:lnTo>
                  <a:lnTo>
                    <a:pt x="1028" y="16914"/>
                  </a:lnTo>
                  <a:lnTo>
                    <a:pt x="1213" y="16967"/>
                  </a:lnTo>
                  <a:lnTo>
                    <a:pt x="1555" y="16967"/>
                  </a:lnTo>
                  <a:lnTo>
                    <a:pt x="1740" y="16914"/>
                  </a:lnTo>
                  <a:lnTo>
                    <a:pt x="1898" y="16835"/>
                  </a:lnTo>
                  <a:lnTo>
                    <a:pt x="2082" y="16756"/>
                  </a:lnTo>
                  <a:lnTo>
                    <a:pt x="2240" y="16651"/>
                  </a:lnTo>
                  <a:lnTo>
                    <a:pt x="2398" y="16519"/>
                  </a:lnTo>
                  <a:lnTo>
                    <a:pt x="2530" y="16361"/>
                  </a:lnTo>
                  <a:lnTo>
                    <a:pt x="2846" y="16018"/>
                  </a:lnTo>
                  <a:lnTo>
                    <a:pt x="3110" y="15623"/>
                  </a:lnTo>
                  <a:lnTo>
                    <a:pt x="3373" y="15175"/>
                  </a:lnTo>
                  <a:lnTo>
                    <a:pt x="3610" y="14675"/>
                  </a:lnTo>
                  <a:lnTo>
                    <a:pt x="3821" y="14201"/>
                  </a:lnTo>
                  <a:lnTo>
                    <a:pt x="4032" y="13674"/>
                  </a:lnTo>
                  <a:lnTo>
                    <a:pt x="4348" y="12699"/>
                  </a:lnTo>
                  <a:lnTo>
                    <a:pt x="4585" y="11856"/>
                  </a:lnTo>
                  <a:lnTo>
                    <a:pt x="4743" y="11224"/>
                  </a:lnTo>
                  <a:lnTo>
                    <a:pt x="4954" y="9854"/>
                  </a:lnTo>
                  <a:lnTo>
                    <a:pt x="5112" y="8457"/>
                  </a:lnTo>
                  <a:lnTo>
                    <a:pt x="5244" y="7061"/>
                  </a:lnTo>
                  <a:lnTo>
                    <a:pt x="5296" y="5665"/>
                  </a:lnTo>
                  <a:lnTo>
                    <a:pt x="5323" y="4268"/>
                  </a:lnTo>
                  <a:lnTo>
                    <a:pt x="5323" y="2872"/>
                  </a:lnTo>
                  <a:lnTo>
                    <a:pt x="5244" y="1476"/>
                  </a:lnTo>
                  <a:lnTo>
                    <a:pt x="5138" y="80"/>
                  </a:lnTo>
                  <a:lnTo>
                    <a:pt x="5112" y="27"/>
                  </a:lnTo>
                  <a:lnTo>
                    <a:pt x="50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02"/>
            <p:cNvSpPr/>
            <p:nvPr/>
          </p:nvSpPr>
          <p:spPr>
            <a:xfrm>
              <a:off x="1781457" y="2161677"/>
              <a:ext cx="22959" cy="55182"/>
            </a:xfrm>
            <a:custGeom>
              <a:avLst/>
              <a:gdLst/>
              <a:ahLst/>
              <a:cxnLst/>
              <a:rect l="l" t="t" r="r" b="b"/>
              <a:pathLst>
                <a:path w="1239" h="2978" extrusionOk="0">
                  <a:moveTo>
                    <a:pt x="949" y="0"/>
                  </a:moveTo>
                  <a:lnTo>
                    <a:pt x="843" y="26"/>
                  </a:lnTo>
                  <a:lnTo>
                    <a:pt x="764" y="105"/>
                  </a:lnTo>
                  <a:lnTo>
                    <a:pt x="712" y="184"/>
                  </a:lnTo>
                  <a:lnTo>
                    <a:pt x="448" y="922"/>
                  </a:lnTo>
                  <a:lnTo>
                    <a:pt x="211" y="1686"/>
                  </a:lnTo>
                  <a:lnTo>
                    <a:pt x="106" y="1976"/>
                  </a:lnTo>
                  <a:lnTo>
                    <a:pt x="53" y="2292"/>
                  </a:lnTo>
                  <a:lnTo>
                    <a:pt x="0" y="2582"/>
                  </a:lnTo>
                  <a:lnTo>
                    <a:pt x="0" y="2898"/>
                  </a:lnTo>
                  <a:lnTo>
                    <a:pt x="27" y="2951"/>
                  </a:lnTo>
                  <a:lnTo>
                    <a:pt x="106" y="2977"/>
                  </a:lnTo>
                  <a:lnTo>
                    <a:pt x="158" y="2951"/>
                  </a:lnTo>
                  <a:lnTo>
                    <a:pt x="316" y="2661"/>
                  </a:lnTo>
                  <a:lnTo>
                    <a:pt x="474" y="2371"/>
                  </a:lnTo>
                  <a:lnTo>
                    <a:pt x="606" y="2055"/>
                  </a:lnTo>
                  <a:lnTo>
                    <a:pt x="712" y="1739"/>
                  </a:lnTo>
                  <a:lnTo>
                    <a:pt x="975" y="1054"/>
                  </a:lnTo>
                  <a:lnTo>
                    <a:pt x="1212" y="369"/>
                  </a:lnTo>
                  <a:lnTo>
                    <a:pt x="1238" y="263"/>
                  </a:lnTo>
                  <a:lnTo>
                    <a:pt x="1212" y="158"/>
                  </a:lnTo>
                  <a:lnTo>
                    <a:pt x="1133" y="79"/>
                  </a:lnTo>
                  <a:lnTo>
                    <a:pt x="1054" y="26"/>
                  </a:lnTo>
                  <a:lnTo>
                    <a:pt x="9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02"/>
            <p:cNvSpPr/>
            <p:nvPr/>
          </p:nvSpPr>
          <p:spPr>
            <a:xfrm>
              <a:off x="1766318" y="1131596"/>
              <a:ext cx="927556" cy="526771"/>
            </a:xfrm>
            <a:custGeom>
              <a:avLst/>
              <a:gdLst/>
              <a:ahLst/>
              <a:cxnLst/>
              <a:rect l="l" t="t" r="r" b="b"/>
              <a:pathLst>
                <a:path w="50057" h="28428" extrusionOk="0">
                  <a:moveTo>
                    <a:pt x="2582" y="1"/>
                  </a:moveTo>
                  <a:lnTo>
                    <a:pt x="2319" y="27"/>
                  </a:lnTo>
                  <a:lnTo>
                    <a:pt x="2055" y="106"/>
                  </a:lnTo>
                  <a:lnTo>
                    <a:pt x="1818" y="185"/>
                  </a:lnTo>
                  <a:lnTo>
                    <a:pt x="1608" y="317"/>
                  </a:lnTo>
                  <a:lnTo>
                    <a:pt x="1370" y="475"/>
                  </a:lnTo>
                  <a:lnTo>
                    <a:pt x="1186" y="659"/>
                  </a:lnTo>
                  <a:lnTo>
                    <a:pt x="1002" y="870"/>
                  </a:lnTo>
                  <a:lnTo>
                    <a:pt x="817" y="1107"/>
                  </a:lnTo>
                  <a:lnTo>
                    <a:pt x="659" y="1371"/>
                  </a:lnTo>
                  <a:lnTo>
                    <a:pt x="527" y="1660"/>
                  </a:lnTo>
                  <a:lnTo>
                    <a:pt x="396" y="1950"/>
                  </a:lnTo>
                  <a:lnTo>
                    <a:pt x="290" y="2240"/>
                  </a:lnTo>
                  <a:lnTo>
                    <a:pt x="185" y="2582"/>
                  </a:lnTo>
                  <a:lnTo>
                    <a:pt x="132" y="2925"/>
                  </a:lnTo>
                  <a:lnTo>
                    <a:pt x="80" y="3267"/>
                  </a:lnTo>
                  <a:lnTo>
                    <a:pt x="27" y="3610"/>
                  </a:lnTo>
                  <a:lnTo>
                    <a:pt x="0" y="3979"/>
                  </a:lnTo>
                  <a:lnTo>
                    <a:pt x="0" y="4348"/>
                  </a:lnTo>
                  <a:lnTo>
                    <a:pt x="27" y="4716"/>
                  </a:lnTo>
                  <a:lnTo>
                    <a:pt x="80" y="5085"/>
                  </a:lnTo>
                  <a:lnTo>
                    <a:pt x="132" y="5454"/>
                  </a:lnTo>
                  <a:lnTo>
                    <a:pt x="211" y="5823"/>
                  </a:lnTo>
                  <a:lnTo>
                    <a:pt x="317" y="6165"/>
                  </a:lnTo>
                  <a:lnTo>
                    <a:pt x="448" y="6534"/>
                  </a:lnTo>
                  <a:lnTo>
                    <a:pt x="580" y="6877"/>
                  </a:lnTo>
                  <a:lnTo>
                    <a:pt x="764" y="7219"/>
                  </a:lnTo>
                  <a:lnTo>
                    <a:pt x="1054" y="7720"/>
                  </a:lnTo>
                  <a:lnTo>
                    <a:pt x="1423" y="8299"/>
                  </a:lnTo>
                  <a:lnTo>
                    <a:pt x="1845" y="8932"/>
                  </a:lnTo>
                  <a:lnTo>
                    <a:pt x="2345" y="9590"/>
                  </a:lnTo>
                  <a:lnTo>
                    <a:pt x="2872" y="10302"/>
                  </a:lnTo>
                  <a:lnTo>
                    <a:pt x="3478" y="11039"/>
                  </a:lnTo>
                  <a:lnTo>
                    <a:pt x="4795" y="12646"/>
                  </a:lnTo>
                  <a:lnTo>
                    <a:pt x="6271" y="14332"/>
                  </a:lnTo>
                  <a:lnTo>
                    <a:pt x="7878" y="16071"/>
                  </a:lnTo>
                  <a:lnTo>
                    <a:pt x="8721" y="16941"/>
                  </a:lnTo>
                  <a:lnTo>
                    <a:pt x="9590" y="17836"/>
                  </a:lnTo>
                  <a:lnTo>
                    <a:pt x="10486" y="18706"/>
                  </a:lnTo>
                  <a:lnTo>
                    <a:pt x="11382" y="19575"/>
                  </a:lnTo>
                  <a:lnTo>
                    <a:pt x="12304" y="20418"/>
                  </a:lnTo>
                  <a:lnTo>
                    <a:pt x="13226" y="21261"/>
                  </a:lnTo>
                  <a:lnTo>
                    <a:pt x="14148" y="22078"/>
                  </a:lnTo>
                  <a:lnTo>
                    <a:pt x="15070" y="22868"/>
                  </a:lnTo>
                  <a:lnTo>
                    <a:pt x="15992" y="23606"/>
                  </a:lnTo>
                  <a:lnTo>
                    <a:pt x="16914" y="24317"/>
                  </a:lnTo>
                  <a:lnTo>
                    <a:pt x="17810" y="25002"/>
                  </a:lnTo>
                  <a:lnTo>
                    <a:pt x="18706" y="25634"/>
                  </a:lnTo>
                  <a:lnTo>
                    <a:pt x="19575" y="26214"/>
                  </a:lnTo>
                  <a:lnTo>
                    <a:pt x="20418" y="26715"/>
                  </a:lnTo>
                  <a:lnTo>
                    <a:pt x="21261" y="27189"/>
                  </a:lnTo>
                  <a:lnTo>
                    <a:pt x="22051" y="27584"/>
                  </a:lnTo>
                  <a:lnTo>
                    <a:pt x="22842" y="27900"/>
                  </a:lnTo>
                  <a:lnTo>
                    <a:pt x="23579" y="28164"/>
                  </a:lnTo>
                  <a:lnTo>
                    <a:pt x="23922" y="28269"/>
                  </a:lnTo>
                  <a:lnTo>
                    <a:pt x="24264" y="28322"/>
                  </a:lnTo>
                  <a:lnTo>
                    <a:pt x="24607" y="28401"/>
                  </a:lnTo>
                  <a:lnTo>
                    <a:pt x="24923" y="28427"/>
                  </a:lnTo>
                  <a:lnTo>
                    <a:pt x="25371" y="28427"/>
                  </a:lnTo>
                  <a:lnTo>
                    <a:pt x="25871" y="28401"/>
                  </a:lnTo>
                  <a:lnTo>
                    <a:pt x="26425" y="28348"/>
                  </a:lnTo>
                  <a:lnTo>
                    <a:pt x="27057" y="28269"/>
                  </a:lnTo>
                  <a:lnTo>
                    <a:pt x="27716" y="28164"/>
                  </a:lnTo>
                  <a:lnTo>
                    <a:pt x="28427" y="28006"/>
                  </a:lnTo>
                  <a:lnTo>
                    <a:pt x="29955" y="27637"/>
                  </a:lnTo>
                  <a:lnTo>
                    <a:pt x="31615" y="27189"/>
                  </a:lnTo>
                  <a:lnTo>
                    <a:pt x="33354" y="26662"/>
                  </a:lnTo>
                  <a:lnTo>
                    <a:pt x="35171" y="26082"/>
                  </a:lnTo>
                  <a:lnTo>
                    <a:pt x="37015" y="25450"/>
                  </a:lnTo>
                  <a:lnTo>
                    <a:pt x="38833" y="24791"/>
                  </a:lnTo>
                  <a:lnTo>
                    <a:pt x="40598" y="24106"/>
                  </a:lnTo>
                  <a:lnTo>
                    <a:pt x="42311" y="23448"/>
                  </a:lnTo>
                  <a:lnTo>
                    <a:pt x="43892" y="22789"/>
                  </a:lnTo>
                  <a:lnTo>
                    <a:pt x="45341" y="22157"/>
                  </a:lnTo>
                  <a:lnTo>
                    <a:pt x="46579" y="21551"/>
                  </a:lnTo>
                  <a:lnTo>
                    <a:pt x="47633" y="21024"/>
                  </a:lnTo>
                  <a:lnTo>
                    <a:pt x="48080" y="20787"/>
                  </a:lnTo>
                  <a:lnTo>
                    <a:pt x="48423" y="20576"/>
                  </a:lnTo>
                  <a:lnTo>
                    <a:pt x="48634" y="20444"/>
                  </a:lnTo>
                  <a:lnTo>
                    <a:pt x="48792" y="20313"/>
                  </a:lnTo>
                  <a:lnTo>
                    <a:pt x="48950" y="20155"/>
                  </a:lnTo>
                  <a:lnTo>
                    <a:pt x="49108" y="19997"/>
                  </a:lnTo>
                  <a:lnTo>
                    <a:pt x="49371" y="19654"/>
                  </a:lnTo>
                  <a:lnTo>
                    <a:pt x="49582" y="19259"/>
                  </a:lnTo>
                  <a:lnTo>
                    <a:pt x="49767" y="18837"/>
                  </a:lnTo>
                  <a:lnTo>
                    <a:pt x="49898" y="18390"/>
                  </a:lnTo>
                  <a:lnTo>
                    <a:pt x="49977" y="17915"/>
                  </a:lnTo>
                  <a:lnTo>
                    <a:pt x="50030" y="17441"/>
                  </a:lnTo>
                  <a:lnTo>
                    <a:pt x="50056" y="16914"/>
                  </a:lnTo>
                  <a:lnTo>
                    <a:pt x="50030" y="16387"/>
                  </a:lnTo>
                  <a:lnTo>
                    <a:pt x="49977" y="15834"/>
                  </a:lnTo>
                  <a:lnTo>
                    <a:pt x="49898" y="15281"/>
                  </a:lnTo>
                  <a:lnTo>
                    <a:pt x="49793" y="14728"/>
                  </a:lnTo>
                  <a:lnTo>
                    <a:pt x="49661" y="14174"/>
                  </a:lnTo>
                  <a:lnTo>
                    <a:pt x="49503" y="13621"/>
                  </a:lnTo>
                  <a:lnTo>
                    <a:pt x="49319" y="13068"/>
                  </a:lnTo>
                  <a:lnTo>
                    <a:pt x="49108" y="12541"/>
                  </a:lnTo>
                  <a:lnTo>
                    <a:pt x="48897" y="12014"/>
                  </a:lnTo>
                  <a:lnTo>
                    <a:pt x="48660" y="11487"/>
                  </a:lnTo>
                  <a:lnTo>
                    <a:pt x="48397" y="11013"/>
                  </a:lnTo>
                  <a:lnTo>
                    <a:pt x="48133" y="10539"/>
                  </a:lnTo>
                  <a:lnTo>
                    <a:pt x="47870" y="10091"/>
                  </a:lnTo>
                  <a:lnTo>
                    <a:pt x="47580" y="9669"/>
                  </a:lnTo>
                  <a:lnTo>
                    <a:pt x="47290" y="9300"/>
                  </a:lnTo>
                  <a:lnTo>
                    <a:pt x="47000" y="8958"/>
                  </a:lnTo>
                  <a:lnTo>
                    <a:pt x="46711" y="8642"/>
                  </a:lnTo>
                  <a:lnTo>
                    <a:pt x="46421" y="8378"/>
                  </a:lnTo>
                  <a:lnTo>
                    <a:pt x="46105" y="8168"/>
                  </a:lnTo>
                  <a:lnTo>
                    <a:pt x="45815" y="8010"/>
                  </a:lnTo>
                  <a:lnTo>
                    <a:pt x="45525" y="7904"/>
                  </a:lnTo>
                  <a:lnTo>
                    <a:pt x="45262" y="7851"/>
                  </a:lnTo>
                  <a:lnTo>
                    <a:pt x="45130" y="7851"/>
                  </a:lnTo>
                  <a:lnTo>
                    <a:pt x="44972" y="7878"/>
                  </a:lnTo>
                  <a:lnTo>
                    <a:pt x="44629" y="7930"/>
                  </a:lnTo>
                  <a:lnTo>
                    <a:pt x="44208" y="8036"/>
                  </a:lnTo>
                  <a:lnTo>
                    <a:pt x="43259" y="8299"/>
                  </a:lnTo>
                  <a:lnTo>
                    <a:pt x="42153" y="8668"/>
                  </a:lnTo>
                  <a:lnTo>
                    <a:pt x="40915" y="9090"/>
                  </a:lnTo>
                  <a:lnTo>
                    <a:pt x="38148" y="10117"/>
                  </a:lnTo>
                  <a:lnTo>
                    <a:pt x="35171" y="11224"/>
                  </a:lnTo>
                  <a:lnTo>
                    <a:pt x="32221" y="12356"/>
                  </a:lnTo>
                  <a:lnTo>
                    <a:pt x="30824" y="12857"/>
                  </a:lnTo>
                  <a:lnTo>
                    <a:pt x="29507" y="13331"/>
                  </a:lnTo>
                  <a:lnTo>
                    <a:pt x="28295" y="13753"/>
                  </a:lnTo>
                  <a:lnTo>
                    <a:pt x="27215" y="14069"/>
                  </a:lnTo>
                  <a:lnTo>
                    <a:pt x="26319" y="14306"/>
                  </a:lnTo>
                  <a:lnTo>
                    <a:pt x="25924" y="14385"/>
                  </a:lnTo>
                  <a:lnTo>
                    <a:pt x="25608" y="14438"/>
                  </a:lnTo>
                  <a:lnTo>
                    <a:pt x="25397" y="14438"/>
                  </a:lnTo>
                  <a:lnTo>
                    <a:pt x="25160" y="14385"/>
                  </a:lnTo>
                  <a:lnTo>
                    <a:pt x="24870" y="14306"/>
                  </a:lnTo>
                  <a:lnTo>
                    <a:pt x="24528" y="14174"/>
                  </a:lnTo>
                  <a:lnTo>
                    <a:pt x="24159" y="14016"/>
                  </a:lnTo>
                  <a:lnTo>
                    <a:pt x="23738" y="13805"/>
                  </a:lnTo>
                  <a:lnTo>
                    <a:pt x="22815" y="13305"/>
                  </a:lnTo>
                  <a:lnTo>
                    <a:pt x="21735" y="12673"/>
                  </a:lnTo>
                  <a:lnTo>
                    <a:pt x="20523" y="11935"/>
                  </a:lnTo>
                  <a:lnTo>
                    <a:pt x="19206" y="11092"/>
                  </a:lnTo>
                  <a:lnTo>
                    <a:pt x="17783" y="10143"/>
                  </a:lnTo>
                  <a:lnTo>
                    <a:pt x="16282" y="9116"/>
                  </a:lnTo>
                  <a:lnTo>
                    <a:pt x="14701" y="8010"/>
                  </a:lnTo>
                  <a:lnTo>
                    <a:pt x="11382" y="5665"/>
                  </a:lnTo>
                  <a:lnTo>
                    <a:pt x="7904" y="3188"/>
                  </a:lnTo>
                  <a:lnTo>
                    <a:pt x="4400" y="633"/>
                  </a:lnTo>
                  <a:lnTo>
                    <a:pt x="4058" y="422"/>
                  </a:lnTo>
                  <a:lnTo>
                    <a:pt x="3742" y="264"/>
                  </a:lnTo>
                  <a:lnTo>
                    <a:pt x="3452" y="132"/>
                  </a:lnTo>
                  <a:lnTo>
                    <a:pt x="3136" y="53"/>
                  </a:lnTo>
                  <a:lnTo>
                    <a:pt x="2846"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02"/>
            <p:cNvSpPr/>
            <p:nvPr/>
          </p:nvSpPr>
          <p:spPr>
            <a:xfrm>
              <a:off x="2525930" y="1191153"/>
              <a:ext cx="248988" cy="198716"/>
            </a:xfrm>
            <a:custGeom>
              <a:avLst/>
              <a:gdLst/>
              <a:ahLst/>
              <a:cxnLst/>
              <a:rect l="l" t="t" r="r" b="b"/>
              <a:pathLst>
                <a:path w="13437" h="10724" extrusionOk="0">
                  <a:moveTo>
                    <a:pt x="8615" y="1"/>
                  </a:moveTo>
                  <a:lnTo>
                    <a:pt x="8168" y="27"/>
                  </a:lnTo>
                  <a:lnTo>
                    <a:pt x="7693" y="53"/>
                  </a:lnTo>
                  <a:lnTo>
                    <a:pt x="7246" y="132"/>
                  </a:lnTo>
                  <a:lnTo>
                    <a:pt x="6798" y="211"/>
                  </a:lnTo>
                  <a:lnTo>
                    <a:pt x="6350" y="317"/>
                  </a:lnTo>
                  <a:lnTo>
                    <a:pt x="5480" y="554"/>
                  </a:lnTo>
                  <a:lnTo>
                    <a:pt x="4585" y="817"/>
                  </a:lnTo>
                  <a:lnTo>
                    <a:pt x="3715" y="1107"/>
                  </a:lnTo>
                  <a:lnTo>
                    <a:pt x="2056" y="1713"/>
                  </a:lnTo>
                  <a:lnTo>
                    <a:pt x="1" y="8510"/>
                  </a:lnTo>
                  <a:lnTo>
                    <a:pt x="4031" y="6640"/>
                  </a:lnTo>
                  <a:lnTo>
                    <a:pt x="6929" y="5375"/>
                  </a:lnTo>
                  <a:lnTo>
                    <a:pt x="7931" y="4927"/>
                  </a:lnTo>
                  <a:lnTo>
                    <a:pt x="8273" y="4796"/>
                  </a:lnTo>
                  <a:lnTo>
                    <a:pt x="8431" y="4769"/>
                  </a:lnTo>
                  <a:lnTo>
                    <a:pt x="8589" y="4769"/>
                  </a:lnTo>
                  <a:lnTo>
                    <a:pt x="8695" y="4848"/>
                  </a:lnTo>
                  <a:lnTo>
                    <a:pt x="8800" y="4954"/>
                  </a:lnTo>
                  <a:lnTo>
                    <a:pt x="8879" y="5112"/>
                  </a:lnTo>
                  <a:lnTo>
                    <a:pt x="8932" y="5270"/>
                  </a:lnTo>
                  <a:lnTo>
                    <a:pt x="8984" y="5454"/>
                  </a:lnTo>
                  <a:lnTo>
                    <a:pt x="9063" y="5849"/>
                  </a:lnTo>
                  <a:lnTo>
                    <a:pt x="9063" y="5981"/>
                  </a:lnTo>
                  <a:lnTo>
                    <a:pt x="9011" y="6192"/>
                  </a:lnTo>
                  <a:lnTo>
                    <a:pt x="8905" y="6824"/>
                  </a:lnTo>
                  <a:lnTo>
                    <a:pt x="8774" y="7614"/>
                  </a:lnTo>
                  <a:lnTo>
                    <a:pt x="8721" y="8036"/>
                  </a:lnTo>
                  <a:lnTo>
                    <a:pt x="8695" y="8457"/>
                  </a:lnTo>
                  <a:lnTo>
                    <a:pt x="8668" y="8905"/>
                  </a:lnTo>
                  <a:lnTo>
                    <a:pt x="8695" y="9301"/>
                  </a:lnTo>
                  <a:lnTo>
                    <a:pt x="8774" y="9696"/>
                  </a:lnTo>
                  <a:lnTo>
                    <a:pt x="8826" y="9854"/>
                  </a:lnTo>
                  <a:lnTo>
                    <a:pt x="8905" y="10038"/>
                  </a:lnTo>
                  <a:lnTo>
                    <a:pt x="8984" y="10170"/>
                  </a:lnTo>
                  <a:lnTo>
                    <a:pt x="9090" y="10302"/>
                  </a:lnTo>
                  <a:lnTo>
                    <a:pt x="9195" y="10433"/>
                  </a:lnTo>
                  <a:lnTo>
                    <a:pt x="9327" y="10539"/>
                  </a:lnTo>
                  <a:lnTo>
                    <a:pt x="9485" y="10618"/>
                  </a:lnTo>
                  <a:lnTo>
                    <a:pt x="9643" y="10670"/>
                  </a:lnTo>
                  <a:lnTo>
                    <a:pt x="9854" y="10697"/>
                  </a:lnTo>
                  <a:lnTo>
                    <a:pt x="10064" y="10723"/>
                  </a:lnTo>
                  <a:lnTo>
                    <a:pt x="10275" y="10697"/>
                  </a:lnTo>
                  <a:lnTo>
                    <a:pt x="10486" y="10644"/>
                  </a:lnTo>
                  <a:lnTo>
                    <a:pt x="10697" y="10565"/>
                  </a:lnTo>
                  <a:lnTo>
                    <a:pt x="10881" y="10460"/>
                  </a:lnTo>
                  <a:lnTo>
                    <a:pt x="11092" y="10354"/>
                  </a:lnTo>
                  <a:lnTo>
                    <a:pt x="11250" y="10196"/>
                  </a:lnTo>
                  <a:lnTo>
                    <a:pt x="11434" y="10012"/>
                  </a:lnTo>
                  <a:lnTo>
                    <a:pt x="11592" y="9827"/>
                  </a:lnTo>
                  <a:lnTo>
                    <a:pt x="11909" y="9380"/>
                  </a:lnTo>
                  <a:lnTo>
                    <a:pt x="12172" y="8879"/>
                  </a:lnTo>
                  <a:lnTo>
                    <a:pt x="12436" y="8352"/>
                  </a:lnTo>
                  <a:lnTo>
                    <a:pt x="12646" y="7773"/>
                  </a:lnTo>
                  <a:lnTo>
                    <a:pt x="12831" y="7193"/>
                  </a:lnTo>
                  <a:lnTo>
                    <a:pt x="12989" y="6640"/>
                  </a:lnTo>
                  <a:lnTo>
                    <a:pt x="13121" y="6086"/>
                  </a:lnTo>
                  <a:lnTo>
                    <a:pt x="13226" y="5560"/>
                  </a:lnTo>
                  <a:lnTo>
                    <a:pt x="13384" y="4690"/>
                  </a:lnTo>
                  <a:lnTo>
                    <a:pt x="13437" y="4163"/>
                  </a:lnTo>
                  <a:lnTo>
                    <a:pt x="13410" y="3979"/>
                  </a:lnTo>
                  <a:lnTo>
                    <a:pt x="13331" y="3742"/>
                  </a:lnTo>
                  <a:lnTo>
                    <a:pt x="13226" y="3452"/>
                  </a:lnTo>
                  <a:lnTo>
                    <a:pt x="13094" y="3136"/>
                  </a:lnTo>
                  <a:lnTo>
                    <a:pt x="12910" y="2820"/>
                  </a:lnTo>
                  <a:lnTo>
                    <a:pt x="12673" y="2477"/>
                  </a:lnTo>
                  <a:lnTo>
                    <a:pt x="12436" y="2108"/>
                  </a:lnTo>
                  <a:lnTo>
                    <a:pt x="12146" y="1766"/>
                  </a:lnTo>
                  <a:lnTo>
                    <a:pt x="11830" y="1423"/>
                  </a:lnTo>
                  <a:lnTo>
                    <a:pt x="11487" y="1107"/>
                  </a:lnTo>
                  <a:lnTo>
                    <a:pt x="11145" y="817"/>
                  </a:lnTo>
                  <a:lnTo>
                    <a:pt x="10749" y="554"/>
                  </a:lnTo>
                  <a:lnTo>
                    <a:pt x="10354" y="317"/>
                  </a:lnTo>
                  <a:lnTo>
                    <a:pt x="9933" y="159"/>
                  </a:lnTo>
                  <a:lnTo>
                    <a:pt x="9722" y="80"/>
                  </a:lnTo>
                  <a:lnTo>
                    <a:pt x="9511" y="27"/>
                  </a:lnTo>
                  <a:lnTo>
                    <a:pt x="9274" y="1"/>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02"/>
            <p:cNvSpPr/>
            <p:nvPr/>
          </p:nvSpPr>
          <p:spPr>
            <a:xfrm>
              <a:off x="2565473" y="1184315"/>
              <a:ext cx="248988" cy="198716"/>
            </a:xfrm>
            <a:custGeom>
              <a:avLst/>
              <a:gdLst/>
              <a:ahLst/>
              <a:cxnLst/>
              <a:rect l="l" t="t" r="r" b="b"/>
              <a:pathLst>
                <a:path w="13437" h="10724" extrusionOk="0">
                  <a:moveTo>
                    <a:pt x="9063" y="1"/>
                  </a:moveTo>
                  <a:lnTo>
                    <a:pt x="8589" y="27"/>
                  </a:lnTo>
                  <a:lnTo>
                    <a:pt x="8010" y="80"/>
                  </a:lnTo>
                  <a:lnTo>
                    <a:pt x="7351" y="185"/>
                  </a:lnTo>
                  <a:lnTo>
                    <a:pt x="6666" y="343"/>
                  </a:lnTo>
                  <a:lnTo>
                    <a:pt x="5955" y="528"/>
                  </a:lnTo>
                  <a:lnTo>
                    <a:pt x="5191" y="739"/>
                  </a:lnTo>
                  <a:lnTo>
                    <a:pt x="3715" y="1186"/>
                  </a:lnTo>
                  <a:lnTo>
                    <a:pt x="2345" y="1634"/>
                  </a:lnTo>
                  <a:lnTo>
                    <a:pt x="1186" y="2029"/>
                  </a:lnTo>
                  <a:lnTo>
                    <a:pt x="396" y="2319"/>
                  </a:lnTo>
                  <a:lnTo>
                    <a:pt x="53" y="2425"/>
                  </a:lnTo>
                  <a:lnTo>
                    <a:pt x="1" y="8484"/>
                  </a:lnTo>
                  <a:lnTo>
                    <a:pt x="1" y="8484"/>
                  </a:lnTo>
                  <a:lnTo>
                    <a:pt x="4058" y="6640"/>
                  </a:lnTo>
                  <a:lnTo>
                    <a:pt x="6929" y="5375"/>
                  </a:lnTo>
                  <a:lnTo>
                    <a:pt x="7957" y="4927"/>
                  </a:lnTo>
                  <a:lnTo>
                    <a:pt x="8273" y="4822"/>
                  </a:lnTo>
                  <a:lnTo>
                    <a:pt x="8431" y="4769"/>
                  </a:lnTo>
                  <a:lnTo>
                    <a:pt x="8589" y="4769"/>
                  </a:lnTo>
                  <a:lnTo>
                    <a:pt x="8721" y="4848"/>
                  </a:lnTo>
                  <a:lnTo>
                    <a:pt x="8826" y="4954"/>
                  </a:lnTo>
                  <a:lnTo>
                    <a:pt x="8905" y="5112"/>
                  </a:lnTo>
                  <a:lnTo>
                    <a:pt x="8958" y="5270"/>
                  </a:lnTo>
                  <a:lnTo>
                    <a:pt x="9011" y="5454"/>
                  </a:lnTo>
                  <a:lnTo>
                    <a:pt x="9063" y="5849"/>
                  </a:lnTo>
                  <a:lnTo>
                    <a:pt x="9063" y="5981"/>
                  </a:lnTo>
                  <a:lnTo>
                    <a:pt x="9037" y="6218"/>
                  </a:lnTo>
                  <a:lnTo>
                    <a:pt x="8932" y="6824"/>
                  </a:lnTo>
                  <a:lnTo>
                    <a:pt x="8800" y="7615"/>
                  </a:lnTo>
                  <a:lnTo>
                    <a:pt x="8721" y="8036"/>
                  </a:lnTo>
                  <a:lnTo>
                    <a:pt x="8694" y="8484"/>
                  </a:lnTo>
                  <a:lnTo>
                    <a:pt x="8694" y="8906"/>
                  </a:lnTo>
                  <a:lnTo>
                    <a:pt x="8721" y="9327"/>
                  </a:lnTo>
                  <a:lnTo>
                    <a:pt x="8800" y="9696"/>
                  </a:lnTo>
                  <a:lnTo>
                    <a:pt x="8853" y="9880"/>
                  </a:lnTo>
                  <a:lnTo>
                    <a:pt x="8905" y="10038"/>
                  </a:lnTo>
                  <a:lnTo>
                    <a:pt x="8984" y="10196"/>
                  </a:lnTo>
                  <a:lnTo>
                    <a:pt x="9090" y="10328"/>
                  </a:lnTo>
                  <a:lnTo>
                    <a:pt x="9195" y="10434"/>
                  </a:lnTo>
                  <a:lnTo>
                    <a:pt x="9327" y="10539"/>
                  </a:lnTo>
                  <a:lnTo>
                    <a:pt x="9485" y="10618"/>
                  </a:lnTo>
                  <a:lnTo>
                    <a:pt x="9669" y="10671"/>
                  </a:lnTo>
                  <a:lnTo>
                    <a:pt x="9854" y="10723"/>
                  </a:lnTo>
                  <a:lnTo>
                    <a:pt x="10064" y="10723"/>
                  </a:lnTo>
                  <a:lnTo>
                    <a:pt x="10302" y="10697"/>
                  </a:lnTo>
                  <a:lnTo>
                    <a:pt x="10512" y="10671"/>
                  </a:lnTo>
                  <a:lnTo>
                    <a:pt x="10697" y="10592"/>
                  </a:lnTo>
                  <a:lnTo>
                    <a:pt x="10907" y="10486"/>
                  </a:lnTo>
                  <a:lnTo>
                    <a:pt x="11092" y="10355"/>
                  </a:lnTo>
                  <a:lnTo>
                    <a:pt x="11276" y="10196"/>
                  </a:lnTo>
                  <a:lnTo>
                    <a:pt x="11461" y="10012"/>
                  </a:lnTo>
                  <a:lnTo>
                    <a:pt x="11619" y="9828"/>
                  </a:lnTo>
                  <a:lnTo>
                    <a:pt x="11909" y="9380"/>
                  </a:lnTo>
                  <a:lnTo>
                    <a:pt x="12198" y="8879"/>
                  </a:lnTo>
                  <a:lnTo>
                    <a:pt x="12436" y="8352"/>
                  </a:lnTo>
                  <a:lnTo>
                    <a:pt x="12673" y="7773"/>
                  </a:lnTo>
                  <a:lnTo>
                    <a:pt x="12857" y="7219"/>
                  </a:lnTo>
                  <a:lnTo>
                    <a:pt x="13015" y="6640"/>
                  </a:lnTo>
                  <a:lnTo>
                    <a:pt x="13147" y="6087"/>
                  </a:lnTo>
                  <a:lnTo>
                    <a:pt x="13252" y="5586"/>
                  </a:lnTo>
                  <a:lnTo>
                    <a:pt x="13410" y="4717"/>
                  </a:lnTo>
                  <a:lnTo>
                    <a:pt x="13437" y="4163"/>
                  </a:lnTo>
                  <a:lnTo>
                    <a:pt x="13410" y="3979"/>
                  </a:lnTo>
                  <a:lnTo>
                    <a:pt x="13358" y="3742"/>
                  </a:lnTo>
                  <a:lnTo>
                    <a:pt x="13252" y="3452"/>
                  </a:lnTo>
                  <a:lnTo>
                    <a:pt x="13094" y="3162"/>
                  </a:lnTo>
                  <a:lnTo>
                    <a:pt x="12910" y="2820"/>
                  </a:lnTo>
                  <a:lnTo>
                    <a:pt x="12699" y="2477"/>
                  </a:lnTo>
                  <a:lnTo>
                    <a:pt x="12436" y="2135"/>
                  </a:lnTo>
                  <a:lnTo>
                    <a:pt x="12172" y="1766"/>
                  </a:lnTo>
                  <a:lnTo>
                    <a:pt x="11856" y="1423"/>
                  </a:lnTo>
                  <a:lnTo>
                    <a:pt x="11513" y="1107"/>
                  </a:lnTo>
                  <a:lnTo>
                    <a:pt x="11145" y="818"/>
                  </a:lnTo>
                  <a:lnTo>
                    <a:pt x="10776" y="554"/>
                  </a:lnTo>
                  <a:lnTo>
                    <a:pt x="10381" y="343"/>
                  </a:lnTo>
                  <a:lnTo>
                    <a:pt x="9959" y="159"/>
                  </a:lnTo>
                  <a:lnTo>
                    <a:pt x="9748" y="106"/>
                  </a:lnTo>
                  <a:lnTo>
                    <a:pt x="9511" y="54"/>
                  </a:lnTo>
                  <a:lnTo>
                    <a:pt x="9300" y="27"/>
                  </a:lnTo>
                  <a:lnTo>
                    <a:pt x="9063"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02"/>
            <p:cNvSpPr/>
            <p:nvPr/>
          </p:nvSpPr>
          <p:spPr>
            <a:xfrm>
              <a:off x="2639687" y="1270240"/>
              <a:ext cx="97653" cy="107900"/>
            </a:xfrm>
            <a:custGeom>
              <a:avLst/>
              <a:gdLst/>
              <a:ahLst/>
              <a:cxnLst/>
              <a:rect l="l" t="t" r="r" b="b"/>
              <a:pathLst>
                <a:path w="5270" h="5823" extrusionOk="0">
                  <a:moveTo>
                    <a:pt x="4452" y="1"/>
                  </a:moveTo>
                  <a:lnTo>
                    <a:pt x="4321" y="27"/>
                  </a:lnTo>
                  <a:lnTo>
                    <a:pt x="4110" y="80"/>
                  </a:lnTo>
                  <a:lnTo>
                    <a:pt x="3425" y="369"/>
                  </a:lnTo>
                  <a:lnTo>
                    <a:pt x="2793" y="686"/>
                  </a:lnTo>
                  <a:lnTo>
                    <a:pt x="1423" y="1371"/>
                  </a:lnTo>
                  <a:lnTo>
                    <a:pt x="711" y="1713"/>
                  </a:lnTo>
                  <a:lnTo>
                    <a:pt x="0" y="2108"/>
                  </a:lnTo>
                  <a:lnTo>
                    <a:pt x="0" y="2135"/>
                  </a:lnTo>
                  <a:lnTo>
                    <a:pt x="0" y="2161"/>
                  </a:lnTo>
                  <a:lnTo>
                    <a:pt x="26" y="2187"/>
                  </a:lnTo>
                  <a:lnTo>
                    <a:pt x="659" y="1924"/>
                  </a:lnTo>
                  <a:lnTo>
                    <a:pt x="1265" y="1634"/>
                  </a:lnTo>
                  <a:lnTo>
                    <a:pt x="2635" y="1028"/>
                  </a:lnTo>
                  <a:lnTo>
                    <a:pt x="3293" y="712"/>
                  </a:lnTo>
                  <a:lnTo>
                    <a:pt x="3925" y="448"/>
                  </a:lnTo>
                  <a:lnTo>
                    <a:pt x="4242" y="317"/>
                  </a:lnTo>
                  <a:lnTo>
                    <a:pt x="4426" y="264"/>
                  </a:lnTo>
                  <a:lnTo>
                    <a:pt x="4505" y="238"/>
                  </a:lnTo>
                  <a:lnTo>
                    <a:pt x="4558" y="264"/>
                  </a:lnTo>
                  <a:lnTo>
                    <a:pt x="4637" y="290"/>
                  </a:lnTo>
                  <a:lnTo>
                    <a:pt x="4689" y="343"/>
                  </a:lnTo>
                  <a:lnTo>
                    <a:pt x="4769" y="528"/>
                  </a:lnTo>
                  <a:lnTo>
                    <a:pt x="4848" y="738"/>
                  </a:lnTo>
                  <a:lnTo>
                    <a:pt x="4874" y="896"/>
                  </a:lnTo>
                  <a:lnTo>
                    <a:pt x="4927" y="1212"/>
                  </a:lnTo>
                  <a:lnTo>
                    <a:pt x="4927" y="1555"/>
                  </a:lnTo>
                  <a:lnTo>
                    <a:pt x="4874" y="1871"/>
                  </a:lnTo>
                  <a:lnTo>
                    <a:pt x="4795" y="2187"/>
                  </a:lnTo>
                  <a:lnTo>
                    <a:pt x="4689" y="2530"/>
                  </a:lnTo>
                  <a:lnTo>
                    <a:pt x="4610" y="2846"/>
                  </a:lnTo>
                  <a:lnTo>
                    <a:pt x="4558" y="3188"/>
                  </a:lnTo>
                  <a:lnTo>
                    <a:pt x="4531" y="3505"/>
                  </a:lnTo>
                  <a:lnTo>
                    <a:pt x="4505" y="3821"/>
                  </a:lnTo>
                  <a:lnTo>
                    <a:pt x="4505" y="4137"/>
                  </a:lnTo>
                  <a:lnTo>
                    <a:pt x="4558" y="4453"/>
                  </a:lnTo>
                  <a:lnTo>
                    <a:pt x="4610" y="4769"/>
                  </a:lnTo>
                  <a:lnTo>
                    <a:pt x="4716" y="5033"/>
                  </a:lnTo>
                  <a:lnTo>
                    <a:pt x="4848" y="5296"/>
                  </a:lnTo>
                  <a:lnTo>
                    <a:pt x="5006" y="5559"/>
                  </a:lnTo>
                  <a:lnTo>
                    <a:pt x="5164" y="5797"/>
                  </a:lnTo>
                  <a:lnTo>
                    <a:pt x="5190" y="5823"/>
                  </a:lnTo>
                  <a:lnTo>
                    <a:pt x="5243" y="5823"/>
                  </a:lnTo>
                  <a:lnTo>
                    <a:pt x="5269" y="5797"/>
                  </a:lnTo>
                  <a:lnTo>
                    <a:pt x="5243" y="5770"/>
                  </a:lnTo>
                  <a:lnTo>
                    <a:pt x="5085" y="5428"/>
                  </a:lnTo>
                  <a:lnTo>
                    <a:pt x="4953" y="5085"/>
                  </a:lnTo>
                  <a:lnTo>
                    <a:pt x="4900" y="4716"/>
                  </a:lnTo>
                  <a:lnTo>
                    <a:pt x="4874" y="4348"/>
                  </a:lnTo>
                  <a:lnTo>
                    <a:pt x="4848" y="3952"/>
                  </a:lnTo>
                  <a:lnTo>
                    <a:pt x="4848" y="3584"/>
                  </a:lnTo>
                  <a:lnTo>
                    <a:pt x="4900" y="3188"/>
                  </a:lnTo>
                  <a:lnTo>
                    <a:pt x="4953" y="2820"/>
                  </a:lnTo>
                  <a:lnTo>
                    <a:pt x="5137" y="2161"/>
                  </a:lnTo>
                  <a:lnTo>
                    <a:pt x="5269" y="1502"/>
                  </a:lnTo>
                  <a:lnTo>
                    <a:pt x="5243" y="1160"/>
                  </a:lnTo>
                  <a:lnTo>
                    <a:pt x="5190" y="844"/>
                  </a:lnTo>
                  <a:lnTo>
                    <a:pt x="5085" y="528"/>
                  </a:lnTo>
                  <a:lnTo>
                    <a:pt x="4953" y="211"/>
                  </a:lnTo>
                  <a:lnTo>
                    <a:pt x="4874" y="106"/>
                  </a:lnTo>
                  <a:lnTo>
                    <a:pt x="4769" y="53"/>
                  </a:lnTo>
                  <a:lnTo>
                    <a:pt x="466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02"/>
            <p:cNvSpPr/>
            <p:nvPr/>
          </p:nvSpPr>
          <p:spPr>
            <a:xfrm>
              <a:off x="2424384" y="1076914"/>
              <a:ext cx="469161" cy="476981"/>
            </a:xfrm>
            <a:custGeom>
              <a:avLst/>
              <a:gdLst/>
              <a:ahLst/>
              <a:cxnLst/>
              <a:rect l="l" t="t" r="r" b="b"/>
              <a:pathLst>
                <a:path w="25319" h="25741" extrusionOk="0">
                  <a:moveTo>
                    <a:pt x="24317" y="1"/>
                  </a:moveTo>
                  <a:lnTo>
                    <a:pt x="23896" y="80"/>
                  </a:lnTo>
                  <a:lnTo>
                    <a:pt x="23264" y="264"/>
                  </a:lnTo>
                  <a:lnTo>
                    <a:pt x="22447" y="528"/>
                  </a:lnTo>
                  <a:lnTo>
                    <a:pt x="21498" y="870"/>
                  </a:lnTo>
                  <a:lnTo>
                    <a:pt x="20392" y="1265"/>
                  </a:lnTo>
                  <a:lnTo>
                    <a:pt x="19206" y="1740"/>
                  </a:lnTo>
                  <a:lnTo>
                    <a:pt x="17968" y="2240"/>
                  </a:lnTo>
                  <a:lnTo>
                    <a:pt x="16651" y="2793"/>
                  </a:lnTo>
                  <a:lnTo>
                    <a:pt x="15334" y="3347"/>
                  </a:lnTo>
                  <a:lnTo>
                    <a:pt x="14043" y="3953"/>
                  </a:lnTo>
                  <a:lnTo>
                    <a:pt x="12778" y="4532"/>
                  </a:lnTo>
                  <a:lnTo>
                    <a:pt x="11593" y="5138"/>
                  </a:lnTo>
                  <a:lnTo>
                    <a:pt x="10513" y="5691"/>
                  </a:lnTo>
                  <a:lnTo>
                    <a:pt x="9538" y="6245"/>
                  </a:lnTo>
                  <a:lnTo>
                    <a:pt x="8747" y="6772"/>
                  </a:lnTo>
                  <a:lnTo>
                    <a:pt x="8405" y="7009"/>
                  </a:lnTo>
                  <a:lnTo>
                    <a:pt x="8115" y="7246"/>
                  </a:lnTo>
                  <a:lnTo>
                    <a:pt x="6245" y="8879"/>
                  </a:lnTo>
                  <a:lnTo>
                    <a:pt x="3531" y="11303"/>
                  </a:lnTo>
                  <a:lnTo>
                    <a:pt x="1" y="14464"/>
                  </a:lnTo>
                  <a:lnTo>
                    <a:pt x="8115" y="25740"/>
                  </a:lnTo>
                  <a:lnTo>
                    <a:pt x="11382" y="24397"/>
                  </a:lnTo>
                  <a:lnTo>
                    <a:pt x="14016" y="23316"/>
                  </a:lnTo>
                  <a:lnTo>
                    <a:pt x="15176" y="22842"/>
                  </a:lnTo>
                  <a:lnTo>
                    <a:pt x="16071" y="22500"/>
                  </a:lnTo>
                  <a:lnTo>
                    <a:pt x="16519" y="22315"/>
                  </a:lnTo>
                  <a:lnTo>
                    <a:pt x="16967" y="22131"/>
                  </a:lnTo>
                  <a:lnTo>
                    <a:pt x="17415" y="21920"/>
                  </a:lnTo>
                  <a:lnTo>
                    <a:pt x="17837" y="21683"/>
                  </a:lnTo>
                  <a:lnTo>
                    <a:pt x="18258" y="21446"/>
                  </a:lnTo>
                  <a:lnTo>
                    <a:pt x="18653" y="21182"/>
                  </a:lnTo>
                  <a:lnTo>
                    <a:pt x="19048" y="20919"/>
                  </a:lnTo>
                  <a:lnTo>
                    <a:pt x="19444" y="20629"/>
                  </a:lnTo>
                  <a:lnTo>
                    <a:pt x="19812" y="20313"/>
                  </a:lnTo>
                  <a:lnTo>
                    <a:pt x="20181" y="19997"/>
                  </a:lnTo>
                  <a:lnTo>
                    <a:pt x="20550" y="19681"/>
                  </a:lnTo>
                  <a:lnTo>
                    <a:pt x="20893" y="19338"/>
                  </a:lnTo>
                  <a:lnTo>
                    <a:pt x="21235" y="18996"/>
                  </a:lnTo>
                  <a:lnTo>
                    <a:pt x="21551" y="18627"/>
                  </a:lnTo>
                  <a:lnTo>
                    <a:pt x="21867" y="18258"/>
                  </a:lnTo>
                  <a:lnTo>
                    <a:pt x="22157" y="17863"/>
                  </a:lnTo>
                  <a:lnTo>
                    <a:pt x="22421" y="17441"/>
                  </a:lnTo>
                  <a:lnTo>
                    <a:pt x="22684" y="16994"/>
                  </a:lnTo>
                  <a:lnTo>
                    <a:pt x="22947" y="16519"/>
                  </a:lnTo>
                  <a:lnTo>
                    <a:pt x="23185" y="16019"/>
                  </a:lnTo>
                  <a:lnTo>
                    <a:pt x="23395" y="15545"/>
                  </a:lnTo>
                  <a:lnTo>
                    <a:pt x="23606" y="15044"/>
                  </a:lnTo>
                  <a:lnTo>
                    <a:pt x="23764" y="14570"/>
                  </a:lnTo>
                  <a:lnTo>
                    <a:pt x="23870" y="14122"/>
                  </a:lnTo>
                  <a:lnTo>
                    <a:pt x="23975" y="13700"/>
                  </a:lnTo>
                  <a:lnTo>
                    <a:pt x="24001" y="13305"/>
                  </a:lnTo>
                  <a:lnTo>
                    <a:pt x="23975" y="12989"/>
                  </a:lnTo>
                  <a:lnTo>
                    <a:pt x="23949" y="12831"/>
                  </a:lnTo>
                  <a:lnTo>
                    <a:pt x="23922" y="12699"/>
                  </a:lnTo>
                  <a:lnTo>
                    <a:pt x="23843" y="12568"/>
                  </a:lnTo>
                  <a:lnTo>
                    <a:pt x="23764" y="12489"/>
                  </a:lnTo>
                  <a:lnTo>
                    <a:pt x="23685" y="12383"/>
                  </a:lnTo>
                  <a:lnTo>
                    <a:pt x="23580" y="12330"/>
                  </a:lnTo>
                  <a:lnTo>
                    <a:pt x="23448" y="12278"/>
                  </a:lnTo>
                  <a:lnTo>
                    <a:pt x="23316" y="12251"/>
                  </a:lnTo>
                  <a:lnTo>
                    <a:pt x="23132" y="12251"/>
                  </a:lnTo>
                  <a:lnTo>
                    <a:pt x="22947" y="12278"/>
                  </a:lnTo>
                  <a:lnTo>
                    <a:pt x="22763" y="12330"/>
                  </a:lnTo>
                  <a:lnTo>
                    <a:pt x="22579" y="12383"/>
                  </a:lnTo>
                  <a:lnTo>
                    <a:pt x="22210" y="12541"/>
                  </a:lnTo>
                  <a:lnTo>
                    <a:pt x="21841" y="12752"/>
                  </a:lnTo>
                  <a:lnTo>
                    <a:pt x="21498" y="12989"/>
                  </a:lnTo>
                  <a:lnTo>
                    <a:pt x="21156" y="13279"/>
                  </a:lnTo>
                  <a:lnTo>
                    <a:pt x="20814" y="13595"/>
                  </a:lnTo>
                  <a:lnTo>
                    <a:pt x="20129" y="14227"/>
                  </a:lnTo>
                  <a:lnTo>
                    <a:pt x="19444" y="14860"/>
                  </a:lnTo>
                  <a:lnTo>
                    <a:pt x="19101" y="15149"/>
                  </a:lnTo>
                  <a:lnTo>
                    <a:pt x="18732" y="15387"/>
                  </a:lnTo>
                  <a:lnTo>
                    <a:pt x="18363" y="15597"/>
                  </a:lnTo>
                  <a:lnTo>
                    <a:pt x="17995" y="15782"/>
                  </a:lnTo>
                  <a:lnTo>
                    <a:pt x="17784" y="15834"/>
                  </a:lnTo>
                  <a:lnTo>
                    <a:pt x="17599" y="15887"/>
                  </a:lnTo>
                  <a:lnTo>
                    <a:pt x="17389" y="15913"/>
                  </a:lnTo>
                  <a:lnTo>
                    <a:pt x="16756" y="15913"/>
                  </a:lnTo>
                  <a:lnTo>
                    <a:pt x="16388" y="15834"/>
                  </a:lnTo>
                  <a:lnTo>
                    <a:pt x="16019" y="15703"/>
                  </a:lnTo>
                  <a:lnTo>
                    <a:pt x="15676" y="15545"/>
                  </a:lnTo>
                  <a:lnTo>
                    <a:pt x="15360" y="15334"/>
                  </a:lnTo>
                  <a:lnTo>
                    <a:pt x="15070" y="15097"/>
                  </a:lnTo>
                  <a:lnTo>
                    <a:pt x="14807" y="14833"/>
                  </a:lnTo>
                  <a:lnTo>
                    <a:pt x="14570" y="14543"/>
                  </a:lnTo>
                  <a:lnTo>
                    <a:pt x="14359" y="14254"/>
                  </a:lnTo>
                  <a:lnTo>
                    <a:pt x="14175" y="13938"/>
                  </a:lnTo>
                  <a:lnTo>
                    <a:pt x="14016" y="13621"/>
                  </a:lnTo>
                  <a:lnTo>
                    <a:pt x="13885" y="13305"/>
                  </a:lnTo>
                  <a:lnTo>
                    <a:pt x="13779" y="12989"/>
                  </a:lnTo>
                  <a:lnTo>
                    <a:pt x="13700" y="12699"/>
                  </a:lnTo>
                  <a:lnTo>
                    <a:pt x="13648" y="12409"/>
                  </a:lnTo>
                  <a:lnTo>
                    <a:pt x="13621" y="12146"/>
                  </a:lnTo>
                  <a:lnTo>
                    <a:pt x="13621" y="11883"/>
                  </a:lnTo>
                  <a:lnTo>
                    <a:pt x="13621" y="11593"/>
                  </a:lnTo>
                  <a:lnTo>
                    <a:pt x="13674" y="11303"/>
                  </a:lnTo>
                  <a:lnTo>
                    <a:pt x="13753" y="10961"/>
                  </a:lnTo>
                  <a:lnTo>
                    <a:pt x="13885" y="10618"/>
                  </a:lnTo>
                  <a:lnTo>
                    <a:pt x="14016" y="10276"/>
                  </a:lnTo>
                  <a:lnTo>
                    <a:pt x="14227" y="9933"/>
                  </a:lnTo>
                  <a:lnTo>
                    <a:pt x="14464" y="9564"/>
                  </a:lnTo>
                  <a:lnTo>
                    <a:pt x="14754" y="9169"/>
                  </a:lnTo>
                  <a:lnTo>
                    <a:pt x="15097" y="8800"/>
                  </a:lnTo>
                  <a:lnTo>
                    <a:pt x="15518" y="8431"/>
                  </a:lnTo>
                  <a:lnTo>
                    <a:pt x="15966" y="8036"/>
                  </a:lnTo>
                  <a:lnTo>
                    <a:pt x="16493" y="7667"/>
                  </a:lnTo>
                  <a:lnTo>
                    <a:pt x="17099" y="7325"/>
                  </a:lnTo>
                  <a:lnTo>
                    <a:pt x="17784" y="6956"/>
                  </a:lnTo>
                  <a:lnTo>
                    <a:pt x="18521" y="6614"/>
                  </a:lnTo>
                  <a:lnTo>
                    <a:pt x="19259" y="6297"/>
                  </a:lnTo>
                  <a:lnTo>
                    <a:pt x="19918" y="5981"/>
                  </a:lnTo>
                  <a:lnTo>
                    <a:pt x="20550" y="5665"/>
                  </a:lnTo>
                  <a:lnTo>
                    <a:pt x="21130" y="5349"/>
                  </a:lnTo>
                  <a:lnTo>
                    <a:pt x="21683" y="5033"/>
                  </a:lnTo>
                  <a:lnTo>
                    <a:pt x="22157" y="4717"/>
                  </a:lnTo>
                  <a:lnTo>
                    <a:pt x="22631" y="4427"/>
                  </a:lnTo>
                  <a:lnTo>
                    <a:pt x="23027" y="4111"/>
                  </a:lnTo>
                  <a:lnTo>
                    <a:pt x="23395" y="3821"/>
                  </a:lnTo>
                  <a:lnTo>
                    <a:pt x="23738" y="3531"/>
                  </a:lnTo>
                  <a:lnTo>
                    <a:pt x="24028" y="3268"/>
                  </a:lnTo>
                  <a:lnTo>
                    <a:pt x="24291" y="2978"/>
                  </a:lnTo>
                  <a:lnTo>
                    <a:pt x="24528" y="2714"/>
                  </a:lnTo>
                  <a:lnTo>
                    <a:pt x="24739" y="2451"/>
                  </a:lnTo>
                  <a:lnTo>
                    <a:pt x="24897" y="2214"/>
                  </a:lnTo>
                  <a:lnTo>
                    <a:pt x="25029" y="1977"/>
                  </a:lnTo>
                  <a:lnTo>
                    <a:pt x="25134" y="1740"/>
                  </a:lnTo>
                  <a:lnTo>
                    <a:pt x="25213" y="1529"/>
                  </a:lnTo>
                  <a:lnTo>
                    <a:pt x="25292" y="1318"/>
                  </a:lnTo>
                  <a:lnTo>
                    <a:pt x="25319" y="1134"/>
                  </a:lnTo>
                  <a:lnTo>
                    <a:pt x="25319" y="949"/>
                  </a:lnTo>
                  <a:lnTo>
                    <a:pt x="25319" y="791"/>
                  </a:lnTo>
                  <a:lnTo>
                    <a:pt x="25292" y="633"/>
                  </a:lnTo>
                  <a:lnTo>
                    <a:pt x="25240" y="501"/>
                  </a:lnTo>
                  <a:lnTo>
                    <a:pt x="25160" y="370"/>
                  </a:lnTo>
                  <a:lnTo>
                    <a:pt x="25081" y="264"/>
                  </a:lnTo>
                  <a:lnTo>
                    <a:pt x="24976" y="185"/>
                  </a:lnTo>
                  <a:lnTo>
                    <a:pt x="24871" y="106"/>
                  </a:lnTo>
                  <a:lnTo>
                    <a:pt x="24739" y="54"/>
                  </a:lnTo>
                  <a:lnTo>
                    <a:pt x="24607" y="27"/>
                  </a:lnTo>
                  <a:lnTo>
                    <a:pt x="24475"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02"/>
            <p:cNvSpPr/>
            <p:nvPr/>
          </p:nvSpPr>
          <p:spPr>
            <a:xfrm>
              <a:off x="2677748" y="1198973"/>
              <a:ext cx="118166" cy="177703"/>
            </a:xfrm>
            <a:custGeom>
              <a:avLst/>
              <a:gdLst/>
              <a:ahLst/>
              <a:cxnLst/>
              <a:rect l="l" t="t" r="r" b="b"/>
              <a:pathLst>
                <a:path w="6377" h="9590" extrusionOk="0">
                  <a:moveTo>
                    <a:pt x="4980" y="0"/>
                  </a:moveTo>
                  <a:lnTo>
                    <a:pt x="4506" y="211"/>
                  </a:lnTo>
                  <a:lnTo>
                    <a:pt x="3874" y="501"/>
                  </a:lnTo>
                  <a:lnTo>
                    <a:pt x="3136" y="896"/>
                  </a:lnTo>
                  <a:lnTo>
                    <a:pt x="2767" y="1133"/>
                  </a:lnTo>
                  <a:lnTo>
                    <a:pt x="2372" y="1396"/>
                  </a:lnTo>
                  <a:lnTo>
                    <a:pt x="2003" y="1686"/>
                  </a:lnTo>
                  <a:lnTo>
                    <a:pt x="1634" y="2002"/>
                  </a:lnTo>
                  <a:lnTo>
                    <a:pt x="1292" y="2345"/>
                  </a:lnTo>
                  <a:lnTo>
                    <a:pt x="976" y="2714"/>
                  </a:lnTo>
                  <a:lnTo>
                    <a:pt x="686" y="3135"/>
                  </a:lnTo>
                  <a:lnTo>
                    <a:pt x="422" y="3557"/>
                  </a:lnTo>
                  <a:lnTo>
                    <a:pt x="212" y="4031"/>
                  </a:lnTo>
                  <a:lnTo>
                    <a:pt x="133" y="4294"/>
                  </a:lnTo>
                  <a:lnTo>
                    <a:pt x="80" y="4558"/>
                  </a:lnTo>
                  <a:lnTo>
                    <a:pt x="1" y="4953"/>
                  </a:lnTo>
                  <a:lnTo>
                    <a:pt x="1" y="5375"/>
                  </a:lnTo>
                  <a:lnTo>
                    <a:pt x="1" y="5796"/>
                  </a:lnTo>
                  <a:lnTo>
                    <a:pt x="54" y="6191"/>
                  </a:lnTo>
                  <a:lnTo>
                    <a:pt x="159" y="6587"/>
                  </a:lnTo>
                  <a:lnTo>
                    <a:pt x="291" y="6982"/>
                  </a:lnTo>
                  <a:lnTo>
                    <a:pt x="449" y="7351"/>
                  </a:lnTo>
                  <a:lnTo>
                    <a:pt x="660" y="7719"/>
                  </a:lnTo>
                  <a:lnTo>
                    <a:pt x="870" y="8062"/>
                  </a:lnTo>
                  <a:lnTo>
                    <a:pt x="1081" y="8378"/>
                  </a:lnTo>
                  <a:lnTo>
                    <a:pt x="1318" y="8668"/>
                  </a:lnTo>
                  <a:lnTo>
                    <a:pt x="1582" y="8958"/>
                  </a:lnTo>
                  <a:lnTo>
                    <a:pt x="1871" y="9195"/>
                  </a:lnTo>
                  <a:lnTo>
                    <a:pt x="2214" y="9379"/>
                  </a:lnTo>
                  <a:lnTo>
                    <a:pt x="2372" y="9458"/>
                  </a:lnTo>
                  <a:lnTo>
                    <a:pt x="2556" y="9511"/>
                  </a:lnTo>
                  <a:lnTo>
                    <a:pt x="2741" y="9564"/>
                  </a:lnTo>
                  <a:lnTo>
                    <a:pt x="2952" y="9590"/>
                  </a:lnTo>
                  <a:lnTo>
                    <a:pt x="3189" y="9590"/>
                  </a:lnTo>
                  <a:lnTo>
                    <a:pt x="3426" y="9564"/>
                  </a:lnTo>
                  <a:lnTo>
                    <a:pt x="3689" y="9537"/>
                  </a:lnTo>
                  <a:lnTo>
                    <a:pt x="3900" y="9458"/>
                  </a:lnTo>
                  <a:lnTo>
                    <a:pt x="4137" y="9379"/>
                  </a:lnTo>
                  <a:lnTo>
                    <a:pt x="4374" y="9300"/>
                  </a:lnTo>
                  <a:lnTo>
                    <a:pt x="4796" y="9037"/>
                  </a:lnTo>
                  <a:lnTo>
                    <a:pt x="5217" y="8773"/>
                  </a:lnTo>
                  <a:lnTo>
                    <a:pt x="5639" y="8457"/>
                  </a:lnTo>
                  <a:lnTo>
                    <a:pt x="6377" y="7825"/>
                  </a:lnTo>
                  <a:lnTo>
                    <a:pt x="6377" y="7798"/>
                  </a:lnTo>
                  <a:lnTo>
                    <a:pt x="6350" y="7772"/>
                  </a:lnTo>
                  <a:lnTo>
                    <a:pt x="6324" y="7772"/>
                  </a:lnTo>
                  <a:lnTo>
                    <a:pt x="6297" y="7798"/>
                  </a:lnTo>
                  <a:lnTo>
                    <a:pt x="5639" y="8299"/>
                  </a:lnTo>
                  <a:lnTo>
                    <a:pt x="5296" y="8536"/>
                  </a:lnTo>
                  <a:lnTo>
                    <a:pt x="4928" y="8773"/>
                  </a:lnTo>
                  <a:lnTo>
                    <a:pt x="4559" y="8984"/>
                  </a:lnTo>
                  <a:lnTo>
                    <a:pt x="4164" y="9142"/>
                  </a:lnTo>
                  <a:lnTo>
                    <a:pt x="3768" y="9247"/>
                  </a:lnTo>
                  <a:lnTo>
                    <a:pt x="3584" y="9274"/>
                  </a:lnTo>
                  <a:lnTo>
                    <a:pt x="3373" y="9300"/>
                  </a:lnTo>
                  <a:lnTo>
                    <a:pt x="3162" y="9300"/>
                  </a:lnTo>
                  <a:lnTo>
                    <a:pt x="2978" y="9274"/>
                  </a:lnTo>
                  <a:lnTo>
                    <a:pt x="2794" y="9247"/>
                  </a:lnTo>
                  <a:lnTo>
                    <a:pt x="2609" y="9195"/>
                  </a:lnTo>
                  <a:lnTo>
                    <a:pt x="2425" y="9116"/>
                  </a:lnTo>
                  <a:lnTo>
                    <a:pt x="2267" y="9037"/>
                  </a:lnTo>
                  <a:lnTo>
                    <a:pt x="1951" y="8852"/>
                  </a:lnTo>
                  <a:lnTo>
                    <a:pt x="1661" y="8589"/>
                  </a:lnTo>
                  <a:lnTo>
                    <a:pt x="1397" y="8325"/>
                  </a:lnTo>
                  <a:lnTo>
                    <a:pt x="1160" y="8009"/>
                  </a:lnTo>
                  <a:lnTo>
                    <a:pt x="976" y="7667"/>
                  </a:lnTo>
                  <a:lnTo>
                    <a:pt x="765" y="7298"/>
                  </a:lnTo>
                  <a:lnTo>
                    <a:pt x="607" y="6929"/>
                  </a:lnTo>
                  <a:lnTo>
                    <a:pt x="475" y="6560"/>
                  </a:lnTo>
                  <a:lnTo>
                    <a:pt x="396" y="6165"/>
                  </a:lnTo>
                  <a:lnTo>
                    <a:pt x="343" y="5770"/>
                  </a:lnTo>
                  <a:lnTo>
                    <a:pt x="317" y="5375"/>
                  </a:lnTo>
                  <a:lnTo>
                    <a:pt x="343" y="4953"/>
                  </a:lnTo>
                  <a:lnTo>
                    <a:pt x="422" y="4558"/>
                  </a:lnTo>
                  <a:lnTo>
                    <a:pt x="528" y="4215"/>
                  </a:lnTo>
                  <a:lnTo>
                    <a:pt x="660" y="3847"/>
                  </a:lnTo>
                  <a:lnTo>
                    <a:pt x="818" y="3530"/>
                  </a:lnTo>
                  <a:lnTo>
                    <a:pt x="1028" y="3188"/>
                  </a:lnTo>
                  <a:lnTo>
                    <a:pt x="1213" y="2898"/>
                  </a:lnTo>
                  <a:lnTo>
                    <a:pt x="1450" y="2608"/>
                  </a:lnTo>
                  <a:lnTo>
                    <a:pt x="1713" y="2319"/>
                  </a:lnTo>
                  <a:lnTo>
                    <a:pt x="1977" y="2055"/>
                  </a:lnTo>
                  <a:lnTo>
                    <a:pt x="2319" y="1765"/>
                  </a:lnTo>
                  <a:lnTo>
                    <a:pt x="2688" y="1476"/>
                  </a:lnTo>
                  <a:lnTo>
                    <a:pt x="3057" y="1212"/>
                  </a:lnTo>
                  <a:lnTo>
                    <a:pt x="3426" y="949"/>
                  </a:lnTo>
                  <a:lnTo>
                    <a:pt x="3821" y="712"/>
                  </a:lnTo>
                  <a:lnTo>
                    <a:pt x="4216" y="474"/>
                  </a:lnTo>
                  <a:lnTo>
                    <a:pt x="4611" y="264"/>
                  </a:lnTo>
                  <a:lnTo>
                    <a:pt x="5033" y="79"/>
                  </a:lnTo>
                  <a:lnTo>
                    <a:pt x="5033" y="53"/>
                  </a:lnTo>
                  <a:lnTo>
                    <a:pt x="5033" y="27"/>
                  </a:lnTo>
                  <a:lnTo>
                    <a:pt x="500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02"/>
            <p:cNvSpPr/>
            <p:nvPr/>
          </p:nvSpPr>
          <p:spPr>
            <a:xfrm>
              <a:off x="1755088" y="1126223"/>
              <a:ext cx="704455" cy="550693"/>
            </a:xfrm>
            <a:custGeom>
              <a:avLst/>
              <a:gdLst/>
              <a:ahLst/>
              <a:cxnLst/>
              <a:rect l="l" t="t" r="r" b="b"/>
              <a:pathLst>
                <a:path w="38017" h="29719" extrusionOk="0">
                  <a:moveTo>
                    <a:pt x="2846" y="1"/>
                  </a:moveTo>
                  <a:lnTo>
                    <a:pt x="2530" y="53"/>
                  </a:lnTo>
                  <a:lnTo>
                    <a:pt x="2214" y="132"/>
                  </a:lnTo>
                  <a:lnTo>
                    <a:pt x="1924" y="238"/>
                  </a:lnTo>
                  <a:lnTo>
                    <a:pt x="1634" y="396"/>
                  </a:lnTo>
                  <a:lnTo>
                    <a:pt x="1370" y="554"/>
                  </a:lnTo>
                  <a:lnTo>
                    <a:pt x="1054" y="817"/>
                  </a:lnTo>
                  <a:lnTo>
                    <a:pt x="791" y="1134"/>
                  </a:lnTo>
                  <a:lnTo>
                    <a:pt x="554" y="1476"/>
                  </a:lnTo>
                  <a:lnTo>
                    <a:pt x="343" y="1871"/>
                  </a:lnTo>
                  <a:lnTo>
                    <a:pt x="185" y="2293"/>
                  </a:lnTo>
                  <a:lnTo>
                    <a:pt x="80" y="2767"/>
                  </a:lnTo>
                  <a:lnTo>
                    <a:pt x="27" y="3268"/>
                  </a:lnTo>
                  <a:lnTo>
                    <a:pt x="1" y="3794"/>
                  </a:lnTo>
                  <a:lnTo>
                    <a:pt x="27" y="4374"/>
                  </a:lnTo>
                  <a:lnTo>
                    <a:pt x="106" y="4954"/>
                  </a:lnTo>
                  <a:lnTo>
                    <a:pt x="238" y="5586"/>
                  </a:lnTo>
                  <a:lnTo>
                    <a:pt x="422" y="6245"/>
                  </a:lnTo>
                  <a:lnTo>
                    <a:pt x="659" y="6903"/>
                  </a:lnTo>
                  <a:lnTo>
                    <a:pt x="949" y="7615"/>
                  </a:lnTo>
                  <a:lnTo>
                    <a:pt x="1318" y="8326"/>
                  </a:lnTo>
                  <a:lnTo>
                    <a:pt x="1739" y="9064"/>
                  </a:lnTo>
                  <a:lnTo>
                    <a:pt x="2135" y="9696"/>
                  </a:lnTo>
                  <a:lnTo>
                    <a:pt x="2582" y="10354"/>
                  </a:lnTo>
                  <a:lnTo>
                    <a:pt x="3057" y="11013"/>
                  </a:lnTo>
                  <a:lnTo>
                    <a:pt x="3583" y="11698"/>
                  </a:lnTo>
                  <a:lnTo>
                    <a:pt x="4137" y="12409"/>
                  </a:lnTo>
                  <a:lnTo>
                    <a:pt x="4716" y="13121"/>
                  </a:lnTo>
                  <a:lnTo>
                    <a:pt x="5955" y="14570"/>
                  </a:lnTo>
                  <a:lnTo>
                    <a:pt x="7298" y="16045"/>
                  </a:lnTo>
                  <a:lnTo>
                    <a:pt x="8721" y="17520"/>
                  </a:lnTo>
                  <a:lnTo>
                    <a:pt x="10196" y="18996"/>
                  </a:lnTo>
                  <a:lnTo>
                    <a:pt x="11698" y="20418"/>
                  </a:lnTo>
                  <a:lnTo>
                    <a:pt x="11909" y="20603"/>
                  </a:lnTo>
                  <a:lnTo>
                    <a:pt x="13437" y="21999"/>
                  </a:lnTo>
                  <a:lnTo>
                    <a:pt x="14965" y="23316"/>
                  </a:lnTo>
                  <a:lnTo>
                    <a:pt x="16466" y="24555"/>
                  </a:lnTo>
                  <a:lnTo>
                    <a:pt x="17915" y="25714"/>
                  </a:lnTo>
                  <a:lnTo>
                    <a:pt x="19312" y="26741"/>
                  </a:lnTo>
                  <a:lnTo>
                    <a:pt x="19970" y="27215"/>
                  </a:lnTo>
                  <a:lnTo>
                    <a:pt x="20602" y="27637"/>
                  </a:lnTo>
                  <a:lnTo>
                    <a:pt x="21235" y="28032"/>
                  </a:lnTo>
                  <a:lnTo>
                    <a:pt x="21814" y="28375"/>
                  </a:lnTo>
                  <a:lnTo>
                    <a:pt x="22394" y="28691"/>
                  </a:lnTo>
                  <a:lnTo>
                    <a:pt x="22921" y="28954"/>
                  </a:lnTo>
                  <a:lnTo>
                    <a:pt x="23421" y="29191"/>
                  </a:lnTo>
                  <a:lnTo>
                    <a:pt x="23975" y="29376"/>
                  </a:lnTo>
                  <a:lnTo>
                    <a:pt x="24554" y="29507"/>
                  </a:lnTo>
                  <a:lnTo>
                    <a:pt x="25134" y="29613"/>
                  </a:lnTo>
                  <a:lnTo>
                    <a:pt x="25713" y="29692"/>
                  </a:lnTo>
                  <a:lnTo>
                    <a:pt x="26319" y="29718"/>
                  </a:lnTo>
                  <a:lnTo>
                    <a:pt x="26952" y="29718"/>
                  </a:lnTo>
                  <a:lnTo>
                    <a:pt x="27584" y="29692"/>
                  </a:lnTo>
                  <a:lnTo>
                    <a:pt x="28190" y="29665"/>
                  </a:lnTo>
                  <a:lnTo>
                    <a:pt x="28822" y="29586"/>
                  </a:lnTo>
                  <a:lnTo>
                    <a:pt x="29454" y="29481"/>
                  </a:lnTo>
                  <a:lnTo>
                    <a:pt x="30087" y="29376"/>
                  </a:lnTo>
                  <a:lnTo>
                    <a:pt x="30719" y="29218"/>
                  </a:lnTo>
                  <a:lnTo>
                    <a:pt x="31325" y="29086"/>
                  </a:lnTo>
                  <a:lnTo>
                    <a:pt x="32511" y="28743"/>
                  </a:lnTo>
                  <a:lnTo>
                    <a:pt x="33643" y="28375"/>
                  </a:lnTo>
                  <a:lnTo>
                    <a:pt x="34671" y="28006"/>
                  </a:lnTo>
                  <a:lnTo>
                    <a:pt x="35619" y="27637"/>
                  </a:lnTo>
                  <a:lnTo>
                    <a:pt x="36436" y="27294"/>
                  </a:lnTo>
                  <a:lnTo>
                    <a:pt x="37595" y="26768"/>
                  </a:lnTo>
                  <a:lnTo>
                    <a:pt x="38017" y="26557"/>
                  </a:lnTo>
                  <a:lnTo>
                    <a:pt x="31667" y="11988"/>
                  </a:lnTo>
                  <a:lnTo>
                    <a:pt x="30930" y="12357"/>
                  </a:lnTo>
                  <a:lnTo>
                    <a:pt x="30113" y="12726"/>
                  </a:lnTo>
                  <a:lnTo>
                    <a:pt x="29138" y="13147"/>
                  </a:lnTo>
                  <a:lnTo>
                    <a:pt x="28085" y="13569"/>
                  </a:lnTo>
                  <a:lnTo>
                    <a:pt x="27057" y="13911"/>
                  </a:lnTo>
                  <a:lnTo>
                    <a:pt x="26583" y="14043"/>
                  </a:lnTo>
                  <a:lnTo>
                    <a:pt x="26161" y="14148"/>
                  </a:lnTo>
                  <a:lnTo>
                    <a:pt x="25792" y="14227"/>
                  </a:lnTo>
                  <a:lnTo>
                    <a:pt x="25476" y="14227"/>
                  </a:lnTo>
                  <a:lnTo>
                    <a:pt x="25292" y="14201"/>
                  </a:lnTo>
                  <a:lnTo>
                    <a:pt x="25081" y="14122"/>
                  </a:lnTo>
                  <a:lnTo>
                    <a:pt x="24818" y="14016"/>
                  </a:lnTo>
                  <a:lnTo>
                    <a:pt x="24475" y="13858"/>
                  </a:lnTo>
                  <a:lnTo>
                    <a:pt x="23711" y="13437"/>
                  </a:lnTo>
                  <a:lnTo>
                    <a:pt x="22763" y="12884"/>
                  </a:lnTo>
                  <a:lnTo>
                    <a:pt x="21683" y="12225"/>
                  </a:lnTo>
                  <a:lnTo>
                    <a:pt x="20471" y="11461"/>
                  </a:lnTo>
                  <a:lnTo>
                    <a:pt x="19180" y="10592"/>
                  </a:lnTo>
                  <a:lnTo>
                    <a:pt x="17836" y="9669"/>
                  </a:lnTo>
                  <a:lnTo>
                    <a:pt x="16414" y="8695"/>
                  </a:lnTo>
                  <a:lnTo>
                    <a:pt x="14991" y="7694"/>
                  </a:lnTo>
                  <a:lnTo>
                    <a:pt x="13542" y="6666"/>
                  </a:lnTo>
                  <a:lnTo>
                    <a:pt x="12146" y="5612"/>
                  </a:lnTo>
                  <a:lnTo>
                    <a:pt x="10776" y="4611"/>
                  </a:lnTo>
                  <a:lnTo>
                    <a:pt x="9458" y="3610"/>
                  </a:lnTo>
                  <a:lnTo>
                    <a:pt x="8247" y="2662"/>
                  </a:lnTo>
                  <a:lnTo>
                    <a:pt x="7166" y="1766"/>
                  </a:lnTo>
                  <a:lnTo>
                    <a:pt x="6877" y="1529"/>
                  </a:lnTo>
                  <a:lnTo>
                    <a:pt x="6561" y="1318"/>
                  </a:lnTo>
                  <a:lnTo>
                    <a:pt x="6271" y="1107"/>
                  </a:lnTo>
                  <a:lnTo>
                    <a:pt x="5955" y="896"/>
                  </a:lnTo>
                  <a:lnTo>
                    <a:pt x="5612" y="712"/>
                  </a:lnTo>
                  <a:lnTo>
                    <a:pt x="5270" y="554"/>
                  </a:lnTo>
                  <a:lnTo>
                    <a:pt x="4927" y="396"/>
                  </a:lnTo>
                  <a:lnTo>
                    <a:pt x="4585" y="264"/>
                  </a:lnTo>
                  <a:lnTo>
                    <a:pt x="4189" y="132"/>
                  </a:lnTo>
                  <a:lnTo>
                    <a:pt x="3794" y="53"/>
                  </a:lnTo>
                  <a:lnTo>
                    <a:pt x="34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02"/>
            <p:cNvSpPr/>
            <p:nvPr/>
          </p:nvSpPr>
          <p:spPr>
            <a:xfrm>
              <a:off x="1846869" y="1138434"/>
              <a:ext cx="551657" cy="511132"/>
            </a:xfrm>
            <a:custGeom>
              <a:avLst/>
              <a:gdLst/>
              <a:ahLst/>
              <a:cxnLst/>
              <a:rect l="l" t="t" r="r" b="b"/>
              <a:pathLst>
                <a:path w="29771" h="27584" extrusionOk="0">
                  <a:moveTo>
                    <a:pt x="580" y="132"/>
                  </a:moveTo>
                  <a:lnTo>
                    <a:pt x="633" y="237"/>
                  </a:lnTo>
                  <a:lnTo>
                    <a:pt x="791" y="264"/>
                  </a:lnTo>
                  <a:lnTo>
                    <a:pt x="896" y="343"/>
                  </a:lnTo>
                  <a:lnTo>
                    <a:pt x="1002" y="448"/>
                  </a:lnTo>
                  <a:lnTo>
                    <a:pt x="1054" y="580"/>
                  </a:lnTo>
                  <a:lnTo>
                    <a:pt x="1054" y="685"/>
                  </a:lnTo>
                  <a:lnTo>
                    <a:pt x="1028" y="764"/>
                  </a:lnTo>
                  <a:lnTo>
                    <a:pt x="975" y="843"/>
                  </a:lnTo>
                  <a:lnTo>
                    <a:pt x="923" y="922"/>
                  </a:lnTo>
                  <a:lnTo>
                    <a:pt x="870" y="975"/>
                  </a:lnTo>
                  <a:lnTo>
                    <a:pt x="791" y="1028"/>
                  </a:lnTo>
                  <a:lnTo>
                    <a:pt x="685" y="1054"/>
                  </a:lnTo>
                  <a:lnTo>
                    <a:pt x="501" y="1054"/>
                  </a:lnTo>
                  <a:lnTo>
                    <a:pt x="422" y="1028"/>
                  </a:lnTo>
                  <a:lnTo>
                    <a:pt x="343" y="975"/>
                  </a:lnTo>
                  <a:lnTo>
                    <a:pt x="264" y="922"/>
                  </a:lnTo>
                  <a:lnTo>
                    <a:pt x="211" y="870"/>
                  </a:lnTo>
                  <a:lnTo>
                    <a:pt x="159" y="791"/>
                  </a:lnTo>
                  <a:lnTo>
                    <a:pt x="132" y="685"/>
                  </a:lnTo>
                  <a:lnTo>
                    <a:pt x="132" y="606"/>
                  </a:lnTo>
                  <a:lnTo>
                    <a:pt x="132" y="501"/>
                  </a:lnTo>
                  <a:lnTo>
                    <a:pt x="159" y="422"/>
                  </a:lnTo>
                  <a:lnTo>
                    <a:pt x="211" y="343"/>
                  </a:lnTo>
                  <a:lnTo>
                    <a:pt x="264" y="264"/>
                  </a:lnTo>
                  <a:lnTo>
                    <a:pt x="343" y="211"/>
                  </a:lnTo>
                  <a:lnTo>
                    <a:pt x="422" y="158"/>
                  </a:lnTo>
                  <a:lnTo>
                    <a:pt x="501" y="132"/>
                  </a:lnTo>
                  <a:close/>
                  <a:moveTo>
                    <a:pt x="475" y="0"/>
                  </a:moveTo>
                  <a:lnTo>
                    <a:pt x="369" y="53"/>
                  </a:lnTo>
                  <a:lnTo>
                    <a:pt x="264" y="106"/>
                  </a:lnTo>
                  <a:lnTo>
                    <a:pt x="185" y="185"/>
                  </a:lnTo>
                  <a:lnTo>
                    <a:pt x="106" y="264"/>
                  </a:lnTo>
                  <a:lnTo>
                    <a:pt x="53" y="369"/>
                  </a:lnTo>
                  <a:lnTo>
                    <a:pt x="0" y="475"/>
                  </a:lnTo>
                  <a:lnTo>
                    <a:pt x="0" y="606"/>
                  </a:lnTo>
                  <a:lnTo>
                    <a:pt x="0" y="738"/>
                  </a:lnTo>
                  <a:lnTo>
                    <a:pt x="27" y="843"/>
                  </a:lnTo>
                  <a:lnTo>
                    <a:pt x="79" y="949"/>
                  </a:lnTo>
                  <a:lnTo>
                    <a:pt x="159" y="1028"/>
                  </a:lnTo>
                  <a:lnTo>
                    <a:pt x="264" y="1107"/>
                  </a:lnTo>
                  <a:lnTo>
                    <a:pt x="369" y="1160"/>
                  </a:lnTo>
                  <a:lnTo>
                    <a:pt x="475" y="1212"/>
                  </a:lnTo>
                  <a:lnTo>
                    <a:pt x="580" y="1212"/>
                  </a:lnTo>
                  <a:lnTo>
                    <a:pt x="633" y="1318"/>
                  </a:lnTo>
                  <a:lnTo>
                    <a:pt x="712" y="1318"/>
                  </a:lnTo>
                  <a:lnTo>
                    <a:pt x="817" y="1265"/>
                  </a:lnTo>
                  <a:lnTo>
                    <a:pt x="923" y="1212"/>
                  </a:lnTo>
                  <a:lnTo>
                    <a:pt x="1028" y="1160"/>
                  </a:lnTo>
                  <a:lnTo>
                    <a:pt x="1107" y="1054"/>
                  </a:lnTo>
                  <a:lnTo>
                    <a:pt x="1160" y="949"/>
                  </a:lnTo>
                  <a:lnTo>
                    <a:pt x="1186" y="843"/>
                  </a:lnTo>
                  <a:lnTo>
                    <a:pt x="1212" y="738"/>
                  </a:lnTo>
                  <a:lnTo>
                    <a:pt x="1212" y="606"/>
                  </a:lnTo>
                  <a:lnTo>
                    <a:pt x="1186" y="475"/>
                  </a:lnTo>
                  <a:lnTo>
                    <a:pt x="1160" y="369"/>
                  </a:lnTo>
                  <a:lnTo>
                    <a:pt x="1107" y="264"/>
                  </a:lnTo>
                  <a:lnTo>
                    <a:pt x="1028" y="185"/>
                  </a:lnTo>
                  <a:lnTo>
                    <a:pt x="949" y="106"/>
                  </a:lnTo>
                  <a:lnTo>
                    <a:pt x="843" y="53"/>
                  </a:lnTo>
                  <a:lnTo>
                    <a:pt x="712" y="27"/>
                  </a:lnTo>
                  <a:lnTo>
                    <a:pt x="606" y="0"/>
                  </a:lnTo>
                  <a:close/>
                  <a:moveTo>
                    <a:pt x="2767" y="2424"/>
                  </a:moveTo>
                  <a:lnTo>
                    <a:pt x="2819" y="2530"/>
                  </a:lnTo>
                  <a:lnTo>
                    <a:pt x="2977" y="2556"/>
                  </a:lnTo>
                  <a:lnTo>
                    <a:pt x="3083" y="2635"/>
                  </a:lnTo>
                  <a:lnTo>
                    <a:pt x="3188" y="2767"/>
                  </a:lnTo>
                  <a:lnTo>
                    <a:pt x="3241" y="2898"/>
                  </a:lnTo>
                  <a:lnTo>
                    <a:pt x="3241" y="3004"/>
                  </a:lnTo>
                  <a:lnTo>
                    <a:pt x="3215" y="3083"/>
                  </a:lnTo>
                  <a:lnTo>
                    <a:pt x="3162" y="3162"/>
                  </a:lnTo>
                  <a:lnTo>
                    <a:pt x="3109" y="3241"/>
                  </a:lnTo>
                  <a:lnTo>
                    <a:pt x="3030" y="3294"/>
                  </a:lnTo>
                  <a:lnTo>
                    <a:pt x="2951" y="3346"/>
                  </a:lnTo>
                  <a:lnTo>
                    <a:pt x="2872" y="3373"/>
                  </a:lnTo>
                  <a:lnTo>
                    <a:pt x="2688" y="3373"/>
                  </a:lnTo>
                  <a:lnTo>
                    <a:pt x="2582" y="3346"/>
                  </a:lnTo>
                  <a:lnTo>
                    <a:pt x="2503" y="3294"/>
                  </a:lnTo>
                  <a:lnTo>
                    <a:pt x="2451" y="3241"/>
                  </a:lnTo>
                  <a:lnTo>
                    <a:pt x="2372" y="3162"/>
                  </a:lnTo>
                  <a:lnTo>
                    <a:pt x="2345" y="3083"/>
                  </a:lnTo>
                  <a:lnTo>
                    <a:pt x="2319" y="3004"/>
                  </a:lnTo>
                  <a:lnTo>
                    <a:pt x="2292" y="2898"/>
                  </a:lnTo>
                  <a:lnTo>
                    <a:pt x="2319" y="2793"/>
                  </a:lnTo>
                  <a:lnTo>
                    <a:pt x="2345" y="2714"/>
                  </a:lnTo>
                  <a:lnTo>
                    <a:pt x="2372" y="2635"/>
                  </a:lnTo>
                  <a:lnTo>
                    <a:pt x="2451" y="2556"/>
                  </a:lnTo>
                  <a:lnTo>
                    <a:pt x="2503" y="2503"/>
                  </a:lnTo>
                  <a:lnTo>
                    <a:pt x="2582" y="2477"/>
                  </a:lnTo>
                  <a:lnTo>
                    <a:pt x="2688" y="2424"/>
                  </a:lnTo>
                  <a:close/>
                  <a:moveTo>
                    <a:pt x="2767" y="2292"/>
                  </a:moveTo>
                  <a:lnTo>
                    <a:pt x="2661" y="2319"/>
                  </a:lnTo>
                  <a:lnTo>
                    <a:pt x="2530" y="2345"/>
                  </a:lnTo>
                  <a:lnTo>
                    <a:pt x="2424" y="2398"/>
                  </a:lnTo>
                  <a:lnTo>
                    <a:pt x="2345" y="2477"/>
                  </a:lnTo>
                  <a:lnTo>
                    <a:pt x="2266" y="2556"/>
                  </a:lnTo>
                  <a:lnTo>
                    <a:pt x="2213" y="2661"/>
                  </a:lnTo>
                  <a:lnTo>
                    <a:pt x="2187" y="2793"/>
                  </a:lnTo>
                  <a:lnTo>
                    <a:pt x="2161" y="2898"/>
                  </a:lnTo>
                  <a:lnTo>
                    <a:pt x="2187" y="3030"/>
                  </a:lnTo>
                  <a:lnTo>
                    <a:pt x="2213" y="3135"/>
                  </a:lnTo>
                  <a:lnTo>
                    <a:pt x="2266" y="3241"/>
                  </a:lnTo>
                  <a:lnTo>
                    <a:pt x="2345" y="3346"/>
                  </a:lnTo>
                  <a:lnTo>
                    <a:pt x="2424" y="3425"/>
                  </a:lnTo>
                  <a:lnTo>
                    <a:pt x="2530" y="3478"/>
                  </a:lnTo>
                  <a:lnTo>
                    <a:pt x="2661" y="3504"/>
                  </a:lnTo>
                  <a:lnTo>
                    <a:pt x="2767" y="3531"/>
                  </a:lnTo>
                  <a:lnTo>
                    <a:pt x="2819" y="3610"/>
                  </a:lnTo>
                  <a:lnTo>
                    <a:pt x="2872" y="3610"/>
                  </a:lnTo>
                  <a:lnTo>
                    <a:pt x="3004" y="3583"/>
                  </a:lnTo>
                  <a:lnTo>
                    <a:pt x="3109" y="3531"/>
                  </a:lnTo>
                  <a:lnTo>
                    <a:pt x="3188" y="3452"/>
                  </a:lnTo>
                  <a:lnTo>
                    <a:pt x="3267" y="3373"/>
                  </a:lnTo>
                  <a:lnTo>
                    <a:pt x="3346" y="3267"/>
                  </a:lnTo>
                  <a:lnTo>
                    <a:pt x="3373" y="3162"/>
                  </a:lnTo>
                  <a:lnTo>
                    <a:pt x="3399" y="3030"/>
                  </a:lnTo>
                  <a:lnTo>
                    <a:pt x="3399" y="2898"/>
                  </a:lnTo>
                  <a:lnTo>
                    <a:pt x="3373" y="2793"/>
                  </a:lnTo>
                  <a:lnTo>
                    <a:pt x="3346" y="2661"/>
                  </a:lnTo>
                  <a:lnTo>
                    <a:pt x="3294" y="2556"/>
                  </a:lnTo>
                  <a:lnTo>
                    <a:pt x="3215" y="2477"/>
                  </a:lnTo>
                  <a:lnTo>
                    <a:pt x="3109" y="2398"/>
                  </a:lnTo>
                  <a:lnTo>
                    <a:pt x="3004" y="2345"/>
                  </a:lnTo>
                  <a:lnTo>
                    <a:pt x="2898" y="2319"/>
                  </a:lnTo>
                  <a:lnTo>
                    <a:pt x="2767" y="2292"/>
                  </a:lnTo>
                  <a:close/>
                  <a:moveTo>
                    <a:pt x="5559" y="4953"/>
                  </a:moveTo>
                  <a:lnTo>
                    <a:pt x="5612" y="5059"/>
                  </a:lnTo>
                  <a:lnTo>
                    <a:pt x="5770" y="5085"/>
                  </a:lnTo>
                  <a:lnTo>
                    <a:pt x="5875" y="5164"/>
                  </a:lnTo>
                  <a:lnTo>
                    <a:pt x="5981" y="5296"/>
                  </a:lnTo>
                  <a:lnTo>
                    <a:pt x="6033" y="5428"/>
                  </a:lnTo>
                  <a:lnTo>
                    <a:pt x="6033" y="5533"/>
                  </a:lnTo>
                  <a:lnTo>
                    <a:pt x="6007" y="5612"/>
                  </a:lnTo>
                  <a:lnTo>
                    <a:pt x="5954" y="5691"/>
                  </a:lnTo>
                  <a:lnTo>
                    <a:pt x="5902" y="5770"/>
                  </a:lnTo>
                  <a:lnTo>
                    <a:pt x="5823" y="5823"/>
                  </a:lnTo>
                  <a:lnTo>
                    <a:pt x="5744" y="5875"/>
                  </a:lnTo>
                  <a:lnTo>
                    <a:pt x="5665" y="5902"/>
                  </a:lnTo>
                  <a:lnTo>
                    <a:pt x="5480" y="5902"/>
                  </a:lnTo>
                  <a:lnTo>
                    <a:pt x="5375" y="5875"/>
                  </a:lnTo>
                  <a:lnTo>
                    <a:pt x="5296" y="5823"/>
                  </a:lnTo>
                  <a:lnTo>
                    <a:pt x="5243" y="5770"/>
                  </a:lnTo>
                  <a:lnTo>
                    <a:pt x="5164" y="5691"/>
                  </a:lnTo>
                  <a:lnTo>
                    <a:pt x="5138" y="5612"/>
                  </a:lnTo>
                  <a:lnTo>
                    <a:pt x="5111" y="5533"/>
                  </a:lnTo>
                  <a:lnTo>
                    <a:pt x="5085" y="5428"/>
                  </a:lnTo>
                  <a:lnTo>
                    <a:pt x="5111" y="5322"/>
                  </a:lnTo>
                  <a:lnTo>
                    <a:pt x="5138" y="5243"/>
                  </a:lnTo>
                  <a:lnTo>
                    <a:pt x="5164" y="5164"/>
                  </a:lnTo>
                  <a:lnTo>
                    <a:pt x="5243" y="5085"/>
                  </a:lnTo>
                  <a:lnTo>
                    <a:pt x="5296" y="5032"/>
                  </a:lnTo>
                  <a:lnTo>
                    <a:pt x="5375" y="4980"/>
                  </a:lnTo>
                  <a:lnTo>
                    <a:pt x="5480" y="4953"/>
                  </a:lnTo>
                  <a:close/>
                  <a:moveTo>
                    <a:pt x="5559" y="4822"/>
                  </a:moveTo>
                  <a:lnTo>
                    <a:pt x="5454" y="4848"/>
                  </a:lnTo>
                  <a:lnTo>
                    <a:pt x="5322" y="4874"/>
                  </a:lnTo>
                  <a:lnTo>
                    <a:pt x="5217" y="4927"/>
                  </a:lnTo>
                  <a:lnTo>
                    <a:pt x="5138" y="5006"/>
                  </a:lnTo>
                  <a:lnTo>
                    <a:pt x="5059" y="5085"/>
                  </a:lnTo>
                  <a:lnTo>
                    <a:pt x="5006" y="5190"/>
                  </a:lnTo>
                  <a:lnTo>
                    <a:pt x="4980" y="5322"/>
                  </a:lnTo>
                  <a:lnTo>
                    <a:pt x="4953" y="5428"/>
                  </a:lnTo>
                  <a:lnTo>
                    <a:pt x="4980" y="5559"/>
                  </a:lnTo>
                  <a:lnTo>
                    <a:pt x="5006" y="5665"/>
                  </a:lnTo>
                  <a:lnTo>
                    <a:pt x="5059" y="5770"/>
                  </a:lnTo>
                  <a:lnTo>
                    <a:pt x="5138" y="5875"/>
                  </a:lnTo>
                  <a:lnTo>
                    <a:pt x="5217" y="5954"/>
                  </a:lnTo>
                  <a:lnTo>
                    <a:pt x="5322" y="6007"/>
                  </a:lnTo>
                  <a:lnTo>
                    <a:pt x="5454" y="6033"/>
                  </a:lnTo>
                  <a:lnTo>
                    <a:pt x="5559" y="6060"/>
                  </a:lnTo>
                  <a:lnTo>
                    <a:pt x="5612" y="6139"/>
                  </a:lnTo>
                  <a:lnTo>
                    <a:pt x="5665" y="6112"/>
                  </a:lnTo>
                  <a:lnTo>
                    <a:pt x="5770" y="6086"/>
                  </a:lnTo>
                  <a:lnTo>
                    <a:pt x="5875" y="6033"/>
                  </a:lnTo>
                  <a:lnTo>
                    <a:pt x="5981" y="5981"/>
                  </a:lnTo>
                  <a:lnTo>
                    <a:pt x="6060" y="5902"/>
                  </a:lnTo>
                  <a:lnTo>
                    <a:pt x="6113" y="5796"/>
                  </a:lnTo>
                  <a:lnTo>
                    <a:pt x="6165" y="5691"/>
                  </a:lnTo>
                  <a:lnTo>
                    <a:pt x="6192" y="5559"/>
                  </a:lnTo>
                  <a:lnTo>
                    <a:pt x="6165" y="5454"/>
                  </a:lnTo>
                  <a:lnTo>
                    <a:pt x="6165" y="5428"/>
                  </a:lnTo>
                  <a:lnTo>
                    <a:pt x="6165" y="5322"/>
                  </a:lnTo>
                  <a:lnTo>
                    <a:pt x="6139" y="5190"/>
                  </a:lnTo>
                  <a:lnTo>
                    <a:pt x="6086" y="5085"/>
                  </a:lnTo>
                  <a:lnTo>
                    <a:pt x="6007" y="5006"/>
                  </a:lnTo>
                  <a:lnTo>
                    <a:pt x="5902" y="4927"/>
                  </a:lnTo>
                  <a:lnTo>
                    <a:pt x="5796" y="4874"/>
                  </a:lnTo>
                  <a:lnTo>
                    <a:pt x="5691" y="4848"/>
                  </a:lnTo>
                  <a:lnTo>
                    <a:pt x="5559" y="4822"/>
                  </a:lnTo>
                  <a:close/>
                  <a:moveTo>
                    <a:pt x="764" y="5507"/>
                  </a:moveTo>
                  <a:lnTo>
                    <a:pt x="817" y="5586"/>
                  </a:lnTo>
                  <a:lnTo>
                    <a:pt x="975" y="5638"/>
                  </a:lnTo>
                  <a:lnTo>
                    <a:pt x="1107" y="5717"/>
                  </a:lnTo>
                  <a:lnTo>
                    <a:pt x="1186" y="5823"/>
                  </a:lnTo>
                  <a:lnTo>
                    <a:pt x="1239" y="5981"/>
                  </a:lnTo>
                  <a:lnTo>
                    <a:pt x="1239" y="6086"/>
                  </a:lnTo>
                  <a:lnTo>
                    <a:pt x="1212" y="6165"/>
                  </a:lnTo>
                  <a:lnTo>
                    <a:pt x="1160" y="6244"/>
                  </a:lnTo>
                  <a:lnTo>
                    <a:pt x="1107" y="6323"/>
                  </a:lnTo>
                  <a:lnTo>
                    <a:pt x="1028" y="6376"/>
                  </a:lnTo>
                  <a:lnTo>
                    <a:pt x="949" y="6429"/>
                  </a:lnTo>
                  <a:lnTo>
                    <a:pt x="870" y="6455"/>
                  </a:lnTo>
                  <a:lnTo>
                    <a:pt x="764" y="6455"/>
                  </a:lnTo>
                  <a:lnTo>
                    <a:pt x="659" y="6429"/>
                  </a:lnTo>
                  <a:lnTo>
                    <a:pt x="580" y="6402"/>
                  </a:lnTo>
                  <a:lnTo>
                    <a:pt x="501" y="6376"/>
                  </a:lnTo>
                  <a:lnTo>
                    <a:pt x="422" y="6297"/>
                  </a:lnTo>
                  <a:lnTo>
                    <a:pt x="369" y="6244"/>
                  </a:lnTo>
                  <a:lnTo>
                    <a:pt x="343" y="6165"/>
                  </a:lnTo>
                  <a:lnTo>
                    <a:pt x="317" y="6060"/>
                  </a:lnTo>
                  <a:lnTo>
                    <a:pt x="290" y="5981"/>
                  </a:lnTo>
                  <a:lnTo>
                    <a:pt x="317" y="5875"/>
                  </a:lnTo>
                  <a:lnTo>
                    <a:pt x="343" y="5796"/>
                  </a:lnTo>
                  <a:lnTo>
                    <a:pt x="369" y="5717"/>
                  </a:lnTo>
                  <a:lnTo>
                    <a:pt x="448" y="5638"/>
                  </a:lnTo>
                  <a:lnTo>
                    <a:pt x="501" y="5586"/>
                  </a:lnTo>
                  <a:lnTo>
                    <a:pt x="580" y="5533"/>
                  </a:lnTo>
                  <a:lnTo>
                    <a:pt x="685" y="5507"/>
                  </a:lnTo>
                  <a:close/>
                  <a:moveTo>
                    <a:pt x="633" y="5375"/>
                  </a:moveTo>
                  <a:lnTo>
                    <a:pt x="527" y="5428"/>
                  </a:lnTo>
                  <a:lnTo>
                    <a:pt x="422" y="5480"/>
                  </a:lnTo>
                  <a:lnTo>
                    <a:pt x="343" y="5559"/>
                  </a:lnTo>
                  <a:lnTo>
                    <a:pt x="264" y="5638"/>
                  </a:lnTo>
                  <a:lnTo>
                    <a:pt x="211" y="5744"/>
                  </a:lnTo>
                  <a:lnTo>
                    <a:pt x="185" y="5875"/>
                  </a:lnTo>
                  <a:lnTo>
                    <a:pt x="159" y="5981"/>
                  </a:lnTo>
                  <a:lnTo>
                    <a:pt x="185" y="6112"/>
                  </a:lnTo>
                  <a:lnTo>
                    <a:pt x="211" y="6218"/>
                  </a:lnTo>
                  <a:lnTo>
                    <a:pt x="264" y="6323"/>
                  </a:lnTo>
                  <a:lnTo>
                    <a:pt x="343" y="6429"/>
                  </a:lnTo>
                  <a:lnTo>
                    <a:pt x="422" y="6481"/>
                  </a:lnTo>
                  <a:lnTo>
                    <a:pt x="527" y="6560"/>
                  </a:lnTo>
                  <a:lnTo>
                    <a:pt x="659" y="6587"/>
                  </a:lnTo>
                  <a:lnTo>
                    <a:pt x="764" y="6587"/>
                  </a:lnTo>
                  <a:lnTo>
                    <a:pt x="817" y="6666"/>
                  </a:lnTo>
                  <a:lnTo>
                    <a:pt x="843" y="6666"/>
                  </a:lnTo>
                  <a:lnTo>
                    <a:pt x="975" y="6639"/>
                  </a:lnTo>
                  <a:lnTo>
                    <a:pt x="1081" y="6587"/>
                  </a:lnTo>
                  <a:lnTo>
                    <a:pt x="1186" y="6534"/>
                  </a:lnTo>
                  <a:lnTo>
                    <a:pt x="1265" y="6429"/>
                  </a:lnTo>
                  <a:lnTo>
                    <a:pt x="1318" y="6350"/>
                  </a:lnTo>
                  <a:lnTo>
                    <a:pt x="1370" y="6218"/>
                  </a:lnTo>
                  <a:lnTo>
                    <a:pt x="1397" y="6112"/>
                  </a:lnTo>
                  <a:lnTo>
                    <a:pt x="1397" y="5981"/>
                  </a:lnTo>
                  <a:lnTo>
                    <a:pt x="1370" y="5849"/>
                  </a:lnTo>
                  <a:lnTo>
                    <a:pt x="1344" y="5744"/>
                  </a:lnTo>
                  <a:lnTo>
                    <a:pt x="1265" y="5638"/>
                  </a:lnTo>
                  <a:lnTo>
                    <a:pt x="1212" y="5533"/>
                  </a:lnTo>
                  <a:lnTo>
                    <a:pt x="1107" y="5480"/>
                  </a:lnTo>
                  <a:lnTo>
                    <a:pt x="1002" y="5428"/>
                  </a:lnTo>
                  <a:lnTo>
                    <a:pt x="896" y="5375"/>
                  </a:lnTo>
                  <a:close/>
                  <a:moveTo>
                    <a:pt x="8931" y="6560"/>
                  </a:moveTo>
                  <a:lnTo>
                    <a:pt x="8958" y="6639"/>
                  </a:lnTo>
                  <a:lnTo>
                    <a:pt x="9116" y="6666"/>
                  </a:lnTo>
                  <a:lnTo>
                    <a:pt x="9248" y="6745"/>
                  </a:lnTo>
                  <a:lnTo>
                    <a:pt x="9353" y="6876"/>
                  </a:lnTo>
                  <a:lnTo>
                    <a:pt x="9406" y="7035"/>
                  </a:lnTo>
                  <a:lnTo>
                    <a:pt x="9379" y="7140"/>
                  </a:lnTo>
                  <a:lnTo>
                    <a:pt x="9353" y="7219"/>
                  </a:lnTo>
                  <a:lnTo>
                    <a:pt x="9327" y="7298"/>
                  </a:lnTo>
                  <a:lnTo>
                    <a:pt x="9248" y="7377"/>
                  </a:lnTo>
                  <a:lnTo>
                    <a:pt x="9195" y="7430"/>
                  </a:lnTo>
                  <a:lnTo>
                    <a:pt x="9116" y="7482"/>
                  </a:lnTo>
                  <a:lnTo>
                    <a:pt x="9010" y="7509"/>
                  </a:lnTo>
                  <a:lnTo>
                    <a:pt x="8931" y="7509"/>
                  </a:lnTo>
                  <a:lnTo>
                    <a:pt x="8826" y="7482"/>
                  </a:lnTo>
                  <a:lnTo>
                    <a:pt x="8747" y="7456"/>
                  </a:lnTo>
                  <a:lnTo>
                    <a:pt x="8668" y="7430"/>
                  </a:lnTo>
                  <a:lnTo>
                    <a:pt x="8589" y="7351"/>
                  </a:lnTo>
                  <a:lnTo>
                    <a:pt x="8536" y="7298"/>
                  </a:lnTo>
                  <a:lnTo>
                    <a:pt x="8484" y="7219"/>
                  </a:lnTo>
                  <a:lnTo>
                    <a:pt x="8457" y="7114"/>
                  </a:lnTo>
                  <a:lnTo>
                    <a:pt x="8457" y="7035"/>
                  </a:lnTo>
                  <a:lnTo>
                    <a:pt x="8457" y="6929"/>
                  </a:lnTo>
                  <a:lnTo>
                    <a:pt x="8484" y="6850"/>
                  </a:lnTo>
                  <a:lnTo>
                    <a:pt x="8536" y="6771"/>
                  </a:lnTo>
                  <a:lnTo>
                    <a:pt x="8589" y="6692"/>
                  </a:lnTo>
                  <a:lnTo>
                    <a:pt x="8668" y="6639"/>
                  </a:lnTo>
                  <a:lnTo>
                    <a:pt x="8747" y="6587"/>
                  </a:lnTo>
                  <a:lnTo>
                    <a:pt x="8826" y="6560"/>
                  </a:lnTo>
                  <a:close/>
                  <a:moveTo>
                    <a:pt x="8800" y="6429"/>
                  </a:moveTo>
                  <a:lnTo>
                    <a:pt x="8694" y="6481"/>
                  </a:lnTo>
                  <a:lnTo>
                    <a:pt x="8589" y="6534"/>
                  </a:lnTo>
                  <a:lnTo>
                    <a:pt x="8484" y="6613"/>
                  </a:lnTo>
                  <a:lnTo>
                    <a:pt x="8405" y="6692"/>
                  </a:lnTo>
                  <a:lnTo>
                    <a:pt x="8352" y="6797"/>
                  </a:lnTo>
                  <a:lnTo>
                    <a:pt x="8326" y="6929"/>
                  </a:lnTo>
                  <a:lnTo>
                    <a:pt x="8326" y="7035"/>
                  </a:lnTo>
                  <a:lnTo>
                    <a:pt x="8326" y="7166"/>
                  </a:lnTo>
                  <a:lnTo>
                    <a:pt x="8352" y="7272"/>
                  </a:lnTo>
                  <a:lnTo>
                    <a:pt x="8431" y="7377"/>
                  </a:lnTo>
                  <a:lnTo>
                    <a:pt x="8484" y="7482"/>
                  </a:lnTo>
                  <a:lnTo>
                    <a:pt x="8589" y="7535"/>
                  </a:lnTo>
                  <a:lnTo>
                    <a:pt x="8694" y="7614"/>
                  </a:lnTo>
                  <a:lnTo>
                    <a:pt x="8800" y="7641"/>
                  </a:lnTo>
                  <a:lnTo>
                    <a:pt x="8931" y="7641"/>
                  </a:lnTo>
                  <a:lnTo>
                    <a:pt x="8958" y="7720"/>
                  </a:lnTo>
                  <a:lnTo>
                    <a:pt x="8984" y="7720"/>
                  </a:lnTo>
                  <a:lnTo>
                    <a:pt x="9116" y="7693"/>
                  </a:lnTo>
                  <a:lnTo>
                    <a:pt x="9221" y="7641"/>
                  </a:lnTo>
                  <a:lnTo>
                    <a:pt x="9327" y="7561"/>
                  </a:lnTo>
                  <a:lnTo>
                    <a:pt x="9406" y="7482"/>
                  </a:lnTo>
                  <a:lnTo>
                    <a:pt x="9458" y="7377"/>
                  </a:lnTo>
                  <a:lnTo>
                    <a:pt x="9511" y="7272"/>
                  </a:lnTo>
                  <a:lnTo>
                    <a:pt x="9537" y="7166"/>
                  </a:lnTo>
                  <a:lnTo>
                    <a:pt x="9537" y="7035"/>
                  </a:lnTo>
                  <a:lnTo>
                    <a:pt x="9511" y="6903"/>
                  </a:lnTo>
                  <a:lnTo>
                    <a:pt x="9485" y="6797"/>
                  </a:lnTo>
                  <a:lnTo>
                    <a:pt x="9432" y="6692"/>
                  </a:lnTo>
                  <a:lnTo>
                    <a:pt x="9353" y="6587"/>
                  </a:lnTo>
                  <a:lnTo>
                    <a:pt x="9274" y="6534"/>
                  </a:lnTo>
                  <a:lnTo>
                    <a:pt x="9169" y="6481"/>
                  </a:lnTo>
                  <a:lnTo>
                    <a:pt x="9037" y="6429"/>
                  </a:lnTo>
                  <a:close/>
                  <a:moveTo>
                    <a:pt x="3662" y="8036"/>
                  </a:moveTo>
                  <a:lnTo>
                    <a:pt x="3689" y="8088"/>
                  </a:lnTo>
                  <a:lnTo>
                    <a:pt x="3847" y="8141"/>
                  </a:lnTo>
                  <a:lnTo>
                    <a:pt x="3979" y="8220"/>
                  </a:lnTo>
                  <a:lnTo>
                    <a:pt x="4084" y="8352"/>
                  </a:lnTo>
                  <a:lnTo>
                    <a:pt x="4137" y="8484"/>
                  </a:lnTo>
                  <a:lnTo>
                    <a:pt x="4137" y="8510"/>
                  </a:lnTo>
                  <a:lnTo>
                    <a:pt x="4110" y="8589"/>
                  </a:lnTo>
                  <a:lnTo>
                    <a:pt x="4084" y="8694"/>
                  </a:lnTo>
                  <a:lnTo>
                    <a:pt x="4058" y="8773"/>
                  </a:lnTo>
                  <a:lnTo>
                    <a:pt x="3979" y="8826"/>
                  </a:lnTo>
                  <a:lnTo>
                    <a:pt x="3926" y="8905"/>
                  </a:lnTo>
                  <a:lnTo>
                    <a:pt x="3847" y="8931"/>
                  </a:lnTo>
                  <a:lnTo>
                    <a:pt x="3741" y="8958"/>
                  </a:lnTo>
                  <a:lnTo>
                    <a:pt x="3662" y="8984"/>
                  </a:lnTo>
                  <a:lnTo>
                    <a:pt x="3557" y="8958"/>
                  </a:lnTo>
                  <a:lnTo>
                    <a:pt x="3478" y="8931"/>
                  </a:lnTo>
                  <a:lnTo>
                    <a:pt x="3373" y="8879"/>
                  </a:lnTo>
                  <a:lnTo>
                    <a:pt x="3320" y="8826"/>
                  </a:lnTo>
                  <a:lnTo>
                    <a:pt x="3267" y="8773"/>
                  </a:lnTo>
                  <a:lnTo>
                    <a:pt x="3215" y="8668"/>
                  </a:lnTo>
                  <a:lnTo>
                    <a:pt x="3188" y="8589"/>
                  </a:lnTo>
                  <a:lnTo>
                    <a:pt x="3188" y="8484"/>
                  </a:lnTo>
                  <a:lnTo>
                    <a:pt x="3188" y="8405"/>
                  </a:lnTo>
                  <a:lnTo>
                    <a:pt x="3215" y="8299"/>
                  </a:lnTo>
                  <a:lnTo>
                    <a:pt x="3267" y="8220"/>
                  </a:lnTo>
                  <a:lnTo>
                    <a:pt x="3320" y="8167"/>
                  </a:lnTo>
                  <a:lnTo>
                    <a:pt x="3399" y="8115"/>
                  </a:lnTo>
                  <a:lnTo>
                    <a:pt x="3478" y="8062"/>
                  </a:lnTo>
                  <a:lnTo>
                    <a:pt x="3557" y="8036"/>
                  </a:lnTo>
                  <a:close/>
                  <a:moveTo>
                    <a:pt x="3531" y="7904"/>
                  </a:moveTo>
                  <a:lnTo>
                    <a:pt x="3425" y="7930"/>
                  </a:lnTo>
                  <a:lnTo>
                    <a:pt x="3320" y="8009"/>
                  </a:lnTo>
                  <a:lnTo>
                    <a:pt x="3215" y="8088"/>
                  </a:lnTo>
                  <a:lnTo>
                    <a:pt x="3136" y="8167"/>
                  </a:lnTo>
                  <a:lnTo>
                    <a:pt x="3083" y="8273"/>
                  </a:lnTo>
                  <a:lnTo>
                    <a:pt x="3056" y="8378"/>
                  </a:lnTo>
                  <a:lnTo>
                    <a:pt x="3056" y="8510"/>
                  </a:lnTo>
                  <a:lnTo>
                    <a:pt x="3056" y="8642"/>
                  </a:lnTo>
                  <a:lnTo>
                    <a:pt x="3083" y="8747"/>
                  </a:lnTo>
                  <a:lnTo>
                    <a:pt x="3162" y="8852"/>
                  </a:lnTo>
                  <a:lnTo>
                    <a:pt x="3215" y="8931"/>
                  </a:lnTo>
                  <a:lnTo>
                    <a:pt x="3320" y="9010"/>
                  </a:lnTo>
                  <a:lnTo>
                    <a:pt x="3425" y="9063"/>
                  </a:lnTo>
                  <a:lnTo>
                    <a:pt x="3531" y="9116"/>
                  </a:lnTo>
                  <a:lnTo>
                    <a:pt x="3662" y="9116"/>
                  </a:lnTo>
                  <a:lnTo>
                    <a:pt x="3689" y="9169"/>
                  </a:lnTo>
                  <a:lnTo>
                    <a:pt x="3715" y="9169"/>
                  </a:lnTo>
                  <a:lnTo>
                    <a:pt x="3847" y="9142"/>
                  </a:lnTo>
                  <a:lnTo>
                    <a:pt x="3952" y="9089"/>
                  </a:lnTo>
                  <a:lnTo>
                    <a:pt x="4058" y="9037"/>
                  </a:lnTo>
                  <a:lnTo>
                    <a:pt x="4137" y="8958"/>
                  </a:lnTo>
                  <a:lnTo>
                    <a:pt x="4189" y="8852"/>
                  </a:lnTo>
                  <a:lnTo>
                    <a:pt x="4242" y="8747"/>
                  </a:lnTo>
                  <a:lnTo>
                    <a:pt x="4268" y="8642"/>
                  </a:lnTo>
                  <a:lnTo>
                    <a:pt x="4268" y="8510"/>
                  </a:lnTo>
                  <a:lnTo>
                    <a:pt x="4242" y="8378"/>
                  </a:lnTo>
                  <a:lnTo>
                    <a:pt x="4216" y="8273"/>
                  </a:lnTo>
                  <a:lnTo>
                    <a:pt x="4163" y="8167"/>
                  </a:lnTo>
                  <a:lnTo>
                    <a:pt x="4084" y="8062"/>
                  </a:lnTo>
                  <a:lnTo>
                    <a:pt x="4005" y="7983"/>
                  </a:lnTo>
                  <a:lnTo>
                    <a:pt x="3900" y="7930"/>
                  </a:lnTo>
                  <a:lnTo>
                    <a:pt x="3768" y="7904"/>
                  </a:lnTo>
                  <a:close/>
                  <a:moveTo>
                    <a:pt x="11698" y="8563"/>
                  </a:moveTo>
                  <a:lnTo>
                    <a:pt x="11750" y="8642"/>
                  </a:lnTo>
                  <a:lnTo>
                    <a:pt x="11908" y="8668"/>
                  </a:lnTo>
                  <a:lnTo>
                    <a:pt x="12040" y="8773"/>
                  </a:lnTo>
                  <a:lnTo>
                    <a:pt x="12119" y="8879"/>
                  </a:lnTo>
                  <a:lnTo>
                    <a:pt x="12172" y="9037"/>
                  </a:lnTo>
                  <a:lnTo>
                    <a:pt x="12172" y="9142"/>
                  </a:lnTo>
                  <a:lnTo>
                    <a:pt x="12119" y="9221"/>
                  </a:lnTo>
                  <a:lnTo>
                    <a:pt x="12093" y="9300"/>
                  </a:lnTo>
                  <a:lnTo>
                    <a:pt x="12040" y="9379"/>
                  </a:lnTo>
                  <a:lnTo>
                    <a:pt x="11961" y="9432"/>
                  </a:lnTo>
                  <a:lnTo>
                    <a:pt x="11882" y="9485"/>
                  </a:lnTo>
                  <a:lnTo>
                    <a:pt x="11803" y="9511"/>
                  </a:lnTo>
                  <a:lnTo>
                    <a:pt x="11592" y="9511"/>
                  </a:lnTo>
                  <a:lnTo>
                    <a:pt x="11513" y="9485"/>
                  </a:lnTo>
                  <a:lnTo>
                    <a:pt x="11434" y="9432"/>
                  </a:lnTo>
                  <a:lnTo>
                    <a:pt x="11355" y="9379"/>
                  </a:lnTo>
                  <a:lnTo>
                    <a:pt x="11303" y="9300"/>
                  </a:lnTo>
                  <a:lnTo>
                    <a:pt x="11276" y="9221"/>
                  </a:lnTo>
                  <a:lnTo>
                    <a:pt x="11250" y="9142"/>
                  </a:lnTo>
                  <a:lnTo>
                    <a:pt x="11223" y="9037"/>
                  </a:lnTo>
                  <a:lnTo>
                    <a:pt x="11250" y="8958"/>
                  </a:lnTo>
                  <a:lnTo>
                    <a:pt x="11276" y="8852"/>
                  </a:lnTo>
                  <a:lnTo>
                    <a:pt x="11303" y="8773"/>
                  </a:lnTo>
                  <a:lnTo>
                    <a:pt x="11355" y="8721"/>
                  </a:lnTo>
                  <a:lnTo>
                    <a:pt x="11434" y="8642"/>
                  </a:lnTo>
                  <a:lnTo>
                    <a:pt x="11513" y="8615"/>
                  </a:lnTo>
                  <a:lnTo>
                    <a:pt x="11592" y="8589"/>
                  </a:lnTo>
                  <a:lnTo>
                    <a:pt x="11698" y="8563"/>
                  </a:lnTo>
                  <a:close/>
                  <a:moveTo>
                    <a:pt x="11566" y="8457"/>
                  </a:moveTo>
                  <a:lnTo>
                    <a:pt x="11461" y="8510"/>
                  </a:lnTo>
                  <a:lnTo>
                    <a:pt x="11355" y="8563"/>
                  </a:lnTo>
                  <a:lnTo>
                    <a:pt x="11276" y="8615"/>
                  </a:lnTo>
                  <a:lnTo>
                    <a:pt x="11197" y="8721"/>
                  </a:lnTo>
                  <a:lnTo>
                    <a:pt x="11144" y="8826"/>
                  </a:lnTo>
                  <a:lnTo>
                    <a:pt x="11118" y="8931"/>
                  </a:lnTo>
                  <a:lnTo>
                    <a:pt x="11092" y="9063"/>
                  </a:lnTo>
                  <a:lnTo>
                    <a:pt x="11118" y="9169"/>
                  </a:lnTo>
                  <a:lnTo>
                    <a:pt x="11144" y="9300"/>
                  </a:lnTo>
                  <a:lnTo>
                    <a:pt x="11197" y="9406"/>
                  </a:lnTo>
                  <a:lnTo>
                    <a:pt x="11276" y="9485"/>
                  </a:lnTo>
                  <a:lnTo>
                    <a:pt x="11355" y="9564"/>
                  </a:lnTo>
                  <a:lnTo>
                    <a:pt x="11461" y="9616"/>
                  </a:lnTo>
                  <a:lnTo>
                    <a:pt x="11566" y="9643"/>
                  </a:lnTo>
                  <a:lnTo>
                    <a:pt x="11698" y="9669"/>
                  </a:lnTo>
                  <a:lnTo>
                    <a:pt x="11750" y="9695"/>
                  </a:lnTo>
                  <a:lnTo>
                    <a:pt x="11856" y="9695"/>
                  </a:lnTo>
                  <a:lnTo>
                    <a:pt x="11988" y="9643"/>
                  </a:lnTo>
                  <a:lnTo>
                    <a:pt x="12067" y="9564"/>
                  </a:lnTo>
                  <a:lnTo>
                    <a:pt x="12172" y="9485"/>
                  </a:lnTo>
                  <a:lnTo>
                    <a:pt x="12225" y="9406"/>
                  </a:lnTo>
                  <a:lnTo>
                    <a:pt x="12277" y="9300"/>
                  </a:lnTo>
                  <a:lnTo>
                    <a:pt x="12304" y="9169"/>
                  </a:lnTo>
                  <a:lnTo>
                    <a:pt x="12304" y="9063"/>
                  </a:lnTo>
                  <a:lnTo>
                    <a:pt x="12304" y="8931"/>
                  </a:lnTo>
                  <a:lnTo>
                    <a:pt x="12251" y="8826"/>
                  </a:lnTo>
                  <a:lnTo>
                    <a:pt x="12198" y="8721"/>
                  </a:lnTo>
                  <a:lnTo>
                    <a:pt x="12119" y="8615"/>
                  </a:lnTo>
                  <a:lnTo>
                    <a:pt x="12040" y="8563"/>
                  </a:lnTo>
                  <a:lnTo>
                    <a:pt x="11935" y="8510"/>
                  </a:lnTo>
                  <a:lnTo>
                    <a:pt x="11829" y="8457"/>
                  </a:lnTo>
                  <a:close/>
                  <a:moveTo>
                    <a:pt x="6903" y="8984"/>
                  </a:moveTo>
                  <a:lnTo>
                    <a:pt x="6956" y="9037"/>
                  </a:lnTo>
                  <a:lnTo>
                    <a:pt x="7114" y="9089"/>
                  </a:lnTo>
                  <a:lnTo>
                    <a:pt x="7245" y="9169"/>
                  </a:lnTo>
                  <a:lnTo>
                    <a:pt x="7351" y="9300"/>
                  </a:lnTo>
                  <a:lnTo>
                    <a:pt x="7377" y="9458"/>
                  </a:lnTo>
                  <a:lnTo>
                    <a:pt x="7377" y="9485"/>
                  </a:lnTo>
                  <a:lnTo>
                    <a:pt x="7377" y="9564"/>
                  </a:lnTo>
                  <a:lnTo>
                    <a:pt x="7351" y="9669"/>
                  </a:lnTo>
                  <a:lnTo>
                    <a:pt x="7298" y="9748"/>
                  </a:lnTo>
                  <a:lnTo>
                    <a:pt x="7245" y="9801"/>
                  </a:lnTo>
                  <a:lnTo>
                    <a:pt x="7166" y="9880"/>
                  </a:lnTo>
                  <a:lnTo>
                    <a:pt x="7087" y="9906"/>
                  </a:lnTo>
                  <a:lnTo>
                    <a:pt x="7008" y="9933"/>
                  </a:lnTo>
                  <a:lnTo>
                    <a:pt x="6903" y="9959"/>
                  </a:lnTo>
                  <a:lnTo>
                    <a:pt x="6798" y="9933"/>
                  </a:lnTo>
                  <a:lnTo>
                    <a:pt x="6718" y="9906"/>
                  </a:lnTo>
                  <a:lnTo>
                    <a:pt x="6639" y="9854"/>
                  </a:lnTo>
                  <a:lnTo>
                    <a:pt x="6560" y="9801"/>
                  </a:lnTo>
                  <a:lnTo>
                    <a:pt x="6508" y="9722"/>
                  </a:lnTo>
                  <a:lnTo>
                    <a:pt x="6481" y="9643"/>
                  </a:lnTo>
                  <a:lnTo>
                    <a:pt x="6455" y="9564"/>
                  </a:lnTo>
                  <a:lnTo>
                    <a:pt x="6429" y="9458"/>
                  </a:lnTo>
                  <a:lnTo>
                    <a:pt x="6455" y="9379"/>
                  </a:lnTo>
                  <a:lnTo>
                    <a:pt x="6481" y="9274"/>
                  </a:lnTo>
                  <a:lnTo>
                    <a:pt x="6508" y="9195"/>
                  </a:lnTo>
                  <a:lnTo>
                    <a:pt x="6587" y="9142"/>
                  </a:lnTo>
                  <a:lnTo>
                    <a:pt x="6639" y="9063"/>
                  </a:lnTo>
                  <a:lnTo>
                    <a:pt x="6718" y="9037"/>
                  </a:lnTo>
                  <a:lnTo>
                    <a:pt x="6824" y="9010"/>
                  </a:lnTo>
                  <a:lnTo>
                    <a:pt x="6903" y="8984"/>
                  </a:lnTo>
                  <a:close/>
                  <a:moveTo>
                    <a:pt x="6903" y="8852"/>
                  </a:moveTo>
                  <a:lnTo>
                    <a:pt x="6771" y="8879"/>
                  </a:lnTo>
                  <a:lnTo>
                    <a:pt x="6666" y="8905"/>
                  </a:lnTo>
                  <a:lnTo>
                    <a:pt x="6560" y="8984"/>
                  </a:lnTo>
                  <a:lnTo>
                    <a:pt x="6481" y="9037"/>
                  </a:lnTo>
                  <a:lnTo>
                    <a:pt x="6402" y="9142"/>
                  </a:lnTo>
                  <a:lnTo>
                    <a:pt x="6350" y="9248"/>
                  </a:lnTo>
                  <a:lnTo>
                    <a:pt x="6297" y="9353"/>
                  </a:lnTo>
                  <a:lnTo>
                    <a:pt x="6297" y="9485"/>
                  </a:lnTo>
                  <a:lnTo>
                    <a:pt x="6323" y="9616"/>
                  </a:lnTo>
                  <a:lnTo>
                    <a:pt x="6350" y="9722"/>
                  </a:lnTo>
                  <a:lnTo>
                    <a:pt x="6402" y="9827"/>
                  </a:lnTo>
                  <a:lnTo>
                    <a:pt x="6481" y="9906"/>
                  </a:lnTo>
                  <a:lnTo>
                    <a:pt x="6560" y="9985"/>
                  </a:lnTo>
                  <a:lnTo>
                    <a:pt x="6666" y="10038"/>
                  </a:lnTo>
                  <a:lnTo>
                    <a:pt x="6798" y="10064"/>
                  </a:lnTo>
                  <a:lnTo>
                    <a:pt x="6903" y="10091"/>
                  </a:lnTo>
                  <a:lnTo>
                    <a:pt x="6956" y="10117"/>
                  </a:lnTo>
                  <a:lnTo>
                    <a:pt x="7061" y="10091"/>
                  </a:lnTo>
                  <a:lnTo>
                    <a:pt x="7193" y="10064"/>
                  </a:lnTo>
                  <a:lnTo>
                    <a:pt x="7272" y="9985"/>
                  </a:lnTo>
                  <a:lnTo>
                    <a:pt x="7377" y="9906"/>
                  </a:lnTo>
                  <a:lnTo>
                    <a:pt x="7430" y="9827"/>
                  </a:lnTo>
                  <a:lnTo>
                    <a:pt x="7482" y="9722"/>
                  </a:lnTo>
                  <a:lnTo>
                    <a:pt x="7509" y="9616"/>
                  </a:lnTo>
                  <a:lnTo>
                    <a:pt x="7509" y="9485"/>
                  </a:lnTo>
                  <a:lnTo>
                    <a:pt x="7509" y="9458"/>
                  </a:lnTo>
                  <a:lnTo>
                    <a:pt x="7509" y="9353"/>
                  </a:lnTo>
                  <a:lnTo>
                    <a:pt x="7482" y="9221"/>
                  </a:lnTo>
                  <a:lnTo>
                    <a:pt x="7403" y="9142"/>
                  </a:lnTo>
                  <a:lnTo>
                    <a:pt x="7351" y="9037"/>
                  </a:lnTo>
                  <a:lnTo>
                    <a:pt x="7245" y="8958"/>
                  </a:lnTo>
                  <a:lnTo>
                    <a:pt x="7140" y="8905"/>
                  </a:lnTo>
                  <a:lnTo>
                    <a:pt x="7035" y="8879"/>
                  </a:lnTo>
                  <a:lnTo>
                    <a:pt x="6903" y="8852"/>
                  </a:lnTo>
                  <a:close/>
                  <a:moveTo>
                    <a:pt x="9933" y="10828"/>
                  </a:moveTo>
                  <a:lnTo>
                    <a:pt x="9959" y="10855"/>
                  </a:lnTo>
                  <a:lnTo>
                    <a:pt x="10064" y="10855"/>
                  </a:lnTo>
                  <a:lnTo>
                    <a:pt x="10143" y="10907"/>
                  </a:lnTo>
                  <a:lnTo>
                    <a:pt x="10275" y="10986"/>
                  </a:lnTo>
                  <a:lnTo>
                    <a:pt x="10354" y="11118"/>
                  </a:lnTo>
                  <a:lnTo>
                    <a:pt x="10380" y="11197"/>
                  </a:lnTo>
                  <a:lnTo>
                    <a:pt x="10407" y="11302"/>
                  </a:lnTo>
                  <a:lnTo>
                    <a:pt x="10407" y="11382"/>
                  </a:lnTo>
                  <a:lnTo>
                    <a:pt x="10380" y="11487"/>
                  </a:lnTo>
                  <a:lnTo>
                    <a:pt x="10328" y="11566"/>
                  </a:lnTo>
                  <a:lnTo>
                    <a:pt x="10275" y="11619"/>
                  </a:lnTo>
                  <a:lnTo>
                    <a:pt x="10196" y="11698"/>
                  </a:lnTo>
                  <a:lnTo>
                    <a:pt x="10117" y="11724"/>
                  </a:lnTo>
                  <a:lnTo>
                    <a:pt x="10038" y="11750"/>
                  </a:lnTo>
                  <a:lnTo>
                    <a:pt x="9933" y="11777"/>
                  </a:lnTo>
                  <a:lnTo>
                    <a:pt x="9827" y="11750"/>
                  </a:lnTo>
                  <a:lnTo>
                    <a:pt x="9748" y="11724"/>
                  </a:lnTo>
                  <a:lnTo>
                    <a:pt x="9669" y="11698"/>
                  </a:lnTo>
                  <a:lnTo>
                    <a:pt x="9590" y="11619"/>
                  </a:lnTo>
                  <a:lnTo>
                    <a:pt x="9537" y="11566"/>
                  </a:lnTo>
                  <a:lnTo>
                    <a:pt x="9485" y="11487"/>
                  </a:lnTo>
                  <a:lnTo>
                    <a:pt x="9458" y="11382"/>
                  </a:lnTo>
                  <a:lnTo>
                    <a:pt x="9458" y="11302"/>
                  </a:lnTo>
                  <a:lnTo>
                    <a:pt x="9458" y="11197"/>
                  </a:lnTo>
                  <a:lnTo>
                    <a:pt x="9485" y="11118"/>
                  </a:lnTo>
                  <a:lnTo>
                    <a:pt x="9537" y="11039"/>
                  </a:lnTo>
                  <a:lnTo>
                    <a:pt x="9590" y="10960"/>
                  </a:lnTo>
                  <a:lnTo>
                    <a:pt x="9669" y="10907"/>
                  </a:lnTo>
                  <a:lnTo>
                    <a:pt x="9748" y="10855"/>
                  </a:lnTo>
                  <a:lnTo>
                    <a:pt x="9827" y="10828"/>
                  </a:lnTo>
                  <a:close/>
                  <a:moveTo>
                    <a:pt x="9801" y="10697"/>
                  </a:moveTo>
                  <a:lnTo>
                    <a:pt x="9695" y="10749"/>
                  </a:lnTo>
                  <a:lnTo>
                    <a:pt x="9590" y="10802"/>
                  </a:lnTo>
                  <a:lnTo>
                    <a:pt x="9485" y="10881"/>
                  </a:lnTo>
                  <a:lnTo>
                    <a:pt x="9432" y="10960"/>
                  </a:lnTo>
                  <a:lnTo>
                    <a:pt x="9379" y="11065"/>
                  </a:lnTo>
                  <a:lnTo>
                    <a:pt x="9327" y="11171"/>
                  </a:lnTo>
                  <a:lnTo>
                    <a:pt x="9327" y="11302"/>
                  </a:lnTo>
                  <a:lnTo>
                    <a:pt x="9327" y="11434"/>
                  </a:lnTo>
                  <a:lnTo>
                    <a:pt x="9379" y="11540"/>
                  </a:lnTo>
                  <a:lnTo>
                    <a:pt x="9432" y="11645"/>
                  </a:lnTo>
                  <a:lnTo>
                    <a:pt x="9485" y="11724"/>
                  </a:lnTo>
                  <a:lnTo>
                    <a:pt x="9590" y="11803"/>
                  </a:lnTo>
                  <a:lnTo>
                    <a:pt x="9695" y="11856"/>
                  </a:lnTo>
                  <a:lnTo>
                    <a:pt x="9801" y="11908"/>
                  </a:lnTo>
                  <a:lnTo>
                    <a:pt x="9933" y="11908"/>
                  </a:lnTo>
                  <a:lnTo>
                    <a:pt x="9959" y="11935"/>
                  </a:lnTo>
                  <a:lnTo>
                    <a:pt x="10091" y="11908"/>
                  </a:lnTo>
                  <a:lnTo>
                    <a:pt x="10196" y="11882"/>
                  </a:lnTo>
                  <a:lnTo>
                    <a:pt x="10301" y="11803"/>
                  </a:lnTo>
                  <a:lnTo>
                    <a:pt x="10380" y="11750"/>
                  </a:lnTo>
                  <a:lnTo>
                    <a:pt x="10459" y="11645"/>
                  </a:lnTo>
                  <a:lnTo>
                    <a:pt x="10512" y="11540"/>
                  </a:lnTo>
                  <a:lnTo>
                    <a:pt x="10539" y="11434"/>
                  </a:lnTo>
                  <a:lnTo>
                    <a:pt x="10539" y="11302"/>
                  </a:lnTo>
                  <a:lnTo>
                    <a:pt x="10539" y="11171"/>
                  </a:lnTo>
                  <a:lnTo>
                    <a:pt x="10486" y="11065"/>
                  </a:lnTo>
                  <a:lnTo>
                    <a:pt x="10433" y="10960"/>
                  </a:lnTo>
                  <a:lnTo>
                    <a:pt x="10354" y="10881"/>
                  </a:lnTo>
                  <a:lnTo>
                    <a:pt x="10275" y="10802"/>
                  </a:lnTo>
                  <a:lnTo>
                    <a:pt x="10170" y="10749"/>
                  </a:lnTo>
                  <a:lnTo>
                    <a:pt x="10064" y="10697"/>
                  </a:lnTo>
                  <a:close/>
                  <a:moveTo>
                    <a:pt x="2477" y="11566"/>
                  </a:moveTo>
                  <a:lnTo>
                    <a:pt x="2503" y="11592"/>
                  </a:lnTo>
                  <a:lnTo>
                    <a:pt x="2582" y="11619"/>
                  </a:lnTo>
                  <a:lnTo>
                    <a:pt x="2661" y="11645"/>
                  </a:lnTo>
                  <a:lnTo>
                    <a:pt x="2819" y="11750"/>
                  </a:lnTo>
                  <a:lnTo>
                    <a:pt x="2898" y="11882"/>
                  </a:lnTo>
                  <a:lnTo>
                    <a:pt x="2925" y="11961"/>
                  </a:lnTo>
                  <a:lnTo>
                    <a:pt x="2951" y="12040"/>
                  </a:lnTo>
                  <a:lnTo>
                    <a:pt x="2925" y="12146"/>
                  </a:lnTo>
                  <a:lnTo>
                    <a:pt x="2898" y="12225"/>
                  </a:lnTo>
                  <a:lnTo>
                    <a:pt x="2846" y="12304"/>
                  </a:lnTo>
                  <a:lnTo>
                    <a:pt x="2793" y="12383"/>
                  </a:lnTo>
                  <a:lnTo>
                    <a:pt x="2740" y="12435"/>
                  </a:lnTo>
                  <a:lnTo>
                    <a:pt x="2661" y="12488"/>
                  </a:lnTo>
                  <a:lnTo>
                    <a:pt x="2556" y="12514"/>
                  </a:lnTo>
                  <a:lnTo>
                    <a:pt x="2372" y="12514"/>
                  </a:lnTo>
                  <a:lnTo>
                    <a:pt x="2292" y="12488"/>
                  </a:lnTo>
                  <a:lnTo>
                    <a:pt x="2187" y="12435"/>
                  </a:lnTo>
                  <a:lnTo>
                    <a:pt x="2134" y="12383"/>
                  </a:lnTo>
                  <a:lnTo>
                    <a:pt x="2082" y="12304"/>
                  </a:lnTo>
                  <a:lnTo>
                    <a:pt x="2029" y="12225"/>
                  </a:lnTo>
                  <a:lnTo>
                    <a:pt x="2003" y="12146"/>
                  </a:lnTo>
                  <a:lnTo>
                    <a:pt x="2003" y="12040"/>
                  </a:lnTo>
                  <a:lnTo>
                    <a:pt x="2003" y="11961"/>
                  </a:lnTo>
                  <a:lnTo>
                    <a:pt x="2029" y="11856"/>
                  </a:lnTo>
                  <a:lnTo>
                    <a:pt x="2082" y="11777"/>
                  </a:lnTo>
                  <a:lnTo>
                    <a:pt x="2134" y="11724"/>
                  </a:lnTo>
                  <a:lnTo>
                    <a:pt x="2187" y="11645"/>
                  </a:lnTo>
                  <a:lnTo>
                    <a:pt x="2292" y="11619"/>
                  </a:lnTo>
                  <a:lnTo>
                    <a:pt x="2372" y="11592"/>
                  </a:lnTo>
                  <a:lnTo>
                    <a:pt x="2477" y="11566"/>
                  </a:lnTo>
                  <a:close/>
                  <a:moveTo>
                    <a:pt x="2477" y="11434"/>
                  </a:moveTo>
                  <a:lnTo>
                    <a:pt x="2345" y="11461"/>
                  </a:lnTo>
                  <a:lnTo>
                    <a:pt x="2240" y="11487"/>
                  </a:lnTo>
                  <a:lnTo>
                    <a:pt x="2134" y="11540"/>
                  </a:lnTo>
                  <a:lnTo>
                    <a:pt x="2029" y="11619"/>
                  </a:lnTo>
                  <a:lnTo>
                    <a:pt x="1950" y="11724"/>
                  </a:lnTo>
                  <a:lnTo>
                    <a:pt x="1897" y="11803"/>
                  </a:lnTo>
                  <a:lnTo>
                    <a:pt x="1871" y="11935"/>
                  </a:lnTo>
                  <a:lnTo>
                    <a:pt x="1845" y="12067"/>
                  </a:lnTo>
                  <a:lnTo>
                    <a:pt x="1871" y="12172"/>
                  </a:lnTo>
                  <a:lnTo>
                    <a:pt x="1897" y="12304"/>
                  </a:lnTo>
                  <a:lnTo>
                    <a:pt x="1950" y="12409"/>
                  </a:lnTo>
                  <a:lnTo>
                    <a:pt x="2029" y="12488"/>
                  </a:lnTo>
                  <a:lnTo>
                    <a:pt x="2134" y="12567"/>
                  </a:lnTo>
                  <a:lnTo>
                    <a:pt x="2240" y="12620"/>
                  </a:lnTo>
                  <a:lnTo>
                    <a:pt x="2345" y="12646"/>
                  </a:lnTo>
                  <a:lnTo>
                    <a:pt x="2477" y="12672"/>
                  </a:lnTo>
                  <a:lnTo>
                    <a:pt x="2503" y="12672"/>
                  </a:lnTo>
                  <a:lnTo>
                    <a:pt x="2609" y="12646"/>
                  </a:lnTo>
                  <a:lnTo>
                    <a:pt x="2740" y="12620"/>
                  </a:lnTo>
                  <a:lnTo>
                    <a:pt x="2819" y="12567"/>
                  </a:lnTo>
                  <a:lnTo>
                    <a:pt x="2925" y="12488"/>
                  </a:lnTo>
                  <a:lnTo>
                    <a:pt x="2977" y="12383"/>
                  </a:lnTo>
                  <a:lnTo>
                    <a:pt x="3030" y="12304"/>
                  </a:lnTo>
                  <a:lnTo>
                    <a:pt x="3056" y="12172"/>
                  </a:lnTo>
                  <a:lnTo>
                    <a:pt x="3083" y="12067"/>
                  </a:lnTo>
                  <a:lnTo>
                    <a:pt x="3056" y="11935"/>
                  </a:lnTo>
                  <a:lnTo>
                    <a:pt x="3030" y="11803"/>
                  </a:lnTo>
                  <a:lnTo>
                    <a:pt x="2977" y="11724"/>
                  </a:lnTo>
                  <a:lnTo>
                    <a:pt x="2898" y="11619"/>
                  </a:lnTo>
                  <a:lnTo>
                    <a:pt x="2819" y="11540"/>
                  </a:lnTo>
                  <a:lnTo>
                    <a:pt x="2714" y="11487"/>
                  </a:lnTo>
                  <a:lnTo>
                    <a:pt x="2582" y="11461"/>
                  </a:lnTo>
                  <a:lnTo>
                    <a:pt x="2477" y="11434"/>
                  </a:lnTo>
                  <a:close/>
                  <a:moveTo>
                    <a:pt x="13384" y="12014"/>
                  </a:moveTo>
                  <a:lnTo>
                    <a:pt x="13384" y="12040"/>
                  </a:lnTo>
                  <a:lnTo>
                    <a:pt x="13489" y="12040"/>
                  </a:lnTo>
                  <a:lnTo>
                    <a:pt x="13568" y="12067"/>
                  </a:lnTo>
                  <a:lnTo>
                    <a:pt x="13647" y="12119"/>
                  </a:lnTo>
                  <a:lnTo>
                    <a:pt x="13726" y="12172"/>
                  </a:lnTo>
                  <a:lnTo>
                    <a:pt x="13779" y="12225"/>
                  </a:lnTo>
                  <a:lnTo>
                    <a:pt x="13832" y="12304"/>
                  </a:lnTo>
                  <a:lnTo>
                    <a:pt x="13858" y="12409"/>
                  </a:lnTo>
                  <a:lnTo>
                    <a:pt x="13858" y="12488"/>
                  </a:lnTo>
                  <a:lnTo>
                    <a:pt x="13858" y="12593"/>
                  </a:lnTo>
                  <a:lnTo>
                    <a:pt x="13832" y="12672"/>
                  </a:lnTo>
                  <a:lnTo>
                    <a:pt x="13779" y="12751"/>
                  </a:lnTo>
                  <a:lnTo>
                    <a:pt x="13726" y="12831"/>
                  </a:lnTo>
                  <a:lnTo>
                    <a:pt x="13647" y="12883"/>
                  </a:lnTo>
                  <a:lnTo>
                    <a:pt x="13568" y="12936"/>
                  </a:lnTo>
                  <a:lnTo>
                    <a:pt x="13489" y="12962"/>
                  </a:lnTo>
                  <a:lnTo>
                    <a:pt x="13278" y="12962"/>
                  </a:lnTo>
                  <a:lnTo>
                    <a:pt x="13199" y="12936"/>
                  </a:lnTo>
                  <a:lnTo>
                    <a:pt x="13120" y="12883"/>
                  </a:lnTo>
                  <a:lnTo>
                    <a:pt x="13041" y="12831"/>
                  </a:lnTo>
                  <a:lnTo>
                    <a:pt x="12989" y="12751"/>
                  </a:lnTo>
                  <a:lnTo>
                    <a:pt x="12936" y="12672"/>
                  </a:lnTo>
                  <a:lnTo>
                    <a:pt x="12910" y="12593"/>
                  </a:lnTo>
                  <a:lnTo>
                    <a:pt x="12910" y="12488"/>
                  </a:lnTo>
                  <a:lnTo>
                    <a:pt x="12910" y="12409"/>
                  </a:lnTo>
                  <a:lnTo>
                    <a:pt x="12936" y="12304"/>
                  </a:lnTo>
                  <a:lnTo>
                    <a:pt x="12989" y="12225"/>
                  </a:lnTo>
                  <a:lnTo>
                    <a:pt x="13041" y="12172"/>
                  </a:lnTo>
                  <a:lnTo>
                    <a:pt x="13120" y="12093"/>
                  </a:lnTo>
                  <a:lnTo>
                    <a:pt x="13199" y="12067"/>
                  </a:lnTo>
                  <a:lnTo>
                    <a:pt x="13278" y="12040"/>
                  </a:lnTo>
                  <a:lnTo>
                    <a:pt x="13384" y="12014"/>
                  </a:lnTo>
                  <a:close/>
                  <a:moveTo>
                    <a:pt x="13384" y="11882"/>
                  </a:moveTo>
                  <a:lnTo>
                    <a:pt x="13252" y="11908"/>
                  </a:lnTo>
                  <a:lnTo>
                    <a:pt x="13147" y="11935"/>
                  </a:lnTo>
                  <a:lnTo>
                    <a:pt x="13041" y="11987"/>
                  </a:lnTo>
                  <a:lnTo>
                    <a:pt x="12962" y="12067"/>
                  </a:lnTo>
                  <a:lnTo>
                    <a:pt x="12883" y="12172"/>
                  </a:lnTo>
                  <a:lnTo>
                    <a:pt x="12831" y="12251"/>
                  </a:lnTo>
                  <a:lnTo>
                    <a:pt x="12778" y="12383"/>
                  </a:lnTo>
                  <a:lnTo>
                    <a:pt x="12778" y="12514"/>
                  </a:lnTo>
                  <a:lnTo>
                    <a:pt x="12778" y="12620"/>
                  </a:lnTo>
                  <a:lnTo>
                    <a:pt x="12831" y="12751"/>
                  </a:lnTo>
                  <a:lnTo>
                    <a:pt x="12883" y="12857"/>
                  </a:lnTo>
                  <a:lnTo>
                    <a:pt x="12962" y="12936"/>
                  </a:lnTo>
                  <a:lnTo>
                    <a:pt x="13041" y="13015"/>
                  </a:lnTo>
                  <a:lnTo>
                    <a:pt x="13147" y="13068"/>
                  </a:lnTo>
                  <a:lnTo>
                    <a:pt x="13252" y="13094"/>
                  </a:lnTo>
                  <a:lnTo>
                    <a:pt x="13384" y="13120"/>
                  </a:lnTo>
                  <a:lnTo>
                    <a:pt x="13516" y="13094"/>
                  </a:lnTo>
                  <a:lnTo>
                    <a:pt x="13621" y="13068"/>
                  </a:lnTo>
                  <a:lnTo>
                    <a:pt x="13726" y="13015"/>
                  </a:lnTo>
                  <a:lnTo>
                    <a:pt x="13832" y="12936"/>
                  </a:lnTo>
                  <a:lnTo>
                    <a:pt x="13884" y="12857"/>
                  </a:lnTo>
                  <a:lnTo>
                    <a:pt x="13937" y="12751"/>
                  </a:lnTo>
                  <a:lnTo>
                    <a:pt x="13990" y="12620"/>
                  </a:lnTo>
                  <a:lnTo>
                    <a:pt x="13990" y="12514"/>
                  </a:lnTo>
                  <a:lnTo>
                    <a:pt x="13990" y="12383"/>
                  </a:lnTo>
                  <a:lnTo>
                    <a:pt x="13937" y="12251"/>
                  </a:lnTo>
                  <a:lnTo>
                    <a:pt x="13884" y="12172"/>
                  </a:lnTo>
                  <a:lnTo>
                    <a:pt x="13832" y="12067"/>
                  </a:lnTo>
                  <a:lnTo>
                    <a:pt x="13726" y="11987"/>
                  </a:lnTo>
                  <a:lnTo>
                    <a:pt x="13621" y="11935"/>
                  </a:lnTo>
                  <a:lnTo>
                    <a:pt x="13516" y="11908"/>
                  </a:lnTo>
                  <a:lnTo>
                    <a:pt x="13384" y="11882"/>
                  </a:lnTo>
                  <a:close/>
                  <a:moveTo>
                    <a:pt x="25661" y="12225"/>
                  </a:moveTo>
                  <a:lnTo>
                    <a:pt x="25661" y="12356"/>
                  </a:lnTo>
                  <a:lnTo>
                    <a:pt x="25819" y="12356"/>
                  </a:lnTo>
                  <a:lnTo>
                    <a:pt x="25977" y="12435"/>
                  </a:lnTo>
                  <a:lnTo>
                    <a:pt x="26082" y="12541"/>
                  </a:lnTo>
                  <a:lnTo>
                    <a:pt x="26135" y="12699"/>
                  </a:lnTo>
                  <a:lnTo>
                    <a:pt x="26135" y="12778"/>
                  </a:lnTo>
                  <a:lnTo>
                    <a:pt x="26109" y="12883"/>
                  </a:lnTo>
                  <a:lnTo>
                    <a:pt x="26056" y="12962"/>
                  </a:lnTo>
                  <a:lnTo>
                    <a:pt x="26003" y="13015"/>
                  </a:lnTo>
                  <a:lnTo>
                    <a:pt x="25924" y="13094"/>
                  </a:lnTo>
                  <a:lnTo>
                    <a:pt x="25845" y="13120"/>
                  </a:lnTo>
                  <a:lnTo>
                    <a:pt x="25766" y="13147"/>
                  </a:lnTo>
                  <a:lnTo>
                    <a:pt x="25661" y="13173"/>
                  </a:lnTo>
                  <a:lnTo>
                    <a:pt x="25555" y="13147"/>
                  </a:lnTo>
                  <a:lnTo>
                    <a:pt x="25476" y="13120"/>
                  </a:lnTo>
                  <a:lnTo>
                    <a:pt x="25397" y="13068"/>
                  </a:lnTo>
                  <a:lnTo>
                    <a:pt x="25318" y="13015"/>
                  </a:lnTo>
                  <a:lnTo>
                    <a:pt x="25265" y="12936"/>
                  </a:lnTo>
                  <a:lnTo>
                    <a:pt x="25239" y="12857"/>
                  </a:lnTo>
                  <a:lnTo>
                    <a:pt x="25213" y="12778"/>
                  </a:lnTo>
                  <a:lnTo>
                    <a:pt x="25186" y="12672"/>
                  </a:lnTo>
                  <a:lnTo>
                    <a:pt x="25213" y="12593"/>
                  </a:lnTo>
                  <a:lnTo>
                    <a:pt x="25239" y="12488"/>
                  </a:lnTo>
                  <a:lnTo>
                    <a:pt x="25265" y="12409"/>
                  </a:lnTo>
                  <a:lnTo>
                    <a:pt x="25345" y="12356"/>
                  </a:lnTo>
                  <a:lnTo>
                    <a:pt x="25397" y="12304"/>
                  </a:lnTo>
                  <a:lnTo>
                    <a:pt x="25476" y="12251"/>
                  </a:lnTo>
                  <a:lnTo>
                    <a:pt x="25582" y="12225"/>
                  </a:lnTo>
                  <a:close/>
                  <a:moveTo>
                    <a:pt x="6165" y="12356"/>
                  </a:moveTo>
                  <a:lnTo>
                    <a:pt x="6139" y="12488"/>
                  </a:lnTo>
                  <a:lnTo>
                    <a:pt x="6297" y="12488"/>
                  </a:lnTo>
                  <a:lnTo>
                    <a:pt x="6455" y="12567"/>
                  </a:lnTo>
                  <a:lnTo>
                    <a:pt x="6560" y="12672"/>
                  </a:lnTo>
                  <a:lnTo>
                    <a:pt x="6613" y="12831"/>
                  </a:lnTo>
                  <a:lnTo>
                    <a:pt x="6613" y="12936"/>
                  </a:lnTo>
                  <a:lnTo>
                    <a:pt x="6587" y="13015"/>
                  </a:lnTo>
                  <a:lnTo>
                    <a:pt x="6534" y="13094"/>
                  </a:lnTo>
                  <a:lnTo>
                    <a:pt x="6481" y="13173"/>
                  </a:lnTo>
                  <a:lnTo>
                    <a:pt x="6429" y="13226"/>
                  </a:lnTo>
                  <a:lnTo>
                    <a:pt x="6350" y="13252"/>
                  </a:lnTo>
                  <a:lnTo>
                    <a:pt x="6244" y="13278"/>
                  </a:lnTo>
                  <a:lnTo>
                    <a:pt x="6165" y="13305"/>
                  </a:lnTo>
                  <a:lnTo>
                    <a:pt x="6060" y="13278"/>
                  </a:lnTo>
                  <a:lnTo>
                    <a:pt x="5981" y="13252"/>
                  </a:lnTo>
                  <a:lnTo>
                    <a:pt x="5902" y="13226"/>
                  </a:lnTo>
                  <a:lnTo>
                    <a:pt x="5823" y="13173"/>
                  </a:lnTo>
                  <a:lnTo>
                    <a:pt x="5770" y="13094"/>
                  </a:lnTo>
                  <a:lnTo>
                    <a:pt x="5717" y="13015"/>
                  </a:lnTo>
                  <a:lnTo>
                    <a:pt x="5691" y="12936"/>
                  </a:lnTo>
                  <a:lnTo>
                    <a:pt x="5691" y="12831"/>
                  </a:lnTo>
                  <a:lnTo>
                    <a:pt x="5691" y="12725"/>
                  </a:lnTo>
                  <a:lnTo>
                    <a:pt x="5717" y="12646"/>
                  </a:lnTo>
                  <a:lnTo>
                    <a:pt x="5770" y="12567"/>
                  </a:lnTo>
                  <a:lnTo>
                    <a:pt x="5823" y="12488"/>
                  </a:lnTo>
                  <a:lnTo>
                    <a:pt x="5902" y="12435"/>
                  </a:lnTo>
                  <a:lnTo>
                    <a:pt x="5981" y="12409"/>
                  </a:lnTo>
                  <a:lnTo>
                    <a:pt x="6060" y="12383"/>
                  </a:lnTo>
                  <a:lnTo>
                    <a:pt x="6165" y="12356"/>
                  </a:lnTo>
                  <a:close/>
                  <a:moveTo>
                    <a:pt x="25529" y="12093"/>
                  </a:moveTo>
                  <a:lnTo>
                    <a:pt x="25424" y="12119"/>
                  </a:lnTo>
                  <a:lnTo>
                    <a:pt x="25318" y="12198"/>
                  </a:lnTo>
                  <a:lnTo>
                    <a:pt x="25239" y="12277"/>
                  </a:lnTo>
                  <a:lnTo>
                    <a:pt x="25160" y="12356"/>
                  </a:lnTo>
                  <a:lnTo>
                    <a:pt x="25107" y="12462"/>
                  </a:lnTo>
                  <a:lnTo>
                    <a:pt x="25055" y="12567"/>
                  </a:lnTo>
                  <a:lnTo>
                    <a:pt x="25055" y="12699"/>
                  </a:lnTo>
                  <a:lnTo>
                    <a:pt x="25081" y="12831"/>
                  </a:lnTo>
                  <a:lnTo>
                    <a:pt x="25107" y="12936"/>
                  </a:lnTo>
                  <a:lnTo>
                    <a:pt x="25160" y="13041"/>
                  </a:lnTo>
                  <a:lnTo>
                    <a:pt x="25239" y="13120"/>
                  </a:lnTo>
                  <a:lnTo>
                    <a:pt x="25318" y="13199"/>
                  </a:lnTo>
                  <a:lnTo>
                    <a:pt x="25424" y="13252"/>
                  </a:lnTo>
                  <a:lnTo>
                    <a:pt x="25555" y="13305"/>
                  </a:lnTo>
                  <a:lnTo>
                    <a:pt x="25661" y="13305"/>
                  </a:lnTo>
                  <a:lnTo>
                    <a:pt x="25661" y="13436"/>
                  </a:lnTo>
                  <a:lnTo>
                    <a:pt x="25819" y="13410"/>
                  </a:lnTo>
                  <a:lnTo>
                    <a:pt x="25924" y="13384"/>
                  </a:lnTo>
                  <a:lnTo>
                    <a:pt x="26029" y="13331"/>
                  </a:lnTo>
                  <a:lnTo>
                    <a:pt x="26109" y="13252"/>
                  </a:lnTo>
                  <a:lnTo>
                    <a:pt x="26188" y="13147"/>
                  </a:lnTo>
                  <a:lnTo>
                    <a:pt x="26240" y="13041"/>
                  </a:lnTo>
                  <a:lnTo>
                    <a:pt x="26293" y="12936"/>
                  </a:lnTo>
                  <a:lnTo>
                    <a:pt x="26293" y="12831"/>
                  </a:lnTo>
                  <a:lnTo>
                    <a:pt x="26267" y="12699"/>
                  </a:lnTo>
                  <a:lnTo>
                    <a:pt x="26267" y="12567"/>
                  </a:lnTo>
                  <a:lnTo>
                    <a:pt x="26240" y="12462"/>
                  </a:lnTo>
                  <a:lnTo>
                    <a:pt x="26161" y="12356"/>
                  </a:lnTo>
                  <a:lnTo>
                    <a:pt x="26109" y="12251"/>
                  </a:lnTo>
                  <a:lnTo>
                    <a:pt x="26003" y="12172"/>
                  </a:lnTo>
                  <a:lnTo>
                    <a:pt x="25898" y="12119"/>
                  </a:lnTo>
                  <a:lnTo>
                    <a:pt x="25792" y="12093"/>
                  </a:lnTo>
                  <a:close/>
                  <a:moveTo>
                    <a:pt x="6033" y="12251"/>
                  </a:moveTo>
                  <a:lnTo>
                    <a:pt x="5928" y="12277"/>
                  </a:lnTo>
                  <a:lnTo>
                    <a:pt x="5823" y="12356"/>
                  </a:lnTo>
                  <a:lnTo>
                    <a:pt x="5717" y="12409"/>
                  </a:lnTo>
                  <a:lnTo>
                    <a:pt x="5665" y="12514"/>
                  </a:lnTo>
                  <a:lnTo>
                    <a:pt x="5586" y="12620"/>
                  </a:lnTo>
                  <a:lnTo>
                    <a:pt x="5559" y="12725"/>
                  </a:lnTo>
                  <a:lnTo>
                    <a:pt x="5559" y="12857"/>
                  </a:lnTo>
                  <a:lnTo>
                    <a:pt x="5559" y="12962"/>
                  </a:lnTo>
                  <a:lnTo>
                    <a:pt x="5586" y="13094"/>
                  </a:lnTo>
                  <a:lnTo>
                    <a:pt x="5665" y="13173"/>
                  </a:lnTo>
                  <a:lnTo>
                    <a:pt x="5717" y="13278"/>
                  </a:lnTo>
                  <a:lnTo>
                    <a:pt x="5823" y="13357"/>
                  </a:lnTo>
                  <a:lnTo>
                    <a:pt x="5928" y="13410"/>
                  </a:lnTo>
                  <a:lnTo>
                    <a:pt x="6033" y="13436"/>
                  </a:lnTo>
                  <a:lnTo>
                    <a:pt x="6165" y="13463"/>
                  </a:lnTo>
                  <a:lnTo>
                    <a:pt x="6139" y="13568"/>
                  </a:lnTo>
                  <a:lnTo>
                    <a:pt x="6271" y="13542"/>
                  </a:lnTo>
                  <a:lnTo>
                    <a:pt x="6376" y="13515"/>
                  </a:lnTo>
                  <a:lnTo>
                    <a:pt x="6481" y="13463"/>
                  </a:lnTo>
                  <a:lnTo>
                    <a:pt x="6587" y="13384"/>
                  </a:lnTo>
                  <a:lnTo>
                    <a:pt x="6666" y="13305"/>
                  </a:lnTo>
                  <a:lnTo>
                    <a:pt x="6718" y="13199"/>
                  </a:lnTo>
                  <a:lnTo>
                    <a:pt x="6745" y="13094"/>
                  </a:lnTo>
                  <a:lnTo>
                    <a:pt x="6771" y="12962"/>
                  </a:lnTo>
                  <a:lnTo>
                    <a:pt x="6771" y="12857"/>
                  </a:lnTo>
                  <a:lnTo>
                    <a:pt x="6745" y="12725"/>
                  </a:lnTo>
                  <a:lnTo>
                    <a:pt x="6718" y="12620"/>
                  </a:lnTo>
                  <a:lnTo>
                    <a:pt x="6666" y="12514"/>
                  </a:lnTo>
                  <a:lnTo>
                    <a:pt x="6587" y="12409"/>
                  </a:lnTo>
                  <a:lnTo>
                    <a:pt x="6508" y="12356"/>
                  </a:lnTo>
                  <a:lnTo>
                    <a:pt x="6402" y="12277"/>
                  </a:lnTo>
                  <a:lnTo>
                    <a:pt x="6271" y="12251"/>
                  </a:lnTo>
                  <a:close/>
                  <a:moveTo>
                    <a:pt x="17072" y="13015"/>
                  </a:moveTo>
                  <a:lnTo>
                    <a:pt x="17098" y="13120"/>
                  </a:lnTo>
                  <a:lnTo>
                    <a:pt x="17257" y="13147"/>
                  </a:lnTo>
                  <a:lnTo>
                    <a:pt x="17388" y="13226"/>
                  </a:lnTo>
                  <a:lnTo>
                    <a:pt x="17494" y="13331"/>
                  </a:lnTo>
                  <a:lnTo>
                    <a:pt x="17546" y="13489"/>
                  </a:lnTo>
                  <a:lnTo>
                    <a:pt x="17546" y="13595"/>
                  </a:lnTo>
                  <a:lnTo>
                    <a:pt x="17520" y="13674"/>
                  </a:lnTo>
                  <a:lnTo>
                    <a:pt x="17467" y="13753"/>
                  </a:lnTo>
                  <a:lnTo>
                    <a:pt x="17415" y="13832"/>
                  </a:lnTo>
                  <a:lnTo>
                    <a:pt x="17336" y="13884"/>
                  </a:lnTo>
                  <a:lnTo>
                    <a:pt x="17257" y="13937"/>
                  </a:lnTo>
                  <a:lnTo>
                    <a:pt x="17151" y="13963"/>
                  </a:lnTo>
                  <a:lnTo>
                    <a:pt x="17072" y="13963"/>
                  </a:lnTo>
                  <a:lnTo>
                    <a:pt x="16967" y="13937"/>
                  </a:lnTo>
                  <a:lnTo>
                    <a:pt x="16888" y="13911"/>
                  </a:lnTo>
                  <a:lnTo>
                    <a:pt x="16809" y="13884"/>
                  </a:lnTo>
                  <a:lnTo>
                    <a:pt x="16730" y="13805"/>
                  </a:lnTo>
                  <a:lnTo>
                    <a:pt x="16677" y="13753"/>
                  </a:lnTo>
                  <a:lnTo>
                    <a:pt x="16624" y="13674"/>
                  </a:lnTo>
                  <a:lnTo>
                    <a:pt x="16598" y="13568"/>
                  </a:lnTo>
                  <a:lnTo>
                    <a:pt x="16598" y="13489"/>
                  </a:lnTo>
                  <a:lnTo>
                    <a:pt x="16598" y="13384"/>
                  </a:lnTo>
                  <a:lnTo>
                    <a:pt x="16624" y="13305"/>
                  </a:lnTo>
                  <a:lnTo>
                    <a:pt x="16677" y="13226"/>
                  </a:lnTo>
                  <a:lnTo>
                    <a:pt x="16730" y="13147"/>
                  </a:lnTo>
                  <a:lnTo>
                    <a:pt x="16809" y="13094"/>
                  </a:lnTo>
                  <a:lnTo>
                    <a:pt x="16888" y="13041"/>
                  </a:lnTo>
                  <a:lnTo>
                    <a:pt x="16993" y="13015"/>
                  </a:lnTo>
                  <a:close/>
                  <a:moveTo>
                    <a:pt x="16940" y="12883"/>
                  </a:moveTo>
                  <a:lnTo>
                    <a:pt x="16835" y="12936"/>
                  </a:lnTo>
                  <a:lnTo>
                    <a:pt x="16730" y="12989"/>
                  </a:lnTo>
                  <a:lnTo>
                    <a:pt x="16624" y="13068"/>
                  </a:lnTo>
                  <a:lnTo>
                    <a:pt x="16572" y="13147"/>
                  </a:lnTo>
                  <a:lnTo>
                    <a:pt x="16519" y="13252"/>
                  </a:lnTo>
                  <a:lnTo>
                    <a:pt x="16466" y="13384"/>
                  </a:lnTo>
                  <a:lnTo>
                    <a:pt x="16466" y="13489"/>
                  </a:lnTo>
                  <a:lnTo>
                    <a:pt x="16466" y="13621"/>
                  </a:lnTo>
                  <a:lnTo>
                    <a:pt x="16519" y="13726"/>
                  </a:lnTo>
                  <a:lnTo>
                    <a:pt x="16572" y="13832"/>
                  </a:lnTo>
                  <a:lnTo>
                    <a:pt x="16651" y="13937"/>
                  </a:lnTo>
                  <a:lnTo>
                    <a:pt x="16730" y="13990"/>
                  </a:lnTo>
                  <a:lnTo>
                    <a:pt x="16835" y="14069"/>
                  </a:lnTo>
                  <a:lnTo>
                    <a:pt x="16967" y="14095"/>
                  </a:lnTo>
                  <a:lnTo>
                    <a:pt x="17072" y="14095"/>
                  </a:lnTo>
                  <a:lnTo>
                    <a:pt x="17098" y="14200"/>
                  </a:lnTo>
                  <a:lnTo>
                    <a:pt x="17178" y="14200"/>
                  </a:lnTo>
                  <a:lnTo>
                    <a:pt x="17283" y="14148"/>
                  </a:lnTo>
                  <a:lnTo>
                    <a:pt x="17388" y="14095"/>
                  </a:lnTo>
                  <a:lnTo>
                    <a:pt x="17494" y="14042"/>
                  </a:lnTo>
                  <a:lnTo>
                    <a:pt x="17573" y="13937"/>
                  </a:lnTo>
                  <a:lnTo>
                    <a:pt x="17625" y="13832"/>
                  </a:lnTo>
                  <a:lnTo>
                    <a:pt x="17678" y="13726"/>
                  </a:lnTo>
                  <a:lnTo>
                    <a:pt x="17678" y="13621"/>
                  </a:lnTo>
                  <a:lnTo>
                    <a:pt x="17678" y="13489"/>
                  </a:lnTo>
                  <a:lnTo>
                    <a:pt x="17678" y="13357"/>
                  </a:lnTo>
                  <a:lnTo>
                    <a:pt x="17625" y="13252"/>
                  </a:lnTo>
                  <a:lnTo>
                    <a:pt x="17573" y="13147"/>
                  </a:lnTo>
                  <a:lnTo>
                    <a:pt x="17494" y="13041"/>
                  </a:lnTo>
                  <a:lnTo>
                    <a:pt x="17415" y="12989"/>
                  </a:lnTo>
                  <a:lnTo>
                    <a:pt x="17309" y="12936"/>
                  </a:lnTo>
                  <a:lnTo>
                    <a:pt x="17178" y="12883"/>
                  </a:lnTo>
                  <a:close/>
                  <a:moveTo>
                    <a:pt x="9485" y="13884"/>
                  </a:moveTo>
                  <a:lnTo>
                    <a:pt x="9511" y="13963"/>
                  </a:lnTo>
                  <a:lnTo>
                    <a:pt x="9669" y="13990"/>
                  </a:lnTo>
                  <a:lnTo>
                    <a:pt x="9801" y="14069"/>
                  </a:lnTo>
                  <a:lnTo>
                    <a:pt x="9906" y="14200"/>
                  </a:lnTo>
                  <a:lnTo>
                    <a:pt x="9959" y="14332"/>
                  </a:lnTo>
                  <a:lnTo>
                    <a:pt x="9959" y="14438"/>
                  </a:lnTo>
                  <a:lnTo>
                    <a:pt x="9933" y="14517"/>
                  </a:lnTo>
                  <a:lnTo>
                    <a:pt x="9880" y="14596"/>
                  </a:lnTo>
                  <a:lnTo>
                    <a:pt x="9827" y="14675"/>
                  </a:lnTo>
                  <a:lnTo>
                    <a:pt x="9775" y="14727"/>
                  </a:lnTo>
                  <a:lnTo>
                    <a:pt x="9695" y="14780"/>
                  </a:lnTo>
                  <a:lnTo>
                    <a:pt x="9590" y="14806"/>
                  </a:lnTo>
                  <a:lnTo>
                    <a:pt x="9406" y="14806"/>
                  </a:lnTo>
                  <a:lnTo>
                    <a:pt x="9327" y="14780"/>
                  </a:lnTo>
                  <a:lnTo>
                    <a:pt x="9248" y="14727"/>
                  </a:lnTo>
                  <a:lnTo>
                    <a:pt x="9169" y="14675"/>
                  </a:lnTo>
                  <a:lnTo>
                    <a:pt x="9116" y="14622"/>
                  </a:lnTo>
                  <a:lnTo>
                    <a:pt x="9063" y="14543"/>
                  </a:lnTo>
                  <a:lnTo>
                    <a:pt x="9037" y="14438"/>
                  </a:lnTo>
                  <a:lnTo>
                    <a:pt x="9037" y="14359"/>
                  </a:lnTo>
                  <a:lnTo>
                    <a:pt x="9037" y="14253"/>
                  </a:lnTo>
                  <a:lnTo>
                    <a:pt x="9063" y="14174"/>
                  </a:lnTo>
                  <a:lnTo>
                    <a:pt x="9116" y="14095"/>
                  </a:lnTo>
                  <a:lnTo>
                    <a:pt x="9169" y="14016"/>
                  </a:lnTo>
                  <a:lnTo>
                    <a:pt x="9221" y="13963"/>
                  </a:lnTo>
                  <a:lnTo>
                    <a:pt x="9300" y="13911"/>
                  </a:lnTo>
                  <a:lnTo>
                    <a:pt x="9406" y="13884"/>
                  </a:lnTo>
                  <a:close/>
                  <a:moveTo>
                    <a:pt x="9379" y="13753"/>
                  </a:moveTo>
                  <a:lnTo>
                    <a:pt x="9274" y="13805"/>
                  </a:lnTo>
                  <a:lnTo>
                    <a:pt x="9169" y="13858"/>
                  </a:lnTo>
                  <a:lnTo>
                    <a:pt x="9063" y="13937"/>
                  </a:lnTo>
                  <a:lnTo>
                    <a:pt x="9010" y="14016"/>
                  </a:lnTo>
                  <a:lnTo>
                    <a:pt x="8931" y="14121"/>
                  </a:lnTo>
                  <a:lnTo>
                    <a:pt x="8905" y="14227"/>
                  </a:lnTo>
                  <a:lnTo>
                    <a:pt x="8905" y="14359"/>
                  </a:lnTo>
                  <a:lnTo>
                    <a:pt x="8905" y="14464"/>
                  </a:lnTo>
                  <a:lnTo>
                    <a:pt x="8931" y="14596"/>
                  </a:lnTo>
                  <a:lnTo>
                    <a:pt x="8984" y="14701"/>
                  </a:lnTo>
                  <a:lnTo>
                    <a:pt x="9063" y="14780"/>
                  </a:lnTo>
                  <a:lnTo>
                    <a:pt x="9142" y="14859"/>
                  </a:lnTo>
                  <a:lnTo>
                    <a:pt x="9248" y="14912"/>
                  </a:lnTo>
                  <a:lnTo>
                    <a:pt x="9379" y="14964"/>
                  </a:lnTo>
                  <a:lnTo>
                    <a:pt x="9485" y="14964"/>
                  </a:lnTo>
                  <a:lnTo>
                    <a:pt x="9511" y="15044"/>
                  </a:lnTo>
                  <a:lnTo>
                    <a:pt x="9590" y="15044"/>
                  </a:lnTo>
                  <a:lnTo>
                    <a:pt x="9695" y="15017"/>
                  </a:lnTo>
                  <a:lnTo>
                    <a:pt x="9801" y="14964"/>
                  </a:lnTo>
                  <a:lnTo>
                    <a:pt x="9906" y="14885"/>
                  </a:lnTo>
                  <a:lnTo>
                    <a:pt x="9985" y="14806"/>
                  </a:lnTo>
                  <a:lnTo>
                    <a:pt x="10038" y="14701"/>
                  </a:lnTo>
                  <a:lnTo>
                    <a:pt x="10091" y="14596"/>
                  </a:lnTo>
                  <a:lnTo>
                    <a:pt x="10117" y="14490"/>
                  </a:lnTo>
                  <a:lnTo>
                    <a:pt x="10117" y="14359"/>
                  </a:lnTo>
                  <a:lnTo>
                    <a:pt x="10091" y="14227"/>
                  </a:lnTo>
                  <a:lnTo>
                    <a:pt x="10064" y="14121"/>
                  </a:lnTo>
                  <a:lnTo>
                    <a:pt x="10012" y="14016"/>
                  </a:lnTo>
                  <a:lnTo>
                    <a:pt x="9933" y="13937"/>
                  </a:lnTo>
                  <a:lnTo>
                    <a:pt x="9827" y="13858"/>
                  </a:lnTo>
                  <a:lnTo>
                    <a:pt x="9748" y="13805"/>
                  </a:lnTo>
                  <a:lnTo>
                    <a:pt x="9616" y="13779"/>
                  </a:lnTo>
                  <a:lnTo>
                    <a:pt x="9511" y="13753"/>
                  </a:lnTo>
                  <a:close/>
                  <a:moveTo>
                    <a:pt x="20681" y="14411"/>
                  </a:moveTo>
                  <a:lnTo>
                    <a:pt x="20681" y="14490"/>
                  </a:lnTo>
                  <a:lnTo>
                    <a:pt x="20839" y="14543"/>
                  </a:lnTo>
                  <a:lnTo>
                    <a:pt x="20971" y="14622"/>
                  </a:lnTo>
                  <a:lnTo>
                    <a:pt x="21077" y="14727"/>
                  </a:lnTo>
                  <a:lnTo>
                    <a:pt x="21129" y="14885"/>
                  </a:lnTo>
                  <a:lnTo>
                    <a:pt x="21129" y="14912"/>
                  </a:lnTo>
                  <a:lnTo>
                    <a:pt x="21129" y="14991"/>
                  </a:lnTo>
                  <a:lnTo>
                    <a:pt x="21103" y="15096"/>
                  </a:lnTo>
                  <a:lnTo>
                    <a:pt x="21050" y="15175"/>
                  </a:lnTo>
                  <a:lnTo>
                    <a:pt x="20998" y="15228"/>
                  </a:lnTo>
                  <a:lnTo>
                    <a:pt x="20919" y="15281"/>
                  </a:lnTo>
                  <a:lnTo>
                    <a:pt x="20839" y="15333"/>
                  </a:lnTo>
                  <a:lnTo>
                    <a:pt x="20760" y="15360"/>
                  </a:lnTo>
                  <a:lnTo>
                    <a:pt x="20576" y="15360"/>
                  </a:lnTo>
                  <a:lnTo>
                    <a:pt x="20471" y="15333"/>
                  </a:lnTo>
                  <a:lnTo>
                    <a:pt x="20392" y="15281"/>
                  </a:lnTo>
                  <a:lnTo>
                    <a:pt x="20339" y="15228"/>
                  </a:lnTo>
                  <a:lnTo>
                    <a:pt x="20260" y="15149"/>
                  </a:lnTo>
                  <a:lnTo>
                    <a:pt x="20234" y="15070"/>
                  </a:lnTo>
                  <a:lnTo>
                    <a:pt x="20207" y="14991"/>
                  </a:lnTo>
                  <a:lnTo>
                    <a:pt x="20181" y="14885"/>
                  </a:lnTo>
                  <a:lnTo>
                    <a:pt x="20207" y="14780"/>
                  </a:lnTo>
                  <a:lnTo>
                    <a:pt x="20234" y="14701"/>
                  </a:lnTo>
                  <a:lnTo>
                    <a:pt x="20286" y="14622"/>
                  </a:lnTo>
                  <a:lnTo>
                    <a:pt x="20339" y="14543"/>
                  </a:lnTo>
                  <a:lnTo>
                    <a:pt x="20392" y="14490"/>
                  </a:lnTo>
                  <a:lnTo>
                    <a:pt x="20497" y="14464"/>
                  </a:lnTo>
                  <a:lnTo>
                    <a:pt x="20576" y="14438"/>
                  </a:lnTo>
                  <a:lnTo>
                    <a:pt x="20681" y="14411"/>
                  </a:lnTo>
                  <a:close/>
                  <a:moveTo>
                    <a:pt x="20655" y="14280"/>
                  </a:moveTo>
                  <a:lnTo>
                    <a:pt x="20550" y="14306"/>
                  </a:lnTo>
                  <a:lnTo>
                    <a:pt x="20418" y="14332"/>
                  </a:lnTo>
                  <a:lnTo>
                    <a:pt x="20313" y="14385"/>
                  </a:lnTo>
                  <a:lnTo>
                    <a:pt x="20234" y="14464"/>
                  </a:lnTo>
                  <a:lnTo>
                    <a:pt x="20155" y="14569"/>
                  </a:lnTo>
                  <a:lnTo>
                    <a:pt x="20102" y="14675"/>
                  </a:lnTo>
                  <a:lnTo>
                    <a:pt x="20075" y="14780"/>
                  </a:lnTo>
                  <a:lnTo>
                    <a:pt x="20049" y="14912"/>
                  </a:lnTo>
                  <a:lnTo>
                    <a:pt x="20075" y="15017"/>
                  </a:lnTo>
                  <a:lnTo>
                    <a:pt x="20102" y="15149"/>
                  </a:lnTo>
                  <a:lnTo>
                    <a:pt x="20155" y="15254"/>
                  </a:lnTo>
                  <a:lnTo>
                    <a:pt x="20234" y="15333"/>
                  </a:lnTo>
                  <a:lnTo>
                    <a:pt x="20339" y="15412"/>
                  </a:lnTo>
                  <a:lnTo>
                    <a:pt x="20444" y="15465"/>
                  </a:lnTo>
                  <a:lnTo>
                    <a:pt x="20550" y="15491"/>
                  </a:lnTo>
                  <a:lnTo>
                    <a:pt x="20681" y="15518"/>
                  </a:lnTo>
                  <a:lnTo>
                    <a:pt x="20681" y="15570"/>
                  </a:lnTo>
                  <a:lnTo>
                    <a:pt x="20734" y="15570"/>
                  </a:lnTo>
                  <a:lnTo>
                    <a:pt x="20866" y="15544"/>
                  </a:lnTo>
                  <a:lnTo>
                    <a:pt x="20971" y="15491"/>
                  </a:lnTo>
                  <a:lnTo>
                    <a:pt x="21077" y="15439"/>
                  </a:lnTo>
                  <a:lnTo>
                    <a:pt x="21156" y="15360"/>
                  </a:lnTo>
                  <a:lnTo>
                    <a:pt x="21208" y="15254"/>
                  </a:lnTo>
                  <a:lnTo>
                    <a:pt x="21261" y="15149"/>
                  </a:lnTo>
                  <a:lnTo>
                    <a:pt x="21287" y="15017"/>
                  </a:lnTo>
                  <a:lnTo>
                    <a:pt x="21287" y="14912"/>
                  </a:lnTo>
                  <a:lnTo>
                    <a:pt x="21287" y="14885"/>
                  </a:lnTo>
                  <a:lnTo>
                    <a:pt x="21261" y="14780"/>
                  </a:lnTo>
                  <a:lnTo>
                    <a:pt x="21235" y="14648"/>
                  </a:lnTo>
                  <a:lnTo>
                    <a:pt x="21182" y="14543"/>
                  </a:lnTo>
                  <a:lnTo>
                    <a:pt x="21103" y="14464"/>
                  </a:lnTo>
                  <a:lnTo>
                    <a:pt x="20998" y="14385"/>
                  </a:lnTo>
                  <a:lnTo>
                    <a:pt x="20892" y="14332"/>
                  </a:lnTo>
                  <a:lnTo>
                    <a:pt x="20787" y="14306"/>
                  </a:lnTo>
                  <a:lnTo>
                    <a:pt x="20655" y="14280"/>
                  </a:lnTo>
                  <a:close/>
                  <a:moveTo>
                    <a:pt x="5849" y="15597"/>
                  </a:moveTo>
                  <a:lnTo>
                    <a:pt x="5875" y="15676"/>
                  </a:lnTo>
                  <a:lnTo>
                    <a:pt x="6033" y="15702"/>
                  </a:lnTo>
                  <a:lnTo>
                    <a:pt x="6165" y="15781"/>
                  </a:lnTo>
                  <a:lnTo>
                    <a:pt x="6271" y="15913"/>
                  </a:lnTo>
                  <a:lnTo>
                    <a:pt x="6323" y="16071"/>
                  </a:lnTo>
                  <a:lnTo>
                    <a:pt x="6323" y="16176"/>
                  </a:lnTo>
                  <a:lnTo>
                    <a:pt x="6297" y="16255"/>
                  </a:lnTo>
                  <a:lnTo>
                    <a:pt x="6244" y="16334"/>
                  </a:lnTo>
                  <a:lnTo>
                    <a:pt x="6192" y="16413"/>
                  </a:lnTo>
                  <a:lnTo>
                    <a:pt x="6113" y="16466"/>
                  </a:lnTo>
                  <a:lnTo>
                    <a:pt x="6033" y="16519"/>
                  </a:lnTo>
                  <a:lnTo>
                    <a:pt x="5954" y="16545"/>
                  </a:lnTo>
                  <a:lnTo>
                    <a:pt x="5744" y="16545"/>
                  </a:lnTo>
                  <a:lnTo>
                    <a:pt x="5665" y="16519"/>
                  </a:lnTo>
                  <a:lnTo>
                    <a:pt x="5586" y="16466"/>
                  </a:lnTo>
                  <a:lnTo>
                    <a:pt x="5507" y="16413"/>
                  </a:lnTo>
                  <a:lnTo>
                    <a:pt x="5454" y="16334"/>
                  </a:lnTo>
                  <a:lnTo>
                    <a:pt x="5428" y="16255"/>
                  </a:lnTo>
                  <a:lnTo>
                    <a:pt x="5401" y="16176"/>
                  </a:lnTo>
                  <a:lnTo>
                    <a:pt x="5375" y="16071"/>
                  </a:lnTo>
                  <a:lnTo>
                    <a:pt x="5401" y="15966"/>
                  </a:lnTo>
                  <a:lnTo>
                    <a:pt x="5428" y="15887"/>
                  </a:lnTo>
                  <a:lnTo>
                    <a:pt x="5454" y="15808"/>
                  </a:lnTo>
                  <a:lnTo>
                    <a:pt x="5533" y="15728"/>
                  </a:lnTo>
                  <a:lnTo>
                    <a:pt x="5586" y="15676"/>
                  </a:lnTo>
                  <a:lnTo>
                    <a:pt x="5665" y="15623"/>
                  </a:lnTo>
                  <a:lnTo>
                    <a:pt x="5770" y="15597"/>
                  </a:lnTo>
                  <a:close/>
                  <a:moveTo>
                    <a:pt x="12514" y="15597"/>
                  </a:moveTo>
                  <a:lnTo>
                    <a:pt x="12514" y="15676"/>
                  </a:lnTo>
                  <a:lnTo>
                    <a:pt x="12672" y="15702"/>
                  </a:lnTo>
                  <a:lnTo>
                    <a:pt x="12804" y="15781"/>
                  </a:lnTo>
                  <a:lnTo>
                    <a:pt x="12910" y="15913"/>
                  </a:lnTo>
                  <a:lnTo>
                    <a:pt x="12962" y="16071"/>
                  </a:lnTo>
                  <a:lnTo>
                    <a:pt x="12962" y="16176"/>
                  </a:lnTo>
                  <a:lnTo>
                    <a:pt x="12936" y="16255"/>
                  </a:lnTo>
                  <a:lnTo>
                    <a:pt x="12883" y="16334"/>
                  </a:lnTo>
                  <a:lnTo>
                    <a:pt x="12831" y="16413"/>
                  </a:lnTo>
                  <a:lnTo>
                    <a:pt x="12752" y="16466"/>
                  </a:lnTo>
                  <a:lnTo>
                    <a:pt x="12672" y="16519"/>
                  </a:lnTo>
                  <a:lnTo>
                    <a:pt x="12593" y="16545"/>
                  </a:lnTo>
                  <a:lnTo>
                    <a:pt x="12383" y="16545"/>
                  </a:lnTo>
                  <a:lnTo>
                    <a:pt x="12304" y="16519"/>
                  </a:lnTo>
                  <a:lnTo>
                    <a:pt x="12225" y="16466"/>
                  </a:lnTo>
                  <a:lnTo>
                    <a:pt x="12146" y="16413"/>
                  </a:lnTo>
                  <a:lnTo>
                    <a:pt x="12093" y="16334"/>
                  </a:lnTo>
                  <a:lnTo>
                    <a:pt x="12067" y="16255"/>
                  </a:lnTo>
                  <a:lnTo>
                    <a:pt x="12040" y="16176"/>
                  </a:lnTo>
                  <a:lnTo>
                    <a:pt x="12014" y="16071"/>
                  </a:lnTo>
                  <a:lnTo>
                    <a:pt x="12040" y="15966"/>
                  </a:lnTo>
                  <a:lnTo>
                    <a:pt x="12067" y="15887"/>
                  </a:lnTo>
                  <a:lnTo>
                    <a:pt x="12093" y="15808"/>
                  </a:lnTo>
                  <a:lnTo>
                    <a:pt x="12172" y="15728"/>
                  </a:lnTo>
                  <a:lnTo>
                    <a:pt x="12225" y="15676"/>
                  </a:lnTo>
                  <a:lnTo>
                    <a:pt x="12304" y="15623"/>
                  </a:lnTo>
                  <a:lnTo>
                    <a:pt x="12409" y="15597"/>
                  </a:lnTo>
                  <a:close/>
                  <a:moveTo>
                    <a:pt x="23922" y="15597"/>
                  </a:moveTo>
                  <a:lnTo>
                    <a:pt x="23922" y="15676"/>
                  </a:lnTo>
                  <a:lnTo>
                    <a:pt x="24080" y="15702"/>
                  </a:lnTo>
                  <a:lnTo>
                    <a:pt x="24238" y="15781"/>
                  </a:lnTo>
                  <a:lnTo>
                    <a:pt x="24343" y="15913"/>
                  </a:lnTo>
                  <a:lnTo>
                    <a:pt x="24396" y="16071"/>
                  </a:lnTo>
                  <a:lnTo>
                    <a:pt x="24370" y="16176"/>
                  </a:lnTo>
                  <a:lnTo>
                    <a:pt x="24343" y="16255"/>
                  </a:lnTo>
                  <a:lnTo>
                    <a:pt x="24317" y="16334"/>
                  </a:lnTo>
                  <a:lnTo>
                    <a:pt x="24238" y="16413"/>
                  </a:lnTo>
                  <a:lnTo>
                    <a:pt x="24185" y="16466"/>
                  </a:lnTo>
                  <a:lnTo>
                    <a:pt x="24106" y="16519"/>
                  </a:lnTo>
                  <a:lnTo>
                    <a:pt x="24001" y="16545"/>
                  </a:lnTo>
                  <a:lnTo>
                    <a:pt x="23816" y="16545"/>
                  </a:lnTo>
                  <a:lnTo>
                    <a:pt x="23737" y="16519"/>
                  </a:lnTo>
                  <a:lnTo>
                    <a:pt x="23658" y="16466"/>
                  </a:lnTo>
                  <a:lnTo>
                    <a:pt x="23579" y="16413"/>
                  </a:lnTo>
                  <a:lnTo>
                    <a:pt x="23527" y="16334"/>
                  </a:lnTo>
                  <a:lnTo>
                    <a:pt x="23474" y="16255"/>
                  </a:lnTo>
                  <a:lnTo>
                    <a:pt x="23448" y="16176"/>
                  </a:lnTo>
                  <a:lnTo>
                    <a:pt x="23448" y="16071"/>
                  </a:lnTo>
                  <a:lnTo>
                    <a:pt x="23448" y="15966"/>
                  </a:lnTo>
                  <a:lnTo>
                    <a:pt x="23474" y="15887"/>
                  </a:lnTo>
                  <a:lnTo>
                    <a:pt x="23527" y="15808"/>
                  </a:lnTo>
                  <a:lnTo>
                    <a:pt x="23579" y="15728"/>
                  </a:lnTo>
                  <a:lnTo>
                    <a:pt x="23658" y="15676"/>
                  </a:lnTo>
                  <a:lnTo>
                    <a:pt x="23737" y="15623"/>
                  </a:lnTo>
                  <a:lnTo>
                    <a:pt x="23816" y="15597"/>
                  </a:lnTo>
                  <a:close/>
                  <a:moveTo>
                    <a:pt x="5849" y="15465"/>
                  </a:moveTo>
                  <a:lnTo>
                    <a:pt x="5717" y="15491"/>
                  </a:lnTo>
                  <a:lnTo>
                    <a:pt x="5612" y="15518"/>
                  </a:lnTo>
                  <a:lnTo>
                    <a:pt x="5507" y="15570"/>
                  </a:lnTo>
                  <a:lnTo>
                    <a:pt x="5428" y="15649"/>
                  </a:lnTo>
                  <a:lnTo>
                    <a:pt x="5349" y="15728"/>
                  </a:lnTo>
                  <a:lnTo>
                    <a:pt x="5296" y="15834"/>
                  </a:lnTo>
                  <a:lnTo>
                    <a:pt x="5243" y="15966"/>
                  </a:lnTo>
                  <a:lnTo>
                    <a:pt x="5243" y="16097"/>
                  </a:lnTo>
                  <a:lnTo>
                    <a:pt x="5269" y="16203"/>
                  </a:lnTo>
                  <a:lnTo>
                    <a:pt x="5296" y="16334"/>
                  </a:lnTo>
                  <a:lnTo>
                    <a:pt x="5349" y="16413"/>
                  </a:lnTo>
                  <a:lnTo>
                    <a:pt x="5428" y="16519"/>
                  </a:lnTo>
                  <a:lnTo>
                    <a:pt x="5507" y="16598"/>
                  </a:lnTo>
                  <a:lnTo>
                    <a:pt x="5612" y="16651"/>
                  </a:lnTo>
                  <a:lnTo>
                    <a:pt x="5744" y="16677"/>
                  </a:lnTo>
                  <a:lnTo>
                    <a:pt x="5849" y="16703"/>
                  </a:lnTo>
                  <a:lnTo>
                    <a:pt x="5875" y="16756"/>
                  </a:lnTo>
                  <a:lnTo>
                    <a:pt x="5928" y="16756"/>
                  </a:lnTo>
                  <a:lnTo>
                    <a:pt x="6060" y="16730"/>
                  </a:lnTo>
                  <a:lnTo>
                    <a:pt x="6165" y="16677"/>
                  </a:lnTo>
                  <a:lnTo>
                    <a:pt x="6244" y="16598"/>
                  </a:lnTo>
                  <a:lnTo>
                    <a:pt x="6350" y="16519"/>
                  </a:lnTo>
                  <a:lnTo>
                    <a:pt x="6402" y="16440"/>
                  </a:lnTo>
                  <a:lnTo>
                    <a:pt x="6455" y="16308"/>
                  </a:lnTo>
                  <a:lnTo>
                    <a:pt x="6481" y="16203"/>
                  </a:lnTo>
                  <a:lnTo>
                    <a:pt x="6455" y="16071"/>
                  </a:lnTo>
                  <a:lnTo>
                    <a:pt x="6455" y="15939"/>
                  </a:lnTo>
                  <a:lnTo>
                    <a:pt x="6429" y="15834"/>
                  </a:lnTo>
                  <a:lnTo>
                    <a:pt x="6350" y="15728"/>
                  </a:lnTo>
                  <a:lnTo>
                    <a:pt x="6297" y="15649"/>
                  </a:lnTo>
                  <a:lnTo>
                    <a:pt x="6192" y="15570"/>
                  </a:lnTo>
                  <a:lnTo>
                    <a:pt x="6086" y="15518"/>
                  </a:lnTo>
                  <a:lnTo>
                    <a:pt x="5981" y="15491"/>
                  </a:lnTo>
                  <a:lnTo>
                    <a:pt x="5849" y="15465"/>
                  </a:lnTo>
                  <a:close/>
                  <a:moveTo>
                    <a:pt x="12488" y="15465"/>
                  </a:moveTo>
                  <a:lnTo>
                    <a:pt x="12356" y="15491"/>
                  </a:lnTo>
                  <a:lnTo>
                    <a:pt x="12251" y="15518"/>
                  </a:lnTo>
                  <a:lnTo>
                    <a:pt x="12146" y="15570"/>
                  </a:lnTo>
                  <a:lnTo>
                    <a:pt x="12067" y="15649"/>
                  </a:lnTo>
                  <a:lnTo>
                    <a:pt x="11988" y="15728"/>
                  </a:lnTo>
                  <a:lnTo>
                    <a:pt x="11935" y="15834"/>
                  </a:lnTo>
                  <a:lnTo>
                    <a:pt x="11908" y="15966"/>
                  </a:lnTo>
                  <a:lnTo>
                    <a:pt x="11882" y="16097"/>
                  </a:lnTo>
                  <a:lnTo>
                    <a:pt x="11908" y="16203"/>
                  </a:lnTo>
                  <a:lnTo>
                    <a:pt x="11935" y="16334"/>
                  </a:lnTo>
                  <a:lnTo>
                    <a:pt x="11988" y="16413"/>
                  </a:lnTo>
                  <a:lnTo>
                    <a:pt x="12067" y="16519"/>
                  </a:lnTo>
                  <a:lnTo>
                    <a:pt x="12172" y="16598"/>
                  </a:lnTo>
                  <a:lnTo>
                    <a:pt x="12251" y="16651"/>
                  </a:lnTo>
                  <a:lnTo>
                    <a:pt x="12383" y="16677"/>
                  </a:lnTo>
                  <a:lnTo>
                    <a:pt x="12514" y="16703"/>
                  </a:lnTo>
                  <a:lnTo>
                    <a:pt x="12514" y="16756"/>
                  </a:lnTo>
                  <a:lnTo>
                    <a:pt x="12567" y="16756"/>
                  </a:lnTo>
                  <a:lnTo>
                    <a:pt x="12672" y="16730"/>
                  </a:lnTo>
                  <a:lnTo>
                    <a:pt x="12804" y="16677"/>
                  </a:lnTo>
                  <a:lnTo>
                    <a:pt x="12883" y="16598"/>
                  </a:lnTo>
                  <a:lnTo>
                    <a:pt x="12962" y="16519"/>
                  </a:lnTo>
                  <a:lnTo>
                    <a:pt x="13041" y="16440"/>
                  </a:lnTo>
                  <a:lnTo>
                    <a:pt x="13094" y="16308"/>
                  </a:lnTo>
                  <a:lnTo>
                    <a:pt x="13120" y="16203"/>
                  </a:lnTo>
                  <a:lnTo>
                    <a:pt x="13120" y="16071"/>
                  </a:lnTo>
                  <a:lnTo>
                    <a:pt x="13094" y="15939"/>
                  </a:lnTo>
                  <a:lnTo>
                    <a:pt x="13068" y="15834"/>
                  </a:lnTo>
                  <a:lnTo>
                    <a:pt x="12989" y="15728"/>
                  </a:lnTo>
                  <a:lnTo>
                    <a:pt x="12936" y="15649"/>
                  </a:lnTo>
                  <a:lnTo>
                    <a:pt x="12831" y="15570"/>
                  </a:lnTo>
                  <a:lnTo>
                    <a:pt x="12725" y="15518"/>
                  </a:lnTo>
                  <a:lnTo>
                    <a:pt x="12620" y="15491"/>
                  </a:lnTo>
                  <a:lnTo>
                    <a:pt x="12488" y="15465"/>
                  </a:lnTo>
                  <a:close/>
                  <a:moveTo>
                    <a:pt x="23922" y="15465"/>
                  </a:moveTo>
                  <a:lnTo>
                    <a:pt x="23790" y="15491"/>
                  </a:lnTo>
                  <a:lnTo>
                    <a:pt x="23685" y="15518"/>
                  </a:lnTo>
                  <a:lnTo>
                    <a:pt x="23579" y="15570"/>
                  </a:lnTo>
                  <a:lnTo>
                    <a:pt x="23474" y="15649"/>
                  </a:lnTo>
                  <a:lnTo>
                    <a:pt x="23395" y="15728"/>
                  </a:lnTo>
                  <a:lnTo>
                    <a:pt x="23342" y="15834"/>
                  </a:lnTo>
                  <a:lnTo>
                    <a:pt x="23316" y="15966"/>
                  </a:lnTo>
                  <a:lnTo>
                    <a:pt x="23316" y="16071"/>
                  </a:lnTo>
                  <a:lnTo>
                    <a:pt x="23316" y="16203"/>
                  </a:lnTo>
                  <a:lnTo>
                    <a:pt x="23342" y="16308"/>
                  </a:lnTo>
                  <a:lnTo>
                    <a:pt x="23395" y="16413"/>
                  </a:lnTo>
                  <a:lnTo>
                    <a:pt x="23474" y="16519"/>
                  </a:lnTo>
                  <a:lnTo>
                    <a:pt x="23579" y="16598"/>
                  </a:lnTo>
                  <a:lnTo>
                    <a:pt x="23685" y="16651"/>
                  </a:lnTo>
                  <a:lnTo>
                    <a:pt x="23790" y="16677"/>
                  </a:lnTo>
                  <a:lnTo>
                    <a:pt x="23922" y="16703"/>
                  </a:lnTo>
                  <a:lnTo>
                    <a:pt x="23922" y="16756"/>
                  </a:lnTo>
                  <a:lnTo>
                    <a:pt x="23975" y="16756"/>
                  </a:lnTo>
                  <a:lnTo>
                    <a:pt x="24106" y="16730"/>
                  </a:lnTo>
                  <a:lnTo>
                    <a:pt x="24212" y="16677"/>
                  </a:lnTo>
                  <a:lnTo>
                    <a:pt x="24317" y="16598"/>
                  </a:lnTo>
                  <a:lnTo>
                    <a:pt x="24396" y="16519"/>
                  </a:lnTo>
                  <a:lnTo>
                    <a:pt x="24449" y="16440"/>
                  </a:lnTo>
                  <a:lnTo>
                    <a:pt x="24501" y="16308"/>
                  </a:lnTo>
                  <a:lnTo>
                    <a:pt x="24528" y="16203"/>
                  </a:lnTo>
                  <a:lnTo>
                    <a:pt x="24528" y="16071"/>
                  </a:lnTo>
                  <a:lnTo>
                    <a:pt x="24501" y="15966"/>
                  </a:lnTo>
                  <a:lnTo>
                    <a:pt x="24475" y="15834"/>
                  </a:lnTo>
                  <a:lnTo>
                    <a:pt x="24422" y="15728"/>
                  </a:lnTo>
                  <a:lnTo>
                    <a:pt x="24343" y="15649"/>
                  </a:lnTo>
                  <a:lnTo>
                    <a:pt x="24264" y="15570"/>
                  </a:lnTo>
                  <a:lnTo>
                    <a:pt x="24159" y="15518"/>
                  </a:lnTo>
                  <a:lnTo>
                    <a:pt x="24027" y="15491"/>
                  </a:lnTo>
                  <a:lnTo>
                    <a:pt x="23922" y="15465"/>
                  </a:lnTo>
                  <a:close/>
                  <a:moveTo>
                    <a:pt x="16545" y="16572"/>
                  </a:moveTo>
                  <a:lnTo>
                    <a:pt x="16545" y="16624"/>
                  </a:lnTo>
                  <a:lnTo>
                    <a:pt x="16703" y="16651"/>
                  </a:lnTo>
                  <a:lnTo>
                    <a:pt x="16861" y="16756"/>
                  </a:lnTo>
                  <a:lnTo>
                    <a:pt x="16967" y="16888"/>
                  </a:lnTo>
                  <a:lnTo>
                    <a:pt x="17019" y="17046"/>
                  </a:lnTo>
                  <a:lnTo>
                    <a:pt x="16993" y="17151"/>
                  </a:lnTo>
                  <a:lnTo>
                    <a:pt x="16967" y="17230"/>
                  </a:lnTo>
                  <a:lnTo>
                    <a:pt x="16914" y="17309"/>
                  </a:lnTo>
                  <a:lnTo>
                    <a:pt x="16861" y="17388"/>
                  </a:lnTo>
                  <a:lnTo>
                    <a:pt x="16782" y="17441"/>
                  </a:lnTo>
                  <a:lnTo>
                    <a:pt x="16703" y="17494"/>
                  </a:lnTo>
                  <a:lnTo>
                    <a:pt x="16624" y="17520"/>
                  </a:lnTo>
                  <a:lnTo>
                    <a:pt x="16440" y="17520"/>
                  </a:lnTo>
                  <a:lnTo>
                    <a:pt x="16334" y="17494"/>
                  </a:lnTo>
                  <a:lnTo>
                    <a:pt x="16255" y="17441"/>
                  </a:lnTo>
                  <a:lnTo>
                    <a:pt x="16203" y="17388"/>
                  </a:lnTo>
                  <a:lnTo>
                    <a:pt x="16124" y="17309"/>
                  </a:lnTo>
                  <a:lnTo>
                    <a:pt x="16097" y="17230"/>
                  </a:lnTo>
                  <a:lnTo>
                    <a:pt x="16071" y="17125"/>
                  </a:lnTo>
                  <a:lnTo>
                    <a:pt x="16045" y="17046"/>
                  </a:lnTo>
                  <a:lnTo>
                    <a:pt x="16071" y="16940"/>
                  </a:lnTo>
                  <a:lnTo>
                    <a:pt x="16097" y="16861"/>
                  </a:lnTo>
                  <a:lnTo>
                    <a:pt x="16150" y="16782"/>
                  </a:lnTo>
                  <a:lnTo>
                    <a:pt x="16203" y="16703"/>
                  </a:lnTo>
                  <a:lnTo>
                    <a:pt x="16282" y="16651"/>
                  </a:lnTo>
                  <a:lnTo>
                    <a:pt x="16361" y="16598"/>
                  </a:lnTo>
                  <a:lnTo>
                    <a:pt x="16440" y="16572"/>
                  </a:lnTo>
                  <a:close/>
                  <a:moveTo>
                    <a:pt x="16440" y="16440"/>
                  </a:moveTo>
                  <a:lnTo>
                    <a:pt x="16308" y="16493"/>
                  </a:lnTo>
                  <a:lnTo>
                    <a:pt x="16203" y="16545"/>
                  </a:lnTo>
                  <a:lnTo>
                    <a:pt x="16124" y="16624"/>
                  </a:lnTo>
                  <a:lnTo>
                    <a:pt x="16045" y="16703"/>
                  </a:lnTo>
                  <a:lnTo>
                    <a:pt x="15992" y="16809"/>
                  </a:lnTo>
                  <a:lnTo>
                    <a:pt x="15939" y="16914"/>
                  </a:lnTo>
                  <a:lnTo>
                    <a:pt x="15939" y="17046"/>
                  </a:lnTo>
                  <a:lnTo>
                    <a:pt x="15939" y="17177"/>
                  </a:lnTo>
                  <a:lnTo>
                    <a:pt x="15966" y="17283"/>
                  </a:lnTo>
                  <a:lnTo>
                    <a:pt x="16045" y="17388"/>
                  </a:lnTo>
                  <a:lnTo>
                    <a:pt x="16097" y="17467"/>
                  </a:lnTo>
                  <a:lnTo>
                    <a:pt x="16203" y="17546"/>
                  </a:lnTo>
                  <a:lnTo>
                    <a:pt x="16308" y="17599"/>
                  </a:lnTo>
                  <a:lnTo>
                    <a:pt x="16413" y="17652"/>
                  </a:lnTo>
                  <a:lnTo>
                    <a:pt x="16545" y="17652"/>
                  </a:lnTo>
                  <a:lnTo>
                    <a:pt x="16545" y="17704"/>
                  </a:lnTo>
                  <a:lnTo>
                    <a:pt x="16677" y="17704"/>
                  </a:lnTo>
                  <a:lnTo>
                    <a:pt x="16782" y="17652"/>
                  </a:lnTo>
                  <a:lnTo>
                    <a:pt x="16888" y="17599"/>
                  </a:lnTo>
                  <a:lnTo>
                    <a:pt x="16967" y="17520"/>
                  </a:lnTo>
                  <a:lnTo>
                    <a:pt x="17046" y="17441"/>
                  </a:lnTo>
                  <a:lnTo>
                    <a:pt x="17098" y="17336"/>
                  </a:lnTo>
                  <a:lnTo>
                    <a:pt x="17151" y="17230"/>
                  </a:lnTo>
                  <a:lnTo>
                    <a:pt x="17151" y="17098"/>
                  </a:lnTo>
                  <a:lnTo>
                    <a:pt x="17151" y="17046"/>
                  </a:lnTo>
                  <a:lnTo>
                    <a:pt x="17151" y="16940"/>
                  </a:lnTo>
                  <a:lnTo>
                    <a:pt x="17125" y="16809"/>
                  </a:lnTo>
                  <a:lnTo>
                    <a:pt x="17046" y="16703"/>
                  </a:lnTo>
                  <a:lnTo>
                    <a:pt x="16993" y="16624"/>
                  </a:lnTo>
                  <a:lnTo>
                    <a:pt x="16888" y="16545"/>
                  </a:lnTo>
                  <a:lnTo>
                    <a:pt x="16782" y="16493"/>
                  </a:lnTo>
                  <a:lnTo>
                    <a:pt x="16677" y="16466"/>
                  </a:lnTo>
                  <a:lnTo>
                    <a:pt x="16545" y="16440"/>
                  </a:lnTo>
                  <a:close/>
                  <a:moveTo>
                    <a:pt x="27795" y="16835"/>
                  </a:moveTo>
                  <a:lnTo>
                    <a:pt x="27795" y="16888"/>
                  </a:lnTo>
                  <a:lnTo>
                    <a:pt x="27874" y="16914"/>
                  </a:lnTo>
                  <a:lnTo>
                    <a:pt x="27979" y="16914"/>
                  </a:lnTo>
                  <a:lnTo>
                    <a:pt x="28111" y="17019"/>
                  </a:lnTo>
                  <a:lnTo>
                    <a:pt x="28216" y="17151"/>
                  </a:lnTo>
                  <a:lnTo>
                    <a:pt x="28242" y="17230"/>
                  </a:lnTo>
                  <a:lnTo>
                    <a:pt x="28269" y="17309"/>
                  </a:lnTo>
                  <a:lnTo>
                    <a:pt x="28242" y="17415"/>
                  </a:lnTo>
                  <a:lnTo>
                    <a:pt x="28216" y="17494"/>
                  </a:lnTo>
                  <a:lnTo>
                    <a:pt x="28190" y="17573"/>
                  </a:lnTo>
                  <a:lnTo>
                    <a:pt x="28137" y="17652"/>
                  </a:lnTo>
                  <a:lnTo>
                    <a:pt x="28058" y="17704"/>
                  </a:lnTo>
                  <a:lnTo>
                    <a:pt x="27979" y="17757"/>
                  </a:lnTo>
                  <a:lnTo>
                    <a:pt x="27900" y="17783"/>
                  </a:lnTo>
                  <a:lnTo>
                    <a:pt x="27716" y="17783"/>
                  </a:lnTo>
                  <a:lnTo>
                    <a:pt x="27610" y="17757"/>
                  </a:lnTo>
                  <a:lnTo>
                    <a:pt x="27531" y="17704"/>
                  </a:lnTo>
                  <a:lnTo>
                    <a:pt x="27452" y="17652"/>
                  </a:lnTo>
                  <a:lnTo>
                    <a:pt x="27399" y="17573"/>
                  </a:lnTo>
                  <a:lnTo>
                    <a:pt x="27373" y="17494"/>
                  </a:lnTo>
                  <a:lnTo>
                    <a:pt x="27320" y="17415"/>
                  </a:lnTo>
                  <a:lnTo>
                    <a:pt x="27320" y="17309"/>
                  </a:lnTo>
                  <a:lnTo>
                    <a:pt x="27320" y="17230"/>
                  </a:lnTo>
                  <a:lnTo>
                    <a:pt x="27347" y="17125"/>
                  </a:lnTo>
                  <a:lnTo>
                    <a:pt x="27399" y="17046"/>
                  </a:lnTo>
                  <a:lnTo>
                    <a:pt x="27452" y="16993"/>
                  </a:lnTo>
                  <a:lnTo>
                    <a:pt x="27531" y="16914"/>
                  </a:lnTo>
                  <a:lnTo>
                    <a:pt x="27610" y="16888"/>
                  </a:lnTo>
                  <a:lnTo>
                    <a:pt x="27689" y="16861"/>
                  </a:lnTo>
                  <a:lnTo>
                    <a:pt x="27795" y="16835"/>
                  </a:lnTo>
                  <a:close/>
                  <a:moveTo>
                    <a:pt x="27663" y="16730"/>
                  </a:moveTo>
                  <a:lnTo>
                    <a:pt x="27558" y="16756"/>
                  </a:lnTo>
                  <a:lnTo>
                    <a:pt x="27452" y="16835"/>
                  </a:lnTo>
                  <a:lnTo>
                    <a:pt x="27373" y="16888"/>
                  </a:lnTo>
                  <a:lnTo>
                    <a:pt x="27294" y="16993"/>
                  </a:lnTo>
                  <a:lnTo>
                    <a:pt x="27241" y="17098"/>
                  </a:lnTo>
                  <a:lnTo>
                    <a:pt x="27189" y="17204"/>
                  </a:lnTo>
                  <a:lnTo>
                    <a:pt x="27189" y="17336"/>
                  </a:lnTo>
                  <a:lnTo>
                    <a:pt x="27189" y="17441"/>
                  </a:lnTo>
                  <a:lnTo>
                    <a:pt x="27241" y="17573"/>
                  </a:lnTo>
                  <a:lnTo>
                    <a:pt x="27294" y="17652"/>
                  </a:lnTo>
                  <a:lnTo>
                    <a:pt x="27347" y="17757"/>
                  </a:lnTo>
                  <a:lnTo>
                    <a:pt x="27452" y="17836"/>
                  </a:lnTo>
                  <a:lnTo>
                    <a:pt x="27558" y="17889"/>
                  </a:lnTo>
                  <a:lnTo>
                    <a:pt x="27663" y="17915"/>
                  </a:lnTo>
                  <a:lnTo>
                    <a:pt x="27795" y="17941"/>
                  </a:lnTo>
                  <a:lnTo>
                    <a:pt x="27795" y="17968"/>
                  </a:lnTo>
                  <a:lnTo>
                    <a:pt x="27821" y="17968"/>
                  </a:lnTo>
                  <a:lnTo>
                    <a:pt x="27953" y="17941"/>
                  </a:lnTo>
                  <a:lnTo>
                    <a:pt x="28058" y="17915"/>
                  </a:lnTo>
                  <a:lnTo>
                    <a:pt x="28163" y="17836"/>
                  </a:lnTo>
                  <a:lnTo>
                    <a:pt x="28242" y="17757"/>
                  </a:lnTo>
                  <a:lnTo>
                    <a:pt x="28322" y="17678"/>
                  </a:lnTo>
                  <a:lnTo>
                    <a:pt x="28374" y="17573"/>
                  </a:lnTo>
                  <a:lnTo>
                    <a:pt x="28401" y="17441"/>
                  </a:lnTo>
                  <a:lnTo>
                    <a:pt x="28401" y="17336"/>
                  </a:lnTo>
                  <a:lnTo>
                    <a:pt x="28374" y="17204"/>
                  </a:lnTo>
                  <a:lnTo>
                    <a:pt x="28348" y="17098"/>
                  </a:lnTo>
                  <a:lnTo>
                    <a:pt x="28295" y="16993"/>
                  </a:lnTo>
                  <a:lnTo>
                    <a:pt x="28216" y="16914"/>
                  </a:lnTo>
                  <a:lnTo>
                    <a:pt x="28137" y="16835"/>
                  </a:lnTo>
                  <a:lnTo>
                    <a:pt x="28032" y="16782"/>
                  </a:lnTo>
                  <a:lnTo>
                    <a:pt x="27926" y="16730"/>
                  </a:lnTo>
                  <a:close/>
                  <a:moveTo>
                    <a:pt x="8879" y="17941"/>
                  </a:moveTo>
                  <a:lnTo>
                    <a:pt x="8905" y="17968"/>
                  </a:lnTo>
                  <a:lnTo>
                    <a:pt x="8984" y="17968"/>
                  </a:lnTo>
                  <a:lnTo>
                    <a:pt x="9063" y="17994"/>
                  </a:lnTo>
                  <a:lnTo>
                    <a:pt x="9195" y="18100"/>
                  </a:lnTo>
                  <a:lnTo>
                    <a:pt x="9300" y="18231"/>
                  </a:lnTo>
                  <a:lnTo>
                    <a:pt x="9327" y="18310"/>
                  </a:lnTo>
                  <a:lnTo>
                    <a:pt x="9353" y="18416"/>
                  </a:lnTo>
                  <a:lnTo>
                    <a:pt x="9353" y="18521"/>
                  </a:lnTo>
                  <a:lnTo>
                    <a:pt x="9300" y="18600"/>
                  </a:lnTo>
                  <a:lnTo>
                    <a:pt x="9274" y="18679"/>
                  </a:lnTo>
                  <a:lnTo>
                    <a:pt x="9195" y="18758"/>
                  </a:lnTo>
                  <a:lnTo>
                    <a:pt x="9142" y="18811"/>
                  </a:lnTo>
                  <a:lnTo>
                    <a:pt x="9063" y="18864"/>
                  </a:lnTo>
                  <a:lnTo>
                    <a:pt x="8958" y="18890"/>
                  </a:lnTo>
                  <a:lnTo>
                    <a:pt x="8879" y="18890"/>
                  </a:lnTo>
                  <a:lnTo>
                    <a:pt x="8773" y="18864"/>
                  </a:lnTo>
                  <a:lnTo>
                    <a:pt x="8694" y="18837"/>
                  </a:lnTo>
                  <a:lnTo>
                    <a:pt x="8615" y="18811"/>
                  </a:lnTo>
                  <a:lnTo>
                    <a:pt x="8536" y="18732"/>
                  </a:lnTo>
                  <a:lnTo>
                    <a:pt x="8484" y="18679"/>
                  </a:lnTo>
                  <a:lnTo>
                    <a:pt x="8431" y="18600"/>
                  </a:lnTo>
                  <a:lnTo>
                    <a:pt x="8405" y="18495"/>
                  </a:lnTo>
                  <a:lnTo>
                    <a:pt x="8405" y="18416"/>
                  </a:lnTo>
                  <a:lnTo>
                    <a:pt x="8405" y="18310"/>
                  </a:lnTo>
                  <a:lnTo>
                    <a:pt x="8431" y="18231"/>
                  </a:lnTo>
                  <a:lnTo>
                    <a:pt x="8484" y="18152"/>
                  </a:lnTo>
                  <a:lnTo>
                    <a:pt x="8536" y="18073"/>
                  </a:lnTo>
                  <a:lnTo>
                    <a:pt x="8615" y="18021"/>
                  </a:lnTo>
                  <a:lnTo>
                    <a:pt x="8694" y="17968"/>
                  </a:lnTo>
                  <a:lnTo>
                    <a:pt x="8773" y="17941"/>
                  </a:lnTo>
                  <a:close/>
                  <a:moveTo>
                    <a:pt x="8747" y="17810"/>
                  </a:moveTo>
                  <a:lnTo>
                    <a:pt x="8642" y="17862"/>
                  </a:lnTo>
                  <a:lnTo>
                    <a:pt x="8536" y="17915"/>
                  </a:lnTo>
                  <a:lnTo>
                    <a:pt x="8431" y="17994"/>
                  </a:lnTo>
                  <a:lnTo>
                    <a:pt x="8378" y="18073"/>
                  </a:lnTo>
                  <a:lnTo>
                    <a:pt x="8299" y="18179"/>
                  </a:lnTo>
                  <a:lnTo>
                    <a:pt x="8273" y="18310"/>
                  </a:lnTo>
                  <a:lnTo>
                    <a:pt x="8273" y="18416"/>
                  </a:lnTo>
                  <a:lnTo>
                    <a:pt x="8273" y="18547"/>
                  </a:lnTo>
                  <a:lnTo>
                    <a:pt x="8326" y="18653"/>
                  </a:lnTo>
                  <a:lnTo>
                    <a:pt x="8378" y="18758"/>
                  </a:lnTo>
                  <a:lnTo>
                    <a:pt x="8457" y="18864"/>
                  </a:lnTo>
                  <a:lnTo>
                    <a:pt x="8536" y="18916"/>
                  </a:lnTo>
                  <a:lnTo>
                    <a:pt x="8642" y="18969"/>
                  </a:lnTo>
                  <a:lnTo>
                    <a:pt x="8747" y="19022"/>
                  </a:lnTo>
                  <a:lnTo>
                    <a:pt x="8879" y="19022"/>
                  </a:lnTo>
                  <a:lnTo>
                    <a:pt x="8905" y="19048"/>
                  </a:lnTo>
                  <a:lnTo>
                    <a:pt x="9010" y="19022"/>
                  </a:lnTo>
                  <a:lnTo>
                    <a:pt x="9142" y="18995"/>
                  </a:lnTo>
                  <a:lnTo>
                    <a:pt x="9221" y="18943"/>
                  </a:lnTo>
                  <a:lnTo>
                    <a:pt x="9327" y="18864"/>
                  </a:lnTo>
                  <a:lnTo>
                    <a:pt x="9379" y="18758"/>
                  </a:lnTo>
                  <a:lnTo>
                    <a:pt x="9458" y="18653"/>
                  </a:lnTo>
                  <a:lnTo>
                    <a:pt x="9485" y="18547"/>
                  </a:lnTo>
                  <a:lnTo>
                    <a:pt x="9485" y="18416"/>
                  </a:lnTo>
                  <a:lnTo>
                    <a:pt x="9485" y="18284"/>
                  </a:lnTo>
                  <a:lnTo>
                    <a:pt x="9432" y="18179"/>
                  </a:lnTo>
                  <a:lnTo>
                    <a:pt x="9379" y="18073"/>
                  </a:lnTo>
                  <a:lnTo>
                    <a:pt x="9300" y="17968"/>
                  </a:lnTo>
                  <a:lnTo>
                    <a:pt x="9221" y="17915"/>
                  </a:lnTo>
                  <a:lnTo>
                    <a:pt x="9116" y="17862"/>
                  </a:lnTo>
                  <a:lnTo>
                    <a:pt x="8984" y="17810"/>
                  </a:lnTo>
                  <a:close/>
                  <a:moveTo>
                    <a:pt x="20681" y="18152"/>
                  </a:moveTo>
                  <a:lnTo>
                    <a:pt x="20681" y="18205"/>
                  </a:lnTo>
                  <a:lnTo>
                    <a:pt x="20760" y="18205"/>
                  </a:lnTo>
                  <a:lnTo>
                    <a:pt x="20866" y="18231"/>
                  </a:lnTo>
                  <a:lnTo>
                    <a:pt x="20998" y="18337"/>
                  </a:lnTo>
                  <a:lnTo>
                    <a:pt x="21103" y="18468"/>
                  </a:lnTo>
                  <a:lnTo>
                    <a:pt x="21129" y="18547"/>
                  </a:lnTo>
                  <a:lnTo>
                    <a:pt x="21129" y="18626"/>
                  </a:lnTo>
                  <a:lnTo>
                    <a:pt x="21129" y="18653"/>
                  </a:lnTo>
                  <a:lnTo>
                    <a:pt x="21129" y="18732"/>
                  </a:lnTo>
                  <a:lnTo>
                    <a:pt x="21103" y="18837"/>
                  </a:lnTo>
                  <a:lnTo>
                    <a:pt x="21050" y="18916"/>
                  </a:lnTo>
                  <a:lnTo>
                    <a:pt x="20998" y="18969"/>
                  </a:lnTo>
                  <a:lnTo>
                    <a:pt x="20919" y="19048"/>
                  </a:lnTo>
                  <a:lnTo>
                    <a:pt x="20839" y="19074"/>
                  </a:lnTo>
                  <a:lnTo>
                    <a:pt x="20760" y="19101"/>
                  </a:lnTo>
                  <a:lnTo>
                    <a:pt x="20655" y="19127"/>
                  </a:lnTo>
                  <a:lnTo>
                    <a:pt x="20576" y="19101"/>
                  </a:lnTo>
                  <a:lnTo>
                    <a:pt x="20471" y="19074"/>
                  </a:lnTo>
                  <a:lnTo>
                    <a:pt x="20392" y="19022"/>
                  </a:lnTo>
                  <a:lnTo>
                    <a:pt x="20339" y="18969"/>
                  </a:lnTo>
                  <a:lnTo>
                    <a:pt x="20260" y="18890"/>
                  </a:lnTo>
                  <a:lnTo>
                    <a:pt x="20234" y="18811"/>
                  </a:lnTo>
                  <a:lnTo>
                    <a:pt x="20207" y="18732"/>
                  </a:lnTo>
                  <a:lnTo>
                    <a:pt x="20181" y="18626"/>
                  </a:lnTo>
                  <a:lnTo>
                    <a:pt x="20207" y="18547"/>
                  </a:lnTo>
                  <a:lnTo>
                    <a:pt x="20234" y="18442"/>
                  </a:lnTo>
                  <a:lnTo>
                    <a:pt x="20286" y="18363"/>
                  </a:lnTo>
                  <a:lnTo>
                    <a:pt x="20339" y="18310"/>
                  </a:lnTo>
                  <a:lnTo>
                    <a:pt x="20392" y="18231"/>
                  </a:lnTo>
                  <a:lnTo>
                    <a:pt x="20497" y="18205"/>
                  </a:lnTo>
                  <a:lnTo>
                    <a:pt x="20576" y="18179"/>
                  </a:lnTo>
                  <a:lnTo>
                    <a:pt x="20681" y="18152"/>
                  </a:lnTo>
                  <a:close/>
                  <a:moveTo>
                    <a:pt x="20550" y="18047"/>
                  </a:moveTo>
                  <a:lnTo>
                    <a:pt x="20418" y="18073"/>
                  </a:lnTo>
                  <a:lnTo>
                    <a:pt x="20313" y="18152"/>
                  </a:lnTo>
                  <a:lnTo>
                    <a:pt x="20234" y="18205"/>
                  </a:lnTo>
                  <a:lnTo>
                    <a:pt x="20155" y="18310"/>
                  </a:lnTo>
                  <a:lnTo>
                    <a:pt x="20102" y="18416"/>
                  </a:lnTo>
                  <a:lnTo>
                    <a:pt x="20075" y="18521"/>
                  </a:lnTo>
                  <a:lnTo>
                    <a:pt x="20049" y="18653"/>
                  </a:lnTo>
                  <a:lnTo>
                    <a:pt x="20075" y="18785"/>
                  </a:lnTo>
                  <a:lnTo>
                    <a:pt x="20102" y="18890"/>
                  </a:lnTo>
                  <a:lnTo>
                    <a:pt x="20155" y="18995"/>
                  </a:lnTo>
                  <a:lnTo>
                    <a:pt x="20234" y="19074"/>
                  </a:lnTo>
                  <a:lnTo>
                    <a:pt x="20339" y="19153"/>
                  </a:lnTo>
                  <a:lnTo>
                    <a:pt x="20444" y="19206"/>
                  </a:lnTo>
                  <a:lnTo>
                    <a:pt x="20550" y="19259"/>
                  </a:lnTo>
                  <a:lnTo>
                    <a:pt x="20681" y="19259"/>
                  </a:lnTo>
                  <a:lnTo>
                    <a:pt x="20681" y="19285"/>
                  </a:lnTo>
                  <a:lnTo>
                    <a:pt x="20708" y="19285"/>
                  </a:lnTo>
                  <a:lnTo>
                    <a:pt x="20813" y="19259"/>
                  </a:lnTo>
                  <a:lnTo>
                    <a:pt x="20945" y="19232"/>
                  </a:lnTo>
                  <a:lnTo>
                    <a:pt x="21024" y="19153"/>
                  </a:lnTo>
                  <a:lnTo>
                    <a:pt x="21129" y="19074"/>
                  </a:lnTo>
                  <a:lnTo>
                    <a:pt x="21182" y="18995"/>
                  </a:lnTo>
                  <a:lnTo>
                    <a:pt x="21235" y="18890"/>
                  </a:lnTo>
                  <a:lnTo>
                    <a:pt x="21261" y="18758"/>
                  </a:lnTo>
                  <a:lnTo>
                    <a:pt x="21287" y="18653"/>
                  </a:lnTo>
                  <a:lnTo>
                    <a:pt x="21261" y="18521"/>
                  </a:lnTo>
                  <a:lnTo>
                    <a:pt x="21235" y="18389"/>
                  </a:lnTo>
                  <a:lnTo>
                    <a:pt x="21182" y="18310"/>
                  </a:lnTo>
                  <a:lnTo>
                    <a:pt x="21103" y="18205"/>
                  </a:lnTo>
                  <a:lnTo>
                    <a:pt x="20998" y="18126"/>
                  </a:lnTo>
                  <a:lnTo>
                    <a:pt x="20892" y="18073"/>
                  </a:lnTo>
                  <a:lnTo>
                    <a:pt x="20787" y="18047"/>
                  </a:lnTo>
                  <a:close/>
                  <a:moveTo>
                    <a:pt x="13384" y="19470"/>
                  </a:moveTo>
                  <a:lnTo>
                    <a:pt x="13384" y="19496"/>
                  </a:lnTo>
                  <a:lnTo>
                    <a:pt x="13489" y="19496"/>
                  </a:lnTo>
                  <a:lnTo>
                    <a:pt x="13568" y="19522"/>
                  </a:lnTo>
                  <a:lnTo>
                    <a:pt x="13647" y="19575"/>
                  </a:lnTo>
                  <a:lnTo>
                    <a:pt x="13726" y="19628"/>
                  </a:lnTo>
                  <a:lnTo>
                    <a:pt x="13779" y="19680"/>
                  </a:lnTo>
                  <a:lnTo>
                    <a:pt x="13832" y="19759"/>
                  </a:lnTo>
                  <a:lnTo>
                    <a:pt x="13858" y="19865"/>
                  </a:lnTo>
                  <a:lnTo>
                    <a:pt x="13858" y="19944"/>
                  </a:lnTo>
                  <a:lnTo>
                    <a:pt x="13858" y="20049"/>
                  </a:lnTo>
                  <a:lnTo>
                    <a:pt x="13832" y="20128"/>
                  </a:lnTo>
                  <a:lnTo>
                    <a:pt x="13779" y="20234"/>
                  </a:lnTo>
                  <a:lnTo>
                    <a:pt x="13726" y="20286"/>
                  </a:lnTo>
                  <a:lnTo>
                    <a:pt x="13647" y="20339"/>
                  </a:lnTo>
                  <a:lnTo>
                    <a:pt x="13568" y="20392"/>
                  </a:lnTo>
                  <a:lnTo>
                    <a:pt x="13489" y="20418"/>
                  </a:lnTo>
                  <a:lnTo>
                    <a:pt x="13278" y="20418"/>
                  </a:lnTo>
                  <a:lnTo>
                    <a:pt x="13199" y="20392"/>
                  </a:lnTo>
                  <a:lnTo>
                    <a:pt x="13120" y="20339"/>
                  </a:lnTo>
                  <a:lnTo>
                    <a:pt x="13041" y="20286"/>
                  </a:lnTo>
                  <a:lnTo>
                    <a:pt x="12989" y="20234"/>
                  </a:lnTo>
                  <a:lnTo>
                    <a:pt x="12936" y="20128"/>
                  </a:lnTo>
                  <a:lnTo>
                    <a:pt x="12910" y="20049"/>
                  </a:lnTo>
                  <a:lnTo>
                    <a:pt x="12910" y="19944"/>
                  </a:lnTo>
                  <a:lnTo>
                    <a:pt x="12910" y="19865"/>
                  </a:lnTo>
                  <a:lnTo>
                    <a:pt x="12936" y="19759"/>
                  </a:lnTo>
                  <a:lnTo>
                    <a:pt x="12989" y="19680"/>
                  </a:lnTo>
                  <a:lnTo>
                    <a:pt x="13041" y="19628"/>
                  </a:lnTo>
                  <a:lnTo>
                    <a:pt x="13120" y="19575"/>
                  </a:lnTo>
                  <a:lnTo>
                    <a:pt x="13199" y="19522"/>
                  </a:lnTo>
                  <a:lnTo>
                    <a:pt x="13278" y="19496"/>
                  </a:lnTo>
                  <a:lnTo>
                    <a:pt x="13384" y="19470"/>
                  </a:lnTo>
                  <a:close/>
                  <a:moveTo>
                    <a:pt x="13384" y="19338"/>
                  </a:moveTo>
                  <a:lnTo>
                    <a:pt x="13252" y="19364"/>
                  </a:lnTo>
                  <a:lnTo>
                    <a:pt x="13147" y="19390"/>
                  </a:lnTo>
                  <a:lnTo>
                    <a:pt x="13041" y="19443"/>
                  </a:lnTo>
                  <a:lnTo>
                    <a:pt x="12962" y="19522"/>
                  </a:lnTo>
                  <a:lnTo>
                    <a:pt x="12883" y="19628"/>
                  </a:lnTo>
                  <a:lnTo>
                    <a:pt x="12831" y="19733"/>
                  </a:lnTo>
                  <a:lnTo>
                    <a:pt x="12778" y="19838"/>
                  </a:lnTo>
                  <a:lnTo>
                    <a:pt x="12778" y="19970"/>
                  </a:lnTo>
                  <a:lnTo>
                    <a:pt x="12778" y="20075"/>
                  </a:lnTo>
                  <a:lnTo>
                    <a:pt x="12831" y="20207"/>
                  </a:lnTo>
                  <a:lnTo>
                    <a:pt x="12883" y="20313"/>
                  </a:lnTo>
                  <a:lnTo>
                    <a:pt x="12962" y="20392"/>
                  </a:lnTo>
                  <a:lnTo>
                    <a:pt x="13041" y="20471"/>
                  </a:lnTo>
                  <a:lnTo>
                    <a:pt x="13147" y="20523"/>
                  </a:lnTo>
                  <a:lnTo>
                    <a:pt x="13252" y="20550"/>
                  </a:lnTo>
                  <a:lnTo>
                    <a:pt x="13384" y="20576"/>
                  </a:lnTo>
                  <a:lnTo>
                    <a:pt x="13516" y="20550"/>
                  </a:lnTo>
                  <a:lnTo>
                    <a:pt x="13621" y="20523"/>
                  </a:lnTo>
                  <a:lnTo>
                    <a:pt x="13726" y="20471"/>
                  </a:lnTo>
                  <a:lnTo>
                    <a:pt x="13832" y="20392"/>
                  </a:lnTo>
                  <a:lnTo>
                    <a:pt x="13884" y="20313"/>
                  </a:lnTo>
                  <a:lnTo>
                    <a:pt x="13937" y="20207"/>
                  </a:lnTo>
                  <a:lnTo>
                    <a:pt x="13990" y="20075"/>
                  </a:lnTo>
                  <a:lnTo>
                    <a:pt x="13990" y="19970"/>
                  </a:lnTo>
                  <a:lnTo>
                    <a:pt x="13990" y="19838"/>
                  </a:lnTo>
                  <a:lnTo>
                    <a:pt x="13937" y="19733"/>
                  </a:lnTo>
                  <a:lnTo>
                    <a:pt x="13884" y="19628"/>
                  </a:lnTo>
                  <a:lnTo>
                    <a:pt x="13832" y="19522"/>
                  </a:lnTo>
                  <a:lnTo>
                    <a:pt x="13726" y="19443"/>
                  </a:lnTo>
                  <a:lnTo>
                    <a:pt x="13621" y="19390"/>
                  </a:lnTo>
                  <a:lnTo>
                    <a:pt x="13516" y="19364"/>
                  </a:lnTo>
                  <a:lnTo>
                    <a:pt x="13384" y="19338"/>
                  </a:lnTo>
                  <a:close/>
                  <a:moveTo>
                    <a:pt x="25134" y="19628"/>
                  </a:moveTo>
                  <a:lnTo>
                    <a:pt x="25134" y="19733"/>
                  </a:lnTo>
                  <a:lnTo>
                    <a:pt x="25292" y="19733"/>
                  </a:lnTo>
                  <a:lnTo>
                    <a:pt x="25424" y="19812"/>
                  </a:lnTo>
                  <a:lnTo>
                    <a:pt x="25529" y="19944"/>
                  </a:lnTo>
                  <a:lnTo>
                    <a:pt x="25582" y="20075"/>
                  </a:lnTo>
                  <a:lnTo>
                    <a:pt x="25582" y="20102"/>
                  </a:lnTo>
                  <a:lnTo>
                    <a:pt x="25582" y="20181"/>
                  </a:lnTo>
                  <a:lnTo>
                    <a:pt x="25555" y="20286"/>
                  </a:lnTo>
                  <a:lnTo>
                    <a:pt x="25503" y="20365"/>
                  </a:lnTo>
                  <a:lnTo>
                    <a:pt x="25450" y="20444"/>
                  </a:lnTo>
                  <a:lnTo>
                    <a:pt x="25371" y="20497"/>
                  </a:lnTo>
                  <a:lnTo>
                    <a:pt x="25292" y="20523"/>
                  </a:lnTo>
                  <a:lnTo>
                    <a:pt x="25213" y="20550"/>
                  </a:lnTo>
                  <a:lnTo>
                    <a:pt x="25107" y="20576"/>
                  </a:lnTo>
                  <a:lnTo>
                    <a:pt x="25028" y="20550"/>
                  </a:lnTo>
                  <a:lnTo>
                    <a:pt x="24923" y="20523"/>
                  </a:lnTo>
                  <a:lnTo>
                    <a:pt x="24844" y="20471"/>
                  </a:lnTo>
                  <a:lnTo>
                    <a:pt x="24765" y="20418"/>
                  </a:lnTo>
                  <a:lnTo>
                    <a:pt x="24712" y="20365"/>
                  </a:lnTo>
                  <a:lnTo>
                    <a:pt x="24686" y="20260"/>
                  </a:lnTo>
                  <a:lnTo>
                    <a:pt x="24660" y="20181"/>
                  </a:lnTo>
                  <a:lnTo>
                    <a:pt x="24633" y="20075"/>
                  </a:lnTo>
                  <a:lnTo>
                    <a:pt x="24660" y="19996"/>
                  </a:lnTo>
                  <a:lnTo>
                    <a:pt x="24686" y="19891"/>
                  </a:lnTo>
                  <a:lnTo>
                    <a:pt x="24739" y="19812"/>
                  </a:lnTo>
                  <a:lnTo>
                    <a:pt x="24791" y="19759"/>
                  </a:lnTo>
                  <a:lnTo>
                    <a:pt x="24844" y="19707"/>
                  </a:lnTo>
                  <a:lnTo>
                    <a:pt x="24949" y="19654"/>
                  </a:lnTo>
                  <a:lnTo>
                    <a:pt x="25028" y="19628"/>
                  </a:lnTo>
                  <a:close/>
                  <a:moveTo>
                    <a:pt x="24976" y="19496"/>
                  </a:moveTo>
                  <a:lnTo>
                    <a:pt x="24870" y="19549"/>
                  </a:lnTo>
                  <a:lnTo>
                    <a:pt x="24765" y="19601"/>
                  </a:lnTo>
                  <a:lnTo>
                    <a:pt x="24686" y="19680"/>
                  </a:lnTo>
                  <a:lnTo>
                    <a:pt x="24607" y="19759"/>
                  </a:lnTo>
                  <a:lnTo>
                    <a:pt x="24554" y="19865"/>
                  </a:lnTo>
                  <a:lnTo>
                    <a:pt x="24528" y="19970"/>
                  </a:lnTo>
                  <a:lnTo>
                    <a:pt x="24501" y="20102"/>
                  </a:lnTo>
                  <a:lnTo>
                    <a:pt x="24528" y="20234"/>
                  </a:lnTo>
                  <a:lnTo>
                    <a:pt x="24554" y="20339"/>
                  </a:lnTo>
                  <a:lnTo>
                    <a:pt x="24607" y="20444"/>
                  </a:lnTo>
                  <a:lnTo>
                    <a:pt x="24686" y="20523"/>
                  </a:lnTo>
                  <a:lnTo>
                    <a:pt x="24791" y="20602"/>
                  </a:lnTo>
                  <a:lnTo>
                    <a:pt x="24870" y="20655"/>
                  </a:lnTo>
                  <a:lnTo>
                    <a:pt x="25002" y="20708"/>
                  </a:lnTo>
                  <a:lnTo>
                    <a:pt x="25134" y="20708"/>
                  </a:lnTo>
                  <a:lnTo>
                    <a:pt x="25134" y="20813"/>
                  </a:lnTo>
                  <a:lnTo>
                    <a:pt x="25213" y="20787"/>
                  </a:lnTo>
                  <a:lnTo>
                    <a:pt x="25345" y="20760"/>
                  </a:lnTo>
                  <a:lnTo>
                    <a:pt x="25450" y="20708"/>
                  </a:lnTo>
                  <a:lnTo>
                    <a:pt x="25529" y="20629"/>
                  </a:lnTo>
                  <a:lnTo>
                    <a:pt x="25608" y="20550"/>
                  </a:lnTo>
                  <a:lnTo>
                    <a:pt x="25687" y="20444"/>
                  </a:lnTo>
                  <a:lnTo>
                    <a:pt x="25713" y="20339"/>
                  </a:lnTo>
                  <a:lnTo>
                    <a:pt x="25740" y="20234"/>
                  </a:lnTo>
                  <a:lnTo>
                    <a:pt x="25740" y="20102"/>
                  </a:lnTo>
                  <a:lnTo>
                    <a:pt x="25713" y="19970"/>
                  </a:lnTo>
                  <a:lnTo>
                    <a:pt x="25687" y="19865"/>
                  </a:lnTo>
                  <a:lnTo>
                    <a:pt x="25608" y="19759"/>
                  </a:lnTo>
                  <a:lnTo>
                    <a:pt x="25555" y="19654"/>
                  </a:lnTo>
                  <a:lnTo>
                    <a:pt x="25450" y="19575"/>
                  </a:lnTo>
                  <a:lnTo>
                    <a:pt x="25345" y="19522"/>
                  </a:lnTo>
                  <a:lnTo>
                    <a:pt x="25239" y="19496"/>
                  </a:lnTo>
                  <a:close/>
                  <a:moveTo>
                    <a:pt x="17862" y="20681"/>
                  </a:moveTo>
                  <a:lnTo>
                    <a:pt x="17862" y="20787"/>
                  </a:lnTo>
                  <a:lnTo>
                    <a:pt x="18021" y="20813"/>
                  </a:lnTo>
                  <a:lnTo>
                    <a:pt x="18152" y="20892"/>
                  </a:lnTo>
                  <a:lnTo>
                    <a:pt x="18258" y="20998"/>
                  </a:lnTo>
                  <a:lnTo>
                    <a:pt x="18310" y="21156"/>
                  </a:lnTo>
                  <a:lnTo>
                    <a:pt x="18310" y="21261"/>
                  </a:lnTo>
                  <a:lnTo>
                    <a:pt x="18284" y="21340"/>
                  </a:lnTo>
                  <a:lnTo>
                    <a:pt x="18231" y="21419"/>
                  </a:lnTo>
                  <a:lnTo>
                    <a:pt x="18179" y="21498"/>
                  </a:lnTo>
                  <a:lnTo>
                    <a:pt x="18100" y="21551"/>
                  </a:lnTo>
                  <a:lnTo>
                    <a:pt x="18021" y="21603"/>
                  </a:lnTo>
                  <a:lnTo>
                    <a:pt x="17942" y="21630"/>
                  </a:lnTo>
                  <a:lnTo>
                    <a:pt x="17757" y="21630"/>
                  </a:lnTo>
                  <a:lnTo>
                    <a:pt x="17652" y="21603"/>
                  </a:lnTo>
                  <a:lnTo>
                    <a:pt x="17573" y="21551"/>
                  </a:lnTo>
                  <a:lnTo>
                    <a:pt x="17520" y="21498"/>
                  </a:lnTo>
                  <a:lnTo>
                    <a:pt x="17441" y="21419"/>
                  </a:lnTo>
                  <a:lnTo>
                    <a:pt x="17415" y="21340"/>
                  </a:lnTo>
                  <a:lnTo>
                    <a:pt x="17388" y="21235"/>
                  </a:lnTo>
                  <a:lnTo>
                    <a:pt x="17362" y="21156"/>
                  </a:lnTo>
                  <a:lnTo>
                    <a:pt x="17388" y="21050"/>
                  </a:lnTo>
                  <a:lnTo>
                    <a:pt x="17415" y="20971"/>
                  </a:lnTo>
                  <a:lnTo>
                    <a:pt x="17467" y="20892"/>
                  </a:lnTo>
                  <a:lnTo>
                    <a:pt x="17520" y="20813"/>
                  </a:lnTo>
                  <a:lnTo>
                    <a:pt x="17599" y="20760"/>
                  </a:lnTo>
                  <a:lnTo>
                    <a:pt x="17678" y="20708"/>
                  </a:lnTo>
                  <a:lnTo>
                    <a:pt x="17757" y="20681"/>
                  </a:lnTo>
                  <a:close/>
                  <a:moveTo>
                    <a:pt x="17836" y="20550"/>
                  </a:moveTo>
                  <a:lnTo>
                    <a:pt x="17731" y="20576"/>
                  </a:lnTo>
                  <a:lnTo>
                    <a:pt x="17599" y="20602"/>
                  </a:lnTo>
                  <a:lnTo>
                    <a:pt x="17494" y="20655"/>
                  </a:lnTo>
                  <a:lnTo>
                    <a:pt x="17415" y="20734"/>
                  </a:lnTo>
                  <a:lnTo>
                    <a:pt x="17336" y="20813"/>
                  </a:lnTo>
                  <a:lnTo>
                    <a:pt x="17283" y="20919"/>
                  </a:lnTo>
                  <a:lnTo>
                    <a:pt x="17257" y="21050"/>
                  </a:lnTo>
                  <a:lnTo>
                    <a:pt x="17230" y="21156"/>
                  </a:lnTo>
                  <a:lnTo>
                    <a:pt x="17257" y="21287"/>
                  </a:lnTo>
                  <a:lnTo>
                    <a:pt x="17283" y="21419"/>
                  </a:lnTo>
                  <a:lnTo>
                    <a:pt x="17336" y="21498"/>
                  </a:lnTo>
                  <a:lnTo>
                    <a:pt x="17415" y="21603"/>
                  </a:lnTo>
                  <a:lnTo>
                    <a:pt x="17520" y="21683"/>
                  </a:lnTo>
                  <a:lnTo>
                    <a:pt x="17625" y="21735"/>
                  </a:lnTo>
                  <a:lnTo>
                    <a:pt x="17731" y="21762"/>
                  </a:lnTo>
                  <a:lnTo>
                    <a:pt x="17862" y="21762"/>
                  </a:lnTo>
                  <a:lnTo>
                    <a:pt x="17862" y="21867"/>
                  </a:lnTo>
                  <a:lnTo>
                    <a:pt x="17942" y="21841"/>
                  </a:lnTo>
                  <a:lnTo>
                    <a:pt x="18047" y="21814"/>
                  </a:lnTo>
                  <a:lnTo>
                    <a:pt x="18152" y="21762"/>
                  </a:lnTo>
                  <a:lnTo>
                    <a:pt x="18258" y="21709"/>
                  </a:lnTo>
                  <a:lnTo>
                    <a:pt x="18337" y="21630"/>
                  </a:lnTo>
                  <a:lnTo>
                    <a:pt x="18389" y="21524"/>
                  </a:lnTo>
                  <a:lnTo>
                    <a:pt x="18442" y="21419"/>
                  </a:lnTo>
                  <a:lnTo>
                    <a:pt x="18468" y="21287"/>
                  </a:lnTo>
                  <a:lnTo>
                    <a:pt x="18468" y="21156"/>
                  </a:lnTo>
                  <a:lnTo>
                    <a:pt x="18442" y="21024"/>
                  </a:lnTo>
                  <a:lnTo>
                    <a:pt x="18416" y="20919"/>
                  </a:lnTo>
                  <a:lnTo>
                    <a:pt x="18363" y="20813"/>
                  </a:lnTo>
                  <a:lnTo>
                    <a:pt x="18284" y="20734"/>
                  </a:lnTo>
                  <a:lnTo>
                    <a:pt x="18179" y="20655"/>
                  </a:lnTo>
                  <a:lnTo>
                    <a:pt x="18073" y="20602"/>
                  </a:lnTo>
                  <a:lnTo>
                    <a:pt x="17968" y="20550"/>
                  </a:lnTo>
                  <a:close/>
                  <a:moveTo>
                    <a:pt x="10354" y="21235"/>
                  </a:moveTo>
                  <a:lnTo>
                    <a:pt x="10354" y="21314"/>
                  </a:lnTo>
                  <a:lnTo>
                    <a:pt x="10512" y="21340"/>
                  </a:lnTo>
                  <a:lnTo>
                    <a:pt x="10644" y="21419"/>
                  </a:lnTo>
                  <a:lnTo>
                    <a:pt x="10749" y="21551"/>
                  </a:lnTo>
                  <a:lnTo>
                    <a:pt x="10802" y="21709"/>
                  </a:lnTo>
                  <a:lnTo>
                    <a:pt x="10802" y="21814"/>
                  </a:lnTo>
                  <a:lnTo>
                    <a:pt x="10776" y="21893"/>
                  </a:lnTo>
                  <a:lnTo>
                    <a:pt x="10723" y="21972"/>
                  </a:lnTo>
                  <a:lnTo>
                    <a:pt x="10670" y="22051"/>
                  </a:lnTo>
                  <a:lnTo>
                    <a:pt x="10591" y="22104"/>
                  </a:lnTo>
                  <a:lnTo>
                    <a:pt x="10512" y="22130"/>
                  </a:lnTo>
                  <a:lnTo>
                    <a:pt x="10433" y="22183"/>
                  </a:lnTo>
                  <a:lnTo>
                    <a:pt x="10328" y="22183"/>
                  </a:lnTo>
                  <a:lnTo>
                    <a:pt x="10249" y="22157"/>
                  </a:lnTo>
                  <a:lnTo>
                    <a:pt x="10143" y="22130"/>
                  </a:lnTo>
                  <a:lnTo>
                    <a:pt x="10064" y="22104"/>
                  </a:lnTo>
                  <a:lnTo>
                    <a:pt x="10012" y="22025"/>
                  </a:lnTo>
                  <a:lnTo>
                    <a:pt x="9933" y="21972"/>
                  </a:lnTo>
                  <a:lnTo>
                    <a:pt x="9906" y="21893"/>
                  </a:lnTo>
                  <a:lnTo>
                    <a:pt x="9880" y="21788"/>
                  </a:lnTo>
                  <a:lnTo>
                    <a:pt x="9854" y="21709"/>
                  </a:lnTo>
                  <a:lnTo>
                    <a:pt x="9880" y="21603"/>
                  </a:lnTo>
                  <a:lnTo>
                    <a:pt x="9906" y="21524"/>
                  </a:lnTo>
                  <a:lnTo>
                    <a:pt x="9959" y="21445"/>
                  </a:lnTo>
                  <a:lnTo>
                    <a:pt x="10012" y="21366"/>
                  </a:lnTo>
                  <a:lnTo>
                    <a:pt x="10091" y="21314"/>
                  </a:lnTo>
                  <a:lnTo>
                    <a:pt x="10170" y="21261"/>
                  </a:lnTo>
                  <a:lnTo>
                    <a:pt x="10249" y="21235"/>
                  </a:lnTo>
                  <a:close/>
                  <a:moveTo>
                    <a:pt x="10222" y="21103"/>
                  </a:moveTo>
                  <a:lnTo>
                    <a:pt x="10091" y="21156"/>
                  </a:lnTo>
                  <a:lnTo>
                    <a:pt x="9985" y="21208"/>
                  </a:lnTo>
                  <a:lnTo>
                    <a:pt x="9906" y="21287"/>
                  </a:lnTo>
                  <a:lnTo>
                    <a:pt x="9827" y="21366"/>
                  </a:lnTo>
                  <a:lnTo>
                    <a:pt x="9775" y="21472"/>
                  </a:lnTo>
                  <a:lnTo>
                    <a:pt x="9748" y="21603"/>
                  </a:lnTo>
                  <a:lnTo>
                    <a:pt x="9722" y="21709"/>
                  </a:lnTo>
                  <a:lnTo>
                    <a:pt x="9748" y="21841"/>
                  </a:lnTo>
                  <a:lnTo>
                    <a:pt x="9775" y="21946"/>
                  </a:lnTo>
                  <a:lnTo>
                    <a:pt x="9827" y="22051"/>
                  </a:lnTo>
                  <a:lnTo>
                    <a:pt x="9906" y="22157"/>
                  </a:lnTo>
                  <a:lnTo>
                    <a:pt x="10012" y="22209"/>
                  </a:lnTo>
                  <a:lnTo>
                    <a:pt x="10117" y="22262"/>
                  </a:lnTo>
                  <a:lnTo>
                    <a:pt x="10222" y="22315"/>
                  </a:lnTo>
                  <a:lnTo>
                    <a:pt x="10354" y="22315"/>
                  </a:lnTo>
                  <a:lnTo>
                    <a:pt x="10354" y="22394"/>
                  </a:lnTo>
                  <a:lnTo>
                    <a:pt x="10433" y="22394"/>
                  </a:lnTo>
                  <a:lnTo>
                    <a:pt x="10539" y="22367"/>
                  </a:lnTo>
                  <a:lnTo>
                    <a:pt x="10644" y="22315"/>
                  </a:lnTo>
                  <a:lnTo>
                    <a:pt x="10749" y="22236"/>
                  </a:lnTo>
                  <a:lnTo>
                    <a:pt x="10828" y="22157"/>
                  </a:lnTo>
                  <a:lnTo>
                    <a:pt x="10881" y="22051"/>
                  </a:lnTo>
                  <a:lnTo>
                    <a:pt x="10934" y="21946"/>
                  </a:lnTo>
                  <a:lnTo>
                    <a:pt x="10960" y="21841"/>
                  </a:lnTo>
                  <a:lnTo>
                    <a:pt x="10960" y="21709"/>
                  </a:lnTo>
                  <a:lnTo>
                    <a:pt x="10934" y="21577"/>
                  </a:lnTo>
                  <a:lnTo>
                    <a:pt x="10907" y="21472"/>
                  </a:lnTo>
                  <a:lnTo>
                    <a:pt x="10855" y="21366"/>
                  </a:lnTo>
                  <a:lnTo>
                    <a:pt x="10776" y="21261"/>
                  </a:lnTo>
                  <a:lnTo>
                    <a:pt x="10670" y="21208"/>
                  </a:lnTo>
                  <a:lnTo>
                    <a:pt x="10565" y="21156"/>
                  </a:lnTo>
                  <a:lnTo>
                    <a:pt x="10459" y="21103"/>
                  </a:lnTo>
                  <a:close/>
                  <a:moveTo>
                    <a:pt x="29165" y="21472"/>
                  </a:moveTo>
                  <a:lnTo>
                    <a:pt x="29165" y="21551"/>
                  </a:lnTo>
                  <a:lnTo>
                    <a:pt x="29323" y="21577"/>
                  </a:lnTo>
                  <a:lnTo>
                    <a:pt x="29454" y="21656"/>
                  </a:lnTo>
                  <a:lnTo>
                    <a:pt x="29560" y="21788"/>
                  </a:lnTo>
                  <a:lnTo>
                    <a:pt x="29639" y="21946"/>
                  </a:lnTo>
                  <a:lnTo>
                    <a:pt x="29612" y="22051"/>
                  </a:lnTo>
                  <a:lnTo>
                    <a:pt x="29586" y="22130"/>
                  </a:lnTo>
                  <a:lnTo>
                    <a:pt x="29533" y="22209"/>
                  </a:lnTo>
                  <a:lnTo>
                    <a:pt x="29481" y="22288"/>
                  </a:lnTo>
                  <a:lnTo>
                    <a:pt x="29402" y="22341"/>
                  </a:lnTo>
                  <a:lnTo>
                    <a:pt x="29323" y="22367"/>
                  </a:lnTo>
                  <a:lnTo>
                    <a:pt x="29244" y="22394"/>
                  </a:lnTo>
                  <a:lnTo>
                    <a:pt x="29138" y="22420"/>
                  </a:lnTo>
                  <a:lnTo>
                    <a:pt x="29059" y="22394"/>
                  </a:lnTo>
                  <a:lnTo>
                    <a:pt x="28954" y="22367"/>
                  </a:lnTo>
                  <a:lnTo>
                    <a:pt x="28875" y="22341"/>
                  </a:lnTo>
                  <a:lnTo>
                    <a:pt x="28822" y="22262"/>
                  </a:lnTo>
                  <a:lnTo>
                    <a:pt x="28743" y="22209"/>
                  </a:lnTo>
                  <a:lnTo>
                    <a:pt x="28717" y="22130"/>
                  </a:lnTo>
                  <a:lnTo>
                    <a:pt x="28690" y="22025"/>
                  </a:lnTo>
                  <a:lnTo>
                    <a:pt x="28664" y="21946"/>
                  </a:lnTo>
                  <a:lnTo>
                    <a:pt x="28690" y="21841"/>
                  </a:lnTo>
                  <a:lnTo>
                    <a:pt x="28717" y="21735"/>
                  </a:lnTo>
                  <a:lnTo>
                    <a:pt x="28769" y="21656"/>
                  </a:lnTo>
                  <a:lnTo>
                    <a:pt x="28822" y="21603"/>
                  </a:lnTo>
                  <a:lnTo>
                    <a:pt x="28901" y="21551"/>
                  </a:lnTo>
                  <a:lnTo>
                    <a:pt x="28980" y="21498"/>
                  </a:lnTo>
                  <a:lnTo>
                    <a:pt x="29059" y="21472"/>
                  </a:lnTo>
                  <a:close/>
                  <a:moveTo>
                    <a:pt x="29033" y="21340"/>
                  </a:moveTo>
                  <a:lnTo>
                    <a:pt x="28927" y="21366"/>
                  </a:lnTo>
                  <a:lnTo>
                    <a:pt x="28822" y="21445"/>
                  </a:lnTo>
                  <a:lnTo>
                    <a:pt x="28743" y="21498"/>
                  </a:lnTo>
                  <a:lnTo>
                    <a:pt x="28664" y="21603"/>
                  </a:lnTo>
                  <a:lnTo>
                    <a:pt x="28611" y="21709"/>
                  </a:lnTo>
                  <a:lnTo>
                    <a:pt x="28559" y="21814"/>
                  </a:lnTo>
                  <a:lnTo>
                    <a:pt x="28559" y="21946"/>
                  </a:lnTo>
                  <a:lnTo>
                    <a:pt x="28559" y="22051"/>
                  </a:lnTo>
                  <a:lnTo>
                    <a:pt x="28585" y="22183"/>
                  </a:lnTo>
                  <a:lnTo>
                    <a:pt x="28664" y="22288"/>
                  </a:lnTo>
                  <a:lnTo>
                    <a:pt x="28717" y="22367"/>
                  </a:lnTo>
                  <a:lnTo>
                    <a:pt x="28822" y="22447"/>
                  </a:lnTo>
                  <a:lnTo>
                    <a:pt x="28927" y="22499"/>
                  </a:lnTo>
                  <a:lnTo>
                    <a:pt x="29033" y="22552"/>
                  </a:lnTo>
                  <a:lnTo>
                    <a:pt x="29165" y="22552"/>
                  </a:lnTo>
                  <a:lnTo>
                    <a:pt x="29165" y="22631"/>
                  </a:lnTo>
                  <a:lnTo>
                    <a:pt x="29270" y="22605"/>
                  </a:lnTo>
                  <a:lnTo>
                    <a:pt x="29402" y="22578"/>
                  </a:lnTo>
                  <a:lnTo>
                    <a:pt x="29507" y="22526"/>
                  </a:lnTo>
                  <a:lnTo>
                    <a:pt x="29586" y="22447"/>
                  </a:lnTo>
                  <a:lnTo>
                    <a:pt x="29665" y="22367"/>
                  </a:lnTo>
                  <a:lnTo>
                    <a:pt x="29718" y="22262"/>
                  </a:lnTo>
                  <a:lnTo>
                    <a:pt x="29744" y="22130"/>
                  </a:lnTo>
                  <a:lnTo>
                    <a:pt x="29771" y="22025"/>
                  </a:lnTo>
                  <a:lnTo>
                    <a:pt x="29771" y="21946"/>
                  </a:lnTo>
                  <a:lnTo>
                    <a:pt x="29771" y="21814"/>
                  </a:lnTo>
                  <a:lnTo>
                    <a:pt x="29718" y="21709"/>
                  </a:lnTo>
                  <a:lnTo>
                    <a:pt x="29665" y="21603"/>
                  </a:lnTo>
                  <a:lnTo>
                    <a:pt x="29586" y="21524"/>
                  </a:lnTo>
                  <a:lnTo>
                    <a:pt x="29507" y="21445"/>
                  </a:lnTo>
                  <a:lnTo>
                    <a:pt x="29402" y="21393"/>
                  </a:lnTo>
                  <a:lnTo>
                    <a:pt x="29296" y="21340"/>
                  </a:lnTo>
                  <a:close/>
                  <a:moveTo>
                    <a:pt x="21762" y="22341"/>
                  </a:moveTo>
                  <a:lnTo>
                    <a:pt x="21762" y="22394"/>
                  </a:lnTo>
                  <a:lnTo>
                    <a:pt x="21841" y="22394"/>
                  </a:lnTo>
                  <a:lnTo>
                    <a:pt x="21920" y="22420"/>
                  </a:lnTo>
                  <a:lnTo>
                    <a:pt x="22078" y="22526"/>
                  </a:lnTo>
                  <a:lnTo>
                    <a:pt x="22183" y="22631"/>
                  </a:lnTo>
                  <a:lnTo>
                    <a:pt x="22209" y="22710"/>
                  </a:lnTo>
                  <a:lnTo>
                    <a:pt x="22236" y="22815"/>
                  </a:lnTo>
                  <a:lnTo>
                    <a:pt x="22209" y="22921"/>
                  </a:lnTo>
                  <a:lnTo>
                    <a:pt x="22183" y="23000"/>
                  </a:lnTo>
                  <a:lnTo>
                    <a:pt x="22157" y="23079"/>
                  </a:lnTo>
                  <a:lnTo>
                    <a:pt x="22078" y="23158"/>
                  </a:lnTo>
                  <a:lnTo>
                    <a:pt x="22025" y="23211"/>
                  </a:lnTo>
                  <a:lnTo>
                    <a:pt x="21946" y="23237"/>
                  </a:lnTo>
                  <a:lnTo>
                    <a:pt x="21841" y="23263"/>
                  </a:lnTo>
                  <a:lnTo>
                    <a:pt x="21762" y="23290"/>
                  </a:lnTo>
                  <a:lnTo>
                    <a:pt x="21656" y="23263"/>
                  </a:lnTo>
                  <a:lnTo>
                    <a:pt x="21577" y="23237"/>
                  </a:lnTo>
                  <a:lnTo>
                    <a:pt x="21498" y="23211"/>
                  </a:lnTo>
                  <a:lnTo>
                    <a:pt x="21419" y="23132"/>
                  </a:lnTo>
                  <a:lnTo>
                    <a:pt x="21366" y="23079"/>
                  </a:lnTo>
                  <a:lnTo>
                    <a:pt x="21314" y="22973"/>
                  </a:lnTo>
                  <a:lnTo>
                    <a:pt x="21287" y="22894"/>
                  </a:lnTo>
                  <a:lnTo>
                    <a:pt x="21287" y="22789"/>
                  </a:lnTo>
                  <a:lnTo>
                    <a:pt x="21287" y="22710"/>
                  </a:lnTo>
                  <a:lnTo>
                    <a:pt x="21314" y="22605"/>
                  </a:lnTo>
                  <a:lnTo>
                    <a:pt x="21366" y="22526"/>
                  </a:lnTo>
                  <a:lnTo>
                    <a:pt x="21419" y="22473"/>
                  </a:lnTo>
                  <a:lnTo>
                    <a:pt x="21498" y="22420"/>
                  </a:lnTo>
                  <a:lnTo>
                    <a:pt x="21577" y="22367"/>
                  </a:lnTo>
                  <a:lnTo>
                    <a:pt x="21656" y="22341"/>
                  </a:lnTo>
                  <a:close/>
                  <a:moveTo>
                    <a:pt x="21630" y="22209"/>
                  </a:moveTo>
                  <a:lnTo>
                    <a:pt x="21524" y="22262"/>
                  </a:lnTo>
                  <a:lnTo>
                    <a:pt x="21419" y="22315"/>
                  </a:lnTo>
                  <a:lnTo>
                    <a:pt x="21314" y="22394"/>
                  </a:lnTo>
                  <a:lnTo>
                    <a:pt x="21261" y="22473"/>
                  </a:lnTo>
                  <a:lnTo>
                    <a:pt x="21182" y="22578"/>
                  </a:lnTo>
                  <a:lnTo>
                    <a:pt x="21156" y="22684"/>
                  </a:lnTo>
                  <a:lnTo>
                    <a:pt x="21156" y="22815"/>
                  </a:lnTo>
                  <a:lnTo>
                    <a:pt x="21156" y="22947"/>
                  </a:lnTo>
                  <a:lnTo>
                    <a:pt x="21208" y="23052"/>
                  </a:lnTo>
                  <a:lnTo>
                    <a:pt x="21261" y="23158"/>
                  </a:lnTo>
                  <a:lnTo>
                    <a:pt x="21340" y="23237"/>
                  </a:lnTo>
                  <a:lnTo>
                    <a:pt x="21419" y="23316"/>
                  </a:lnTo>
                  <a:lnTo>
                    <a:pt x="21524" y="23369"/>
                  </a:lnTo>
                  <a:lnTo>
                    <a:pt x="21630" y="23421"/>
                  </a:lnTo>
                  <a:lnTo>
                    <a:pt x="21762" y="23421"/>
                  </a:lnTo>
                  <a:lnTo>
                    <a:pt x="21762" y="23474"/>
                  </a:lnTo>
                  <a:lnTo>
                    <a:pt x="21814" y="23474"/>
                  </a:lnTo>
                  <a:lnTo>
                    <a:pt x="21920" y="23448"/>
                  </a:lnTo>
                  <a:lnTo>
                    <a:pt x="22051" y="23421"/>
                  </a:lnTo>
                  <a:lnTo>
                    <a:pt x="22130" y="23342"/>
                  </a:lnTo>
                  <a:lnTo>
                    <a:pt x="22236" y="23263"/>
                  </a:lnTo>
                  <a:lnTo>
                    <a:pt x="22288" y="23158"/>
                  </a:lnTo>
                  <a:lnTo>
                    <a:pt x="22341" y="23052"/>
                  </a:lnTo>
                  <a:lnTo>
                    <a:pt x="22368" y="22947"/>
                  </a:lnTo>
                  <a:lnTo>
                    <a:pt x="22368" y="22815"/>
                  </a:lnTo>
                  <a:lnTo>
                    <a:pt x="22368" y="22684"/>
                  </a:lnTo>
                  <a:lnTo>
                    <a:pt x="22315" y="22578"/>
                  </a:lnTo>
                  <a:lnTo>
                    <a:pt x="22262" y="22473"/>
                  </a:lnTo>
                  <a:lnTo>
                    <a:pt x="22183" y="22367"/>
                  </a:lnTo>
                  <a:lnTo>
                    <a:pt x="22104" y="22315"/>
                  </a:lnTo>
                  <a:lnTo>
                    <a:pt x="21999" y="22236"/>
                  </a:lnTo>
                  <a:lnTo>
                    <a:pt x="21867" y="22209"/>
                  </a:lnTo>
                  <a:close/>
                  <a:moveTo>
                    <a:pt x="14069" y="23342"/>
                  </a:moveTo>
                  <a:lnTo>
                    <a:pt x="14069" y="23395"/>
                  </a:lnTo>
                  <a:lnTo>
                    <a:pt x="14148" y="23421"/>
                  </a:lnTo>
                  <a:lnTo>
                    <a:pt x="14227" y="23421"/>
                  </a:lnTo>
                  <a:lnTo>
                    <a:pt x="14385" y="23527"/>
                  </a:lnTo>
                  <a:lnTo>
                    <a:pt x="14464" y="23658"/>
                  </a:lnTo>
                  <a:lnTo>
                    <a:pt x="14517" y="23737"/>
                  </a:lnTo>
                  <a:lnTo>
                    <a:pt x="14517" y="23816"/>
                  </a:lnTo>
                  <a:lnTo>
                    <a:pt x="14517" y="23922"/>
                  </a:lnTo>
                  <a:lnTo>
                    <a:pt x="14490" y="24001"/>
                  </a:lnTo>
                  <a:lnTo>
                    <a:pt x="14438" y="24080"/>
                  </a:lnTo>
                  <a:lnTo>
                    <a:pt x="14385" y="24159"/>
                  </a:lnTo>
                  <a:lnTo>
                    <a:pt x="14306" y="24212"/>
                  </a:lnTo>
                  <a:lnTo>
                    <a:pt x="14227" y="24264"/>
                  </a:lnTo>
                  <a:lnTo>
                    <a:pt x="14148" y="24291"/>
                  </a:lnTo>
                  <a:lnTo>
                    <a:pt x="13963" y="24291"/>
                  </a:lnTo>
                  <a:lnTo>
                    <a:pt x="13858" y="24264"/>
                  </a:lnTo>
                  <a:lnTo>
                    <a:pt x="13779" y="24212"/>
                  </a:lnTo>
                  <a:lnTo>
                    <a:pt x="13700" y="24159"/>
                  </a:lnTo>
                  <a:lnTo>
                    <a:pt x="13647" y="24080"/>
                  </a:lnTo>
                  <a:lnTo>
                    <a:pt x="13621" y="24001"/>
                  </a:lnTo>
                  <a:lnTo>
                    <a:pt x="13595" y="23922"/>
                  </a:lnTo>
                  <a:lnTo>
                    <a:pt x="13568" y="23816"/>
                  </a:lnTo>
                  <a:lnTo>
                    <a:pt x="13595" y="23711"/>
                  </a:lnTo>
                  <a:lnTo>
                    <a:pt x="13621" y="23632"/>
                  </a:lnTo>
                  <a:lnTo>
                    <a:pt x="13674" y="23553"/>
                  </a:lnTo>
                  <a:lnTo>
                    <a:pt x="13726" y="23474"/>
                  </a:lnTo>
                  <a:lnTo>
                    <a:pt x="13779" y="23421"/>
                  </a:lnTo>
                  <a:lnTo>
                    <a:pt x="13884" y="23395"/>
                  </a:lnTo>
                  <a:lnTo>
                    <a:pt x="13963" y="23369"/>
                  </a:lnTo>
                  <a:lnTo>
                    <a:pt x="14069" y="23342"/>
                  </a:lnTo>
                  <a:close/>
                  <a:moveTo>
                    <a:pt x="14042" y="23211"/>
                  </a:moveTo>
                  <a:lnTo>
                    <a:pt x="13937" y="23237"/>
                  </a:lnTo>
                  <a:lnTo>
                    <a:pt x="13805" y="23263"/>
                  </a:lnTo>
                  <a:lnTo>
                    <a:pt x="13700" y="23316"/>
                  </a:lnTo>
                  <a:lnTo>
                    <a:pt x="13621" y="23395"/>
                  </a:lnTo>
                  <a:lnTo>
                    <a:pt x="13542" y="23500"/>
                  </a:lnTo>
                  <a:lnTo>
                    <a:pt x="13489" y="23606"/>
                  </a:lnTo>
                  <a:lnTo>
                    <a:pt x="13463" y="23711"/>
                  </a:lnTo>
                  <a:lnTo>
                    <a:pt x="13436" y="23843"/>
                  </a:lnTo>
                  <a:lnTo>
                    <a:pt x="13463" y="23948"/>
                  </a:lnTo>
                  <a:lnTo>
                    <a:pt x="13489" y="24080"/>
                  </a:lnTo>
                  <a:lnTo>
                    <a:pt x="13542" y="24185"/>
                  </a:lnTo>
                  <a:lnTo>
                    <a:pt x="13621" y="24264"/>
                  </a:lnTo>
                  <a:lnTo>
                    <a:pt x="13726" y="24343"/>
                  </a:lnTo>
                  <a:lnTo>
                    <a:pt x="13832" y="24396"/>
                  </a:lnTo>
                  <a:lnTo>
                    <a:pt x="13937" y="24422"/>
                  </a:lnTo>
                  <a:lnTo>
                    <a:pt x="14069" y="24449"/>
                  </a:lnTo>
                  <a:lnTo>
                    <a:pt x="14069" y="24475"/>
                  </a:lnTo>
                  <a:lnTo>
                    <a:pt x="14095" y="24475"/>
                  </a:lnTo>
                  <a:lnTo>
                    <a:pt x="14227" y="24449"/>
                  </a:lnTo>
                  <a:lnTo>
                    <a:pt x="14332" y="24422"/>
                  </a:lnTo>
                  <a:lnTo>
                    <a:pt x="14438" y="24343"/>
                  </a:lnTo>
                  <a:lnTo>
                    <a:pt x="14517" y="24264"/>
                  </a:lnTo>
                  <a:lnTo>
                    <a:pt x="14569" y="24185"/>
                  </a:lnTo>
                  <a:lnTo>
                    <a:pt x="14622" y="24080"/>
                  </a:lnTo>
                  <a:lnTo>
                    <a:pt x="14648" y="23948"/>
                  </a:lnTo>
                  <a:lnTo>
                    <a:pt x="14675" y="23843"/>
                  </a:lnTo>
                  <a:lnTo>
                    <a:pt x="14675" y="23816"/>
                  </a:lnTo>
                  <a:lnTo>
                    <a:pt x="14648" y="23711"/>
                  </a:lnTo>
                  <a:lnTo>
                    <a:pt x="14622" y="23579"/>
                  </a:lnTo>
                  <a:lnTo>
                    <a:pt x="14569" y="23474"/>
                  </a:lnTo>
                  <a:lnTo>
                    <a:pt x="14490" y="23395"/>
                  </a:lnTo>
                  <a:lnTo>
                    <a:pt x="14385" y="23316"/>
                  </a:lnTo>
                  <a:lnTo>
                    <a:pt x="14280" y="23263"/>
                  </a:lnTo>
                  <a:lnTo>
                    <a:pt x="14174" y="23237"/>
                  </a:lnTo>
                  <a:lnTo>
                    <a:pt x="14042" y="23211"/>
                  </a:lnTo>
                  <a:close/>
                  <a:moveTo>
                    <a:pt x="25661" y="23843"/>
                  </a:moveTo>
                  <a:lnTo>
                    <a:pt x="25661" y="23896"/>
                  </a:lnTo>
                  <a:lnTo>
                    <a:pt x="25740" y="23896"/>
                  </a:lnTo>
                  <a:lnTo>
                    <a:pt x="25845" y="23922"/>
                  </a:lnTo>
                  <a:lnTo>
                    <a:pt x="25924" y="23975"/>
                  </a:lnTo>
                  <a:lnTo>
                    <a:pt x="25977" y="24027"/>
                  </a:lnTo>
                  <a:lnTo>
                    <a:pt x="26029" y="24080"/>
                  </a:lnTo>
                  <a:lnTo>
                    <a:pt x="26082" y="24159"/>
                  </a:lnTo>
                  <a:lnTo>
                    <a:pt x="26109" y="24238"/>
                  </a:lnTo>
                  <a:lnTo>
                    <a:pt x="26135" y="24317"/>
                  </a:lnTo>
                  <a:lnTo>
                    <a:pt x="26135" y="24343"/>
                  </a:lnTo>
                  <a:lnTo>
                    <a:pt x="26109" y="24422"/>
                  </a:lnTo>
                  <a:lnTo>
                    <a:pt x="26082" y="24528"/>
                  </a:lnTo>
                  <a:lnTo>
                    <a:pt x="26056" y="24607"/>
                  </a:lnTo>
                  <a:lnTo>
                    <a:pt x="25977" y="24660"/>
                  </a:lnTo>
                  <a:lnTo>
                    <a:pt x="25924" y="24739"/>
                  </a:lnTo>
                  <a:lnTo>
                    <a:pt x="25845" y="24765"/>
                  </a:lnTo>
                  <a:lnTo>
                    <a:pt x="25740" y="24791"/>
                  </a:lnTo>
                  <a:lnTo>
                    <a:pt x="25661" y="24818"/>
                  </a:lnTo>
                  <a:lnTo>
                    <a:pt x="25555" y="24791"/>
                  </a:lnTo>
                  <a:lnTo>
                    <a:pt x="25476" y="24765"/>
                  </a:lnTo>
                  <a:lnTo>
                    <a:pt x="25397" y="24712"/>
                  </a:lnTo>
                  <a:lnTo>
                    <a:pt x="25318" y="24660"/>
                  </a:lnTo>
                  <a:lnTo>
                    <a:pt x="25265" y="24580"/>
                  </a:lnTo>
                  <a:lnTo>
                    <a:pt x="25213" y="24501"/>
                  </a:lnTo>
                  <a:lnTo>
                    <a:pt x="25186" y="24422"/>
                  </a:lnTo>
                  <a:lnTo>
                    <a:pt x="25186" y="24317"/>
                  </a:lnTo>
                  <a:lnTo>
                    <a:pt x="25186" y="24238"/>
                  </a:lnTo>
                  <a:lnTo>
                    <a:pt x="25213" y="24133"/>
                  </a:lnTo>
                  <a:lnTo>
                    <a:pt x="25265" y="24054"/>
                  </a:lnTo>
                  <a:lnTo>
                    <a:pt x="25318" y="24001"/>
                  </a:lnTo>
                  <a:lnTo>
                    <a:pt x="25397" y="23922"/>
                  </a:lnTo>
                  <a:lnTo>
                    <a:pt x="25476" y="23896"/>
                  </a:lnTo>
                  <a:lnTo>
                    <a:pt x="25555" y="23869"/>
                  </a:lnTo>
                  <a:lnTo>
                    <a:pt x="25661" y="23843"/>
                  </a:lnTo>
                  <a:close/>
                  <a:moveTo>
                    <a:pt x="25661" y="23711"/>
                  </a:moveTo>
                  <a:lnTo>
                    <a:pt x="25529" y="23737"/>
                  </a:lnTo>
                  <a:lnTo>
                    <a:pt x="25424" y="23764"/>
                  </a:lnTo>
                  <a:lnTo>
                    <a:pt x="25318" y="23843"/>
                  </a:lnTo>
                  <a:lnTo>
                    <a:pt x="25213" y="23896"/>
                  </a:lnTo>
                  <a:lnTo>
                    <a:pt x="25134" y="24001"/>
                  </a:lnTo>
                  <a:lnTo>
                    <a:pt x="25081" y="24106"/>
                  </a:lnTo>
                  <a:lnTo>
                    <a:pt x="25055" y="24212"/>
                  </a:lnTo>
                  <a:lnTo>
                    <a:pt x="25055" y="24343"/>
                  </a:lnTo>
                  <a:lnTo>
                    <a:pt x="25055" y="24475"/>
                  </a:lnTo>
                  <a:lnTo>
                    <a:pt x="25107" y="24580"/>
                  </a:lnTo>
                  <a:lnTo>
                    <a:pt x="25160" y="24686"/>
                  </a:lnTo>
                  <a:lnTo>
                    <a:pt x="25239" y="24765"/>
                  </a:lnTo>
                  <a:lnTo>
                    <a:pt x="25318" y="24844"/>
                  </a:lnTo>
                  <a:lnTo>
                    <a:pt x="25424" y="24897"/>
                  </a:lnTo>
                  <a:lnTo>
                    <a:pt x="25529" y="24923"/>
                  </a:lnTo>
                  <a:lnTo>
                    <a:pt x="25661" y="24949"/>
                  </a:lnTo>
                  <a:lnTo>
                    <a:pt x="25661" y="24976"/>
                  </a:lnTo>
                  <a:lnTo>
                    <a:pt x="25687" y="24976"/>
                  </a:lnTo>
                  <a:lnTo>
                    <a:pt x="25819" y="24949"/>
                  </a:lnTo>
                  <a:lnTo>
                    <a:pt x="25924" y="24923"/>
                  </a:lnTo>
                  <a:lnTo>
                    <a:pt x="26029" y="24870"/>
                  </a:lnTo>
                  <a:lnTo>
                    <a:pt x="26109" y="24791"/>
                  </a:lnTo>
                  <a:lnTo>
                    <a:pt x="26188" y="24686"/>
                  </a:lnTo>
                  <a:lnTo>
                    <a:pt x="26240" y="24580"/>
                  </a:lnTo>
                  <a:lnTo>
                    <a:pt x="26267" y="24475"/>
                  </a:lnTo>
                  <a:lnTo>
                    <a:pt x="26267" y="24343"/>
                  </a:lnTo>
                  <a:lnTo>
                    <a:pt x="26267" y="24317"/>
                  </a:lnTo>
                  <a:lnTo>
                    <a:pt x="26267" y="24212"/>
                  </a:lnTo>
                  <a:lnTo>
                    <a:pt x="26214" y="24080"/>
                  </a:lnTo>
                  <a:lnTo>
                    <a:pt x="26161" y="24001"/>
                  </a:lnTo>
                  <a:lnTo>
                    <a:pt x="26082" y="23896"/>
                  </a:lnTo>
                  <a:lnTo>
                    <a:pt x="26003" y="23816"/>
                  </a:lnTo>
                  <a:lnTo>
                    <a:pt x="25898" y="23764"/>
                  </a:lnTo>
                  <a:lnTo>
                    <a:pt x="25766" y="23737"/>
                  </a:lnTo>
                  <a:lnTo>
                    <a:pt x="25661" y="23711"/>
                  </a:lnTo>
                  <a:close/>
                  <a:moveTo>
                    <a:pt x="18389" y="24949"/>
                  </a:moveTo>
                  <a:lnTo>
                    <a:pt x="18389" y="24976"/>
                  </a:lnTo>
                  <a:lnTo>
                    <a:pt x="18495" y="25002"/>
                  </a:lnTo>
                  <a:lnTo>
                    <a:pt x="18574" y="25002"/>
                  </a:lnTo>
                  <a:lnTo>
                    <a:pt x="18653" y="25055"/>
                  </a:lnTo>
                  <a:lnTo>
                    <a:pt x="18706" y="25107"/>
                  </a:lnTo>
                  <a:lnTo>
                    <a:pt x="18758" y="25160"/>
                  </a:lnTo>
                  <a:lnTo>
                    <a:pt x="18811" y="25239"/>
                  </a:lnTo>
                  <a:lnTo>
                    <a:pt x="18837" y="25318"/>
                  </a:lnTo>
                  <a:lnTo>
                    <a:pt x="18864" y="25424"/>
                  </a:lnTo>
                  <a:lnTo>
                    <a:pt x="18864" y="25529"/>
                  </a:lnTo>
                  <a:lnTo>
                    <a:pt x="18837" y="25608"/>
                  </a:lnTo>
                  <a:lnTo>
                    <a:pt x="18785" y="25687"/>
                  </a:lnTo>
                  <a:lnTo>
                    <a:pt x="18732" y="25766"/>
                  </a:lnTo>
                  <a:lnTo>
                    <a:pt x="18653" y="25819"/>
                  </a:lnTo>
                  <a:lnTo>
                    <a:pt x="18574" y="25871"/>
                  </a:lnTo>
                  <a:lnTo>
                    <a:pt x="18468" y="25898"/>
                  </a:lnTo>
                  <a:lnTo>
                    <a:pt x="18284" y="25898"/>
                  </a:lnTo>
                  <a:lnTo>
                    <a:pt x="18205" y="25845"/>
                  </a:lnTo>
                  <a:lnTo>
                    <a:pt x="18126" y="25819"/>
                  </a:lnTo>
                  <a:lnTo>
                    <a:pt x="18047" y="25766"/>
                  </a:lnTo>
                  <a:lnTo>
                    <a:pt x="17994" y="25687"/>
                  </a:lnTo>
                  <a:lnTo>
                    <a:pt x="17942" y="25608"/>
                  </a:lnTo>
                  <a:lnTo>
                    <a:pt x="17915" y="25503"/>
                  </a:lnTo>
                  <a:lnTo>
                    <a:pt x="17915" y="25424"/>
                  </a:lnTo>
                  <a:lnTo>
                    <a:pt x="17915" y="25318"/>
                  </a:lnTo>
                  <a:lnTo>
                    <a:pt x="17942" y="25239"/>
                  </a:lnTo>
                  <a:lnTo>
                    <a:pt x="17994" y="25160"/>
                  </a:lnTo>
                  <a:lnTo>
                    <a:pt x="18047" y="25081"/>
                  </a:lnTo>
                  <a:lnTo>
                    <a:pt x="18126" y="25028"/>
                  </a:lnTo>
                  <a:lnTo>
                    <a:pt x="18205" y="24976"/>
                  </a:lnTo>
                  <a:lnTo>
                    <a:pt x="18310" y="24949"/>
                  </a:lnTo>
                  <a:close/>
                  <a:moveTo>
                    <a:pt x="18258" y="24818"/>
                  </a:moveTo>
                  <a:lnTo>
                    <a:pt x="18152" y="24870"/>
                  </a:lnTo>
                  <a:lnTo>
                    <a:pt x="18047" y="24923"/>
                  </a:lnTo>
                  <a:lnTo>
                    <a:pt x="17942" y="25002"/>
                  </a:lnTo>
                  <a:lnTo>
                    <a:pt x="17889" y="25081"/>
                  </a:lnTo>
                  <a:lnTo>
                    <a:pt x="17836" y="25186"/>
                  </a:lnTo>
                  <a:lnTo>
                    <a:pt x="17783" y="25318"/>
                  </a:lnTo>
                  <a:lnTo>
                    <a:pt x="17783" y="25424"/>
                  </a:lnTo>
                  <a:lnTo>
                    <a:pt x="17783" y="25555"/>
                  </a:lnTo>
                  <a:lnTo>
                    <a:pt x="17836" y="25661"/>
                  </a:lnTo>
                  <a:lnTo>
                    <a:pt x="17889" y="25766"/>
                  </a:lnTo>
                  <a:lnTo>
                    <a:pt x="17968" y="25871"/>
                  </a:lnTo>
                  <a:lnTo>
                    <a:pt x="18047" y="25950"/>
                  </a:lnTo>
                  <a:lnTo>
                    <a:pt x="18152" y="26003"/>
                  </a:lnTo>
                  <a:lnTo>
                    <a:pt x="18258" y="26029"/>
                  </a:lnTo>
                  <a:lnTo>
                    <a:pt x="18389" y="26029"/>
                  </a:lnTo>
                  <a:lnTo>
                    <a:pt x="18389" y="26056"/>
                  </a:lnTo>
                  <a:lnTo>
                    <a:pt x="18521" y="26056"/>
                  </a:lnTo>
                  <a:lnTo>
                    <a:pt x="18653" y="26003"/>
                  </a:lnTo>
                  <a:lnTo>
                    <a:pt x="18758" y="25950"/>
                  </a:lnTo>
                  <a:lnTo>
                    <a:pt x="18837" y="25871"/>
                  </a:lnTo>
                  <a:lnTo>
                    <a:pt x="18916" y="25766"/>
                  </a:lnTo>
                  <a:lnTo>
                    <a:pt x="18969" y="25661"/>
                  </a:lnTo>
                  <a:lnTo>
                    <a:pt x="18995" y="25555"/>
                  </a:lnTo>
                  <a:lnTo>
                    <a:pt x="18995" y="25424"/>
                  </a:lnTo>
                  <a:lnTo>
                    <a:pt x="18995" y="25292"/>
                  </a:lnTo>
                  <a:lnTo>
                    <a:pt x="18943" y="25186"/>
                  </a:lnTo>
                  <a:lnTo>
                    <a:pt x="18890" y="25081"/>
                  </a:lnTo>
                  <a:lnTo>
                    <a:pt x="18811" y="25002"/>
                  </a:lnTo>
                  <a:lnTo>
                    <a:pt x="18732" y="24923"/>
                  </a:lnTo>
                  <a:lnTo>
                    <a:pt x="18626" y="24870"/>
                  </a:lnTo>
                  <a:lnTo>
                    <a:pt x="18495" y="24818"/>
                  </a:lnTo>
                  <a:close/>
                  <a:moveTo>
                    <a:pt x="29165" y="25450"/>
                  </a:moveTo>
                  <a:lnTo>
                    <a:pt x="29244" y="25476"/>
                  </a:lnTo>
                  <a:lnTo>
                    <a:pt x="29323" y="25503"/>
                  </a:lnTo>
                  <a:lnTo>
                    <a:pt x="29402" y="25529"/>
                  </a:lnTo>
                  <a:lnTo>
                    <a:pt x="29481" y="25582"/>
                  </a:lnTo>
                  <a:lnTo>
                    <a:pt x="29533" y="25661"/>
                  </a:lnTo>
                  <a:lnTo>
                    <a:pt x="29586" y="25740"/>
                  </a:lnTo>
                  <a:lnTo>
                    <a:pt x="29612" y="25819"/>
                  </a:lnTo>
                  <a:lnTo>
                    <a:pt x="29639" y="25924"/>
                  </a:lnTo>
                  <a:lnTo>
                    <a:pt x="29612" y="26003"/>
                  </a:lnTo>
                  <a:lnTo>
                    <a:pt x="29586" y="26109"/>
                  </a:lnTo>
                  <a:lnTo>
                    <a:pt x="29533" y="26188"/>
                  </a:lnTo>
                  <a:lnTo>
                    <a:pt x="29481" y="26267"/>
                  </a:lnTo>
                  <a:lnTo>
                    <a:pt x="29402" y="26319"/>
                  </a:lnTo>
                  <a:lnTo>
                    <a:pt x="29323" y="26346"/>
                  </a:lnTo>
                  <a:lnTo>
                    <a:pt x="29244" y="26372"/>
                  </a:lnTo>
                  <a:lnTo>
                    <a:pt x="29138" y="26398"/>
                  </a:lnTo>
                  <a:lnTo>
                    <a:pt x="29059" y="26372"/>
                  </a:lnTo>
                  <a:lnTo>
                    <a:pt x="28954" y="26346"/>
                  </a:lnTo>
                  <a:lnTo>
                    <a:pt x="28875" y="26293"/>
                  </a:lnTo>
                  <a:lnTo>
                    <a:pt x="28822" y="26240"/>
                  </a:lnTo>
                  <a:lnTo>
                    <a:pt x="28743" y="26188"/>
                  </a:lnTo>
                  <a:lnTo>
                    <a:pt x="28717" y="26082"/>
                  </a:lnTo>
                  <a:lnTo>
                    <a:pt x="28690" y="26003"/>
                  </a:lnTo>
                  <a:lnTo>
                    <a:pt x="28664" y="25898"/>
                  </a:lnTo>
                  <a:lnTo>
                    <a:pt x="28690" y="25819"/>
                  </a:lnTo>
                  <a:lnTo>
                    <a:pt x="28717" y="25713"/>
                  </a:lnTo>
                  <a:lnTo>
                    <a:pt x="28769" y="25634"/>
                  </a:lnTo>
                  <a:lnTo>
                    <a:pt x="28822" y="25582"/>
                  </a:lnTo>
                  <a:lnTo>
                    <a:pt x="28901" y="25529"/>
                  </a:lnTo>
                  <a:lnTo>
                    <a:pt x="28980" y="25476"/>
                  </a:lnTo>
                  <a:lnTo>
                    <a:pt x="29059" y="25450"/>
                  </a:lnTo>
                  <a:close/>
                  <a:moveTo>
                    <a:pt x="29033" y="25318"/>
                  </a:moveTo>
                  <a:lnTo>
                    <a:pt x="28901" y="25371"/>
                  </a:lnTo>
                  <a:lnTo>
                    <a:pt x="28796" y="25424"/>
                  </a:lnTo>
                  <a:lnTo>
                    <a:pt x="28717" y="25503"/>
                  </a:lnTo>
                  <a:lnTo>
                    <a:pt x="28638" y="25582"/>
                  </a:lnTo>
                  <a:lnTo>
                    <a:pt x="28585" y="25687"/>
                  </a:lnTo>
                  <a:lnTo>
                    <a:pt x="28559" y="25792"/>
                  </a:lnTo>
                  <a:lnTo>
                    <a:pt x="28532" y="25924"/>
                  </a:lnTo>
                  <a:lnTo>
                    <a:pt x="28559" y="26056"/>
                  </a:lnTo>
                  <a:lnTo>
                    <a:pt x="28585" y="26161"/>
                  </a:lnTo>
                  <a:lnTo>
                    <a:pt x="28638" y="26267"/>
                  </a:lnTo>
                  <a:lnTo>
                    <a:pt x="28717" y="26346"/>
                  </a:lnTo>
                  <a:lnTo>
                    <a:pt x="28822" y="26425"/>
                  </a:lnTo>
                  <a:lnTo>
                    <a:pt x="28927" y="26477"/>
                  </a:lnTo>
                  <a:lnTo>
                    <a:pt x="29033" y="26530"/>
                  </a:lnTo>
                  <a:lnTo>
                    <a:pt x="29270" y="26530"/>
                  </a:lnTo>
                  <a:lnTo>
                    <a:pt x="29402" y="26504"/>
                  </a:lnTo>
                  <a:lnTo>
                    <a:pt x="29507" y="26425"/>
                  </a:lnTo>
                  <a:lnTo>
                    <a:pt x="29586" y="26346"/>
                  </a:lnTo>
                  <a:lnTo>
                    <a:pt x="29665" y="26267"/>
                  </a:lnTo>
                  <a:lnTo>
                    <a:pt x="29718" y="26161"/>
                  </a:lnTo>
                  <a:lnTo>
                    <a:pt x="29744" y="26056"/>
                  </a:lnTo>
                  <a:lnTo>
                    <a:pt x="29771" y="25924"/>
                  </a:lnTo>
                  <a:lnTo>
                    <a:pt x="29744" y="25792"/>
                  </a:lnTo>
                  <a:lnTo>
                    <a:pt x="29718" y="25687"/>
                  </a:lnTo>
                  <a:lnTo>
                    <a:pt x="29665" y="25582"/>
                  </a:lnTo>
                  <a:lnTo>
                    <a:pt x="29586" y="25476"/>
                  </a:lnTo>
                  <a:lnTo>
                    <a:pt x="29481" y="25397"/>
                  </a:lnTo>
                  <a:lnTo>
                    <a:pt x="29375" y="25345"/>
                  </a:lnTo>
                  <a:lnTo>
                    <a:pt x="29270" y="25318"/>
                  </a:lnTo>
                  <a:close/>
                  <a:moveTo>
                    <a:pt x="22420" y="26504"/>
                  </a:moveTo>
                  <a:lnTo>
                    <a:pt x="22499" y="26530"/>
                  </a:lnTo>
                  <a:lnTo>
                    <a:pt x="22578" y="26556"/>
                  </a:lnTo>
                  <a:lnTo>
                    <a:pt x="22657" y="26583"/>
                  </a:lnTo>
                  <a:lnTo>
                    <a:pt x="22736" y="26662"/>
                  </a:lnTo>
                  <a:lnTo>
                    <a:pt x="22789" y="26714"/>
                  </a:lnTo>
                  <a:lnTo>
                    <a:pt x="22842" y="26793"/>
                  </a:lnTo>
                  <a:lnTo>
                    <a:pt x="22868" y="26873"/>
                  </a:lnTo>
                  <a:lnTo>
                    <a:pt x="22868" y="26978"/>
                  </a:lnTo>
                  <a:lnTo>
                    <a:pt x="22868" y="27083"/>
                  </a:lnTo>
                  <a:lnTo>
                    <a:pt x="22842" y="27162"/>
                  </a:lnTo>
                  <a:lnTo>
                    <a:pt x="22789" y="27241"/>
                  </a:lnTo>
                  <a:lnTo>
                    <a:pt x="22736" y="27320"/>
                  </a:lnTo>
                  <a:lnTo>
                    <a:pt x="22657" y="27373"/>
                  </a:lnTo>
                  <a:lnTo>
                    <a:pt x="22578" y="27426"/>
                  </a:lnTo>
                  <a:lnTo>
                    <a:pt x="22499" y="27452"/>
                  </a:lnTo>
                  <a:lnTo>
                    <a:pt x="22288" y="27452"/>
                  </a:lnTo>
                  <a:lnTo>
                    <a:pt x="22209" y="27426"/>
                  </a:lnTo>
                  <a:lnTo>
                    <a:pt x="22130" y="27373"/>
                  </a:lnTo>
                  <a:lnTo>
                    <a:pt x="22051" y="27320"/>
                  </a:lnTo>
                  <a:lnTo>
                    <a:pt x="21999" y="27241"/>
                  </a:lnTo>
                  <a:lnTo>
                    <a:pt x="21972" y="27162"/>
                  </a:lnTo>
                  <a:lnTo>
                    <a:pt x="21946" y="27057"/>
                  </a:lnTo>
                  <a:lnTo>
                    <a:pt x="21920" y="26978"/>
                  </a:lnTo>
                  <a:lnTo>
                    <a:pt x="21946" y="26873"/>
                  </a:lnTo>
                  <a:lnTo>
                    <a:pt x="21972" y="26793"/>
                  </a:lnTo>
                  <a:lnTo>
                    <a:pt x="21999" y="26714"/>
                  </a:lnTo>
                  <a:lnTo>
                    <a:pt x="22078" y="26635"/>
                  </a:lnTo>
                  <a:lnTo>
                    <a:pt x="22130" y="26583"/>
                  </a:lnTo>
                  <a:lnTo>
                    <a:pt x="22209" y="26530"/>
                  </a:lnTo>
                  <a:lnTo>
                    <a:pt x="22315" y="26504"/>
                  </a:lnTo>
                  <a:close/>
                  <a:moveTo>
                    <a:pt x="22394" y="26372"/>
                  </a:moveTo>
                  <a:lnTo>
                    <a:pt x="22262" y="26398"/>
                  </a:lnTo>
                  <a:lnTo>
                    <a:pt x="22157" y="26425"/>
                  </a:lnTo>
                  <a:lnTo>
                    <a:pt x="22051" y="26477"/>
                  </a:lnTo>
                  <a:lnTo>
                    <a:pt x="21972" y="26556"/>
                  </a:lnTo>
                  <a:lnTo>
                    <a:pt x="21893" y="26635"/>
                  </a:lnTo>
                  <a:lnTo>
                    <a:pt x="21841" y="26741"/>
                  </a:lnTo>
                  <a:lnTo>
                    <a:pt x="21814" y="26873"/>
                  </a:lnTo>
                  <a:lnTo>
                    <a:pt x="21788" y="26978"/>
                  </a:lnTo>
                  <a:lnTo>
                    <a:pt x="21814" y="27110"/>
                  </a:lnTo>
                  <a:lnTo>
                    <a:pt x="21841" y="27215"/>
                  </a:lnTo>
                  <a:lnTo>
                    <a:pt x="21893" y="27320"/>
                  </a:lnTo>
                  <a:lnTo>
                    <a:pt x="21972" y="27426"/>
                  </a:lnTo>
                  <a:lnTo>
                    <a:pt x="22078" y="27505"/>
                  </a:lnTo>
                  <a:lnTo>
                    <a:pt x="22157" y="27558"/>
                  </a:lnTo>
                  <a:lnTo>
                    <a:pt x="22288" y="27584"/>
                  </a:lnTo>
                  <a:lnTo>
                    <a:pt x="22526" y="27584"/>
                  </a:lnTo>
                  <a:lnTo>
                    <a:pt x="22657" y="27558"/>
                  </a:lnTo>
                  <a:lnTo>
                    <a:pt x="22736" y="27478"/>
                  </a:lnTo>
                  <a:lnTo>
                    <a:pt x="22842" y="27426"/>
                  </a:lnTo>
                  <a:lnTo>
                    <a:pt x="22921" y="27320"/>
                  </a:lnTo>
                  <a:lnTo>
                    <a:pt x="22973" y="27215"/>
                  </a:lnTo>
                  <a:lnTo>
                    <a:pt x="23000" y="27110"/>
                  </a:lnTo>
                  <a:lnTo>
                    <a:pt x="23026" y="26978"/>
                  </a:lnTo>
                  <a:lnTo>
                    <a:pt x="23000" y="26846"/>
                  </a:lnTo>
                  <a:lnTo>
                    <a:pt x="22973" y="26741"/>
                  </a:lnTo>
                  <a:lnTo>
                    <a:pt x="22894" y="26635"/>
                  </a:lnTo>
                  <a:lnTo>
                    <a:pt x="22842" y="26556"/>
                  </a:lnTo>
                  <a:lnTo>
                    <a:pt x="22736" y="26477"/>
                  </a:lnTo>
                  <a:lnTo>
                    <a:pt x="22631" y="26425"/>
                  </a:lnTo>
                  <a:lnTo>
                    <a:pt x="22526" y="263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02"/>
            <p:cNvSpPr/>
            <p:nvPr/>
          </p:nvSpPr>
          <p:spPr>
            <a:xfrm>
              <a:off x="1755088" y="1126723"/>
              <a:ext cx="648809" cy="497957"/>
            </a:xfrm>
            <a:custGeom>
              <a:avLst/>
              <a:gdLst/>
              <a:ahLst/>
              <a:cxnLst/>
              <a:rect l="l" t="t" r="r" b="b"/>
              <a:pathLst>
                <a:path w="35014" h="26873" extrusionOk="0">
                  <a:moveTo>
                    <a:pt x="2846" y="0"/>
                  </a:moveTo>
                  <a:lnTo>
                    <a:pt x="2530" y="53"/>
                  </a:lnTo>
                  <a:lnTo>
                    <a:pt x="2240" y="132"/>
                  </a:lnTo>
                  <a:lnTo>
                    <a:pt x="1924" y="237"/>
                  </a:lnTo>
                  <a:lnTo>
                    <a:pt x="1634" y="395"/>
                  </a:lnTo>
                  <a:lnTo>
                    <a:pt x="1370" y="553"/>
                  </a:lnTo>
                  <a:lnTo>
                    <a:pt x="1054" y="817"/>
                  </a:lnTo>
                  <a:lnTo>
                    <a:pt x="791" y="1133"/>
                  </a:lnTo>
                  <a:lnTo>
                    <a:pt x="554" y="1475"/>
                  </a:lnTo>
                  <a:lnTo>
                    <a:pt x="369" y="1871"/>
                  </a:lnTo>
                  <a:lnTo>
                    <a:pt x="211" y="2292"/>
                  </a:lnTo>
                  <a:lnTo>
                    <a:pt x="80" y="2766"/>
                  </a:lnTo>
                  <a:lnTo>
                    <a:pt x="27" y="3267"/>
                  </a:lnTo>
                  <a:lnTo>
                    <a:pt x="1" y="3794"/>
                  </a:lnTo>
                  <a:lnTo>
                    <a:pt x="27" y="4373"/>
                  </a:lnTo>
                  <a:lnTo>
                    <a:pt x="106" y="4953"/>
                  </a:lnTo>
                  <a:lnTo>
                    <a:pt x="238" y="5585"/>
                  </a:lnTo>
                  <a:lnTo>
                    <a:pt x="422" y="6244"/>
                  </a:lnTo>
                  <a:lnTo>
                    <a:pt x="686" y="6903"/>
                  </a:lnTo>
                  <a:lnTo>
                    <a:pt x="975" y="7614"/>
                  </a:lnTo>
                  <a:lnTo>
                    <a:pt x="1344" y="8325"/>
                  </a:lnTo>
                  <a:lnTo>
                    <a:pt x="1766" y="9063"/>
                  </a:lnTo>
                  <a:lnTo>
                    <a:pt x="2161" y="9695"/>
                  </a:lnTo>
                  <a:lnTo>
                    <a:pt x="2582" y="10354"/>
                  </a:lnTo>
                  <a:lnTo>
                    <a:pt x="3083" y="11012"/>
                  </a:lnTo>
                  <a:lnTo>
                    <a:pt x="3583" y="11697"/>
                  </a:lnTo>
                  <a:lnTo>
                    <a:pt x="4137" y="12409"/>
                  </a:lnTo>
                  <a:lnTo>
                    <a:pt x="4716" y="13120"/>
                  </a:lnTo>
                  <a:lnTo>
                    <a:pt x="5955" y="14569"/>
                  </a:lnTo>
                  <a:lnTo>
                    <a:pt x="7298" y="16044"/>
                  </a:lnTo>
                  <a:lnTo>
                    <a:pt x="8721" y="17520"/>
                  </a:lnTo>
                  <a:lnTo>
                    <a:pt x="10196" y="18995"/>
                  </a:lnTo>
                  <a:lnTo>
                    <a:pt x="11724" y="20418"/>
                  </a:lnTo>
                  <a:lnTo>
                    <a:pt x="10749" y="17809"/>
                  </a:lnTo>
                  <a:lnTo>
                    <a:pt x="9722" y="14991"/>
                  </a:lnTo>
                  <a:lnTo>
                    <a:pt x="7693" y="9300"/>
                  </a:lnTo>
                  <a:lnTo>
                    <a:pt x="5902" y="4110"/>
                  </a:lnTo>
                  <a:lnTo>
                    <a:pt x="4585" y="264"/>
                  </a:lnTo>
                  <a:lnTo>
                    <a:pt x="4216" y="132"/>
                  </a:lnTo>
                  <a:lnTo>
                    <a:pt x="3821" y="53"/>
                  </a:lnTo>
                  <a:lnTo>
                    <a:pt x="3478" y="0"/>
                  </a:lnTo>
                  <a:close/>
                  <a:moveTo>
                    <a:pt x="29454" y="13436"/>
                  </a:moveTo>
                  <a:lnTo>
                    <a:pt x="29428" y="13463"/>
                  </a:lnTo>
                  <a:lnTo>
                    <a:pt x="29428" y="13489"/>
                  </a:lnTo>
                  <a:lnTo>
                    <a:pt x="29718" y="14358"/>
                  </a:lnTo>
                  <a:lnTo>
                    <a:pt x="30060" y="15201"/>
                  </a:lnTo>
                  <a:lnTo>
                    <a:pt x="30745" y="16914"/>
                  </a:lnTo>
                  <a:lnTo>
                    <a:pt x="32063" y="20260"/>
                  </a:lnTo>
                  <a:lnTo>
                    <a:pt x="32748" y="21946"/>
                  </a:lnTo>
                  <a:lnTo>
                    <a:pt x="33433" y="23605"/>
                  </a:lnTo>
                  <a:lnTo>
                    <a:pt x="33801" y="24448"/>
                  </a:lnTo>
                  <a:lnTo>
                    <a:pt x="34170" y="25239"/>
                  </a:lnTo>
                  <a:lnTo>
                    <a:pt x="34539" y="26056"/>
                  </a:lnTo>
                  <a:lnTo>
                    <a:pt x="34724" y="26477"/>
                  </a:lnTo>
                  <a:lnTo>
                    <a:pt x="34934" y="26846"/>
                  </a:lnTo>
                  <a:lnTo>
                    <a:pt x="34961" y="26872"/>
                  </a:lnTo>
                  <a:lnTo>
                    <a:pt x="34987" y="26872"/>
                  </a:lnTo>
                  <a:lnTo>
                    <a:pt x="34987" y="26846"/>
                  </a:lnTo>
                  <a:lnTo>
                    <a:pt x="35013" y="26820"/>
                  </a:lnTo>
                  <a:lnTo>
                    <a:pt x="34882" y="26398"/>
                  </a:lnTo>
                  <a:lnTo>
                    <a:pt x="34724" y="25950"/>
                  </a:lnTo>
                  <a:lnTo>
                    <a:pt x="34407" y="25081"/>
                  </a:lnTo>
                  <a:lnTo>
                    <a:pt x="34065" y="24211"/>
                  </a:lnTo>
                  <a:lnTo>
                    <a:pt x="33722" y="23368"/>
                  </a:lnTo>
                  <a:lnTo>
                    <a:pt x="33064" y="21735"/>
                  </a:lnTo>
                  <a:lnTo>
                    <a:pt x="32379" y="20102"/>
                  </a:lnTo>
                  <a:lnTo>
                    <a:pt x="30982" y="16808"/>
                  </a:lnTo>
                  <a:lnTo>
                    <a:pt x="30271" y="15122"/>
                  </a:lnTo>
                  <a:lnTo>
                    <a:pt x="29902" y="14279"/>
                  </a:lnTo>
                  <a:lnTo>
                    <a:pt x="29507" y="13463"/>
                  </a:lnTo>
                  <a:lnTo>
                    <a:pt x="29454" y="13436"/>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02"/>
            <p:cNvSpPr/>
            <p:nvPr/>
          </p:nvSpPr>
          <p:spPr>
            <a:xfrm>
              <a:off x="1321090" y="1103282"/>
              <a:ext cx="652219" cy="855308"/>
            </a:xfrm>
            <a:custGeom>
              <a:avLst/>
              <a:gdLst/>
              <a:ahLst/>
              <a:cxnLst/>
              <a:rect l="l" t="t" r="r" b="b"/>
              <a:pathLst>
                <a:path w="35198" h="46158" extrusionOk="0">
                  <a:moveTo>
                    <a:pt x="21946" y="1"/>
                  </a:moveTo>
                  <a:lnTo>
                    <a:pt x="21288" y="27"/>
                  </a:lnTo>
                  <a:lnTo>
                    <a:pt x="20655" y="80"/>
                  </a:lnTo>
                  <a:lnTo>
                    <a:pt x="20076" y="159"/>
                  </a:lnTo>
                  <a:lnTo>
                    <a:pt x="19522" y="264"/>
                  </a:lnTo>
                  <a:lnTo>
                    <a:pt x="19048" y="422"/>
                  </a:lnTo>
                  <a:lnTo>
                    <a:pt x="18837" y="501"/>
                  </a:lnTo>
                  <a:lnTo>
                    <a:pt x="18627" y="606"/>
                  </a:lnTo>
                  <a:lnTo>
                    <a:pt x="18047" y="923"/>
                  </a:lnTo>
                  <a:lnTo>
                    <a:pt x="17415" y="1239"/>
                  </a:lnTo>
                  <a:lnTo>
                    <a:pt x="17125" y="1423"/>
                  </a:lnTo>
                  <a:lnTo>
                    <a:pt x="16862" y="1608"/>
                  </a:lnTo>
                  <a:lnTo>
                    <a:pt x="16624" y="1792"/>
                  </a:lnTo>
                  <a:lnTo>
                    <a:pt x="16387" y="2029"/>
                  </a:lnTo>
                  <a:lnTo>
                    <a:pt x="15887" y="2556"/>
                  </a:lnTo>
                  <a:lnTo>
                    <a:pt x="15228" y="3215"/>
                  </a:lnTo>
                  <a:lnTo>
                    <a:pt x="14912" y="3531"/>
                  </a:lnTo>
                  <a:lnTo>
                    <a:pt x="14570" y="3900"/>
                  </a:lnTo>
                  <a:lnTo>
                    <a:pt x="14227" y="4268"/>
                  </a:lnTo>
                  <a:lnTo>
                    <a:pt x="13885" y="4690"/>
                  </a:lnTo>
                  <a:lnTo>
                    <a:pt x="13542" y="5164"/>
                  </a:lnTo>
                  <a:lnTo>
                    <a:pt x="13173" y="5638"/>
                  </a:lnTo>
                  <a:lnTo>
                    <a:pt x="12804" y="6192"/>
                  </a:lnTo>
                  <a:lnTo>
                    <a:pt x="12409" y="6771"/>
                  </a:lnTo>
                  <a:lnTo>
                    <a:pt x="12040" y="7404"/>
                  </a:lnTo>
                  <a:lnTo>
                    <a:pt x="11619" y="8062"/>
                  </a:lnTo>
                  <a:lnTo>
                    <a:pt x="11224" y="8800"/>
                  </a:lnTo>
                  <a:lnTo>
                    <a:pt x="10802" y="9564"/>
                  </a:lnTo>
                  <a:lnTo>
                    <a:pt x="10354" y="10407"/>
                  </a:lnTo>
                  <a:lnTo>
                    <a:pt x="9933" y="11276"/>
                  </a:lnTo>
                  <a:lnTo>
                    <a:pt x="9459" y="12225"/>
                  </a:lnTo>
                  <a:lnTo>
                    <a:pt x="9011" y="13252"/>
                  </a:lnTo>
                  <a:lnTo>
                    <a:pt x="8642" y="14095"/>
                  </a:lnTo>
                  <a:lnTo>
                    <a:pt x="8247" y="15044"/>
                  </a:lnTo>
                  <a:lnTo>
                    <a:pt x="7852" y="16045"/>
                  </a:lnTo>
                  <a:lnTo>
                    <a:pt x="7456" y="17125"/>
                  </a:lnTo>
                  <a:lnTo>
                    <a:pt x="6666" y="19443"/>
                  </a:lnTo>
                  <a:lnTo>
                    <a:pt x="5876" y="21946"/>
                  </a:lnTo>
                  <a:lnTo>
                    <a:pt x="5085" y="24581"/>
                  </a:lnTo>
                  <a:lnTo>
                    <a:pt x="4295" y="27268"/>
                  </a:lnTo>
                  <a:lnTo>
                    <a:pt x="3557" y="29981"/>
                  </a:lnTo>
                  <a:lnTo>
                    <a:pt x="2846" y="32669"/>
                  </a:lnTo>
                  <a:lnTo>
                    <a:pt x="2214" y="35224"/>
                  </a:lnTo>
                  <a:lnTo>
                    <a:pt x="1608" y="37674"/>
                  </a:lnTo>
                  <a:lnTo>
                    <a:pt x="1107" y="39887"/>
                  </a:lnTo>
                  <a:lnTo>
                    <a:pt x="659" y="41837"/>
                  </a:lnTo>
                  <a:lnTo>
                    <a:pt x="343" y="43497"/>
                  </a:lnTo>
                  <a:lnTo>
                    <a:pt x="106" y="44761"/>
                  </a:lnTo>
                  <a:lnTo>
                    <a:pt x="27" y="45262"/>
                  </a:lnTo>
                  <a:lnTo>
                    <a:pt x="1" y="45630"/>
                  </a:lnTo>
                  <a:lnTo>
                    <a:pt x="1" y="45894"/>
                  </a:lnTo>
                  <a:lnTo>
                    <a:pt x="27" y="45999"/>
                  </a:lnTo>
                  <a:lnTo>
                    <a:pt x="80" y="46052"/>
                  </a:lnTo>
                  <a:lnTo>
                    <a:pt x="211" y="46078"/>
                  </a:lnTo>
                  <a:lnTo>
                    <a:pt x="659" y="46131"/>
                  </a:lnTo>
                  <a:lnTo>
                    <a:pt x="1344" y="46157"/>
                  </a:lnTo>
                  <a:lnTo>
                    <a:pt x="2266" y="46157"/>
                  </a:lnTo>
                  <a:lnTo>
                    <a:pt x="4822" y="46105"/>
                  </a:lnTo>
                  <a:lnTo>
                    <a:pt x="8299" y="45999"/>
                  </a:lnTo>
                  <a:lnTo>
                    <a:pt x="12857" y="45815"/>
                  </a:lnTo>
                  <a:lnTo>
                    <a:pt x="17678" y="45578"/>
                  </a:lnTo>
                  <a:lnTo>
                    <a:pt x="20840" y="45393"/>
                  </a:lnTo>
                  <a:lnTo>
                    <a:pt x="23922" y="45183"/>
                  </a:lnTo>
                  <a:lnTo>
                    <a:pt x="26794" y="44972"/>
                  </a:lnTo>
                  <a:lnTo>
                    <a:pt x="29402" y="44761"/>
                  </a:lnTo>
                  <a:lnTo>
                    <a:pt x="31615" y="44524"/>
                  </a:lnTo>
                  <a:lnTo>
                    <a:pt x="32563" y="44419"/>
                  </a:lnTo>
                  <a:lnTo>
                    <a:pt x="33380" y="44287"/>
                  </a:lnTo>
                  <a:lnTo>
                    <a:pt x="34039" y="44181"/>
                  </a:lnTo>
                  <a:lnTo>
                    <a:pt x="34566" y="44050"/>
                  </a:lnTo>
                  <a:lnTo>
                    <a:pt x="34961" y="43944"/>
                  </a:lnTo>
                  <a:lnTo>
                    <a:pt x="35066" y="43892"/>
                  </a:lnTo>
                  <a:lnTo>
                    <a:pt x="35145" y="43839"/>
                  </a:lnTo>
                  <a:lnTo>
                    <a:pt x="35172" y="43786"/>
                  </a:lnTo>
                  <a:lnTo>
                    <a:pt x="35198" y="43707"/>
                  </a:lnTo>
                  <a:lnTo>
                    <a:pt x="35198" y="43417"/>
                  </a:lnTo>
                  <a:lnTo>
                    <a:pt x="35198" y="42416"/>
                  </a:lnTo>
                  <a:lnTo>
                    <a:pt x="35119" y="40915"/>
                  </a:lnTo>
                  <a:lnTo>
                    <a:pt x="34987" y="38965"/>
                  </a:lnTo>
                  <a:lnTo>
                    <a:pt x="34803" y="36673"/>
                  </a:lnTo>
                  <a:lnTo>
                    <a:pt x="34592" y="34118"/>
                  </a:lnTo>
                  <a:lnTo>
                    <a:pt x="34065" y="28453"/>
                  </a:lnTo>
                  <a:lnTo>
                    <a:pt x="33459" y="22631"/>
                  </a:lnTo>
                  <a:lnTo>
                    <a:pt x="32879" y="17257"/>
                  </a:lnTo>
                  <a:lnTo>
                    <a:pt x="32616" y="14938"/>
                  </a:lnTo>
                  <a:lnTo>
                    <a:pt x="32353" y="12936"/>
                  </a:lnTo>
                  <a:lnTo>
                    <a:pt x="32142" y="11382"/>
                  </a:lnTo>
                  <a:lnTo>
                    <a:pt x="31984" y="10302"/>
                  </a:lnTo>
                  <a:lnTo>
                    <a:pt x="31799" y="9511"/>
                  </a:lnTo>
                  <a:lnTo>
                    <a:pt x="31589" y="8694"/>
                  </a:lnTo>
                  <a:lnTo>
                    <a:pt x="31325" y="7878"/>
                  </a:lnTo>
                  <a:lnTo>
                    <a:pt x="31035" y="7061"/>
                  </a:lnTo>
                  <a:lnTo>
                    <a:pt x="30719" y="6271"/>
                  </a:lnTo>
                  <a:lnTo>
                    <a:pt x="30377" y="5480"/>
                  </a:lnTo>
                  <a:lnTo>
                    <a:pt x="30008" y="4743"/>
                  </a:lnTo>
                  <a:lnTo>
                    <a:pt x="29639" y="4005"/>
                  </a:lnTo>
                  <a:lnTo>
                    <a:pt x="29270" y="3346"/>
                  </a:lnTo>
                  <a:lnTo>
                    <a:pt x="28928" y="2714"/>
                  </a:lnTo>
                  <a:lnTo>
                    <a:pt x="28559" y="2161"/>
                  </a:lnTo>
                  <a:lnTo>
                    <a:pt x="28216" y="1660"/>
                  </a:lnTo>
                  <a:lnTo>
                    <a:pt x="27900" y="1265"/>
                  </a:lnTo>
                  <a:lnTo>
                    <a:pt x="27610" y="923"/>
                  </a:lnTo>
                  <a:lnTo>
                    <a:pt x="27373" y="686"/>
                  </a:lnTo>
                  <a:lnTo>
                    <a:pt x="27242" y="606"/>
                  </a:lnTo>
                  <a:lnTo>
                    <a:pt x="27136" y="554"/>
                  </a:lnTo>
                  <a:lnTo>
                    <a:pt x="26925" y="475"/>
                  </a:lnTo>
                  <a:lnTo>
                    <a:pt x="26609" y="396"/>
                  </a:lnTo>
                  <a:lnTo>
                    <a:pt x="26188" y="317"/>
                  </a:lnTo>
                  <a:lnTo>
                    <a:pt x="25714" y="238"/>
                  </a:lnTo>
                  <a:lnTo>
                    <a:pt x="24581" y="106"/>
                  </a:lnTo>
                  <a:lnTo>
                    <a:pt x="23948" y="53"/>
                  </a:lnTo>
                  <a:lnTo>
                    <a:pt x="23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02"/>
            <p:cNvSpPr/>
            <p:nvPr/>
          </p:nvSpPr>
          <p:spPr>
            <a:xfrm>
              <a:off x="1346959" y="1131115"/>
              <a:ext cx="610730" cy="825511"/>
            </a:xfrm>
            <a:custGeom>
              <a:avLst/>
              <a:gdLst/>
              <a:ahLst/>
              <a:cxnLst/>
              <a:rect l="l" t="t" r="r" b="b"/>
              <a:pathLst>
                <a:path w="32959" h="44550" extrusionOk="0">
                  <a:moveTo>
                    <a:pt x="21973" y="132"/>
                  </a:moveTo>
                  <a:lnTo>
                    <a:pt x="21973" y="264"/>
                  </a:lnTo>
                  <a:lnTo>
                    <a:pt x="22131" y="290"/>
                  </a:lnTo>
                  <a:lnTo>
                    <a:pt x="22263" y="343"/>
                  </a:lnTo>
                  <a:lnTo>
                    <a:pt x="22368" y="448"/>
                  </a:lnTo>
                  <a:lnTo>
                    <a:pt x="22447" y="606"/>
                  </a:lnTo>
                  <a:lnTo>
                    <a:pt x="22421" y="712"/>
                  </a:lnTo>
                  <a:lnTo>
                    <a:pt x="22394" y="791"/>
                  </a:lnTo>
                  <a:lnTo>
                    <a:pt x="22368" y="870"/>
                  </a:lnTo>
                  <a:lnTo>
                    <a:pt x="22289" y="949"/>
                  </a:lnTo>
                  <a:lnTo>
                    <a:pt x="22236" y="1001"/>
                  </a:lnTo>
                  <a:lnTo>
                    <a:pt x="22157" y="1028"/>
                  </a:lnTo>
                  <a:lnTo>
                    <a:pt x="22052" y="1054"/>
                  </a:lnTo>
                  <a:lnTo>
                    <a:pt x="21973" y="1080"/>
                  </a:lnTo>
                  <a:lnTo>
                    <a:pt x="21867" y="1054"/>
                  </a:lnTo>
                  <a:lnTo>
                    <a:pt x="21788" y="1028"/>
                  </a:lnTo>
                  <a:lnTo>
                    <a:pt x="21709" y="1001"/>
                  </a:lnTo>
                  <a:lnTo>
                    <a:pt x="21630" y="922"/>
                  </a:lnTo>
                  <a:lnTo>
                    <a:pt x="21578" y="870"/>
                  </a:lnTo>
                  <a:lnTo>
                    <a:pt x="21525" y="791"/>
                  </a:lnTo>
                  <a:lnTo>
                    <a:pt x="21499" y="685"/>
                  </a:lnTo>
                  <a:lnTo>
                    <a:pt x="21499" y="606"/>
                  </a:lnTo>
                  <a:lnTo>
                    <a:pt x="21499" y="501"/>
                  </a:lnTo>
                  <a:lnTo>
                    <a:pt x="21525" y="422"/>
                  </a:lnTo>
                  <a:lnTo>
                    <a:pt x="21578" y="316"/>
                  </a:lnTo>
                  <a:lnTo>
                    <a:pt x="21630" y="264"/>
                  </a:lnTo>
                  <a:lnTo>
                    <a:pt x="21709" y="211"/>
                  </a:lnTo>
                  <a:lnTo>
                    <a:pt x="21788" y="158"/>
                  </a:lnTo>
                  <a:lnTo>
                    <a:pt x="21867" y="132"/>
                  </a:lnTo>
                  <a:close/>
                  <a:moveTo>
                    <a:pt x="21841" y="0"/>
                  </a:moveTo>
                  <a:lnTo>
                    <a:pt x="21736" y="53"/>
                  </a:lnTo>
                  <a:lnTo>
                    <a:pt x="21630" y="106"/>
                  </a:lnTo>
                  <a:lnTo>
                    <a:pt x="21525" y="185"/>
                  </a:lnTo>
                  <a:lnTo>
                    <a:pt x="21446" y="264"/>
                  </a:lnTo>
                  <a:lnTo>
                    <a:pt x="21393" y="369"/>
                  </a:lnTo>
                  <a:lnTo>
                    <a:pt x="21367" y="474"/>
                  </a:lnTo>
                  <a:lnTo>
                    <a:pt x="21367" y="606"/>
                  </a:lnTo>
                  <a:lnTo>
                    <a:pt x="21367" y="738"/>
                  </a:lnTo>
                  <a:lnTo>
                    <a:pt x="21393" y="843"/>
                  </a:lnTo>
                  <a:lnTo>
                    <a:pt x="21472" y="949"/>
                  </a:lnTo>
                  <a:lnTo>
                    <a:pt x="21551" y="1054"/>
                  </a:lnTo>
                  <a:lnTo>
                    <a:pt x="21630" y="1107"/>
                  </a:lnTo>
                  <a:lnTo>
                    <a:pt x="21736" y="1159"/>
                  </a:lnTo>
                  <a:lnTo>
                    <a:pt x="21841" y="1212"/>
                  </a:lnTo>
                  <a:lnTo>
                    <a:pt x="21973" y="1212"/>
                  </a:lnTo>
                  <a:lnTo>
                    <a:pt x="21973" y="1344"/>
                  </a:lnTo>
                  <a:lnTo>
                    <a:pt x="22105" y="1317"/>
                  </a:lnTo>
                  <a:lnTo>
                    <a:pt x="22210" y="1291"/>
                  </a:lnTo>
                  <a:lnTo>
                    <a:pt x="22315" y="1238"/>
                  </a:lnTo>
                  <a:lnTo>
                    <a:pt x="22421" y="1159"/>
                  </a:lnTo>
                  <a:lnTo>
                    <a:pt x="22473" y="1080"/>
                  </a:lnTo>
                  <a:lnTo>
                    <a:pt x="22552" y="975"/>
                  </a:lnTo>
                  <a:lnTo>
                    <a:pt x="22579" y="843"/>
                  </a:lnTo>
                  <a:lnTo>
                    <a:pt x="22579" y="738"/>
                  </a:lnTo>
                  <a:lnTo>
                    <a:pt x="22579" y="606"/>
                  </a:lnTo>
                  <a:lnTo>
                    <a:pt x="22552" y="474"/>
                  </a:lnTo>
                  <a:lnTo>
                    <a:pt x="22526" y="369"/>
                  </a:lnTo>
                  <a:lnTo>
                    <a:pt x="22473" y="264"/>
                  </a:lnTo>
                  <a:lnTo>
                    <a:pt x="22394" y="158"/>
                  </a:lnTo>
                  <a:lnTo>
                    <a:pt x="22315" y="106"/>
                  </a:lnTo>
                  <a:lnTo>
                    <a:pt x="22210" y="27"/>
                  </a:lnTo>
                  <a:lnTo>
                    <a:pt x="22078" y="0"/>
                  </a:lnTo>
                  <a:close/>
                  <a:moveTo>
                    <a:pt x="27611" y="527"/>
                  </a:moveTo>
                  <a:lnTo>
                    <a:pt x="27611" y="632"/>
                  </a:lnTo>
                  <a:lnTo>
                    <a:pt x="27769" y="659"/>
                  </a:lnTo>
                  <a:lnTo>
                    <a:pt x="27901" y="738"/>
                  </a:lnTo>
                  <a:lnTo>
                    <a:pt x="28006" y="843"/>
                  </a:lnTo>
                  <a:lnTo>
                    <a:pt x="28085" y="975"/>
                  </a:lnTo>
                  <a:lnTo>
                    <a:pt x="28059" y="1080"/>
                  </a:lnTo>
                  <a:lnTo>
                    <a:pt x="28032" y="1159"/>
                  </a:lnTo>
                  <a:lnTo>
                    <a:pt x="28006" y="1238"/>
                  </a:lnTo>
                  <a:lnTo>
                    <a:pt x="27953" y="1317"/>
                  </a:lnTo>
                  <a:lnTo>
                    <a:pt x="27874" y="1370"/>
                  </a:lnTo>
                  <a:lnTo>
                    <a:pt x="27795" y="1423"/>
                  </a:lnTo>
                  <a:lnTo>
                    <a:pt x="27716" y="1449"/>
                  </a:lnTo>
                  <a:lnTo>
                    <a:pt x="27532" y="1449"/>
                  </a:lnTo>
                  <a:lnTo>
                    <a:pt x="27426" y="1423"/>
                  </a:lnTo>
                  <a:lnTo>
                    <a:pt x="27347" y="1370"/>
                  </a:lnTo>
                  <a:lnTo>
                    <a:pt x="27268" y="1317"/>
                  </a:lnTo>
                  <a:lnTo>
                    <a:pt x="27216" y="1265"/>
                  </a:lnTo>
                  <a:lnTo>
                    <a:pt x="27189" y="1186"/>
                  </a:lnTo>
                  <a:lnTo>
                    <a:pt x="27137" y="1080"/>
                  </a:lnTo>
                  <a:lnTo>
                    <a:pt x="27137" y="1001"/>
                  </a:lnTo>
                  <a:lnTo>
                    <a:pt x="27137" y="896"/>
                  </a:lnTo>
                  <a:lnTo>
                    <a:pt x="27163" y="817"/>
                  </a:lnTo>
                  <a:lnTo>
                    <a:pt x="27216" y="738"/>
                  </a:lnTo>
                  <a:lnTo>
                    <a:pt x="27268" y="659"/>
                  </a:lnTo>
                  <a:lnTo>
                    <a:pt x="27347" y="606"/>
                  </a:lnTo>
                  <a:lnTo>
                    <a:pt x="27426" y="553"/>
                  </a:lnTo>
                  <a:lnTo>
                    <a:pt x="27505" y="527"/>
                  </a:lnTo>
                  <a:close/>
                  <a:moveTo>
                    <a:pt x="27479" y="395"/>
                  </a:moveTo>
                  <a:lnTo>
                    <a:pt x="27374" y="448"/>
                  </a:lnTo>
                  <a:lnTo>
                    <a:pt x="27268" y="501"/>
                  </a:lnTo>
                  <a:lnTo>
                    <a:pt x="27189" y="580"/>
                  </a:lnTo>
                  <a:lnTo>
                    <a:pt x="27110" y="659"/>
                  </a:lnTo>
                  <a:lnTo>
                    <a:pt x="27057" y="764"/>
                  </a:lnTo>
                  <a:lnTo>
                    <a:pt x="27005" y="870"/>
                  </a:lnTo>
                  <a:lnTo>
                    <a:pt x="27005" y="1001"/>
                  </a:lnTo>
                  <a:lnTo>
                    <a:pt x="27005" y="1133"/>
                  </a:lnTo>
                  <a:lnTo>
                    <a:pt x="27057" y="1238"/>
                  </a:lnTo>
                  <a:lnTo>
                    <a:pt x="27110" y="1344"/>
                  </a:lnTo>
                  <a:lnTo>
                    <a:pt x="27163" y="1423"/>
                  </a:lnTo>
                  <a:lnTo>
                    <a:pt x="27268" y="1502"/>
                  </a:lnTo>
                  <a:lnTo>
                    <a:pt x="27374" y="1555"/>
                  </a:lnTo>
                  <a:lnTo>
                    <a:pt x="27479" y="1607"/>
                  </a:lnTo>
                  <a:lnTo>
                    <a:pt x="27611" y="1607"/>
                  </a:lnTo>
                  <a:lnTo>
                    <a:pt x="27611" y="1713"/>
                  </a:lnTo>
                  <a:lnTo>
                    <a:pt x="27716" y="1713"/>
                  </a:lnTo>
                  <a:lnTo>
                    <a:pt x="27848" y="1660"/>
                  </a:lnTo>
                  <a:lnTo>
                    <a:pt x="27953" y="1607"/>
                  </a:lnTo>
                  <a:lnTo>
                    <a:pt x="28032" y="1555"/>
                  </a:lnTo>
                  <a:lnTo>
                    <a:pt x="28111" y="1449"/>
                  </a:lnTo>
                  <a:lnTo>
                    <a:pt x="28164" y="1344"/>
                  </a:lnTo>
                  <a:lnTo>
                    <a:pt x="28217" y="1238"/>
                  </a:lnTo>
                  <a:lnTo>
                    <a:pt x="28217" y="1133"/>
                  </a:lnTo>
                  <a:lnTo>
                    <a:pt x="28217" y="1001"/>
                  </a:lnTo>
                  <a:lnTo>
                    <a:pt x="28190" y="870"/>
                  </a:lnTo>
                  <a:lnTo>
                    <a:pt x="28164" y="764"/>
                  </a:lnTo>
                  <a:lnTo>
                    <a:pt x="28111" y="659"/>
                  </a:lnTo>
                  <a:lnTo>
                    <a:pt x="28032" y="580"/>
                  </a:lnTo>
                  <a:lnTo>
                    <a:pt x="27953" y="501"/>
                  </a:lnTo>
                  <a:lnTo>
                    <a:pt x="27848" y="448"/>
                  </a:lnTo>
                  <a:lnTo>
                    <a:pt x="27742" y="422"/>
                  </a:lnTo>
                  <a:lnTo>
                    <a:pt x="27611" y="395"/>
                  </a:lnTo>
                  <a:close/>
                  <a:moveTo>
                    <a:pt x="14991" y="870"/>
                  </a:moveTo>
                  <a:lnTo>
                    <a:pt x="14991" y="975"/>
                  </a:lnTo>
                  <a:lnTo>
                    <a:pt x="15149" y="1001"/>
                  </a:lnTo>
                  <a:lnTo>
                    <a:pt x="15308" y="1080"/>
                  </a:lnTo>
                  <a:lnTo>
                    <a:pt x="15413" y="1186"/>
                  </a:lnTo>
                  <a:lnTo>
                    <a:pt x="15466" y="1344"/>
                  </a:lnTo>
                  <a:lnTo>
                    <a:pt x="15439" y="1449"/>
                  </a:lnTo>
                  <a:lnTo>
                    <a:pt x="15413" y="1528"/>
                  </a:lnTo>
                  <a:lnTo>
                    <a:pt x="15387" y="1607"/>
                  </a:lnTo>
                  <a:lnTo>
                    <a:pt x="15308" y="1686"/>
                  </a:lnTo>
                  <a:lnTo>
                    <a:pt x="15255" y="1739"/>
                  </a:lnTo>
                  <a:lnTo>
                    <a:pt x="15176" y="1765"/>
                  </a:lnTo>
                  <a:lnTo>
                    <a:pt x="15070" y="1792"/>
                  </a:lnTo>
                  <a:lnTo>
                    <a:pt x="14991" y="1818"/>
                  </a:lnTo>
                  <a:lnTo>
                    <a:pt x="14886" y="1792"/>
                  </a:lnTo>
                  <a:lnTo>
                    <a:pt x="14807" y="1765"/>
                  </a:lnTo>
                  <a:lnTo>
                    <a:pt x="14728" y="1739"/>
                  </a:lnTo>
                  <a:lnTo>
                    <a:pt x="14649" y="1660"/>
                  </a:lnTo>
                  <a:lnTo>
                    <a:pt x="14596" y="1607"/>
                  </a:lnTo>
                  <a:lnTo>
                    <a:pt x="14544" y="1528"/>
                  </a:lnTo>
                  <a:lnTo>
                    <a:pt x="14517" y="1423"/>
                  </a:lnTo>
                  <a:lnTo>
                    <a:pt x="14517" y="1344"/>
                  </a:lnTo>
                  <a:lnTo>
                    <a:pt x="14517" y="1238"/>
                  </a:lnTo>
                  <a:lnTo>
                    <a:pt x="14544" y="1159"/>
                  </a:lnTo>
                  <a:lnTo>
                    <a:pt x="14596" y="1054"/>
                  </a:lnTo>
                  <a:lnTo>
                    <a:pt x="14649" y="1001"/>
                  </a:lnTo>
                  <a:lnTo>
                    <a:pt x="14728" y="949"/>
                  </a:lnTo>
                  <a:lnTo>
                    <a:pt x="14807" y="896"/>
                  </a:lnTo>
                  <a:lnTo>
                    <a:pt x="14886" y="870"/>
                  </a:lnTo>
                  <a:close/>
                  <a:moveTo>
                    <a:pt x="14860" y="738"/>
                  </a:moveTo>
                  <a:lnTo>
                    <a:pt x="14754" y="791"/>
                  </a:lnTo>
                  <a:lnTo>
                    <a:pt x="14649" y="843"/>
                  </a:lnTo>
                  <a:lnTo>
                    <a:pt x="14544" y="922"/>
                  </a:lnTo>
                  <a:lnTo>
                    <a:pt x="14491" y="1001"/>
                  </a:lnTo>
                  <a:lnTo>
                    <a:pt x="14412" y="1107"/>
                  </a:lnTo>
                  <a:lnTo>
                    <a:pt x="14385" y="1212"/>
                  </a:lnTo>
                  <a:lnTo>
                    <a:pt x="14385" y="1344"/>
                  </a:lnTo>
                  <a:lnTo>
                    <a:pt x="14385" y="1476"/>
                  </a:lnTo>
                  <a:lnTo>
                    <a:pt x="14438" y="1581"/>
                  </a:lnTo>
                  <a:lnTo>
                    <a:pt x="14491" y="1686"/>
                  </a:lnTo>
                  <a:lnTo>
                    <a:pt x="14570" y="1765"/>
                  </a:lnTo>
                  <a:lnTo>
                    <a:pt x="14649" y="1844"/>
                  </a:lnTo>
                  <a:lnTo>
                    <a:pt x="14754" y="1897"/>
                  </a:lnTo>
                  <a:lnTo>
                    <a:pt x="14860" y="1950"/>
                  </a:lnTo>
                  <a:lnTo>
                    <a:pt x="14991" y="1950"/>
                  </a:lnTo>
                  <a:lnTo>
                    <a:pt x="14991" y="2055"/>
                  </a:lnTo>
                  <a:lnTo>
                    <a:pt x="15070" y="2029"/>
                  </a:lnTo>
                  <a:lnTo>
                    <a:pt x="15202" y="2002"/>
                  </a:lnTo>
                  <a:lnTo>
                    <a:pt x="15308" y="1950"/>
                  </a:lnTo>
                  <a:lnTo>
                    <a:pt x="15413" y="1897"/>
                  </a:lnTo>
                  <a:lnTo>
                    <a:pt x="15492" y="1792"/>
                  </a:lnTo>
                  <a:lnTo>
                    <a:pt x="15545" y="1713"/>
                  </a:lnTo>
                  <a:lnTo>
                    <a:pt x="15597" y="1581"/>
                  </a:lnTo>
                  <a:lnTo>
                    <a:pt x="15597" y="1476"/>
                  </a:lnTo>
                  <a:lnTo>
                    <a:pt x="15597" y="1344"/>
                  </a:lnTo>
                  <a:lnTo>
                    <a:pt x="15597" y="1212"/>
                  </a:lnTo>
                  <a:lnTo>
                    <a:pt x="15545" y="1107"/>
                  </a:lnTo>
                  <a:lnTo>
                    <a:pt x="15492" y="1001"/>
                  </a:lnTo>
                  <a:lnTo>
                    <a:pt x="15413" y="896"/>
                  </a:lnTo>
                  <a:lnTo>
                    <a:pt x="15334" y="843"/>
                  </a:lnTo>
                  <a:lnTo>
                    <a:pt x="15228" y="764"/>
                  </a:lnTo>
                  <a:lnTo>
                    <a:pt x="15097" y="738"/>
                  </a:lnTo>
                  <a:close/>
                  <a:moveTo>
                    <a:pt x="18970" y="2845"/>
                  </a:moveTo>
                  <a:lnTo>
                    <a:pt x="18970" y="2925"/>
                  </a:lnTo>
                  <a:lnTo>
                    <a:pt x="19128" y="2951"/>
                  </a:lnTo>
                  <a:lnTo>
                    <a:pt x="19259" y="3030"/>
                  </a:lnTo>
                  <a:lnTo>
                    <a:pt x="19365" y="3162"/>
                  </a:lnTo>
                  <a:lnTo>
                    <a:pt x="19417" y="3293"/>
                  </a:lnTo>
                  <a:lnTo>
                    <a:pt x="19417" y="3320"/>
                  </a:lnTo>
                  <a:lnTo>
                    <a:pt x="19417" y="3399"/>
                  </a:lnTo>
                  <a:lnTo>
                    <a:pt x="19391" y="3504"/>
                  </a:lnTo>
                  <a:lnTo>
                    <a:pt x="19338" y="3583"/>
                  </a:lnTo>
                  <a:lnTo>
                    <a:pt x="19286" y="3636"/>
                  </a:lnTo>
                  <a:lnTo>
                    <a:pt x="19207" y="3715"/>
                  </a:lnTo>
                  <a:lnTo>
                    <a:pt x="19128" y="3741"/>
                  </a:lnTo>
                  <a:lnTo>
                    <a:pt x="19049" y="3768"/>
                  </a:lnTo>
                  <a:lnTo>
                    <a:pt x="18943" y="3794"/>
                  </a:lnTo>
                  <a:lnTo>
                    <a:pt x="18864" y="3768"/>
                  </a:lnTo>
                  <a:lnTo>
                    <a:pt x="18759" y="3741"/>
                  </a:lnTo>
                  <a:lnTo>
                    <a:pt x="18680" y="3689"/>
                  </a:lnTo>
                  <a:lnTo>
                    <a:pt x="18601" y="3636"/>
                  </a:lnTo>
                  <a:lnTo>
                    <a:pt x="18548" y="3557"/>
                  </a:lnTo>
                  <a:lnTo>
                    <a:pt x="18522" y="3478"/>
                  </a:lnTo>
                  <a:lnTo>
                    <a:pt x="18495" y="3399"/>
                  </a:lnTo>
                  <a:lnTo>
                    <a:pt x="18469" y="3293"/>
                  </a:lnTo>
                  <a:lnTo>
                    <a:pt x="18495" y="3214"/>
                  </a:lnTo>
                  <a:lnTo>
                    <a:pt x="18522" y="3109"/>
                  </a:lnTo>
                  <a:lnTo>
                    <a:pt x="18574" y="3030"/>
                  </a:lnTo>
                  <a:lnTo>
                    <a:pt x="18627" y="2977"/>
                  </a:lnTo>
                  <a:lnTo>
                    <a:pt x="18680" y="2898"/>
                  </a:lnTo>
                  <a:lnTo>
                    <a:pt x="18785" y="2872"/>
                  </a:lnTo>
                  <a:lnTo>
                    <a:pt x="18864" y="2845"/>
                  </a:lnTo>
                  <a:close/>
                  <a:moveTo>
                    <a:pt x="25345" y="2845"/>
                  </a:moveTo>
                  <a:lnTo>
                    <a:pt x="25371" y="2925"/>
                  </a:lnTo>
                  <a:lnTo>
                    <a:pt x="25529" y="2951"/>
                  </a:lnTo>
                  <a:lnTo>
                    <a:pt x="25661" y="3030"/>
                  </a:lnTo>
                  <a:lnTo>
                    <a:pt x="25767" y="3162"/>
                  </a:lnTo>
                  <a:lnTo>
                    <a:pt x="25846" y="3293"/>
                  </a:lnTo>
                  <a:lnTo>
                    <a:pt x="25846" y="3320"/>
                  </a:lnTo>
                  <a:lnTo>
                    <a:pt x="25819" y="3399"/>
                  </a:lnTo>
                  <a:lnTo>
                    <a:pt x="25793" y="3504"/>
                  </a:lnTo>
                  <a:lnTo>
                    <a:pt x="25740" y="3583"/>
                  </a:lnTo>
                  <a:lnTo>
                    <a:pt x="25688" y="3636"/>
                  </a:lnTo>
                  <a:lnTo>
                    <a:pt x="25635" y="3689"/>
                  </a:lnTo>
                  <a:lnTo>
                    <a:pt x="25556" y="3741"/>
                  </a:lnTo>
                  <a:lnTo>
                    <a:pt x="25450" y="3768"/>
                  </a:lnTo>
                  <a:lnTo>
                    <a:pt x="25345" y="3794"/>
                  </a:lnTo>
                  <a:lnTo>
                    <a:pt x="25266" y="3768"/>
                  </a:lnTo>
                  <a:lnTo>
                    <a:pt x="25161" y="3741"/>
                  </a:lnTo>
                  <a:lnTo>
                    <a:pt x="25082" y="3689"/>
                  </a:lnTo>
                  <a:lnTo>
                    <a:pt x="25029" y="3636"/>
                  </a:lnTo>
                  <a:lnTo>
                    <a:pt x="24976" y="3583"/>
                  </a:lnTo>
                  <a:lnTo>
                    <a:pt x="24924" y="3504"/>
                  </a:lnTo>
                  <a:lnTo>
                    <a:pt x="24897" y="3399"/>
                  </a:lnTo>
                  <a:lnTo>
                    <a:pt x="24871" y="3320"/>
                  </a:lnTo>
                  <a:lnTo>
                    <a:pt x="24897" y="3214"/>
                  </a:lnTo>
                  <a:lnTo>
                    <a:pt x="24924" y="3135"/>
                  </a:lnTo>
                  <a:lnTo>
                    <a:pt x="24976" y="3030"/>
                  </a:lnTo>
                  <a:lnTo>
                    <a:pt x="25029" y="2977"/>
                  </a:lnTo>
                  <a:lnTo>
                    <a:pt x="25082" y="2925"/>
                  </a:lnTo>
                  <a:lnTo>
                    <a:pt x="25161" y="2872"/>
                  </a:lnTo>
                  <a:lnTo>
                    <a:pt x="25266" y="2845"/>
                  </a:lnTo>
                  <a:close/>
                  <a:moveTo>
                    <a:pt x="18811" y="2714"/>
                  </a:moveTo>
                  <a:lnTo>
                    <a:pt x="18706" y="2740"/>
                  </a:lnTo>
                  <a:lnTo>
                    <a:pt x="18601" y="2819"/>
                  </a:lnTo>
                  <a:lnTo>
                    <a:pt x="18522" y="2872"/>
                  </a:lnTo>
                  <a:lnTo>
                    <a:pt x="18443" y="2977"/>
                  </a:lnTo>
                  <a:lnTo>
                    <a:pt x="18390" y="3083"/>
                  </a:lnTo>
                  <a:lnTo>
                    <a:pt x="18364" y="3188"/>
                  </a:lnTo>
                  <a:lnTo>
                    <a:pt x="18337" y="3320"/>
                  </a:lnTo>
                  <a:lnTo>
                    <a:pt x="18364" y="3451"/>
                  </a:lnTo>
                  <a:lnTo>
                    <a:pt x="18390" y="3557"/>
                  </a:lnTo>
                  <a:lnTo>
                    <a:pt x="18443" y="3662"/>
                  </a:lnTo>
                  <a:lnTo>
                    <a:pt x="18522" y="3741"/>
                  </a:lnTo>
                  <a:lnTo>
                    <a:pt x="18627" y="3820"/>
                  </a:lnTo>
                  <a:lnTo>
                    <a:pt x="18732" y="3873"/>
                  </a:lnTo>
                  <a:lnTo>
                    <a:pt x="18838" y="3926"/>
                  </a:lnTo>
                  <a:lnTo>
                    <a:pt x="18970" y="3926"/>
                  </a:lnTo>
                  <a:lnTo>
                    <a:pt x="18970" y="4005"/>
                  </a:lnTo>
                  <a:lnTo>
                    <a:pt x="19049" y="4005"/>
                  </a:lnTo>
                  <a:lnTo>
                    <a:pt x="19154" y="3978"/>
                  </a:lnTo>
                  <a:lnTo>
                    <a:pt x="19259" y="3926"/>
                  </a:lnTo>
                  <a:lnTo>
                    <a:pt x="19365" y="3847"/>
                  </a:lnTo>
                  <a:lnTo>
                    <a:pt x="19444" y="3768"/>
                  </a:lnTo>
                  <a:lnTo>
                    <a:pt x="19496" y="3662"/>
                  </a:lnTo>
                  <a:lnTo>
                    <a:pt x="19549" y="3557"/>
                  </a:lnTo>
                  <a:lnTo>
                    <a:pt x="19575" y="3425"/>
                  </a:lnTo>
                  <a:lnTo>
                    <a:pt x="19575" y="3320"/>
                  </a:lnTo>
                  <a:lnTo>
                    <a:pt x="19549" y="3188"/>
                  </a:lnTo>
                  <a:lnTo>
                    <a:pt x="19523" y="3083"/>
                  </a:lnTo>
                  <a:lnTo>
                    <a:pt x="19444" y="2977"/>
                  </a:lnTo>
                  <a:lnTo>
                    <a:pt x="19391" y="2872"/>
                  </a:lnTo>
                  <a:lnTo>
                    <a:pt x="19286" y="2793"/>
                  </a:lnTo>
                  <a:lnTo>
                    <a:pt x="19180" y="2740"/>
                  </a:lnTo>
                  <a:lnTo>
                    <a:pt x="19075" y="2714"/>
                  </a:lnTo>
                  <a:close/>
                  <a:moveTo>
                    <a:pt x="25240" y="2714"/>
                  </a:moveTo>
                  <a:lnTo>
                    <a:pt x="25108" y="2740"/>
                  </a:lnTo>
                  <a:lnTo>
                    <a:pt x="25029" y="2819"/>
                  </a:lnTo>
                  <a:lnTo>
                    <a:pt x="24924" y="2872"/>
                  </a:lnTo>
                  <a:lnTo>
                    <a:pt x="24844" y="2977"/>
                  </a:lnTo>
                  <a:lnTo>
                    <a:pt x="24792" y="3083"/>
                  </a:lnTo>
                  <a:lnTo>
                    <a:pt x="24765" y="3188"/>
                  </a:lnTo>
                  <a:lnTo>
                    <a:pt x="24739" y="3320"/>
                  </a:lnTo>
                  <a:lnTo>
                    <a:pt x="24765" y="3425"/>
                  </a:lnTo>
                  <a:lnTo>
                    <a:pt x="24792" y="3557"/>
                  </a:lnTo>
                  <a:lnTo>
                    <a:pt x="24844" y="3662"/>
                  </a:lnTo>
                  <a:lnTo>
                    <a:pt x="24924" y="3741"/>
                  </a:lnTo>
                  <a:lnTo>
                    <a:pt x="25029" y="3820"/>
                  </a:lnTo>
                  <a:lnTo>
                    <a:pt x="25108" y="3873"/>
                  </a:lnTo>
                  <a:lnTo>
                    <a:pt x="25240" y="3899"/>
                  </a:lnTo>
                  <a:lnTo>
                    <a:pt x="25345" y="3926"/>
                  </a:lnTo>
                  <a:lnTo>
                    <a:pt x="25371" y="4005"/>
                  </a:lnTo>
                  <a:lnTo>
                    <a:pt x="25450" y="4005"/>
                  </a:lnTo>
                  <a:lnTo>
                    <a:pt x="25556" y="3978"/>
                  </a:lnTo>
                  <a:lnTo>
                    <a:pt x="25688" y="3926"/>
                  </a:lnTo>
                  <a:lnTo>
                    <a:pt x="25767" y="3847"/>
                  </a:lnTo>
                  <a:lnTo>
                    <a:pt x="25846" y="3768"/>
                  </a:lnTo>
                  <a:lnTo>
                    <a:pt x="25925" y="3662"/>
                  </a:lnTo>
                  <a:lnTo>
                    <a:pt x="25951" y="3557"/>
                  </a:lnTo>
                  <a:lnTo>
                    <a:pt x="25977" y="3425"/>
                  </a:lnTo>
                  <a:lnTo>
                    <a:pt x="25977" y="3320"/>
                  </a:lnTo>
                  <a:lnTo>
                    <a:pt x="25951" y="3188"/>
                  </a:lnTo>
                  <a:lnTo>
                    <a:pt x="25925" y="3083"/>
                  </a:lnTo>
                  <a:lnTo>
                    <a:pt x="25872" y="2977"/>
                  </a:lnTo>
                  <a:lnTo>
                    <a:pt x="25793" y="2872"/>
                  </a:lnTo>
                  <a:lnTo>
                    <a:pt x="25688" y="2819"/>
                  </a:lnTo>
                  <a:lnTo>
                    <a:pt x="25608" y="2740"/>
                  </a:lnTo>
                  <a:lnTo>
                    <a:pt x="25477" y="2714"/>
                  </a:lnTo>
                  <a:close/>
                  <a:moveTo>
                    <a:pt x="14991" y="4821"/>
                  </a:moveTo>
                  <a:lnTo>
                    <a:pt x="14991" y="4900"/>
                  </a:lnTo>
                  <a:lnTo>
                    <a:pt x="15149" y="4927"/>
                  </a:lnTo>
                  <a:lnTo>
                    <a:pt x="15308" y="5006"/>
                  </a:lnTo>
                  <a:lnTo>
                    <a:pt x="15387" y="5138"/>
                  </a:lnTo>
                  <a:lnTo>
                    <a:pt x="15439" y="5296"/>
                  </a:lnTo>
                  <a:lnTo>
                    <a:pt x="15439" y="5401"/>
                  </a:lnTo>
                  <a:lnTo>
                    <a:pt x="15413" y="5480"/>
                  </a:lnTo>
                  <a:lnTo>
                    <a:pt x="15360" y="5559"/>
                  </a:lnTo>
                  <a:lnTo>
                    <a:pt x="15308" y="5638"/>
                  </a:lnTo>
                  <a:lnTo>
                    <a:pt x="15228" y="5691"/>
                  </a:lnTo>
                  <a:lnTo>
                    <a:pt x="15149" y="5743"/>
                  </a:lnTo>
                  <a:lnTo>
                    <a:pt x="15070" y="5770"/>
                  </a:lnTo>
                  <a:lnTo>
                    <a:pt x="14886" y="5770"/>
                  </a:lnTo>
                  <a:lnTo>
                    <a:pt x="14781" y="5743"/>
                  </a:lnTo>
                  <a:lnTo>
                    <a:pt x="14702" y="5691"/>
                  </a:lnTo>
                  <a:lnTo>
                    <a:pt x="14649" y="5638"/>
                  </a:lnTo>
                  <a:lnTo>
                    <a:pt x="14570" y="5559"/>
                  </a:lnTo>
                  <a:lnTo>
                    <a:pt x="14544" y="5480"/>
                  </a:lnTo>
                  <a:lnTo>
                    <a:pt x="14517" y="5375"/>
                  </a:lnTo>
                  <a:lnTo>
                    <a:pt x="14491" y="5296"/>
                  </a:lnTo>
                  <a:lnTo>
                    <a:pt x="14517" y="5190"/>
                  </a:lnTo>
                  <a:lnTo>
                    <a:pt x="14544" y="5111"/>
                  </a:lnTo>
                  <a:lnTo>
                    <a:pt x="14596" y="5032"/>
                  </a:lnTo>
                  <a:lnTo>
                    <a:pt x="14649" y="4953"/>
                  </a:lnTo>
                  <a:lnTo>
                    <a:pt x="14728" y="4900"/>
                  </a:lnTo>
                  <a:lnTo>
                    <a:pt x="14807" y="4848"/>
                  </a:lnTo>
                  <a:lnTo>
                    <a:pt x="14886" y="4821"/>
                  </a:lnTo>
                  <a:close/>
                  <a:moveTo>
                    <a:pt x="14965" y="4690"/>
                  </a:moveTo>
                  <a:lnTo>
                    <a:pt x="14860" y="4716"/>
                  </a:lnTo>
                  <a:lnTo>
                    <a:pt x="14728" y="4742"/>
                  </a:lnTo>
                  <a:lnTo>
                    <a:pt x="14623" y="4795"/>
                  </a:lnTo>
                  <a:lnTo>
                    <a:pt x="14544" y="4874"/>
                  </a:lnTo>
                  <a:lnTo>
                    <a:pt x="14464" y="4953"/>
                  </a:lnTo>
                  <a:lnTo>
                    <a:pt x="14412" y="5058"/>
                  </a:lnTo>
                  <a:lnTo>
                    <a:pt x="14385" y="5190"/>
                  </a:lnTo>
                  <a:lnTo>
                    <a:pt x="14359" y="5296"/>
                  </a:lnTo>
                  <a:lnTo>
                    <a:pt x="14385" y="5427"/>
                  </a:lnTo>
                  <a:lnTo>
                    <a:pt x="14412" y="5533"/>
                  </a:lnTo>
                  <a:lnTo>
                    <a:pt x="14464" y="5638"/>
                  </a:lnTo>
                  <a:lnTo>
                    <a:pt x="14544" y="5743"/>
                  </a:lnTo>
                  <a:lnTo>
                    <a:pt x="14649" y="5823"/>
                  </a:lnTo>
                  <a:lnTo>
                    <a:pt x="14754" y="5875"/>
                  </a:lnTo>
                  <a:lnTo>
                    <a:pt x="14860" y="5902"/>
                  </a:lnTo>
                  <a:lnTo>
                    <a:pt x="14991" y="5902"/>
                  </a:lnTo>
                  <a:lnTo>
                    <a:pt x="14991" y="5981"/>
                  </a:lnTo>
                  <a:lnTo>
                    <a:pt x="15044" y="5981"/>
                  </a:lnTo>
                  <a:lnTo>
                    <a:pt x="15176" y="5954"/>
                  </a:lnTo>
                  <a:lnTo>
                    <a:pt x="15281" y="5902"/>
                  </a:lnTo>
                  <a:lnTo>
                    <a:pt x="15387" y="5849"/>
                  </a:lnTo>
                  <a:lnTo>
                    <a:pt x="15466" y="5743"/>
                  </a:lnTo>
                  <a:lnTo>
                    <a:pt x="15518" y="5664"/>
                  </a:lnTo>
                  <a:lnTo>
                    <a:pt x="15571" y="5559"/>
                  </a:lnTo>
                  <a:lnTo>
                    <a:pt x="15597" y="5427"/>
                  </a:lnTo>
                  <a:lnTo>
                    <a:pt x="15597" y="5296"/>
                  </a:lnTo>
                  <a:lnTo>
                    <a:pt x="15571" y="5164"/>
                  </a:lnTo>
                  <a:lnTo>
                    <a:pt x="15545" y="5058"/>
                  </a:lnTo>
                  <a:lnTo>
                    <a:pt x="15492" y="4953"/>
                  </a:lnTo>
                  <a:lnTo>
                    <a:pt x="15413" y="4874"/>
                  </a:lnTo>
                  <a:lnTo>
                    <a:pt x="15308" y="4795"/>
                  </a:lnTo>
                  <a:lnTo>
                    <a:pt x="15202" y="4742"/>
                  </a:lnTo>
                  <a:lnTo>
                    <a:pt x="15097" y="4690"/>
                  </a:lnTo>
                  <a:close/>
                  <a:moveTo>
                    <a:pt x="21420" y="5164"/>
                  </a:moveTo>
                  <a:lnTo>
                    <a:pt x="21446" y="5243"/>
                  </a:lnTo>
                  <a:lnTo>
                    <a:pt x="21604" y="5269"/>
                  </a:lnTo>
                  <a:lnTo>
                    <a:pt x="21736" y="5375"/>
                  </a:lnTo>
                  <a:lnTo>
                    <a:pt x="21841" y="5480"/>
                  </a:lnTo>
                  <a:lnTo>
                    <a:pt x="21894" y="5638"/>
                  </a:lnTo>
                  <a:lnTo>
                    <a:pt x="21894" y="5664"/>
                  </a:lnTo>
                  <a:lnTo>
                    <a:pt x="21867" y="5743"/>
                  </a:lnTo>
                  <a:lnTo>
                    <a:pt x="21841" y="5849"/>
                  </a:lnTo>
                  <a:lnTo>
                    <a:pt x="21815" y="5928"/>
                  </a:lnTo>
                  <a:lnTo>
                    <a:pt x="21736" y="5981"/>
                  </a:lnTo>
                  <a:lnTo>
                    <a:pt x="21683" y="6060"/>
                  </a:lnTo>
                  <a:lnTo>
                    <a:pt x="21604" y="6086"/>
                  </a:lnTo>
                  <a:lnTo>
                    <a:pt x="21499" y="6112"/>
                  </a:lnTo>
                  <a:lnTo>
                    <a:pt x="21314" y="6112"/>
                  </a:lnTo>
                  <a:lnTo>
                    <a:pt x="21235" y="6086"/>
                  </a:lnTo>
                  <a:lnTo>
                    <a:pt x="21156" y="6033"/>
                  </a:lnTo>
                  <a:lnTo>
                    <a:pt x="21077" y="5981"/>
                  </a:lnTo>
                  <a:lnTo>
                    <a:pt x="21024" y="5902"/>
                  </a:lnTo>
                  <a:lnTo>
                    <a:pt x="20972" y="5823"/>
                  </a:lnTo>
                  <a:lnTo>
                    <a:pt x="20945" y="5743"/>
                  </a:lnTo>
                  <a:lnTo>
                    <a:pt x="20945" y="5638"/>
                  </a:lnTo>
                  <a:lnTo>
                    <a:pt x="20945" y="5559"/>
                  </a:lnTo>
                  <a:lnTo>
                    <a:pt x="20972" y="5454"/>
                  </a:lnTo>
                  <a:lnTo>
                    <a:pt x="21024" y="5375"/>
                  </a:lnTo>
                  <a:lnTo>
                    <a:pt x="21077" y="5322"/>
                  </a:lnTo>
                  <a:lnTo>
                    <a:pt x="21156" y="5243"/>
                  </a:lnTo>
                  <a:lnTo>
                    <a:pt x="21235" y="5217"/>
                  </a:lnTo>
                  <a:lnTo>
                    <a:pt x="21314" y="5190"/>
                  </a:lnTo>
                  <a:lnTo>
                    <a:pt x="21420" y="5164"/>
                  </a:lnTo>
                  <a:close/>
                  <a:moveTo>
                    <a:pt x="21420" y="5032"/>
                  </a:moveTo>
                  <a:lnTo>
                    <a:pt x="21288" y="5058"/>
                  </a:lnTo>
                  <a:lnTo>
                    <a:pt x="21183" y="5085"/>
                  </a:lnTo>
                  <a:lnTo>
                    <a:pt x="21077" y="5164"/>
                  </a:lnTo>
                  <a:lnTo>
                    <a:pt x="20972" y="5217"/>
                  </a:lnTo>
                  <a:lnTo>
                    <a:pt x="20893" y="5322"/>
                  </a:lnTo>
                  <a:lnTo>
                    <a:pt x="20840" y="5427"/>
                  </a:lnTo>
                  <a:lnTo>
                    <a:pt x="20814" y="5533"/>
                  </a:lnTo>
                  <a:lnTo>
                    <a:pt x="20814" y="5664"/>
                  </a:lnTo>
                  <a:lnTo>
                    <a:pt x="20814" y="5796"/>
                  </a:lnTo>
                  <a:lnTo>
                    <a:pt x="20866" y="5902"/>
                  </a:lnTo>
                  <a:lnTo>
                    <a:pt x="20919" y="6007"/>
                  </a:lnTo>
                  <a:lnTo>
                    <a:pt x="20998" y="6086"/>
                  </a:lnTo>
                  <a:lnTo>
                    <a:pt x="21077" y="6165"/>
                  </a:lnTo>
                  <a:lnTo>
                    <a:pt x="21183" y="6218"/>
                  </a:lnTo>
                  <a:lnTo>
                    <a:pt x="21288" y="6244"/>
                  </a:lnTo>
                  <a:lnTo>
                    <a:pt x="21420" y="6270"/>
                  </a:lnTo>
                  <a:lnTo>
                    <a:pt x="21446" y="6323"/>
                  </a:lnTo>
                  <a:lnTo>
                    <a:pt x="21472" y="6323"/>
                  </a:lnTo>
                  <a:lnTo>
                    <a:pt x="21604" y="6297"/>
                  </a:lnTo>
                  <a:lnTo>
                    <a:pt x="21709" y="6244"/>
                  </a:lnTo>
                  <a:lnTo>
                    <a:pt x="21815" y="6191"/>
                  </a:lnTo>
                  <a:lnTo>
                    <a:pt x="21894" y="6112"/>
                  </a:lnTo>
                  <a:lnTo>
                    <a:pt x="21947" y="6007"/>
                  </a:lnTo>
                  <a:lnTo>
                    <a:pt x="21999" y="5902"/>
                  </a:lnTo>
                  <a:lnTo>
                    <a:pt x="22026" y="5770"/>
                  </a:lnTo>
                  <a:lnTo>
                    <a:pt x="22026" y="5664"/>
                  </a:lnTo>
                  <a:lnTo>
                    <a:pt x="22026" y="5638"/>
                  </a:lnTo>
                  <a:lnTo>
                    <a:pt x="22026" y="5533"/>
                  </a:lnTo>
                  <a:lnTo>
                    <a:pt x="21973" y="5401"/>
                  </a:lnTo>
                  <a:lnTo>
                    <a:pt x="21920" y="5322"/>
                  </a:lnTo>
                  <a:lnTo>
                    <a:pt x="21841" y="5217"/>
                  </a:lnTo>
                  <a:lnTo>
                    <a:pt x="21762" y="5138"/>
                  </a:lnTo>
                  <a:lnTo>
                    <a:pt x="21657" y="5085"/>
                  </a:lnTo>
                  <a:lnTo>
                    <a:pt x="21525" y="5058"/>
                  </a:lnTo>
                  <a:lnTo>
                    <a:pt x="21420" y="5032"/>
                  </a:lnTo>
                  <a:close/>
                  <a:moveTo>
                    <a:pt x="27769" y="5928"/>
                  </a:moveTo>
                  <a:lnTo>
                    <a:pt x="27795" y="5981"/>
                  </a:lnTo>
                  <a:lnTo>
                    <a:pt x="27953" y="6033"/>
                  </a:lnTo>
                  <a:lnTo>
                    <a:pt x="28111" y="6112"/>
                  </a:lnTo>
                  <a:lnTo>
                    <a:pt x="28190" y="6244"/>
                  </a:lnTo>
                  <a:lnTo>
                    <a:pt x="28243" y="6402"/>
                  </a:lnTo>
                  <a:lnTo>
                    <a:pt x="28243" y="6507"/>
                  </a:lnTo>
                  <a:lnTo>
                    <a:pt x="28217" y="6587"/>
                  </a:lnTo>
                  <a:lnTo>
                    <a:pt x="28164" y="6666"/>
                  </a:lnTo>
                  <a:lnTo>
                    <a:pt x="28111" y="6745"/>
                  </a:lnTo>
                  <a:lnTo>
                    <a:pt x="28032" y="6797"/>
                  </a:lnTo>
                  <a:lnTo>
                    <a:pt x="27953" y="6850"/>
                  </a:lnTo>
                  <a:lnTo>
                    <a:pt x="27874" y="6876"/>
                  </a:lnTo>
                  <a:lnTo>
                    <a:pt x="27769" y="6876"/>
                  </a:lnTo>
                  <a:lnTo>
                    <a:pt x="27663" y="6850"/>
                  </a:lnTo>
                  <a:lnTo>
                    <a:pt x="27584" y="6824"/>
                  </a:lnTo>
                  <a:lnTo>
                    <a:pt x="27505" y="6797"/>
                  </a:lnTo>
                  <a:lnTo>
                    <a:pt x="27426" y="6718"/>
                  </a:lnTo>
                  <a:lnTo>
                    <a:pt x="27374" y="6666"/>
                  </a:lnTo>
                  <a:lnTo>
                    <a:pt x="27321" y="6587"/>
                  </a:lnTo>
                  <a:lnTo>
                    <a:pt x="27295" y="6481"/>
                  </a:lnTo>
                  <a:lnTo>
                    <a:pt x="27295" y="6402"/>
                  </a:lnTo>
                  <a:lnTo>
                    <a:pt x="27295" y="6297"/>
                  </a:lnTo>
                  <a:lnTo>
                    <a:pt x="27347" y="6218"/>
                  </a:lnTo>
                  <a:lnTo>
                    <a:pt x="27374" y="6139"/>
                  </a:lnTo>
                  <a:lnTo>
                    <a:pt x="27453" y="6060"/>
                  </a:lnTo>
                  <a:lnTo>
                    <a:pt x="27505" y="6007"/>
                  </a:lnTo>
                  <a:lnTo>
                    <a:pt x="27584" y="5954"/>
                  </a:lnTo>
                  <a:lnTo>
                    <a:pt x="27690" y="5928"/>
                  </a:lnTo>
                  <a:close/>
                  <a:moveTo>
                    <a:pt x="27637" y="5796"/>
                  </a:moveTo>
                  <a:lnTo>
                    <a:pt x="27532" y="5849"/>
                  </a:lnTo>
                  <a:lnTo>
                    <a:pt x="27426" y="5902"/>
                  </a:lnTo>
                  <a:lnTo>
                    <a:pt x="27347" y="5981"/>
                  </a:lnTo>
                  <a:lnTo>
                    <a:pt x="27268" y="6060"/>
                  </a:lnTo>
                  <a:lnTo>
                    <a:pt x="27216" y="6165"/>
                  </a:lnTo>
                  <a:lnTo>
                    <a:pt x="27163" y="6297"/>
                  </a:lnTo>
                  <a:lnTo>
                    <a:pt x="27163" y="6402"/>
                  </a:lnTo>
                  <a:lnTo>
                    <a:pt x="27163" y="6534"/>
                  </a:lnTo>
                  <a:lnTo>
                    <a:pt x="27216" y="6639"/>
                  </a:lnTo>
                  <a:lnTo>
                    <a:pt x="27268" y="6745"/>
                  </a:lnTo>
                  <a:lnTo>
                    <a:pt x="27347" y="6850"/>
                  </a:lnTo>
                  <a:lnTo>
                    <a:pt x="27426" y="6903"/>
                  </a:lnTo>
                  <a:lnTo>
                    <a:pt x="27532" y="6982"/>
                  </a:lnTo>
                  <a:lnTo>
                    <a:pt x="27663" y="7008"/>
                  </a:lnTo>
                  <a:lnTo>
                    <a:pt x="27769" y="7008"/>
                  </a:lnTo>
                  <a:lnTo>
                    <a:pt x="27795" y="7061"/>
                  </a:lnTo>
                  <a:lnTo>
                    <a:pt x="27821" y="7061"/>
                  </a:lnTo>
                  <a:lnTo>
                    <a:pt x="27927" y="7034"/>
                  </a:lnTo>
                  <a:lnTo>
                    <a:pt x="28059" y="7008"/>
                  </a:lnTo>
                  <a:lnTo>
                    <a:pt x="28164" y="6929"/>
                  </a:lnTo>
                  <a:lnTo>
                    <a:pt x="28243" y="6850"/>
                  </a:lnTo>
                  <a:lnTo>
                    <a:pt x="28296" y="6771"/>
                  </a:lnTo>
                  <a:lnTo>
                    <a:pt x="28348" y="6639"/>
                  </a:lnTo>
                  <a:lnTo>
                    <a:pt x="28375" y="6534"/>
                  </a:lnTo>
                  <a:lnTo>
                    <a:pt x="28375" y="6402"/>
                  </a:lnTo>
                  <a:lnTo>
                    <a:pt x="28375" y="6270"/>
                  </a:lnTo>
                  <a:lnTo>
                    <a:pt x="28322" y="6165"/>
                  </a:lnTo>
                  <a:lnTo>
                    <a:pt x="28269" y="6060"/>
                  </a:lnTo>
                  <a:lnTo>
                    <a:pt x="28190" y="5981"/>
                  </a:lnTo>
                  <a:lnTo>
                    <a:pt x="28111" y="5902"/>
                  </a:lnTo>
                  <a:lnTo>
                    <a:pt x="28006" y="5849"/>
                  </a:lnTo>
                  <a:lnTo>
                    <a:pt x="27901" y="5796"/>
                  </a:lnTo>
                  <a:close/>
                  <a:moveTo>
                    <a:pt x="18416" y="7351"/>
                  </a:moveTo>
                  <a:lnTo>
                    <a:pt x="18416" y="7403"/>
                  </a:lnTo>
                  <a:lnTo>
                    <a:pt x="18522" y="7403"/>
                  </a:lnTo>
                  <a:lnTo>
                    <a:pt x="18601" y="7430"/>
                  </a:lnTo>
                  <a:lnTo>
                    <a:pt x="18732" y="7535"/>
                  </a:lnTo>
                  <a:lnTo>
                    <a:pt x="18838" y="7667"/>
                  </a:lnTo>
                  <a:lnTo>
                    <a:pt x="18864" y="7746"/>
                  </a:lnTo>
                  <a:lnTo>
                    <a:pt x="18864" y="7825"/>
                  </a:lnTo>
                  <a:lnTo>
                    <a:pt x="18864" y="7930"/>
                  </a:lnTo>
                  <a:lnTo>
                    <a:pt x="18838" y="8009"/>
                  </a:lnTo>
                  <a:lnTo>
                    <a:pt x="18785" y="8088"/>
                  </a:lnTo>
                  <a:lnTo>
                    <a:pt x="18732" y="8167"/>
                  </a:lnTo>
                  <a:lnTo>
                    <a:pt x="18653" y="8220"/>
                  </a:lnTo>
                  <a:lnTo>
                    <a:pt x="18574" y="8273"/>
                  </a:lnTo>
                  <a:lnTo>
                    <a:pt x="18495" y="8299"/>
                  </a:lnTo>
                  <a:lnTo>
                    <a:pt x="18311" y="8299"/>
                  </a:lnTo>
                  <a:lnTo>
                    <a:pt x="18205" y="8273"/>
                  </a:lnTo>
                  <a:lnTo>
                    <a:pt x="18126" y="8220"/>
                  </a:lnTo>
                  <a:lnTo>
                    <a:pt x="18074" y="8167"/>
                  </a:lnTo>
                  <a:lnTo>
                    <a:pt x="17995" y="8088"/>
                  </a:lnTo>
                  <a:lnTo>
                    <a:pt x="17968" y="8009"/>
                  </a:lnTo>
                  <a:lnTo>
                    <a:pt x="17942" y="7930"/>
                  </a:lnTo>
                  <a:lnTo>
                    <a:pt x="17916" y="7825"/>
                  </a:lnTo>
                  <a:lnTo>
                    <a:pt x="17942" y="7719"/>
                  </a:lnTo>
                  <a:lnTo>
                    <a:pt x="17968" y="7640"/>
                  </a:lnTo>
                  <a:lnTo>
                    <a:pt x="18021" y="7561"/>
                  </a:lnTo>
                  <a:lnTo>
                    <a:pt x="18074" y="7482"/>
                  </a:lnTo>
                  <a:lnTo>
                    <a:pt x="18153" y="7430"/>
                  </a:lnTo>
                  <a:lnTo>
                    <a:pt x="18232" y="7377"/>
                  </a:lnTo>
                  <a:lnTo>
                    <a:pt x="18311" y="7351"/>
                  </a:lnTo>
                  <a:close/>
                  <a:moveTo>
                    <a:pt x="24265" y="7351"/>
                  </a:moveTo>
                  <a:lnTo>
                    <a:pt x="24291" y="7403"/>
                  </a:lnTo>
                  <a:lnTo>
                    <a:pt x="24449" y="7430"/>
                  </a:lnTo>
                  <a:lnTo>
                    <a:pt x="24581" y="7535"/>
                  </a:lnTo>
                  <a:lnTo>
                    <a:pt x="24686" y="7667"/>
                  </a:lnTo>
                  <a:lnTo>
                    <a:pt x="24739" y="7825"/>
                  </a:lnTo>
                  <a:lnTo>
                    <a:pt x="24739" y="7930"/>
                  </a:lnTo>
                  <a:lnTo>
                    <a:pt x="24713" y="8009"/>
                  </a:lnTo>
                  <a:lnTo>
                    <a:pt x="24660" y="8088"/>
                  </a:lnTo>
                  <a:lnTo>
                    <a:pt x="24607" y="8167"/>
                  </a:lnTo>
                  <a:lnTo>
                    <a:pt x="24528" y="8220"/>
                  </a:lnTo>
                  <a:lnTo>
                    <a:pt x="24449" y="8273"/>
                  </a:lnTo>
                  <a:lnTo>
                    <a:pt x="24344" y="8299"/>
                  </a:lnTo>
                  <a:lnTo>
                    <a:pt x="24160" y="8299"/>
                  </a:lnTo>
                  <a:lnTo>
                    <a:pt x="24080" y="8273"/>
                  </a:lnTo>
                  <a:lnTo>
                    <a:pt x="24001" y="8220"/>
                  </a:lnTo>
                  <a:lnTo>
                    <a:pt x="23922" y="8167"/>
                  </a:lnTo>
                  <a:lnTo>
                    <a:pt x="23870" y="8088"/>
                  </a:lnTo>
                  <a:lnTo>
                    <a:pt x="23817" y="8009"/>
                  </a:lnTo>
                  <a:lnTo>
                    <a:pt x="23791" y="7930"/>
                  </a:lnTo>
                  <a:lnTo>
                    <a:pt x="23791" y="7825"/>
                  </a:lnTo>
                  <a:lnTo>
                    <a:pt x="23791" y="7719"/>
                  </a:lnTo>
                  <a:lnTo>
                    <a:pt x="23843" y="7640"/>
                  </a:lnTo>
                  <a:lnTo>
                    <a:pt x="23870" y="7561"/>
                  </a:lnTo>
                  <a:lnTo>
                    <a:pt x="23922" y="7482"/>
                  </a:lnTo>
                  <a:lnTo>
                    <a:pt x="24001" y="7430"/>
                  </a:lnTo>
                  <a:lnTo>
                    <a:pt x="24080" y="7377"/>
                  </a:lnTo>
                  <a:lnTo>
                    <a:pt x="24186" y="7351"/>
                  </a:lnTo>
                  <a:close/>
                  <a:moveTo>
                    <a:pt x="18390" y="7219"/>
                  </a:moveTo>
                  <a:lnTo>
                    <a:pt x="18285" y="7245"/>
                  </a:lnTo>
                  <a:lnTo>
                    <a:pt x="18153" y="7271"/>
                  </a:lnTo>
                  <a:lnTo>
                    <a:pt x="18047" y="7324"/>
                  </a:lnTo>
                  <a:lnTo>
                    <a:pt x="17968" y="7403"/>
                  </a:lnTo>
                  <a:lnTo>
                    <a:pt x="17889" y="7509"/>
                  </a:lnTo>
                  <a:lnTo>
                    <a:pt x="17837" y="7614"/>
                  </a:lnTo>
                  <a:lnTo>
                    <a:pt x="17810" y="7719"/>
                  </a:lnTo>
                  <a:lnTo>
                    <a:pt x="17784" y="7851"/>
                  </a:lnTo>
                  <a:lnTo>
                    <a:pt x="17810" y="7956"/>
                  </a:lnTo>
                  <a:lnTo>
                    <a:pt x="17837" y="8088"/>
                  </a:lnTo>
                  <a:lnTo>
                    <a:pt x="17889" y="8194"/>
                  </a:lnTo>
                  <a:lnTo>
                    <a:pt x="17968" y="8273"/>
                  </a:lnTo>
                  <a:lnTo>
                    <a:pt x="18074" y="8352"/>
                  </a:lnTo>
                  <a:lnTo>
                    <a:pt x="18179" y="8404"/>
                  </a:lnTo>
                  <a:lnTo>
                    <a:pt x="18285" y="8431"/>
                  </a:lnTo>
                  <a:lnTo>
                    <a:pt x="18416" y="8457"/>
                  </a:lnTo>
                  <a:lnTo>
                    <a:pt x="18416" y="8483"/>
                  </a:lnTo>
                  <a:lnTo>
                    <a:pt x="18443" y="8483"/>
                  </a:lnTo>
                  <a:lnTo>
                    <a:pt x="18574" y="8457"/>
                  </a:lnTo>
                  <a:lnTo>
                    <a:pt x="18680" y="8431"/>
                  </a:lnTo>
                  <a:lnTo>
                    <a:pt x="18785" y="8352"/>
                  </a:lnTo>
                  <a:lnTo>
                    <a:pt x="18864" y="8273"/>
                  </a:lnTo>
                  <a:lnTo>
                    <a:pt x="18917" y="8194"/>
                  </a:lnTo>
                  <a:lnTo>
                    <a:pt x="18970" y="8088"/>
                  </a:lnTo>
                  <a:lnTo>
                    <a:pt x="18996" y="7956"/>
                  </a:lnTo>
                  <a:lnTo>
                    <a:pt x="19022" y="7825"/>
                  </a:lnTo>
                  <a:lnTo>
                    <a:pt x="18996" y="7693"/>
                  </a:lnTo>
                  <a:lnTo>
                    <a:pt x="18970" y="7588"/>
                  </a:lnTo>
                  <a:lnTo>
                    <a:pt x="18917" y="7482"/>
                  </a:lnTo>
                  <a:lnTo>
                    <a:pt x="18838" y="7403"/>
                  </a:lnTo>
                  <a:lnTo>
                    <a:pt x="18732" y="7324"/>
                  </a:lnTo>
                  <a:lnTo>
                    <a:pt x="18627" y="7271"/>
                  </a:lnTo>
                  <a:lnTo>
                    <a:pt x="18522" y="7245"/>
                  </a:lnTo>
                  <a:lnTo>
                    <a:pt x="18390" y="7219"/>
                  </a:lnTo>
                  <a:close/>
                  <a:moveTo>
                    <a:pt x="24265" y="7219"/>
                  </a:moveTo>
                  <a:lnTo>
                    <a:pt x="24133" y="7245"/>
                  </a:lnTo>
                  <a:lnTo>
                    <a:pt x="24028" y="7271"/>
                  </a:lnTo>
                  <a:lnTo>
                    <a:pt x="23922" y="7324"/>
                  </a:lnTo>
                  <a:lnTo>
                    <a:pt x="23817" y="7403"/>
                  </a:lnTo>
                  <a:lnTo>
                    <a:pt x="23764" y="7509"/>
                  </a:lnTo>
                  <a:lnTo>
                    <a:pt x="23712" y="7614"/>
                  </a:lnTo>
                  <a:lnTo>
                    <a:pt x="23659" y="7719"/>
                  </a:lnTo>
                  <a:lnTo>
                    <a:pt x="23659" y="7851"/>
                  </a:lnTo>
                  <a:lnTo>
                    <a:pt x="23659" y="7956"/>
                  </a:lnTo>
                  <a:lnTo>
                    <a:pt x="23712" y="8088"/>
                  </a:lnTo>
                  <a:lnTo>
                    <a:pt x="23764" y="8194"/>
                  </a:lnTo>
                  <a:lnTo>
                    <a:pt x="23843" y="8273"/>
                  </a:lnTo>
                  <a:lnTo>
                    <a:pt x="23922" y="8352"/>
                  </a:lnTo>
                  <a:lnTo>
                    <a:pt x="24028" y="8404"/>
                  </a:lnTo>
                  <a:lnTo>
                    <a:pt x="24160" y="8431"/>
                  </a:lnTo>
                  <a:lnTo>
                    <a:pt x="24265" y="8457"/>
                  </a:lnTo>
                  <a:lnTo>
                    <a:pt x="24291" y="8483"/>
                  </a:lnTo>
                  <a:lnTo>
                    <a:pt x="24318" y="8483"/>
                  </a:lnTo>
                  <a:lnTo>
                    <a:pt x="24423" y="8457"/>
                  </a:lnTo>
                  <a:lnTo>
                    <a:pt x="24528" y="8431"/>
                  </a:lnTo>
                  <a:lnTo>
                    <a:pt x="24634" y="8352"/>
                  </a:lnTo>
                  <a:lnTo>
                    <a:pt x="24739" y="8273"/>
                  </a:lnTo>
                  <a:lnTo>
                    <a:pt x="24792" y="8194"/>
                  </a:lnTo>
                  <a:lnTo>
                    <a:pt x="24844" y="8088"/>
                  </a:lnTo>
                  <a:lnTo>
                    <a:pt x="24871" y="7956"/>
                  </a:lnTo>
                  <a:lnTo>
                    <a:pt x="24871" y="7825"/>
                  </a:lnTo>
                  <a:lnTo>
                    <a:pt x="24871" y="7693"/>
                  </a:lnTo>
                  <a:lnTo>
                    <a:pt x="24818" y="7588"/>
                  </a:lnTo>
                  <a:lnTo>
                    <a:pt x="24765" y="7482"/>
                  </a:lnTo>
                  <a:lnTo>
                    <a:pt x="24686" y="7403"/>
                  </a:lnTo>
                  <a:lnTo>
                    <a:pt x="24607" y="7324"/>
                  </a:lnTo>
                  <a:lnTo>
                    <a:pt x="24502" y="7271"/>
                  </a:lnTo>
                  <a:lnTo>
                    <a:pt x="24397" y="7245"/>
                  </a:lnTo>
                  <a:lnTo>
                    <a:pt x="24265" y="7219"/>
                  </a:lnTo>
                  <a:close/>
                  <a:moveTo>
                    <a:pt x="12120" y="7904"/>
                  </a:moveTo>
                  <a:lnTo>
                    <a:pt x="12120" y="7956"/>
                  </a:lnTo>
                  <a:lnTo>
                    <a:pt x="12225" y="7956"/>
                  </a:lnTo>
                  <a:lnTo>
                    <a:pt x="12304" y="7983"/>
                  </a:lnTo>
                  <a:lnTo>
                    <a:pt x="12436" y="8062"/>
                  </a:lnTo>
                  <a:lnTo>
                    <a:pt x="12541" y="8194"/>
                  </a:lnTo>
                  <a:lnTo>
                    <a:pt x="12568" y="8273"/>
                  </a:lnTo>
                  <a:lnTo>
                    <a:pt x="12594" y="8378"/>
                  </a:lnTo>
                  <a:lnTo>
                    <a:pt x="12568" y="8483"/>
                  </a:lnTo>
                  <a:lnTo>
                    <a:pt x="12541" y="8562"/>
                  </a:lnTo>
                  <a:lnTo>
                    <a:pt x="12515" y="8641"/>
                  </a:lnTo>
                  <a:lnTo>
                    <a:pt x="12436" y="8720"/>
                  </a:lnTo>
                  <a:lnTo>
                    <a:pt x="12383" y="8773"/>
                  </a:lnTo>
                  <a:lnTo>
                    <a:pt x="12304" y="8826"/>
                  </a:lnTo>
                  <a:lnTo>
                    <a:pt x="12199" y="8852"/>
                  </a:lnTo>
                  <a:lnTo>
                    <a:pt x="12014" y="8852"/>
                  </a:lnTo>
                  <a:lnTo>
                    <a:pt x="11935" y="8826"/>
                  </a:lnTo>
                  <a:lnTo>
                    <a:pt x="11856" y="8773"/>
                  </a:lnTo>
                  <a:lnTo>
                    <a:pt x="11777" y="8720"/>
                  </a:lnTo>
                  <a:lnTo>
                    <a:pt x="11725" y="8641"/>
                  </a:lnTo>
                  <a:lnTo>
                    <a:pt x="11672" y="8562"/>
                  </a:lnTo>
                  <a:lnTo>
                    <a:pt x="11646" y="8483"/>
                  </a:lnTo>
                  <a:lnTo>
                    <a:pt x="11646" y="8378"/>
                  </a:lnTo>
                  <a:lnTo>
                    <a:pt x="11646" y="8273"/>
                  </a:lnTo>
                  <a:lnTo>
                    <a:pt x="11672" y="8194"/>
                  </a:lnTo>
                  <a:lnTo>
                    <a:pt x="11725" y="8115"/>
                  </a:lnTo>
                  <a:lnTo>
                    <a:pt x="11777" y="8036"/>
                  </a:lnTo>
                  <a:lnTo>
                    <a:pt x="11856" y="7983"/>
                  </a:lnTo>
                  <a:lnTo>
                    <a:pt x="11935" y="7930"/>
                  </a:lnTo>
                  <a:lnTo>
                    <a:pt x="12014" y="7904"/>
                  </a:lnTo>
                  <a:close/>
                  <a:moveTo>
                    <a:pt x="11988" y="7772"/>
                  </a:moveTo>
                  <a:lnTo>
                    <a:pt x="11883" y="7825"/>
                  </a:lnTo>
                  <a:lnTo>
                    <a:pt x="11777" y="7877"/>
                  </a:lnTo>
                  <a:lnTo>
                    <a:pt x="11672" y="7956"/>
                  </a:lnTo>
                  <a:lnTo>
                    <a:pt x="11593" y="8036"/>
                  </a:lnTo>
                  <a:lnTo>
                    <a:pt x="11540" y="8141"/>
                  </a:lnTo>
                  <a:lnTo>
                    <a:pt x="11514" y="8246"/>
                  </a:lnTo>
                  <a:lnTo>
                    <a:pt x="11487" y="8378"/>
                  </a:lnTo>
                  <a:lnTo>
                    <a:pt x="11514" y="8510"/>
                  </a:lnTo>
                  <a:lnTo>
                    <a:pt x="11540" y="8615"/>
                  </a:lnTo>
                  <a:lnTo>
                    <a:pt x="11593" y="8720"/>
                  </a:lnTo>
                  <a:lnTo>
                    <a:pt x="11672" y="8826"/>
                  </a:lnTo>
                  <a:lnTo>
                    <a:pt x="11777" y="8879"/>
                  </a:lnTo>
                  <a:lnTo>
                    <a:pt x="11883" y="8931"/>
                  </a:lnTo>
                  <a:lnTo>
                    <a:pt x="11988" y="8984"/>
                  </a:lnTo>
                  <a:lnTo>
                    <a:pt x="12120" y="8984"/>
                  </a:lnTo>
                  <a:lnTo>
                    <a:pt x="12120" y="9037"/>
                  </a:lnTo>
                  <a:lnTo>
                    <a:pt x="12146" y="9037"/>
                  </a:lnTo>
                  <a:lnTo>
                    <a:pt x="12278" y="9010"/>
                  </a:lnTo>
                  <a:lnTo>
                    <a:pt x="12383" y="8958"/>
                  </a:lnTo>
                  <a:lnTo>
                    <a:pt x="12489" y="8905"/>
                  </a:lnTo>
                  <a:lnTo>
                    <a:pt x="12568" y="8826"/>
                  </a:lnTo>
                  <a:lnTo>
                    <a:pt x="12647" y="8720"/>
                  </a:lnTo>
                  <a:lnTo>
                    <a:pt x="12699" y="8615"/>
                  </a:lnTo>
                  <a:lnTo>
                    <a:pt x="12726" y="8510"/>
                  </a:lnTo>
                  <a:lnTo>
                    <a:pt x="12726" y="8378"/>
                  </a:lnTo>
                  <a:lnTo>
                    <a:pt x="12699" y="8246"/>
                  </a:lnTo>
                  <a:lnTo>
                    <a:pt x="12673" y="8141"/>
                  </a:lnTo>
                  <a:lnTo>
                    <a:pt x="12620" y="8036"/>
                  </a:lnTo>
                  <a:lnTo>
                    <a:pt x="12541" y="7956"/>
                  </a:lnTo>
                  <a:lnTo>
                    <a:pt x="12462" y="7877"/>
                  </a:lnTo>
                  <a:lnTo>
                    <a:pt x="12357" y="7825"/>
                  </a:lnTo>
                  <a:lnTo>
                    <a:pt x="12225" y="7772"/>
                  </a:lnTo>
                  <a:close/>
                  <a:moveTo>
                    <a:pt x="30667" y="8457"/>
                  </a:moveTo>
                  <a:lnTo>
                    <a:pt x="30667" y="8483"/>
                  </a:lnTo>
                  <a:lnTo>
                    <a:pt x="30772" y="8483"/>
                  </a:lnTo>
                  <a:lnTo>
                    <a:pt x="30851" y="8510"/>
                  </a:lnTo>
                  <a:lnTo>
                    <a:pt x="30983" y="8615"/>
                  </a:lnTo>
                  <a:lnTo>
                    <a:pt x="31088" y="8747"/>
                  </a:lnTo>
                  <a:lnTo>
                    <a:pt x="31141" y="8826"/>
                  </a:lnTo>
                  <a:lnTo>
                    <a:pt x="31141" y="8905"/>
                  </a:lnTo>
                  <a:lnTo>
                    <a:pt x="31141" y="8931"/>
                  </a:lnTo>
                  <a:lnTo>
                    <a:pt x="31141" y="9010"/>
                  </a:lnTo>
                  <a:lnTo>
                    <a:pt x="31115" y="9116"/>
                  </a:lnTo>
                  <a:lnTo>
                    <a:pt x="31062" y="9195"/>
                  </a:lnTo>
                  <a:lnTo>
                    <a:pt x="31009" y="9274"/>
                  </a:lnTo>
                  <a:lnTo>
                    <a:pt x="30930" y="9326"/>
                  </a:lnTo>
                  <a:lnTo>
                    <a:pt x="30851" y="9353"/>
                  </a:lnTo>
                  <a:lnTo>
                    <a:pt x="30772" y="9379"/>
                  </a:lnTo>
                  <a:lnTo>
                    <a:pt x="30667" y="9405"/>
                  </a:lnTo>
                  <a:lnTo>
                    <a:pt x="30561" y="9379"/>
                  </a:lnTo>
                  <a:lnTo>
                    <a:pt x="30482" y="9353"/>
                  </a:lnTo>
                  <a:lnTo>
                    <a:pt x="30403" y="9300"/>
                  </a:lnTo>
                  <a:lnTo>
                    <a:pt x="30324" y="9247"/>
                  </a:lnTo>
                  <a:lnTo>
                    <a:pt x="30272" y="9195"/>
                  </a:lnTo>
                  <a:lnTo>
                    <a:pt x="30219" y="9089"/>
                  </a:lnTo>
                  <a:lnTo>
                    <a:pt x="30193" y="9010"/>
                  </a:lnTo>
                  <a:lnTo>
                    <a:pt x="30193" y="8905"/>
                  </a:lnTo>
                  <a:lnTo>
                    <a:pt x="30219" y="8826"/>
                  </a:lnTo>
                  <a:lnTo>
                    <a:pt x="30245" y="8720"/>
                  </a:lnTo>
                  <a:lnTo>
                    <a:pt x="30272" y="8641"/>
                  </a:lnTo>
                  <a:lnTo>
                    <a:pt x="30351" y="8589"/>
                  </a:lnTo>
                  <a:lnTo>
                    <a:pt x="30403" y="8536"/>
                  </a:lnTo>
                  <a:lnTo>
                    <a:pt x="30482" y="8483"/>
                  </a:lnTo>
                  <a:lnTo>
                    <a:pt x="30588" y="8457"/>
                  </a:lnTo>
                  <a:close/>
                  <a:moveTo>
                    <a:pt x="30535" y="8325"/>
                  </a:moveTo>
                  <a:lnTo>
                    <a:pt x="30430" y="8378"/>
                  </a:lnTo>
                  <a:lnTo>
                    <a:pt x="30324" y="8431"/>
                  </a:lnTo>
                  <a:lnTo>
                    <a:pt x="30245" y="8510"/>
                  </a:lnTo>
                  <a:lnTo>
                    <a:pt x="30166" y="8589"/>
                  </a:lnTo>
                  <a:lnTo>
                    <a:pt x="30114" y="8694"/>
                  </a:lnTo>
                  <a:lnTo>
                    <a:pt x="30061" y="8800"/>
                  </a:lnTo>
                  <a:lnTo>
                    <a:pt x="30061" y="8931"/>
                  </a:lnTo>
                  <a:lnTo>
                    <a:pt x="30061" y="9063"/>
                  </a:lnTo>
                  <a:lnTo>
                    <a:pt x="30114" y="9168"/>
                  </a:lnTo>
                  <a:lnTo>
                    <a:pt x="30166" y="9274"/>
                  </a:lnTo>
                  <a:lnTo>
                    <a:pt x="30245" y="9353"/>
                  </a:lnTo>
                  <a:lnTo>
                    <a:pt x="30324" y="9432"/>
                  </a:lnTo>
                  <a:lnTo>
                    <a:pt x="30430" y="9484"/>
                  </a:lnTo>
                  <a:lnTo>
                    <a:pt x="30561" y="9537"/>
                  </a:lnTo>
                  <a:lnTo>
                    <a:pt x="30667" y="9537"/>
                  </a:lnTo>
                  <a:lnTo>
                    <a:pt x="30667" y="9564"/>
                  </a:lnTo>
                  <a:lnTo>
                    <a:pt x="30693" y="9564"/>
                  </a:lnTo>
                  <a:lnTo>
                    <a:pt x="30825" y="9537"/>
                  </a:lnTo>
                  <a:lnTo>
                    <a:pt x="30930" y="9511"/>
                  </a:lnTo>
                  <a:lnTo>
                    <a:pt x="31036" y="9458"/>
                  </a:lnTo>
                  <a:lnTo>
                    <a:pt x="31115" y="9379"/>
                  </a:lnTo>
                  <a:lnTo>
                    <a:pt x="31194" y="9274"/>
                  </a:lnTo>
                  <a:lnTo>
                    <a:pt x="31246" y="9168"/>
                  </a:lnTo>
                  <a:lnTo>
                    <a:pt x="31273" y="9063"/>
                  </a:lnTo>
                  <a:lnTo>
                    <a:pt x="31273" y="8931"/>
                  </a:lnTo>
                  <a:lnTo>
                    <a:pt x="31273" y="8800"/>
                  </a:lnTo>
                  <a:lnTo>
                    <a:pt x="31220" y="8694"/>
                  </a:lnTo>
                  <a:lnTo>
                    <a:pt x="31167" y="8589"/>
                  </a:lnTo>
                  <a:lnTo>
                    <a:pt x="31088" y="8483"/>
                  </a:lnTo>
                  <a:lnTo>
                    <a:pt x="31009" y="8404"/>
                  </a:lnTo>
                  <a:lnTo>
                    <a:pt x="30904" y="8352"/>
                  </a:lnTo>
                  <a:lnTo>
                    <a:pt x="30798" y="8325"/>
                  </a:lnTo>
                  <a:close/>
                  <a:moveTo>
                    <a:pt x="27057" y="9616"/>
                  </a:moveTo>
                  <a:lnTo>
                    <a:pt x="27057" y="9643"/>
                  </a:lnTo>
                  <a:lnTo>
                    <a:pt x="27163" y="9643"/>
                  </a:lnTo>
                  <a:lnTo>
                    <a:pt x="27242" y="9669"/>
                  </a:lnTo>
                  <a:lnTo>
                    <a:pt x="27321" y="9722"/>
                  </a:lnTo>
                  <a:lnTo>
                    <a:pt x="27400" y="9774"/>
                  </a:lnTo>
                  <a:lnTo>
                    <a:pt x="27453" y="9827"/>
                  </a:lnTo>
                  <a:lnTo>
                    <a:pt x="27505" y="9906"/>
                  </a:lnTo>
                  <a:lnTo>
                    <a:pt x="27532" y="9985"/>
                  </a:lnTo>
                  <a:lnTo>
                    <a:pt x="27532" y="10090"/>
                  </a:lnTo>
                  <a:lnTo>
                    <a:pt x="27532" y="10169"/>
                  </a:lnTo>
                  <a:lnTo>
                    <a:pt x="27505" y="10249"/>
                  </a:lnTo>
                  <a:lnTo>
                    <a:pt x="27453" y="10328"/>
                  </a:lnTo>
                  <a:lnTo>
                    <a:pt x="27400" y="10407"/>
                  </a:lnTo>
                  <a:lnTo>
                    <a:pt x="27347" y="10459"/>
                  </a:lnTo>
                  <a:lnTo>
                    <a:pt x="27268" y="10512"/>
                  </a:lnTo>
                  <a:lnTo>
                    <a:pt x="27163" y="10538"/>
                  </a:lnTo>
                  <a:lnTo>
                    <a:pt x="26978" y="10538"/>
                  </a:lnTo>
                  <a:lnTo>
                    <a:pt x="26899" y="10512"/>
                  </a:lnTo>
                  <a:lnTo>
                    <a:pt x="26820" y="10459"/>
                  </a:lnTo>
                  <a:lnTo>
                    <a:pt x="26741" y="10407"/>
                  </a:lnTo>
                  <a:lnTo>
                    <a:pt x="26689" y="10354"/>
                  </a:lnTo>
                  <a:lnTo>
                    <a:pt x="26636" y="10275"/>
                  </a:lnTo>
                  <a:lnTo>
                    <a:pt x="26610" y="10169"/>
                  </a:lnTo>
                  <a:lnTo>
                    <a:pt x="26610" y="10090"/>
                  </a:lnTo>
                  <a:lnTo>
                    <a:pt x="26610" y="9985"/>
                  </a:lnTo>
                  <a:lnTo>
                    <a:pt x="26636" y="9906"/>
                  </a:lnTo>
                  <a:lnTo>
                    <a:pt x="26689" y="9827"/>
                  </a:lnTo>
                  <a:lnTo>
                    <a:pt x="26741" y="9748"/>
                  </a:lnTo>
                  <a:lnTo>
                    <a:pt x="26794" y="9695"/>
                  </a:lnTo>
                  <a:lnTo>
                    <a:pt x="26873" y="9643"/>
                  </a:lnTo>
                  <a:lnTo>
                    <a:pt x="26978" y="9616"/>
                  </a:lnTo>
                  <a:close/>
                  <a:moveTo>
                    <a:pt x="27084" y="9484"/>
                  </a:moveTo>
                  <a:lnTo>
                    <a:pt x="26952" y="9511"/>
                  </a:lnTo>
                  <a:lnTo>
                    <a:pt x="26847" y="9537"/>
                  </a:lnTo>
                  <a:lnTo>
                    <a:pt x="26741" y="9590"/>
                  </a:lnTo>
                  <a:lnTo>
                    <a:pt x="26636" y="9669"/>
                  </a:lnTo>
                  <a:lnTo>
                    <a:pt x="26583" y="9748"/>
                  </a:lnTo>
                  <a:lnTo>
                    <a:pt x="26504" y="9853"/>
                  </a:lnTo>
                  <a:lnTo>
                    <a:pt x="26478" y="9959"/>
                  </a:lnTo>
                  <a:lnTo>
                    <a:pt x="26478" y="10090"/>
                  </a:lnTo>
                  <a:lnTo>
                    <a:pt x="26478" y="10222"/>
                  </a:lnTo>
                  <a:lnTo>
                    <a:pt x="26504" y="10328"/>
                  </a:lnTo>
                  <a:lnTo>
                    <a:pt x="26557" y="10433"/>
                  </a:lnTo>
                  <a:lnTo>
                    <a:pt x="26636" y="10512"/>
                  </a:lnTo>
                  <a:lnTo>
                    <a:pt x="26741" y="10591"/>
                  </a:lnTo>
                  <a:lnTo>
                    <a:pt x="26820" y="10644"/>
                  </a:lnTo>
                  <a:lnTo>
                    <a:pt x="26952" y="10696"/>
                  </a:lnTo>
                  <a:lnTo>
                    <a:pt x="27057" y="10696"/>
                  </a:lnTo>
                  <a:lnTo>
                    <a:pt x="27057" y="10723"/>
                  </a:lnTo>
                  <a:lnTo>
                    <a:pt x="27084" y="10723"/>
                  </a:lnTo>
                  <a:lnTo>
                    <a:pt x="27216" y="10696"/>
                  </a:lnTo>
                  <a:lnTo>
                    <a:pt x="27321" y="10670"/>
                  </a:lnTo>
                  <a:lnTo>
                    <a:pt x="27426" y="10591"/>
                  </a:lnTo>
                  <a:lnTo>
                    <a:pt x="27505" y="10538"/>
                  </a:lnTo>
                  <a:lnTo>
                    <a:pt x="27584" y="10433"/>
                  </a:lnTo>
                  <a:lnTo>
                    <a:pt x="27637" y="10328"/>
                  </a:lnTo>
                  <a:lnTo>
                    <a:pt x="27663" y="10222"/>
                  </a:lnTo>
                  <a:lnTo>
                    <a:pt x="27690" y="10090"/>
                  </a:lnTo>
                  <a:lnTo>
                    <a:pt x="27663" y="9985"/>
                  </a:lnTo>
                  <a:lnTo>
                    <a:pt x="27637" y="9853"/>
                  </a:lnTo>
                  <a:lnTo>
                    <a:pt x="27584" y="9748"/>
                  </a:lnTo>
                  <a:lnTo>
                    <a:pt x="27505" y="9669"/>
                  </a:lnTo>
                  <a:lnTo>
                    <a:pt x="27426" y="9590"/>
                  </a:lnTo>
                  <a:lnTo>
                    <a:pt x="27321" y="9537"/>
                  </a:lnTo>
                  <a:lnTo>
                    <a:pt x="27189" y="9511"/>
                  </a:lnTo>
                  <a:lnTo>
                    <a:pt x="27084" y="9484"/>
                  </a:lnTo>
                  <a:close/>
                  <a:moveTo>
                    <a:pt x="15624" y="9853"/>
                  </a:moveTo>
                  <a:lnTo>
                    <a:pt x="15729" y="9906"/>
                  </a:lnTo>
                  <a:lnTo>
                    <a:pt x="15808" y="9932"/>
                  </a:lnTo>
                  <a:lnTo>
                    <a:pt x="15861" y="9985"/>
                  </a:lnTo>
                  <a:lnTo>
                    <a:pt x="15940" y="10064"/>
                  </a:lnTo>
                  <a:lnTo>
                    <a:pt x="15966" y="10143"/>
                  </a:lnTo>
                  <a:lnTo>
                    <a:pt x="15992" y="10222"/>
                  </a:lnTo>
                  <a:lnTo>
                    <a:pt x="16019" y="10328"/>
                  </a:lnTo>
                  <a:lnTo>
                    <a:pt x="15992" y="10433"/>
                  </a:lnTo>
                  <a:lnTo>
                    <a:pt x="15966" y="10512"/>
                  </a:lnTo>
                  <a:lnTo>
                    <a:pt x="15913" y="10591"/>
                  </a:lnTo>
                  <a:lnTo>
                    <a:pt x="15861" y="10670"/>
                  </a:lnTo>
                  <a:lnTo>
                    <a:pt x="15808" y="10723"/>
                  </a:lnTo>
                  <a:lnTo>
                    <a:pt x="15703" y="10775"/>
                  </a:lnTo>
                  <a:lnTo>
                    <a:pt x="15624" y="10802"/>
                  </a:lnTo>
                  <a:lnTo>
                    <a:pt x="15439" y="10802"/>
                  </a:lnTo>
                  <a:lnTo>
                    <a:pt x="15334" y="10775"/>
                  </a:lnTo>
                  <a:lnTo>
                    <a:pt x="15255" y="10723"/>
                  </a:lnTo>
                  <a:lnTo>
                    <a:pt x="15202" y="10670"/>
                  </a:lnTo>
                  <a:lnTo>
                    <a:pt x="15149" y="10591"/>
                  </a:lnTo>
                  <a:lnTo>
                    <a:pt x="15097" y="10512"/>
                  </a:lnTo>
                  <a:lnTo>
                    <a:pt x="15070" y="10433"/>
                  </a:lnTo>
                  <a:lnTo>
                    <a:pt x="15070" y="10328"/>
                  </a:lnTo>
                  <a:lnTo>
                    <a:pt x="15070" y="10222"/>
                  </a:lnTo>
                  <a:lnTo>
                    <a:pt x="15097" y="10143"/>
                  </a:lnTo>
                  <a:lnTo>
                    <a:pt x="15149" y="10064"/>
                  </a:lnTo>
                  <a:lnTo>
                    <a:pt x="15202" y="9985"/>
                  </a:lnTo>
                  <a:lnTo>
                    <a:pt x="15281" y="9932"/>
                  </a:lnTo>
                  <a:lnTo>
                    <a:pt x="15360" y="9880"/>
                  </a:lnTo>
                  <a:lnTo>
                    <a:pt x="15439" y="9853"/>
                  </a:lnTo>
                  <a:close/>
                  <a:moveTo>
                    <a:pt x="15518" y="9722"/>
                  </a:moveTo>
                  <a:lnTo>
                    <a:pt x="15413" y="9748"/>
                  </a:lnTo>
                  <a:lnTo>
                    <a:pt x="15281" y="9774"/>
                  </a:lnTo>
                  <a:lnTo>
                    <a:pt x="15176" y="9827"/>
                  </a:lnTo>
                  <a:lnTo>
                    <a:pt x="15097" y="9906"/>
                  </a:lnTo>
                  <a:lnTo>
                    <a:pt x="15018" y="10011"/>
                  </a:lnTo>
                  <a:lnTo>
                    <a:pt x="14965" y="10090"/>
                  </a:lnTo>
                  <a:lnTo>
                    <a:pt x="14939" y="10222"/>
                  </a:lnTo>
                  <a:lnTo>
                    <a:pt x="14912" y="10354"/>
                  </a:lnTo>
                  <a:lnTo>
                    <a:pt x="14939" y="10459"/>
                  </a:lnTo>
                  <a:lnTo>
                    <a:pt x="14965" y="10591"/>
                  </a:lnTo>
                  <a:lnTo>
                    <a:pt x="15018" y="10670"/>
                  </a:lnTo>
                  <a:lnTo>
                    <a:pt x="15097" y="10775"/>
                  </a:lnTo>
                  <a:lnTo>
                    <a:pt x="15202" y="10854"/>
                  </a:lnTo>
                  <a:lnTo>
                    <a:pt x="15308" y="10907"/>
                  </a:lnTo>
                  <a:lnTo>
                    <a:pt x="15413" y="10933"/>
                  </a:lnTo>
                  <a:lnTo>
                    <a:pt x="15545" y="10960"/>
                  </a:lnTo>
                  <a:lnTo>
                    <a:pt x="15650" y="10933"/>
                  </a:lnTo>
                  <a:lnTo>
                    <a:pt x="15782" y="10907"/>
                  </a:lnTo>
                  <a:lnTo>
                    <a:pt x="15887" y="10854"/>
                  </a:lnTo>
                  <a:lnTo>
                    <a:pt x="15966" y="10775"/>
                  </a:lnTo>
                  <a:lnTo>
                    <a:pt x="16045" y="10670"/>
                  </a:lnTo>
                  <a:lnTo>
                    <a:pt x="16098" y="10565"/>
                  </a:lnTo>
                  <a:lnTo>
                    <a:pt x="16124" y="10459"/>
                  </a:lnTo>
                  <a:lnTo>
                    <a:pt x="16151" y="10354"/>
                  </a:lnTo>
                  <a:lnTo>
                    <a:pt x="16151" y="10328"/>
                  </a:lnTo>
                  <a:lnTo>
                    <a:pt x="16124" y="10196"/>
                  </a:lnTo>
                  <a:lnTo>
                    <a:pt x="16098" y="10090"/>
                  </a:lnTo>
                  <a:lnTo>
                    <a:pt x="16045" y="9985"/>
                  </a:lnTo>
                  <a:lnTo>
                    <a:pt x="15966" y="9906"/>
                  </a:lnTo>
                  <a:lnTo>
                    <a:pt x="15861" y="9827"/>
                  </a:lnTo>
                  <a:lnTo>
                    <a:pt x="15755" y="9774"/>
                  </a:lnTo>
                  <a:lnTo>
                    <a:pt x="15650" y="9748"/>
                  </a:lnTo>
                  <a:lnTo>
                    <a:pt x="15518" y="9722"/>
                  </a:lnTo>
                  <a:close/>
                  <a:moveTo>
                    <a:pt x="21288" y="10090"/>
                  </a:moveTo>
                  <a:lnTo>
                    <a:pt x="21262" y="10169"/>
                  </a:lnTo>
                  <a:lnTo>
                    <a:pt x="21341" y="10169"/>
                  </a:lnTo>
                  <a:lnTo>
                    <a:pt x="21420" y="10196"/>
                  </a:lnTo>
                  <a:lnTo>
                    <a:pt x="21499" y="10222"/>
                  </a:lnTo>
                  <a:lnTo>
                    <a:pt x="21578" y="10275"/>
                  </a:lnTo>
                  <a:lnTo>
                    <a:pt x="21657" y="10328"/>
                  </a:lnTo>
                  <a:lnTo>
                    <a:pt x="21683" y="10407"/>
                  </a:lnTo>
                  <a:lnTo>
                    <a:pt x="21736" y="10486"/>
                  </a:lnTo>
                  <a:lnTo>
                    <a:pt x="21762" y="10565"/>
                  </a:lnTo>
                  <a:lnTo>
                    <a:pt x="21762" y="10591"/>
                  </a:lnTo>
                  <a:lnTo>
                    <a:pt x="21736" y="10670"/>
                  </a:lnTo>
                  <a:lnTo>
                    <a:pt x="21709" y="10775"/>
                  </a:lnTo>
                  <a:lnTo>
                    <a:pt x="21657" y="10854"/>
                  </a:lnTo>
                  <a:lnTo>
                    <a:pt x="21604" y="10907"/>
                  </a:lnTo>
                  <a:lnTo>
                    <a:pt x="21551" y="10986"/>
                  </a:lnTo>
                  <a:lnTo>
                    <a:pt x="21446" y="11013"/>
                  </a:lnTo>
                  <a:lnTo>
                    <a:pt x="21367" y="11039"/>
                  </a:lnTo>
                  <a:lnTo>
                    <a:pt x="21183" y="11039"/>
                  </a:lnTo>
                  <a:lnTo>
                    <a:pt x="21077" y="11013"/>
                  </a:lnTo>
                  <a:lnTo>
                    <a:pt x="20998" y="10960"/>
                  </a:lnTo>
                  <a:lnTo>
                    <a:pt x="20945" y="10907"/>
                  </a:lnTo>
                  <a:lnTo>
                    <a:pt x="20893" y="10828"/>
                  </a:lnTo>
                  <a:lnTo>
                    <a:pt x="20840" y="10749"/>
                  </a:lnTo>
                  <a:lnTo>
                    <a:pt x="20814" y="10670"/>
                  </a:lnTo>
                  <a:lnTo>
                    <a:pt x="20814" y="10565"/>
                  </a:lnTo>
                  <a:lnTo>
                    <a:pt x="20814" y="10486"/>
                  </a:lnTo>
                  <a:lnTo>
                    <a:pt x="20840" y="10380"/>
                  </a:lnTo>
                  <a:lnTo>
                    <a:pt x="20893" y="10301"/>
                  </a:lnTo>
                  <a:lnTo>
                    <a:pt x="20945" y="10249"/>
                  </a:lnTo>
                  <a:lnTo>
                    <a:pt x="21024" y="10169"/>
                  </a:lnTo>
                  <a:lnTo>
                    <a:pt x="21103" y="10143"/>
                  </a:lnTo>
                  <a:lnTo>
                    <a:pt x="21183" y="10117"/>
                  </a:lnTo>
                  <a:lnTo>
                    <a:pt x="21288" y="10090"/>
                  </a:lnTo>
                  <a:close/>
                  <a:moveTo>
                    <a:pt x="21262" y="9959"/>
                  </a:moveTo>
                  <a:lnTo>
                    <a:pt x="21156" y="9985"/>
                  </a:lnTo>
                  <a:lnTo>
                    <a:pt x="21024" y="10011"/>
                  </a:lnTo>
                  <a:lnTo>
                    <a:pt x="20945" y="10090"/>
                  </a:lnTo>
                  <a:lnTo>
                    <a:pt x="20840" y="10143"/>
                  </a:lnTo>
                  <a:lnTo>
                    <a:pt x="20761" y="10249"/>
                  </a:lnTo>
                  <a:lnTo>
                    <a:pt x="20708" y="10354"/>
                  </a:lnTo>
                  <a:lnTo>
                    <a:pt x="20682" y="10459"/>
                  </a:lnTo>
                  <a:lnTo>
                    <a:pt x="20656" y="10591"/>
                  </a:lnTo>
                  <a:lnTo>
                    <a:pt x="20682" y="10723"/>
                  </a:lnTo>
                  <a:lnTo>
                    <a:pt x="20708" y="10828"/>
                  </a:lnTo>
                  <a:lnTo>
                    <a:pt x="20787" y="10933"/>
                  </a:lnTo>
                  <a:lnTo>
                    <a:pt x="20840" y="11013"/>
                  </a:lnTo>
                  <a:lnTo>
                    <a:pt x="20945" y="11092"/>
                  </a:lnTo>
                  <a:lnTo>
                    <a:pt x="21051" y="11144"/>
                  </a:lnTo>
                  <a:lnTo>
                    <a:pt x="21156" y="11171"/>
                  </a:lnTo>
                  <a:lnTo>
                    <a:pt x="21288" y="11197"/>
                  </a:lnTo>
                  <a:lnTo>
                    <a:pt x="21262" y="11250"/>
                  </a:lnTo>
                  <a:lnTo>
                    <a:pt x="21341" y="11250"/>
                  </a:lnTo>
                  <a:lnTo>
                    <a:pt x="21472" y="11223"/>
                  </a:lnTo>
                  <a:lnTo>
                    <a:pt x="21578" y="11171"/>
                  </a:lnTo>
                  <a:lnTo>
                    <a:pt x="21683" y="11118"/>
                  </a:lnTo>
                  <a:lnTo>
                    <a:pt x="21762" y="11039"/>
                  </a:lnTo>
                  <a:lnTo>
                    <a:pt x="21815" y="10933"/>
                  </a:lnTo>
                  <a:lnTo>
                    <a:pt x="21867" y="10828"/>
                  </a:lnTo>
                  <a:lnTo>
                    <a:pt x="21894" y="10723"/>
                  </a:lnTo>
                  <a:lnTo>
                    <a:pt x="21894" y="10591"/>
                  </a:lnTo>
                  <a:lnTo>
                    <a:pt x="21894" y="10565"/>
                  </a:lnTo>
                  <a:lnTo>
                    <a:pt x="21867" y="10459"/>
                  </a:lnTo>
                  <a:lnTo>
                    <a:pt x="21841" y="10328"/>
                  </a:lnTo>
                  <a:lnTo>
                    <a:pt x="21788" y="10222"/>
                  </a:lnTo>
                  <a:lnTo>
                    <a:pt x="21709" y="10143"/>
                  </a:lnTo>
                  <a:lnTo>
                    <a:pt x="21604" y="10064"/>
                  </a:lnTo>
                  <a:lnTo>
                    <a:pt x="21525" y="10011"/>
                  </a:lnTo>
                  <a:lnTo>
                    <a:pt x="21393" y="9985"/>
                  </a:lnTo>
                  <a:lnTo>
                    <a:pt x="21262" y="9959"/>
                  </a:lnTo>
                  <a:close/>
                  <a:moveTo>
                    <a:pt x="9591" y="11197"/>
                  </a:moveTo>
                  <a:lnTo>
                    <a:pt x="9564" y="11250"/>
                  </a:lnTo>
                  <a:lnTo>
                    <a:pt x="9643" y="11250"/>
                  </a:lnTo>
                  <a:lnTo>
                    <a:pt x="9749" y="11276"/>
                  </a:lnTo>
                  <a:lnTo>
                    <a:pt x="9828" y="11302"/>
                  </a:lnTo>
                  <a:lnTo>
                    <a:pt x="9880" y="11355"/>
                  </a:lnTo>
                  <a:lnTo>
                    <a:pt x="9959" y="11434"/>
                  </a:lnTo>
                  <a:lnTo>
                    <a:pt x="10012" y="11487"/>
                  </a:lnTo>
                  <a:lnTo>
                    <a:pt x="10038" y="11566"/>
                  </a:lnTo>
                  <a:lnTo>
                    <a:pt x="10065" y="11671"/>
                  </a:lnTo>
                  <a:lnTo>
                    <a:pt x="10038" y="11777"/>
                  </a:lnTo>
                  <a:lnTo>
                    <a:pt x="10012" y="11856"/>
                  </a:lnTo>
                  <a:lnTo>
                    <a:pt x="9986" y="11935"/>
                  </a:lnTo>
                  <a:lnTo>
                    <a:pt x="9907" y="12014"/>
                  </a:lnTo>
                  <a:lnTo>
                    <a:pt x="9854" y="12066"/>
                  </a:lnTo>
                  <a:lnTo>
                    <a:pt x="9775" y="12119"/>
                  </a:lnTo>
                  <a:lnTo>
                    <a:pt x="9670" y="12145"/>
                  </a:lnTo>
                  <a:lnTo>
                    <a:pt x="9485" y="12145"/>
                  </a:lnTo>
                  <a:lnTo>
                    <a:pt x="9406" y="12119"/>
                  </a:lnTo>
                  <a:lnTo>
                    <a:pt x="9327" y="12066"/>
                  </a:lnTo>
                  <a:lnTo>
                    <a:pt x="9248" y="12014"/>
                  </a:lnTo>
                  <a:lnTo>
                    <a:pt x="9195" y="11935"/>
                  </a:lnTo>
                  <a:lnTo>
                    <a:pt x="9143" y="11856"/>
                  </a:lnTo>
                  <a:lnTo>
                    <a:pt x="9116" y="11777"/>
                  </a:lnTo>
                  <a:lnTo>
                    <a:pt x="9116" y="11671"/>
                  </a:lnTo>
                  <a:lnTo>
                    <a:pt x="9116" y="11566"/>
                  </a:lnTo>
                  <a:lnTo>
                    <a:pt x="9143" y="11487"/>
                  </a:lnTo>
                  <a:lnTo>
                    <a:pt x="9195" y="11408"/>
                  </a:lnTo>
                  <a:lnTo>
                    <a:pt x="9248" y="11329"/>
                  </a:lnTo>
                  <a:lnTo>
                    <a:pt x="9327" y="11276"/>
                  </a:lnTo>
                  <a:lnTo>
                    <a:pt x="9406" y="11223"/>
                  </a:lnTo>
                  <a:lnTo>
                    <a:pt x="9485" y="11197"/>
                  </a:lnTo>
                  <a:close/>
                  <a:moveTo>
                    <a:pt x="9459" y="11065"/>
                  </a:moveTo>
                  <a:lnTo>
                    <a:pt x="9354" y="11118"/>
                  </a:lnTo>
                  <a:lnTo>
                    <a:pt x="9248" y="11171"/>
                  </a:lnTo>
                  <a:lnTo>
                    <a:pt x="9143" y="11250"/>
                  </a:lnTo>
                  <a:lnTo>
                    <a:pt x="9064" y="11329"/>
                  </a:lnTo>
                  <a:lnTo>
                    <a:pt x="9011" y="11434"/>
                  </a:lnTo>
                  <a:lnTo>
                    <a:pt x="8985" y="11539"/>
                  </a:lnTo>
                  <a:lnTo>
                    <a:pt x="8958" y="11671"/>
                  </a:lnTo>
                  <a:lnTo>
                    <a:pt x="8985" y="11803"/>
                  </a:lnTo>
                  <a:lnTo>
                    <a:pt x="9011" y="11908"/>
                  </a:lnTo>
                  <a:lnTo>
                    <a:pt x="9064" y="12014"/>
                  </a:lnTo>
                  <a:lnTo>
                    <a:pt x="9143" y="12119"/>
                  </a:lnTo>
                  <a:lnTo>
                    <a:pt x="9248" y="12172"/>
                  </a:lnTo>
                  <a:lnTo>
                    <a:pt x="9354" y="12224"/>
                  </a:lnTo>
                  <a:lnTo>
                    <a:pt x="9459" y="12277"/>
                  </a:lnTo>
                  <a:lnTo>
                    <a:pt x="9591" y="12277"/>
                  </a:lnTo>
                  <a:lnTo>
                    <a:pt x="9564" y="12330"/>
                  </a:lnTo>
                  <a:lnTo>
                    <a:pt x="9643" y="12330"/>
                  </a:lnTo>
                  <a:lnTo>
                    <a:pt x="9749" y="12303"/>
                  </a:lnTo>
                  <a:lnTo>
                    <a:pt x="9880" y="12277"/>
                  </a:lnTo>
                  <a:lnTo>
                    <a:pt x="9959" y="12198"/>
                  </a:lnTo>
                  <a:lnTo>
                    <a:pt x="10065" y="12119"/>
                  </a:lnTo>
                  <a:lnTo>
                    <a:pt x="10118" y="12014"/>
                  </a:lnTo>
                  <a:lnTo>
                    <a:pt x="10170" y="11908"/>
                  </a:lnTo>
                  <a:lnTo>
                    <a:pt x="10197" y="11803"/>
                  </a:lnTo>
                  <a:lnTo>
                    <a:pt x="10197" y="11671"/>
                  </a:lnTo>
                  <a:lnTo>
                    <a:pt x="10170" y="11539"/>
                  </a:lnTo>
                  <a:lnTo>
                    <a:pt x="10144" y="11434"/>
                  </a:lnTo>
                  <a:lnTo>
                    <a:pt x="10091" y="11329"/>
                  </a:lnTo>
                  <a:lnTo>
                    <a:pt x="10012" y="11250"/>
                  </a:lnTo>
                  <a:lnTo>
                    <a:pt x="9933" y="11171"/>
                  </a:lnTo>
                  <a:lnTo>
                    <a:pt x="9828" y="11118"/>
                  </a:lnTo>
                  <a:lnTo>
                    <a:pt x="9696" y="11065"/>
                  </a:lnTo>
                  <a:close/>
                  <a:moveTo>
                    <a:pt x="29508" y="11935"/>
                  </a:moveTo>
                  <a:lnTo>
                    <a:pt x="29481" y="11987"/>
                  </a:lnTo>
                  <a:lnTo>
                    <a:pt x="29587" y="11987"/>
                  </a:lnTo>
                  <a:lnTo>
                    <a:pt x="29666" y="12014"/>
                  </a:lnTo>
                  <a:lnTo>
                    <a:pt x="29745" y="12066"/>
                  </a:lnTo>
                  <a:lnTo>
                    <a:pt x="29824" y="12093"/>
                  </a:lnTo>
                  <a:lnTo>
                    <a:pt x="29876" y="12172"/>
                  </a:lnTo>
                  <a:lnTo>
                    <a:pt x="29929" y="12251"/>
                  </a:lnTo>
                  <a:lnTo>
                    <a:pt x="29955" y="12330"/>
                  </a:lnTo>
                  <a:lnTo>
                    <a:pt x="29982" y="12409"/>
                  </a:lnTo>
                  <a:lnTo>
                    <a:pt x="29955" y="12514"/>
                  </a:lnTo>
                  <a:lnTo>
                    <a:pt x="29929" y="12593"/>
                  </a:lnTo>
                  <a:lnTo>
                    <a:pt x="29903" y="12672"/>
                  </a:lnTo>
                  <a:lnTo>
                    <a:pt x="29850" y="12751"/>
                  </a:lnTo>
                  <a:lnTo>
                    <a:pt x="29771" y="12804"/>
                  </a:lnTo>
                  <a:lnTo>
                    <a:pt x="29692" y="12857"/>
                  </a:lnTo>
                  <a:lnTo>
                    <a:pt x="29587" y="12883"/>
                  </a:lnTo>
                  <a:lnTo>
                    <a:pt x="29402" y="12883"/>
                  </a:lnTo>
                  <a:lnTo>
                    <a:pt x="29323" y="12857"/>
                  </a:lnTo>
                  <a:lnTo>
                    <a:pt x="29244" y="12804"/>
                  </a:lnTo>
                  <a:lnTo>
                    <a:pt x="29165" y="12751"/>
                  </a:lnTo>
                  <a:lnTo>
                    <a:pt x="29112" y="12672"/>
                  </a:lnTo>
                  <a:lnTo>
                    <a:pt x="29060" y="12593"/>
                  </a:lnTo>
                  <a:lnTo>
                    <a:pt x="29033" y="12514"/>
                  </a:lnTo>
                  <a:lnTo>
                    <a:pt x="29033" y="12409"/>
                  </a:lnTo>
                  <a:lnTo>
                    <a:pt x="29033" y="12330"/>
                  </a:lnTo>
                  <a:lnTo>
                    <a:pt x="29060" y="12224"/>
                  </a:lnTo>
                  <a:lnTo>
                    <a:pt x="29112" y="12145"/>
                  </a:lnTo>
                  <a:lnTo>
                    <a:pt x="29165" y="12093"/>
                  </a:lnTo>
                  <a:lnTo>
                    <a:pt x="29244" y="12014"/>
                  </a:lnTo>
                  <a:lnTo>
                    <a:pt x="29323" y="11987"/>
                  </a:lnTo>
                  <a:lnTo>
                    <a:pt x="29402" y="11961"/>
                  </a:lnTo>
                  <a:lnTo>
                    <a:pt x="29508" y="11935"/>
                  </a:lnTo>
                  <a:close/>
                  <a:moveTo>
                    <a:pt x="29508" y="11803"/>
                  </a:moveTo>
                  <a:lnTo>
                    <a:pt x="29376" y="11829"/>
                  </a:lnTo>
                  <a:lnTo>
                    <a:pt x="29270" y="11856"/>
                  </a:lnTo>
                  <a:lnTo>
                    <a:pt x="29165" y="11908"/>
                  </a:lnTo>
                  <a:lnTo>
                    <a:pt x="29060" y="11987"/>
                  </a:lnTo>
                  <a:lnTo>
                    <a:pt x="29007" y="12093"/>
                  </a:lnTo>
                  <a:lnTo>
                    <a:pt x="28928" y="12172"/>
                  </a:lnTo>
                  <a:lnTo>
                    <a:pt x="28902" y="12303"/>
                  </a:lnTo>
                  <a:lnTo>
                    <a:pt x="28902" y="12409"/>
                  </a:lnTo>
                  <a:lnTo>
                    <a:pt x="28902" y="12541"/>
                  </a:lnTo>
                  <a:lnTo>
                    <a:pt x="28928" y="12672"/>
                  </a:lnTo>
                  <a:lnTo>
                    <a:pt x="29007" y="12751"/>
                  </a:lnTo>
                  <a:lnTo>
                    <a:pt x="29060" y="12857"/>
                  </a:lnTo>
                  <a:lnTo>
                    <a:pt x="29165" y="12936"/>
                  </a:lnTo>
                  <a:lnTo>
                    <a:pt x="29270" y="12988"/>
                  </a:lnTo>
                  <a:lnTo>
                    <a:pt x="29376" y="13015"/>
                  </a:lnTo>
                  <a:lnTo>
                    <a:pt x="29508" y="13041"/>
                  </a:lnTo>
                  <a:lnTo>
                    <a:pt x="29481" y="13067"/>
                  </a:lnTo>
                  <a:lnTo>
                    <a:pt x="29560" y="13067"/>
                  </a:lnTo>
                  <a:lnTo>
                    <a:pt x="29666" y="13041"/>
                  </a:lnTo>
                  <a:lnTo>
                    <a:pt x="29771" y="13015"/>
                  </a:lnTo>
                  <a:lnTo>
                    <a:pt x="29876" y="12936"/>
                  </a:lnTo>
                  <a:lnTo>
                    <a:pt x="29955" y="12857"/>
                  </a:lnTo>
                  <a:lnTo>
                    <a:pt x="30034" y="12778"/>
                  </a:lnTo>
                  <a:lnTo>
                    <a:pt x="30087" y="12672"/>
                  </a:lnTo>
                  <a:lnTo>
                    <a:pt x="30114" y="12541"/>
                  </a:lnTo>
                  <a:lnTo>
                    <a:pt x="30114" y="12435"/>
                  </a:lnTo>
                  <a:lnTo>
                    <a:pt x="30114" y="12409"/>
                  </a:lnTo>
                  <a:lnTo>
                    <a:pt x="30114" y="12303"/>
                  </a:lnTo>
                  <a:lnTo>
                    <a:pt x="30061" y="12172"/>
                  </a:lnTo>
                  <a:lnTo>
                    <a:pt x="30008" y="12093"/>
                  </a:lnTo>
                  <a:lnTo>
                    <a:pt x="29929" y="11987"/>
                  </a:lnTo>
                  <a:lnTo>
                    <a:pt x="29850" y="11908"/>
                  </a:lnTo>
                  <a:lnTo>
                    <a:pt x="29745" y="11856"/>
                  </a:lnTo>
                  <a:lnTo>
                    <a:pt x="29639" y="11829"/>
                  </a:lnTo>
                  <a:lnTo>
                    <a:pt x="29508" y="11803"/>
                  </a:lnTo>
                  <a:close/>
                  <a:moveTo>
                    <a:pt x="24423" y="12303"/>
                  </a:moveTo>
                  <a:lnTo>
                    <a:pt x="24423" y="12330"/>
                  </a:lnTo>
                  <a:lnTo>
                    <a:pt x="24502" y="12330"/>
                  </a:lnTo>
                  <a:lnTo>
                    <a:pt x="24581" y="12356"/>
                  </a:lnTo>
                  <a:lnTo>
                    <a:pt x="24686" y="12409"/>
                  </a:lnTo>
                  <a:lnTo>
                    <a:pt x="24739" y="12462"/>
                  </a:lnTo>
                  <a:lnTo>
                    <a:pt x="24818" y="12514"/>
                  </a:lnTo>
                  <a:lnTo>
                    <a:pt x="24844" y="12593"/>
                  </a:lnTo>
                  <a:lnTo>
                    <a:pt x="24897" y="12672"/>
                  </a:lnTo>
                  <a:lnTo>
                    <a:pt x="24897" y="12778"/>
                  </a:lnTo>
                  <a:lnTo>
                    <a:pt x="24897" y="12883"/>
                  </a:lnTo>
                  <a:lnTo>
                    <a:pt x="24871" y="12962"/>
                  </a:lnTo>
                  <a:lnTo>
                    <a:pt x="24818" y="13041"/>
                  </a:lnTo>
                  <a:lnTo>
                    <a:pt x="24765" y="13120"/>
                  </a:lnTo>
                  <a:lnTo>
                    <a:pt x="24686" y="13173"/>
                  </a:lnTo>
                  <a:lnTo>
                    <a:pt x="24607" y="13199"/>
                  </a:lnTo>
                  <a:lnTo>
                    <a:pt x="24528" y="13226"/>
                  </a:lnTo>
                  <a:lnTo>
                    <a:pt x="24423" y="13252"/>
                  </a:lnTo>
                  <a:lnTo>
                    <a:pt x="24318" y="13226"/>
                  </a:lnTo>
                  <a:lnTo>
                    <a:pt x="24239" y="13199"/>
                  </a:lnTo>
                  <a:lnTo>
                    <a:pt x="24160" y="13173"/>
                  </a:lnTo>
                  <a:lnTo>
                    <a:pt x="24080" y="13094"/>
                  </a:lnTo>
                  <a:lnTo>
                    <a:pt x="24028" y="13041"/>
                  </a:lnTo>
                  <a:lnTo>
                    <a:pt x="24001" y="12962"/>
                  </a:lnTo>
                  <a:lnTo>
                    <a:pt x="23975" y="12857"/>
                  </a:lnTo>
                  <a:lnTo>
                    <a:pt x="23949" y="12778"/>
                  </a:lnTo>
                  <a:lnTo>
                    <a:pt x="23975" y="12672"/>
                  </a:lnTo>
                  <a:lnTo>
                    <a:pt x="24001" y="12593"/>
                  </a:lnTo>
                  <a:lnTo>
                    <a:pt x="24028" y="12514"/>
                  </a:lnTo>
                  <a:lnTo>
                    <a:pt x="24107" y="12435"/>
                  </a:lnTo>
                  <a:lnTo>
                    <a:pt x="24160" y="12382"/>
                  </a:lnTo>
                  <a:lnTo>
                    <a:pt x="24239" y="12330"/>
                  </a:lnTo>
                  <a:lnTo>
                    <a:pt x="24344" y="12303"/>
                  </a:lnTo>
                  <a:close/>
                  <a:moveTo>
                    <a:pt x="18416" y="12462"/>
                  </a:moveTo>
                  <a:lnTo>
                    <a:pt x="18416" y="12488"/>
                  </a:lnTo>
                  <a:lnTo>
                    <a:pt x="18522" y="12488"/>
                  </a:lnTo>
                  <a:lnTo>
                    <a:pt x="18601" y="12514"/>
                  </a:lnTo>
                  <a:lnTo>
                    <a:pt x="18680" y="12567"/>
                  </a:lnTo>
                  <a:lnTo>
                    <a:pt x="18759" y="12620"/>
                  </a:lnTo>
                  <a:lnTo>
                    <a:pt x="18811" y="12699"/>
                  </a:lnTo>
                  <a:lnTo>
                    <a:pt x="18864" y="12751"/>
                  </a:lnTo>
                  <a:lnTo>
                    <a:pt x="18890" y="12857"/>
                  </a:lnTo>
                  <a:lnTo>
                    <a:pt x="18890" y="12936"/>
                  </a:lnTo>
                  <a:lnTo>
                    <a:pt x="18890" y="13041"/>
                  </a:lnTo>
                  <a:lnTo>
                    <a:pt x="18864" y="13120"/>
                  </a:lnTo>
                  <a:lnTo>
                    <a:pt x="18811" y="13199"/>
                  </a:lnTo>
                  <a:lnTo>
                    <a:pt x="18759" y="13278"/>
                  </a:lnTo>
                  <a:lnTo>
                    <a:pt x="18680" y="13331"/>
                  </a:lnTo>
                  <a:lnTo>
                    <a:pt x="18601" y="13384"/>
                  </a:lnTo>
                  <a:lnTo>
                    <a:pt x="18522" y="13410"/>
                  </a:lnTo>
                  <a:lnTo>
                    <a:pt x="18311" y="13410"/>
                  </a:lnTo>
                  <a:lnTo>
                    <a:pt x="18232" y="13384"/>
                  </a:lnTo>
                  <a:lnTo>
                    <a:pt x="18153" y="13331"/>
                  </a:lnTo>
                  <a:lnTo>
                    <a:pt x="18074" y="13278"/>
                  </a:lnTo>
                  <a:lnTo>
                    <a:pt x="18021" y="13199"/>
                  </a:lnTo>
                  <a:lnTo>
                    <a:pt x="17995" y="13120"/>
                  </a:lnTo>
                  <a:lnTo>
                    <a:pt x="17968" y="13041"/>
                  </a:lnTo>
                  <a:lnTo>
                    <a:pt x="17942" y="12936"/>
                  </a:lnTo>
                  <a:lnTo>
                    <a:pt x="17968" y="12830"/>
                  </a:lnTo>
                  <a:lnTo>
                    <a:pt x="17995" y="12751"/>
                  </a:lnTo>
                  <a:lnTo>
                    <a:pt x="18021" y="12672"/>
                  </a:lnTo>
                  <a:lnTo>
                    <a:pt x="18100" y="12593"/>
                  </a:lnTo>
                  <a:lnTo>
                    <a:pt x="18153" y="12541"/>
                  </a:lnTo>
                  <a:lnTo>
                    <a:pt x="18232" y="12488"/>
                  </a:lnTo>
                  <a:lnTo>
                    <a:pt x="18337" y="12462"/>
                  </a:lnTo>
                  <a:close/>
                  <a:moveTo>
                    <a:pt x="24291" y="12172"/>
                  </a:moveTo>
                  <a:lnTo>
                    <a:pt x="24186" y="12224"/>
                  </a:lnTo>
                  <a:lnTo>
                    <a:pt x="24080" y="12277"/>
                  </a:lnTo>
                  <a:lnTo>
                    <a:pt x="24001" y="12356"/>
                  </a:lnTo>
                  <a:lnTo>
                    <a:pt x="23922" y="12435"/>
                  </a:lnTo>
                  <a:lnTo>
                    <a:pt x="23870" y="12541"/>
                  </a:lnTo>
                  <a:lnTo>
                    <a:pt x="23817" y="12646"/>
                  </a:lnTo>
                  <a:lnTo>
                    <a:pt x="23817" y="12778"/>
                  </a:lnTo>
                  <a:lnTo>
                    <a:pt x="23843" y="12909"/>
                  </a:lnTo>
                  <a:lnTo>
                    <a:pt x="23870" y="13015"/>
                  </a:lnTo>
                  <a:lnTo>
                    <a:pt x="23922" y="13120"/>
                  </a:lnTo>
                  <a:lnTo>
                    <a:pt x="24001" y="13226"/>
                  </a:lnTo>
                  <a:lnTo>
                    <a:pt x="24080" y="13278"/>
                  </a:lnTo>
                  <a:lnTo>
                    <a:pt x="24186" y="13331"/>
                  </a:lnTo>
                  <a:lnTo>
                    <a:pt x="24318" y="13384"/>
                  </a:lnTo>
                  <a:lnTo>
                    <a:pt x="24423" y="13384"/>
                  </a:lnTo>
                  <a:lnTo>
                    <a:pt x="24423" y="13410"/>
                  </a:lnTo>
                  <a:lnTo>
                    <a:pt x="24581" y="13410"/>
                  </a:lnTo>
                  <a:lnTo>
                    <a:pt x="24686" y="13357"/>
                  </a:lnTo>
                  <a:lnTo>
                    <a:pt x="24792" y="13305"/>
                  </a:lnTo>
                  <a:lnTo>
                    <a:pt x="24871" y="13226"/>
                  </a:lnTo>
                  <a:lnTo>
                    <a:pt x="24950" y="13120"/>
                  </a:lnTo>
                  <a:lnTo>
                    <a:pt x="25003" y="13015"/>
                  </a:lnTo>
                  <a:lnTo>
                    <a:pt x="25029" y="12909"/>
                  </a:lnTo>
                  <a:lnTo>
                    <a:pt x="25029" y="12778"/>
                  </a:lnTo>
                  <a:lnTo>
                    <a:pt x="25029" y="12646"/>
                  </a:lnTo>
                  <a:lnTo>
                    <a:pt x="25003" y="12541"/>
                  </a:lnTo>
                  <a:lnTo>
                    <a:pt x="24924" y="12435"/>
                  </a:lnTo>
                  <a:lnTo>
                    <a:pt x="24871" y="12330"/>
                  </a:lnTo>
                  <a:lnTo>
                    <a:pt x="24765" y="12277"/>
                  </a:lnTo>
                  <a:lnTo>
                    <a:pt x="24660" y="12198"/>
                  </a:lnTo>
                  <a:lnTo>
                    <a:pt x="24555" y="12172"/>
                  </a:lnTo>
                  <a:close/>
                  <a:moveTo>
                    <a:pt x="18416" y="12330"/>
                  </a:moveTo>
                  <a:lnTo>
                    <a:pt x="18285" y="12356"/>
                  </a:lnTo>
                  <a:lnTo>
                    <a:pt x="18179" y="12382"/>
                  </a:lnTo>
                  <a:lnTo>
                    <a:pt x="18074" y="12435"/>
                  </a:lnTo>
                  <a:lnTo>
                    <a:pt x="17995" y="12514"/>
                  </a:lnTo>
                  <a:lnTo>
                    <a:pt x="17916" y="12620"/>
                  </a:lnTo>
                  <a:lnTo>
                    <a:pt x="17863" y="12725"/>
                  </a:lnTo>
                  <a:lnTo>
                    <a:pt x="17810" y="12830"/>
                  </a:lnTo>
                  <a:lnTo>
                    <a:pt x="17810" y="12962"/>
                  </a:lnTo>
                  <a:lnTo>
                    <a:pt x="17837" y="13067"/>
                  </a:lnTo>
                  <a:lnTo>
                    <a:pt x="17863" y="13199"/>
                  </a:lnTo>
                  <a:lnTo>
                    <a:pt x="17916" y="13305"/>
                  </a:lnTo>
                  <a:lnTo>
                    <a:pt x="17995" y="13384"/>
                  </a:lnTo>
                  <a:lnTo>
                    <a:pt x="18074" y="13463"/>
                  </a:lnTo>
                  <a:lnTo>
                    <a:pt x="18179" y="13515"/>
                  </a:lnTo>
                  <a:lnTo>
                    <a:pt x="18311" y="13542"/>
                  </a:lnTo>
                  <a:lnTo>
                    <a:pt x="18416" y="13568"/>
                  </a:lnTo>
                  <a:lnTo>
                    <a:pt x="18574" y="13568"/>
                  </a:lnTo>
                  <a:lnTo>
                    <a:pt x="18680" y="13515"/>
                  </a:lnTo>
                  <a:lnTo>
                    <a:pt x="18785" y="13463"/>
                  </a:lnTo>
                  <a:lnTo>
                    <a:pt x="18864" y="13384"/>
                  </a:lnTo>
                  <a:lnTo>
                    <a:pt x="18943" y="13305"/>
                  </a:lnTo>
                  <a:lnTo>
                    <a:pt x="18996" y="13199"/>
                  </a:lnTo>
                  <a:lnTo>
                    <a:pt x="19022" y="13067"/>
                  </a:lnTo>
                  <a:lnTo>
                    <a:pt x="19022" y="12962"/>
                  </a:lnTo>
                  <a:lnTo>
                    <a:pt x="19022" y="12936"/>
                  </a:lnTo>
                  <a:lnTo>
                    <a:pt x="19022" y="12830"/>
                  </a:lnTo>
                  <a:lnTo>
                    <a:pt x="18996" y="12699"/>
                  </a:lnTo>
                  <a:lnTo>
                    <a:pt x="18917" y="12593"/>
                  </a:lnTo>
                  <a:lnTo>
                    <a:pt x="18864" y="12514"/>
                  </a:lnTo>
                  <a:lnTo>
                    <a:pt x="18759" y="12435"/>
                  </a:lnTo>
                  <a:lnTo>
                    <a:pt x="18653" y="12382"/>
                  </a:lnTo>
                  <a:lnTo>
                    <a:pt x="18548" y="12356"/>
                  </a:lnTo>
                  <a:lnTo>
                    <a:pt x="18416" y="12330"/>
                  </a:lnTo>
                  <a:close/>
                  <a:moveTo>
                    <a:pt x="13226" y="13015"/>
                  </a:moveTo>
                  <a:lnTo>
                    <a:pt x="13200" y="13041"/>
                  </a:lnTo>
                  <a:lnTo>
                    <a:pt x="13305" y="13041"/>
                  </a:lnTo>
                  <a:lnTo>
                    <a:pt x="13384" y="13067"/>
                  </a:lnTo>
                  <a:lnTo>
                    <a:pt x="13463" y="13120"/>
                  </a:lnTo>
                  <a:lnTo>
                    <a:pt x="13542" y="13173"/>
                  </a:lnTo>
                  <a:lnTo>
                    <a:pt x="13595" y="13226"/>
                  </a:lnTo>
                  <a:lnTo>
                    <a:pt x="13648" y="13305"/>
                  </a:lnTo>
                  <a:lnTo>
                    <a:pt x="13674" y="13384"/>
                  </a:lnTo>
                  <a:lnTo>
                    <a:pt x="13700" y="13489"/>
                  </a:lnTo>
                  <a:lnTo>
                    <a:pt x="13674" y="13594"/>
                  </a:lnTo>
                  <a:lnTo>
                    <a:pt x="13648" y="13673"/>
                  </a:lnTo>
                  <a:lnTo>
                    <a:pt x="13595" y="13752"/>
                  </a:lnTo>
                  <a:lnTo>
                    <a:pt x="13542" y="13831"/>
                  </a:lnTo>
                  <a:lnTo>
                    <a:pt x="13490" y="13884"/>
                  </a:lnTo>
                  <a:lnTo>
                    <a:pt x="13411" y="13937"/>
                  </a:lnTo>
                  <a:lnTo>
                    <a:pt x="13305" y="13963"/>
                  </a:lnTo>
                  <a:lnTo>
                    <a:pt x="13121" y="13963"/>
                  </a:lnTo>
                  <a:lnTo>
                    <a:pt x="13015" y="13937"/>
                  </a:lnTo>
                  <a:lnTo>
                    <a:pt x="12936" y="13884"/>
                  </a:lnTo>
                  <a:lnTo>
                    <a:pt x="12884" y="13831"/>
                  </a:lnTo>
                  <a:lnTo>
                    <a:pt x="12831" y="13752"/>
                  </a:lnTo>
                  <a:lnTo>
                    <a:pt x="12778" y="13673"/>
                  </a:lnTo>
                  <a:lnTo>
                    <a:pt x="12752" y="13594"/>
                  </a:lnTo>
                  <a:lnTo>
                    <a:pt x="12726" y="13489"/>
                  </a:lnTo>
                  <a:lnTo>
                    <a:pt x="12752" y="13384"/>
                  </a:lnTo>
                  <a:lnTo>
                    <a:pt x="12778" y="13305"/>
                  </a:lnTo>
                  <a:lnTo>
                    <a:pt x="12831" y="13226"/>
                  </a:lnTo>
                  <a:lnTo>
                    <a:pt x="12884" y="13146"/>
                  </a:lnTo>
                  <a:lnTo>
                    <a:pt x="12936" y="13094"/>
                  </a:lnTo>
                  <a:lnTo>
                    <a:pt x="13015" y="13041"/>
                  </a:lnTo>
                  <a:lnTo>
                    <a:pt x="13121" y="13015"/>
                  </a:lnTo>
                  <a:close/>
                  <a:moveTo>
                    <a:pt x="13095" y="12883"/>
                  </a:moveTo>
                  <a:lnTo>
                    <a:pt x="12963" y="12936"/>
                  </a:lnTo>
                  <a:lnTo>
                    <a:pt x="12884" y="12988"/>
                  </a:lnTo>
                  <a:lnTo>
                    <a:pt x="12778" y="13067"/>
                  </a:lnTo>
                  <a:lnTo>
                    <a:pt x="12699" y="13146"/>
                  </a:lnTo>
                  <a:lnTo>
                    <a:pt x="12647" y="13252"/>
                  </a:lnTo>
                  <a:lnTo>
                    <a:pt x="12620" y="13357"/>
                  </a:lnTo>
                  <a:lnTo>
                    <a:pt x="12594" y="13489"/>
                  </a:lnTo>
                  <a:lnTo>
                    <a:pt x="12620" y="13621"/>
                  </a:lnTo>
                  <a:lnTo>
                    <a:pt x="12647" y="13726"/>
                  </a:lnTo>
                  <a:lnTo>
                    <a:pt x="12699" y="13831"/>
                  </a:lnTo>
                  <a:lnTo>
                    <a:pt x="12778" y="13937"/>
                  </a:lnTo>
                  <a:lnTo>
                    <a:pt x="12884" y="13990"/>
                  </a:lnTo>
                  <a:lnTo>
                    <a:pt x="12963" y="14069"/>
                  </a:lnTo>
                  <a:lnTo>
                    <a:pt x="13095" y="14095"/>
                  </a:lnTo>
                  <a:lnTo>
                    <a:pt x="13226" y="14095"/>
                  </a:lnTo>
                  <a:lnTo>
                    <a:pt x="13200" y="14121"/>
                  </a:lnTo>
                  <a:lnTo>
                    <a:pt x="13226" y="14121"/>
                  </a:lnTo>
                  <a:lnTo>
                    <a:pt x="13358" y="14095"/>
                  </a:lnTo>
                  <a:lnTo>
                    <a:pt x="13463" y="14069"/>
                  </a:lnTo>
                  <a:lnTo>
                    <a:pt x="13569" y="14016"/>
                  </a:lnTo>
                  <a:lnTo>
                    <a:pt x="13648" y="13937"/>
                  </a:lnTo>
                  <a:lnTo>
                    <a:pt x="13727" y="13831"/>
                  </a:lnTo>
                  <a:lnTo>
                    <a:pt x="13780" y="13726"/>
                  </a:lnTo>
                  <a:lnTo>
                    <a:pt x="13806" y="13621"/>
                  </a:lnTo>
                  <a:lnTo>
                    <a:pt x="13832" y="13489"/>
                  </a:lnTo>
                  <a:lnTo>
                    <a:pt x="13806" y="13357"/>
                  </a:lnTo>
                  <a:lnTo>
                    <a:pt x="13780" y="13252"/>
                  </a:lnTo>
                  <a:lnTo>
                    <a:pt x="13727" y="13146"/>
                  </a:lnTo>
                  <a:lnTo>
                    <a:pt x="13648" y="13067"/>
                  </a:lnTo>
                  <a:lnTo>
                    <a:pt x="13542" y="12988"/>
                  </a:lnTo>
                  <a:lnTo>
                    <a:pt x="13463" y="12936"/>
                  </a:lnTo>
                  <a:lnTo>
                    <a:pt x="13332" y="12883"/>
                  </a:lnTo>
                  <a:close/>
                  <a:moveTo>
                    <a:pt x="27268" y="14806"/>
                  </a:moveTo>
                  <a:lnTo>
                    <a:pt x="27268" y="14833"/>
                  </a:lnTo>
                  <a:lnTo>
                    <a:pt x="27347" y="14833"/>
                  </a:lnTo>
                  <a:lnTo>
                    <a:pt x="27426" y="14859"/>
                  </a:lnTo>
                  <a:lnTo>
                    <a:pt x="27505" y="14912"/>
                  </a:lnTo>
                  <a:lnTo>
                    <a:pt x="27584" y="14964"/>
                  </a:lnTo>
                  <a:lnTo>
                    <a:pt x="27637" y="15017"/>
                  </a:lnTo>
                  <a:lnTo>
                    <a:pt x="27690" y="15096"/>
                  </a:lnTo>
                  <a:lnTo>
                    <a:pt x="27716" y="15201"/>
                  </a:lnTo>
                  <a:lnTo>
                    <a:pt x="27716" y="15280"/>
                  </a:lnTo>
                  <a:lnTo>
                    <a:pt x="27716" y="15307"/>
                  </a:lnTo>
                  <a:lnTo>
                    <a:pt x="27716" y="15386"/>
                  </a:lnTo>
                  <a:lnTo>
                    <a:pt x="27690" y="15491"/>
                  </a:lnTo>
                  <a:lnTo>
                    <a:pt x="27637" y="15570"/>
                  </a:lnTo>
                  <a:lnTo>
                    <a:pt x="27584" y="15623"/>
                  </a:lnTo>
                  <a:lnTo>
                    <a:pt x="27505" y="15676"/>
                  </a:lnTo>
                  <a:lnTo>
                    <a:pt x="27426" y="15728"/>
                  </a:lnTo>
                  <a:lnTo>
                    <a:pt x="27347" y="15755"/>
                  </a:lnTo>
                  <a:lnTo>
                    <a:pt x="27163" y="15755"/>
                  </a:lnTo>
                  <a:lnTo>
                    <a:pt x="27057" y="15728"/>
                  </a:lnTo>
                  <a:lnTo>
                    <a:pt x="26978" y="15676"/>
                  </a:lnTo>
                  <a:lnTo>
                    <a:pt x="26926" y="15623"/>
                  </a:lnTo>
                  <a:lnTo>
                    <a:pt x="26847" y="15544"/>
                  </a:lnTo>
                  <a:lnTo>
                    <a:pt x="26820" y="15465"/>
                  </a:lnTo>
                  <a:lnTo>
                    <a:pt x="26794" y="15386"/>
                  </a:lnTo>
                  <a:lnTo>
                    <a:pt x="26768" y="15280"/>
                  </a:lnTo>
                  <a:lnTo>
                    <a:pt x="26794" y="15175"/>
                  </a:lnTo>
                  <a:lnTo>
                    <a:pt x="26820" y="15096"/>
                  </a:lnTo>
                  <a:lnTo>
                    <a:pt x="26873" y="15017"/>
                  </a:lnTo>
                  <a:lnTo>
                    <a:pt x="26926" y="14938"/>
                  </a:lnTo>
                  <a:lnTo>
                    <a:pt x="27005" y="14885"/>
                  </a:lnTo>
                  <a:lnTo>
                    <a:pt x="27084" y="14859"/>
                  </a:lnTo>
                  <a:lnTo>
                    <a:pt x="27163" y="14833"/>
                  </a:lnTo>
                  <a:lnTo>
                    <a:pt x="27268" y="14806"/>
                  </a:lnTo>
                  <a:close/>
                  <a:moveTo>
                    <a:pt x="27242" y="14675"/>
                  </a:moveTo>
                  <a:lnTo>
                    <a:pt x="27110" y="14701"/>
                  </a:lnTo>
                  <a:lnTo>
                    <a:pt x="27005" y="14727"/>
                  </a:lnTo>
                  <a:lnTo>
                    <a:pt x="26899" y="14806"/>
                  </a:lnTo>
                  <a:lnTo>
                    <a:pt x="26820" y="14859"/>
                  </a:lnTo>
                  <a:lnTo>
                    <a:pt x="26741" y="14964"/>
                  </a:lnTo>
                  <a:lnTo>
                    <a:pt x="26689" y="15070"/>
                  </a:lnTo>
                  <a:lnTo>
                    <a:pt x="26636" y="15175"/>
                  </a:lnTo>
                  <a:lnTo>
                    <a:pt x="26636" y="15307"/>
                  </a:lnTo>
                  <a:lnTo>
                    <a:pt x="26662" y="15439"/>
                  </a:lnTo>
                  <a:lnTo>
                    <a:pt x="26689" y="15544"/>
                  </a:lnTo>
                  <a:lnTo>
                    <a:pt x="26741" y="15649"/>
                  </a:lnTo>
                  <a:lnTo>
                    <a:pt x="26820" y="15728"/>
                  </a:lnTo>
                  <a:lnTo>
                    <a:pt x="26926" y="15807"/>
                  </a:lnTo>
                  <a:lnTo>
                    <a:pt x="27031" y="15860"/>
                  </a:lnTo>
                  <a:lnTo>
                    <a:pt x="27137" y="15886"/>
                  </a:lnTo>
                  <a:lnTo>
                    <a:pt x="27268" y="15913"/>
                  </a:lnTo>
                  <a:lnTo>
                    <a:pt x="27374" y="15886"/>
                  </a:lnTo>
                  <a:lnTo>
                    <a:pt x="27479" y="15860"/>
                  </a:lnTo>
                  <a:lnTo>
                    <a:pt x="27584" y="15807"/>
                  </a:lnTo>
                  <a:lnTo>
                    <a:pt x="27663" y="15728"/>
                  </a:lnTo>
                  <a:lnTo>
                    <a:pt x="27742" y="15649"/>
                  </a:lnTo>
                  <a:lnTo>
                    <a:pt x="27795" y="15544"/>
                  </a:lnTo>
                  <a:lnTo>
                    <a:pt x="27848" y="15439"/>
                  </a:lnTo>
                  <a:lnTo>
                    <a:pt x="27848" y="15307"/>
                  </a:lnTo>
                  <a:lnTo>
                    <a:pt x="27848" y="15280"/>
                  </a:lnTo>
                  <a:lnTo>
                    <a:pt x="27848" y="15149"/>
                  </a:lnTo>
                  <a:lnTo>
                    <a:pt x="27795" y="15043"/>
                  </a:lnTo>
                  <a:lnTo>
                    <a:pt x="27742" y="14938"/>
                  </a:lnTo>
                  <a:lnTo>
                    <a:pt x="27663" y="14859"/>
                  </a:lnTo>
                  <a:lnTo>
                    <a:pt x="27584" y="14780"/>
                  </a:lnTo>
                  <a:lnTo>
                    <a:pt x="27479" y="14727"/>
                  </a:lnTo>
                  <a:lnTo>
                    <a:pt x="27374" y="14701"/>
                  </a:lnTo>
                  <a:lnTo>
                    <a:pt x="27242" y="14675"/>
                  </a:lnTo>
                  <a:close/>
                  <a:moveTo>
                    <a:pt x="16072" y="15070"/>
                  </a:moveTo>
                  <a:lnTo>
                    <a:pt x="16072" y="15149"/>
                  </a:lnTo>
                  <a:lnTo>
                    <a:pt x="16230" y="15175"/>
                  </a:lnTo>
                  <a:lnTo>
                    <a:pt x="16388" y="15254"/>
                  </a:lnTo>
                  <a:lnTo>
                    <a:pt x="16493" y="15386"/>
                  </a:lnTo>
                  <a:lnTo>
                    <a:pt x="16546" y="15518"/>
                  </a:lnTo>
                  <a:lnTo>
                    <a:pt x="16546" y="15544"/>
                  </a:lnTo>
                  <a:lnTo>
                    <a:pt x="16546" y="15623"/>
                  </a:lnTo>
                  <a:lnTo>
                    <a:pt x="16519" y="15728"/>
                  </a:lnTo>
                  <a:lnTo>
                    <a:pt x="16467" y="15807"/>
                  </a:lnTo>
                  <a:lnTo>
                    <a:pt x="16414" y="15860"/>
                  </a:lnTo>
                  <a:lnTo>
                    <a:pt x="16335" y="15939"/>
                  </a:lnTo>
                  <a:lnTo>
                    <a:pt x="16256" y="15965"/>
                  </a:lnTo>
                  <a:lnTo>
                    <a:pt x="16177" y="15992"/>
                  </a:lnTo>
                  <a:lnTo>
                    <a:pt x="16072" y="16018"/>
                  </a:lnTo>
                  <a:lnTo>
                    <a:pt x="15966" y="15992"/>
                  </a:lnTo>
                  <a:lnTo>
                    <a:pt x="15887" y="15965"/>
                  </a:lnTo>
                  <a:lnTo>
                    <a:pt x="15808" y="15939"/>
                  </a:lnTo>
                  <a:lnTo>
                    <a:pt x="15729" y="15860"/>
                  </a:lnTo>
                  <a:lnTo>
                    <a:pt x="15676" y="15807"/>
                  </a:lnTo>
                  <a:lnTo>
                    <a:pt x="15624" y="15728"/>
                  </a:lnTo>
                  <a:lnTo>
                    <a:pt x="15597" y="15623"/>
                  </a:lnTo>
                  <a:lnTo>
                    <a:pt x="15597" y="15544"/>
                  </a:lnTo>
                  <a:lnTo>
                    <a:pt x="15597" y="15439"/>
                  </a:lnTo>
                  <a:lnTo>
                    <a:pt x="15624" y="15359"/>
                  </a:lnTo>
                  <a:lnTo>
                    <a:pt x="15676" y="15280"/>
                  </a:lnTo>
                  <a:lnTo>
                    <a:pt x="15729" y="15201"/>
                  </a:lnTo>
                  <a:lnTo>
                    <a:pt x="15808" y="15149"/>
                  </a:lnTo>
                  <a:lnTo>
                    <a:pt x="15887" y="15096"/>
                  </a:lnTo>
                  <a:lnTo>
                    <a:pt x="15966" y="15070"/>
                  </a:lnTo>
                  <a:close/>
                  <a:moveTo>
                    <a:pt x="21788" y="15070"/>
                  </a:moveTo>
                  <a:lnTo>
                    <a:pt x="21788" y="15149"/>
                  </a:lnTo>
                  <a:lnTo>
                    <a:pt x="21973" y="15175"/>
                  </a:lnTo>
                  <a:lnTo>
                    <a:pt x="22105" y="15254"/>
                  </a:lnTo>
                  <a:lnTo>
                    <a:pt x="22210" y="15386"/>
                  </a:lnTo>
                  <a:lnTo>
                    <a:pt x="22263" y="15518"/>
                  </a:lnTo>
                  <a:lnTo>
                    <a:pt x="22263" y="15544"/>
                  </a:lnTo>
                  <a:lnTo>
                    <a:pt x="22263" y="15623"/>
                  </a:lnTo>
                  <a:lnTo>
                    <a:pt x="22236" y="15728"/>
                  </a:lnTo>
                  <a:lnTo>
                    <a:pt x="22184" y="15807"/>
                  </a:lnTo>
                  <a:lnTo>
                    <a:pt x="22131" y="15886"/>
                  </a:lnTo>
                  <a:lnTo>
                    <a:pt x="22052" y="15939"/>
                  </a:lnTo>
                  <a:lnTo>
                    <a:pt x="21973" y="15965"/>
                  </a:lnTo>
                  <a:lnTo>
                    <a:pt x="21894" y="15992"/>
                  </a:lnTo>
                  <a:lnTo>
                    <a:pt x="21788" y="16018"/>
                  </a:lnTo>
                  <a:lnTo>
                    <a:pt x="21683" y="15992"/>
                  </a:lnTo>
                  <a:lnTo>
                    <a:pt x="21604" y="15965"/>
                  </a:lnTo>
                  <a:lnTo>
                    <a:pt x="21525" y="15913"/>
                  </a:lnTo>
                  <a:lnTo>
                    <a:pt x="21446" y="15860"/>
                  </a:lnTo>
                  <a:lnTo>
                    <a:pt x="21393" y="15807"/>
                  </a:lnTo>
                  <a:lnTo>
                    <a:pt x="21341" y="15702"/>
                  </a:lnTo>
                  <a:lnTo>
                    <a:pt x="21314" y="15623"/>
                  </a:lnTo>
                  <a:lnTo>
                    <a:pt x="21314" y="15518"/>
                  </a:lnTo>
                  <a:lnTo>
                    <a:pt x="21341" y="15439"/>
                  </a:lnTo>
                  <a:lnTo>
                    <a:pt x="21367" y="15333"/>
                  </a:lnTo>
                  <a:lnTo>
                    <a:pt x="21393" y="15254"/>
                  </a:lnTo>
                  <a:lnTo>
                    <a:pt x="21472" y="15201"/>
                  </a:lnTo>
                  <a:lnTo>
                    <a:pt x="21525" y="15149"/>
                  </a:lnTo>
                  <a:lnTo>
                    <a:pt x="21604" y="15096"/>
                  </a:lnTo>
                  <a:lnTo>
                    <a:pt x="21709" y="15070"/>
                  </a:lnTo>
                  <a:close/>
                  <a:moveTo>
                    <a:pt x="9828" y="15280"/>
                  </a:moveTo>
                  <a:lnTo>
                    <a:pt x="9854" y="15359"/>
                  </a:lnTo>
                  <a:lnTo>
                    <a:pt x="10012" y="15386"/>
                  </a:lnTo>
                  <a:lnTo>
                    <a:pt x="10144" y="15465"/>
                  </a:lnTo>
                  <a:lnTo>
                    <a:pt x="10249" y="15597"/>
                  </a:lnTo>
                  <a:lnTo>
                    <a:pt x="10302" y="15755"/>
                  </a:lnTo>
                  <a:lnTo>
                    <a:pt x="10302" y="15860"/>
                  </a:lnTo>
                  <a:lnTo>
                    <a:pt x="10276" y="15939"/>
                  </a:lnTo>
                  <a:lnTo>
                    <a:pt x="10223" y="16018"/>
                  </a:lnTo>
                  <a:lnTo>
                    <a:pt x="10170" y="16071"/>
                  </a:lnTo>
                  <a:lnTo>
                    <a:pt x="10118" y="16150"/>
                  </a:lnTo>
                  <a:lnTo>
                    <a:pt x="10038" y="16176"/>
                  </a:lnTo>
                  <a:lnTo>
                    <a:pt x="9933" y="16203"/>
                  </a:lnTo>
                  <a:lnTo>
                    <a:pt x="9854" y="16229"/>
                  </a:lnTo>
                  <a:lnTo>
                    <a:pt x="9749" y="16203"/>
                  </a:lnTo>
                  <a:lnTo>
                    <a:pt x="9670" y="16176"/>
                  </a:lnTo>
                  <a:lnTo>
                    <a:pt x="9591" y="16150"/>
                  </a:lnTo>
                  <a:lnTo>
                    <a:pt x="9512" y="16097"/>
                  </a:lnTo>
                  <a:lnTo>
                    <a:pt x="9459" y="16018"/>
                  </a:lnTo>
                  <a:lnTo>
                    <a:pt x="9406" y="15939"/>
                  </a:lnTo>
                  <a:lnTo>
                    <a:pt x="9380" y="15860"/>
                  </a:lnTo>
                  <a:lnTo>
                    <a:pt x="9380" y="15755"/>
                  </a:lnTo>
                  <a:lnTo>
                    <a:pt x="9380" y="15676"/>
                  </a:lnTo>
                  <a:lnTo>
                    <a:pt x="9406" y="15570"/>
                  </a:lnTo>
                  <a:lnTo>
                    <a:pt x="9459" y="15491"/>
                  </a:lnTo>
                  <a:lnTo>
                    <a:pt x="9512" y="15412"/>
                  </a:lnTo>
                  <a:lnTo>
                    <a:pt x="9564" y="15359"/>
                  </a:lnTo>
                  <a:lnTo>
                    <a:pt x="9643" y="15333"/>
                  </a:lnTo>
                  <a:lnTo>
                    <a:pt x="9749" y="15307"/>
                  </a:lnTo>
                  <a:lnTo>
                    <a:pt x="9828" y="15280"/>
                  </a:lnTo>
                  <a:close/>
                  <a:moveTo>
                    <a:pt x="15940" y="14938"/>
                  </a:moveTo>
                  <a:lnTo>
                    <a:pt x="15834" y="14964"/>
                  </a:lnTo>
                  <a:lnTo>
                    <a:pt x="15729" y="15043"/>
                  </a:lnTo>
                  <a:lnTo>
                    <a:pt x="15624" y="15096"/>
                  </a:lnTo>
                  <a:lnTo>
                    <a:pt x="15571" y="15201"/>
                  </a:lnTo>
                  <a:lnTo>
                    <a:pt x="15518" y="15307"/>
                  </a:lnTo>
                  <a:lnTo>
                    <a:pt x="15466" y="15412"/>
                  </a:lnTo>
                  <a:lnTo>
                    <a:pt x="15466" y="15544"/>
                  </a:lnTo>
                  <a:lnTo>
                    <a:pt x="15466" y="15676"/>
                  </a:lnTo>
                  <a:lnTo>
                    <a:pt x="15518" y="15781"/>
                  </a:lnTo>
                  <a:lnTo>
                    <a:pt x="15571" y="15886"/>
                  </a:lnTo>
                  <a:lnTo>
                    <a:pt x="15624" y="15965"/>
                  </a:lnTo>
                  <a:lnTo>
                    <a:pt x="15729" y="16044"/>
                  </a:lnTo>
                  <a:lnTo>
                    <a:pt x="15834" y="16097"/>
                  </a:lnTo>
                  <a:lnTo>
                    <a:pt x="15940" y="16150"/>
                  </a:lnTo>
                  <a:lnTo>
                    <a:pt x="16072" y="16150"/>
                  </a:lnTo>
                  <a:lnTo>
                    <a:pt x="16072" y="16229"/>
                  </a:lnTo>
                  <a:lnTo>
                    <a:pt x="16151" y="16229"/>
                  </a:lnTo>
                  <a:lnTo>
                    <a:pt x="16282" y="16203"/>
                  </a:lnTo>
                  <a:lnTo>
                    <a:pt x="16388" y="16150"/>
                  </a:lnTo>
                  <a:lnTo>
                    <a:pt x="16493" y="16071"/>
                  </a:lnTo>
                  <a:lnTo>
                    <a:pt x="16572" y="15992"/>
                  </a:lnTo>
                  <a:lnTo>
                    <a:pt x="16625" y="15886"/>
                  </a:lnTo>
                  <a:lnTo>
                    <a:pt x="16677" y="15781"/>
                  </a:lnTo>
                  <a:lnTo>
                    <a:pt x="16677" y="15676"/>
                  </a:lnTo>
                  <a:lnTo>
                    <a:pt x="16677" y="15544"/>
                  </a:lnTo>
                  <a:lnTo>
                    <a:pt x="16677" y="15412"/>
                  </a:lnTo>
                  <a:lnTo>
                    <a:pt x="16625" y="15307"/>
                  </a:lnTo>
                  <a:lnTo>
                    <a:pt x="16572" y="15201"/>
                  </a:lnTo>
                  <a:lnTo>
                    <a:pt x="16493" y="15096"/>
                  </a:lnTo>
                  <a:lnTo>
                    <a:pt x="16414" y="15043"/>
                  </a:lnTo>
                  <a:lnTo>
                    <a:pt x="16309" y="14964"/>
                  </a:lnTo>
                  <a:lnTo>
                    <a:pt x="16203" y="14938"/>
                  </a:lnTo>
                  <a:close/>
                  <a:moveTo>
                    <a:pt x="21657" y="14938"/>
                  </a:moveTo>
                  <a:lnTo>
                    <a:pt x="21551" y="14991"/>
                  </a:lnTo>
                  <a:lnTo>
                    <a:pt x="21446" y="15043"/>
                  </a:lnTo>
                  <a:lnTo>
                    <a:pt x="21367" y="15122"/>
                  </a:lnTo>
                  <a:lnTo>
                    <a:pt x="21288" y="15201"/>
                  </a:lnTo>
                  <a:lnTo>
                    <a:pt x="21235" y="15307"/>
                  </a:lnTo>
                  <a:lnTo>
                    <a:pt x="21183" y="15412"/>
                  </a:lnTo>
                  <a:lnTo>
                    <a:pt x="21183" y="15544"/>
                  </a:lnTo>
                  <a:lnTo>
                    <a:pt x="21183" y="15676"/>
                  </a:lnTo>
                  <a:lnTo>
                    <a:pt x="21235" y="15781"/>
                  </a:lnTo>
                  <a:lnTo>
                    <a:pt x="21288" y="15886"/>
                  </a:lnTo>
                  <a:lnTo>
                    <a:pt x="21367" y="15965"/>
                  </a:lnTo>
                  <a:lnTo>
                    <a:pt x="21446" y="16044"/>
                  </a:lnTo>
                  <a:lnTo>
                    <a:pt x="21551" y="16097"/>
                  </a:lnTo>
                  <a:lnTo>
                    <a:pt x="21683" y="16150"/>
                  </a:lnTo>
                  <a:lnTo>
                    <a:pt x="21788" y="16150"/>
                  </a:lnTo>
                  <a:lnTo>
                    <a:pt x="21788" y="16229"/>
                  </a:lnTo>
                  <a:lnTo>
                    <a:pt x="21867" y="16229"/>
                  </a:lnTo>
                  <a:lnTo>
                    <a:pt x="21999" y="16203"/>
                  </a:lnTo>
                  <a:lnTo>
                    <a:pt x="22105" y="16150"/>
                  </a:lnTo>
                  <a:lnTo>
                    <a:pt x="22210" y="16071"/>
                  </a:lnTo>
                  <a:lnTo>
                    <a:pt x="22289" y="15992"/>
                  </a:lnTo>
                  <a:lnTo>
                    <a:pt x="22342" y="15886"/>
                  </a:lnTo>
                  <a:lnTo>
                    <a:pt x="22394" y="15781"/>
                  </a:lnTo>
                  <a:lnTo>
                    <a:pt x="22421" y="15676"/>
                  </a:lnTo>
                  <a:lnTo>
                    <a:pt x="22394" y="15544"/>
                  </a:lnTo>
                  <a:lnTo>
                    <a:pt x="22394" y="15412"/>
                  </a:lnTo>
                  <a:lnTo>
                    <a:pt x="22342" y="15307"/>
                  </a:lnTo>
                  <a:lnTo>
                    <a:pt x="22289" y="15201"/>
                  </a:lnTo>
                  <a:lnTo>
                    <a:pt x="22210" y="15096"/>
                  </a:lnTo>
                  <a:lnTo>
                    <a:pt x="22131" y="15017"/>
                  </a:lnTo>
                  <a:lnTo>
                    <a:pt x="22026" y="14964"/>
                  </a:lnTo>
                  <a:lnTo>
                    <a:pt x="21920" y="14938"/>
                  </a:lnTo>
                  <a:close/>
                  <a:moveTo>
                    <a:pt x="9722" y="15175"/>
                  </a:moveTo>
                  <a:lnTo>
                    <a:pt x="9617" y="15201"/>
                  </a:lnTo>
                  <a:lnTo>
                    <a:pt x="9512" y="15254"/>
                  </a:lnTo>
                  <a:lnTo>
                    <a:pt x="9406" y="15333"/>
                  </a:lnTo>
                  <a:lnTo>
                    <a:pt x="9354" y="15439"/>
                  </a:lnTo>
                  <a:lnTo>
                    <a:pt x="9274" y="15518"/>
                  </a:lnTo>
                  <a:lnTo>
                    <a:pt x="9248" y="15649"/>
                  </a:lnTo>
                  <a:lnTo>
                    <a:pt x="9248" y="15755"/>
                  </a:lnTo>
                  <a:lnTo>
                    <a:pt x="9248" y="15886"/>
                  </a:lnTo>
                  <a:lnTo>
                    <a:pt x="9274" y="15992"/>
                  </a:lnTo>
                  <a:lnTo>
                    <a:pt x="9327" y="16097"/>
                  </a:lnTo>
                  <a:lnTo>
                    <a:pt x="9406" y="16203"/>
                  </a:lnTo>
                  <a:lnTo>
                    <a:pt x="9512" y="16282"/>
                  </a:lnTo>
                  <a:lnTo>
                    <a:pt x="9591" y="16334"/>
                  </a:lnTo>
                  <a:lnTo>
                    <a:pt x="9722" y="16361"/>
                  </a:lnTo>
                  <a:lnTo>
                    <a:pt x="9828" y="16387"/>
                  </a:lnTo>
                  <a:lnTo>
                    <a:pt x="9854" y="16440"/>
                  </a:lnTo>
                  <a:lnTo>
                    <a:pt x="9907" y="16440"/>
                  </a:lnTo>
                  <a:lnTo>
                    <a:pt x="10038" y="16413"/>
                  </a:lnTo>
                  <a:lnTo>
                    <a:pt x="10144" y="16361"/>
                  </a:lnTo>
                  <a:lnTo>
                    <a:pt x="10249" y="16308"/>
                  </a:lnTo>
                  <a:lnTo>
                    <a:pt x="10328" y="16203"/>
                  </a:lnTo>
                  <a:lnTo>
                    <a:pt x="10381" y="16123"/>
                  </a:lnTo>
                  <a:lnTo>
                    <a:pt x="10434" y="16018"/>
                  </a:lnTo>
                  <a:lnTo>
                    <a:pt x="10460" y="15886"/>
                  </a:lnTo>
                  <a:lnTo>
                    <a:pt x="10460" y="15781"/>
                  </a:lnTo>
                  <a:lnTo>
                    <a:pt x="10434" y="15649"/>
                  </a:lnTo>
                  <a:lnTo>
                    <a:pt x="10407" y="15544"/>
                  </a:lnTo>
                  <a:lnTo>
                    <a:pt x="10355" y="15439"/>
                  </a:lnTo>
                  <a:lnTo>
                    <a:pt x="10276" y="15333"/>
                  </a:lnTo>
                  <a:lnTo>
                    <a:pt x="10197" y="15280"/>
                  </a:lnTo>
                  <a:lnTo>
                    <a:pt x="10091" y="15201"/>
                  </a:lnTo>
                  <a:lnTo>
                    <a:pt x="9959" y="15175"/>
                  </a:lnTo>
                  <a:close/>
                  <a:moveTo>
                    <a:pt x="30667" y="17098"/>
                  </a:moveTo>
                  <a:lnTo>
                    <a:pt x="30667" y="17177"/>
                  </a:lnTo>
                  <a:lnTo>
                    <a:pt x="30851" y="17204"/>
                  </a:lnTo>
                  <a:lnTo>
                    <a:pt x="30983" y="17283"/>
                  </a:lnTo>
                  <a:lnTo>
                    <a:pt x="31088" y="17414"/>
                  </a:lnTo>
                  <a:lnTo>
                    <a:pt x="31141" y="17572"/>
                  </a:lnTo>
                  <a:lnTo>
                    <a:pt x="31141" y="17599"/>
                  </a:lnTo>
                  <a:lnTo>
                    <a:pt x="31141" y="17678"/>
                  </a:lnTo>
                  <a:lnTo>
                    <a:pt x="31115" y="17783"/>
                  </a:lnTo>
                  <a:lnTo>
                    <a:pt x="31062" y="17862"/>
                  </a:lnTo>
                  <a:lnTo>
                    <a:pt x="31009" y="17915"/>
                  </a:lnTo>
                  <a:lnTo>
                    <a:pt x="30930" y="17968"/>
                  </a:lnTo>
                  <a:lnTo>
                    <a:pt x="30851" y="18020"/>
                  </a:lnTo>
                  <a:lnTo>
                    <a:pt x="30746" y="18047"/>
                  </a:lnTo>
                  <a:lnTo>
                    <a:pt x="30561" y="18047"/>
                  </a:lnTo>
                  <a:lnTo>
                    <a:pt x="30482" y="18020"/>
                  </a:lnTo>
                  <a:lnTo>
                    <a:pt x="30403" y="17968"/>
                  </a:lnTo>
                  <a:lnTo>
                    <a:pt x="30324" y="17915"/>
                  </a:lnTo>
                  <a:lnTo>
                    <a:pt x="30272" y="17836"/>
                  </a:lnTo>
                  <a:lnTo>
                    <a:pt x="30219" y="17757"/>
                  </a:lnTo>
                  <a:lnTo>
                    <a:pt x="30193" y="17678"/>
                  </a:lnTo>
                  <a:lnTo>
                    <a:pt x="30193" y="17572"/>
                  </a:lnTo>
                  <a:lnTo>
                    <a:pt x="30193" y="17493"/>
                  </a:lnTo>
                  <a:lnTo>
                    <a:pt x="30219" y="17388"/>
                  </a:lnTo>
                  <a:lnTo>
                    <a:pt x="30272" y="17309"/>
                  </a:lnTo>
                  <a:lnTo>
                    <a:pt x="30324" y="17230"/>
                  </a:lnTo>
                  <a:lnTo>
                    <a:pt x="30403" y="17177"/>
                  </a:lnTo>
                  <a:lnTo>
                    <a:pt x="30482" y="17151"/>
                  </a:lnTo>
                  <a:lnTo>
                    <a:pt x="30588" y="17125"/>
                  </a:lnTo>
                  <a:lnTo>
                    <a:pt x="30667" y="17098"/>
                  </a:lnTo>
                  <a:close/>
                  <a:moveTo>
                    <a:pt x="30667" y="16967"/>
                  </a:moveTo>
                  <a:lnTo>
                    <a:pt x="30535" y="16993"/>
                  </a:lnTo>
                  <a:lnTo>
                    <a:pt x="30430" y="17019"/>
                  </a:lnTo>
                  <a:lnTo>
                    <a:pt x="30324" y="17072"/>
                  </a:lnTo>
                  <a:lnTo>
                    <a:pt x="30219" y="17151"/>
                  </a:lnTo>
                  <a:lnTo>
                    <a:pt x="30166" y="17256"/>
                  </a:lnTo>
                  <a:lnTo>
                    <a:pt x="30114" y="17362"/>
                  </a:lnTo>
                  <a:lnTo>
                    <a:pt x="30061" y="17467"/>
                  </a:lnTo>
                  <a:lnTo>
                    <a:pt x="30061" y="17599"/>
                  </a:lnTo>
                  <a:lnTo>
                    <a:pt x="30061" y="17704"/>
                  </a:lnTo>
                  <a:lnTo>
                    <a:pt x="30114" y="17836"/>
                  </a:lnTo>
                  <a:lnTo>
                    <a:pt x="30166" y="17941"/>
                  </a:lnTo>
                  <a:lnTo>
                    <a:pt x="30245" y="18020"/>
                  </a:lnTo>
                  <a:lnTo>
                    <a:pt x="30324" y="18099"/>
                  </a:lnTo>
                  <a:lnTo>
                    <a:pt x="30430" y="18152"/>
                  </a:lnTo>
                  <a:lnTo>
                    <a:pt x="30535" y="18178"/>
                  </a:lnTo>
                  <a:lnTo>
                    <a:pt x="30667" y="18205"/>
                  </a:lnTo>
                  <a:lnTo>
                    <a:pt x="30667" y="18257"/>
                  </a:lnTo>
                  <a:lnTo>
                    <a:pt x="30719" y="18257"/>
                  </a:lnTo>
                  <a:lnTo>
                    <a:pt x="30851" y="18231"/>
                  </a:lnTo>
                  <a:lnTo>
                    <a:pt x="30957" y="18178"/>
                  </a:lnTo>
                  <a:lnTo>
                    <a:pt x="31062" y="18126"/>
                  </a:lnTo>
                  <a:lnTo>
                    <a:pt x="31141" y="18047"/>
                  </a:lnTo>
                  <a:lnTo>
                    <a:pt x="31194" y="17941"/>
                  </a:lnTo>
                  <a:lnTo>
                    <a:pt x="31246" y="17836"/>
                  </a:lnTo>
                  <a:lnTo>
                    <a:pt x="31273" y="17704"/>
                  </a:lnTo>
                  <a:lnTo>
                    <a:pt x="31273" y="17599"/>
                  </a:lnTo>
                  <a:lnTo>
                    <a:pt x="31273" y="17572"/>
                  </a:lnTo>
                  <a:lnTo>
                    <a:pt x="31273" y="17467"/>
                  </a:lnTo>
                  <a:lnTo>
                    <a:pt x="31220" y="17335"/>
                  </a:lnTo>
                  <a:lnTo>
                    <a:pt x="31167" y="17230"/>
                  </a:lnTo>
                  <a:lnTo>
                    <a:pt x="31088" y="17151"/>
                  </a:lnTo>
                  <a:lnTo>
                    <a:pt x="31009" y="17072"/>
                  </a:lnTo>
                  <a:lnTo>
                    <a:pt x="30904" y="17019"/>
                  </a:lnTo>
                  <a:lnTo>
                    <a:pt x="30772" y="16993"/>
                  </a:lnTo>
                  <a:lnTo>
                    <a:pt x="30667" y="16967"/>
                  </a:lnTo>
                  <a:close/>
                  <a:moveTo>
                    <a:pt x="24660" y="17520"/>
                  </a:moveTo>
                  <a:lnTo>
                    <a:pt x="24660" y="17572"/>
                  </a:lnTo>
                  <a:lnTo>
                    <a:pt x="24765" y="17572"/>
                  </a:lnTo>
                  <a:lnTo>
                    <a:pt x="24844" y="17599"/>
                  </a:lnTo>
                  <a:lnTo>
                    <a:pt x="24976" y="17678"/>
                  </a:lnTo>
                  <a:lnTo>
                    <a:pt x="25082" y="17810"/>
                  </a:lnTo>
                  <a:lnTo>
                    <a:pt x="25108" y="17889"/>
                  </a:lnTo>
                  <a:lnTo>
                    <a:pt x="25134" y="17994"/>
                  </a:lnTo>
                  <a:lnTo>
                    <a:pt x="25134" y="18073"/>
                  </a:lnTo>
                  <a:lnTo>
                    <a:pt x="25108" y="18178"/>
                  </a:lnTo>
                  <a:lnTo>
                    <a:pt x="25055" y="18257"/>
                  </a:lnTo>
                  <a:lnTo>
                    <a:pt x="25003" y="18310"/>
                  </a:lnTo>
                  <a:lnTo>
                    <a:pt x="24924" y="18389"/>
                  </a:lnTo>
                  <a:lnTo>
                    <a:pt x="24844" y="18416"/>
                  </a:lnTo>
                  <a:lnTo>
                    <a:pt x="24765" y="18442"/>
                  </a:lnTo>
                  <a:lnTo>
                    <a:pt x="24660" y="18468"/>
                  </a:lnTo>
                  <a:lnTo>
                    <a:pt x="24581" y="18442"/>
                  </a:lnTo>
                  <a:lnTo>
                    <a:pt x="24476" y="18416"/>
                  </a:lnTo>
                  <a:lnTo>
                    <a:pt x="24397" y="18389"/>
                  </a:lnTo>
                  <a:lnTo>
                    <a:pt x="24318" y="18310"/>
                  </a:lnTo>
                  <a:lnTo>
                    <a:pt x="24265" y="18257"/>
                  </a:lnTo>
                  <a:lnTo>
                    <a:pt x="24239" y="18178"/>
                  </a:lnTo>
                  <a:lnTo>
                    <a:pt x="24212" y="18073"/>
                  </a:lnTo>
                  <a:lnTo>
                    <a:pt x="24186" y="17994"/>
                  </a:lnTo>
                  <a:lnTo>
                    <a:pt x="24212" y="17889"/>
                  </a:lnTo>
                  <a:lnTo>
                    <a:pt x="24239" y="17810"/>
                  </a:lnTo>
                  <a:lnTo>
                    <a:pt x="24265" y="17731"/>
                  </a:lnTo>
                  <a:lnTo>
                    <a:pt x="24318" y="17652"/>
                  </a:lnTo>
                  <a:lnTo>
                    <a:pt x="24397" y="17599"/>
                  </a:lnTo>
                  <a:lnTo>
                    <a:pt x="24476" y="17546"/>
                  </a:lnTo>
                  <a:lnTo>
                    <a:pt x="24581" y="17520"/>
                  </a:lnTo>
                  <a:close/>
                  <a:moveTo>
                    <a:pt x="12884" y="17678"/>
                  </a:moveTo>
                  <a:lnTo>
                    <a:pt x="12884" y="17704"/>
                  </a:lnTo>
                  <a:lnTo>
                    <a:pt x="12989" y="17731"/>
                  </a:lnTo>
                  <a:lnTo>
                    <a:pt x="13068" y="17757"/>
                  </a:lnTo>
                  <a:lnTo>
                    <a:pt x="13226" y="17836"/>
                  </a:lnTo>
                  <a:lnTo>
                    <a:pt x="13305" y="17968"/>
                  </a:lnTo>
                  <a:lnTo>
                    <a:pt x="13358" y="18047"/>
                  </a:lnTo>
                  <a:lnTo>
                    <a:pt x="13358" y="18152"/>
                  </a:lnTo>
                  <a:lnTo>
                    <a:pt x="13358" y="18231"/>
                  </a:lnTo>
                  <a:lnTo>
                    <a:pt x="13332" y="18310"/>
                  </a:lnTo>
                  <a:lnTo>
                    <a:pt x="13279" y="18389"/>
                  </a:lnTo>
                  <a:lnTo>
                    <a:pt x="13226" y="18468"/>
                  </a:lnTo>
                  <a:lnTo>
                    <a:pt x="13147" y="18521"/>
                  </a:lnTo>
                  <a:lnTo>
                    <a:pt x="13068" y="18574"/>
                  </a:lnTo>
                  <a:lnTo>
                    <a:pt x="12989" y="18600"/>
                  </a:lnTo>
                  <a:lnTo>
                    <a:pt x="12805" y="18600"/>
                  </a:lnTo>
                  <a:lnTo>
                    <a:pt x="12726" y="18574"/>
                  </a:lnTo>
                  <a:lnTo>
                    <a:pt x="12647" y="18521"/>
                  </a:lnTo>
                  <a:lnTo>
                    <a:pt x="12568" y="18468"/>
                  </a:lnTo>
                  <a:lnTo>
                    <a:pt x="12515" y="18389"/>
                  </a:lnTo>
                  <a:lnTo>
                    <a:pt x="12462" y="18310"/>
                  </a:lnTo>
                  <a:lnTo>
                    <a:pt x="12436" y="18231"/>
                  </a:lnTo>
                  <a:lnTo>
                    <a:pt x="12436" y="18152"/>
                  </a:lnTo>
                  <a:lnTo>
                    <a:pt x="12436" y="18047"/>
                  </a:lnTo>
                  <a:lnTo>
                    <a:pt x="12462" y="17968"/>
                  </a:lnTo>
                  <a:lnTo>
                    <a:pt x="12515" y="17889"/>
                  </a:lnTo>
                  <a:lnTo>
                    <a:pt x="12568" y="17810"/>
                  </a:lnTo>
                  <a:lnTo>
                    <a:pt x="12647" y="17757"/>
                  </a:lnTo>
                  <a:lnTo>
                    <a:pt x="12726" y="17704"/>
                  </a:lnTo>
                  <a:lnTo>
                    <a:pt x="12805" y="17678"/>
                  </a:lnTo>
                  <a:close/>
                  <a:moveTo>
                    <a:pt x="18759" y="17678"/>
                  </a:moveTo>
                  <a:lnTo>
                    <a:pt x="18759" y="17704"/>
                  </a:lnTo>
                  <a:lnTo>
                    <a:pt x="18838" y="17731"/>
                  </a:lnTo>
                  <a:lnTo>
                    <a:pt x="18917" y="17757"/>
                  </a:lnTo>
                  <a:lnTo>
                    <a:pt x="18996" y="17783"/>
                  </a:lnTo>
                  <a:lnTo>
                    <a:pt x="19075" y="17836"/>
                  </a:lnTo>
                  <a:lnTo>
                    <a:pt x="19128" y="17889"/>
                  </a:lnTo>
                  <a:lnTo>
                    <a:pt x="19180" y="17968"/>
                  </a:lnTo>
                  <a:lnTo>
                    <a:pt x="19207" y="18047"/>
                  </a:lnTo>
                  <a:lnTo>
                    <a:pt x="19233" y="18152"/>
                  </a:lnTo>
                  <a:lnTo>
                    <a:pt x="19207" y="18231"/>
                  </a:lnTo>
                  <a:lnTo>
                    <a:pt x="19180" y="18310"/>
                  </a:lnTo>
                  <a:lnTo>
                    <a:pt x="19128" y="18389"/>
                  </a:lnTo>
                  <a:lnTo>
                    <a:pt x="19075" y="18468"/>
                  </a:lnTo>
                  <a:lnTo>
                    <a:pt x="19022" y="18521"/>
                  </a:lnTo>
                  <a:lnTo>
                    <a:pt x="18943" y="18574"/>
                  </a:lnTo>
                  <a:lnTo>
                    <a:pt x="18838" y="18600"/>
                  </a:lnTo>
                  <a:lnTo>
                    <a:pt x="18653" y="18600"/>
                  </a:lnTo>
                  <a:lnTo>
                    <a:pt x="18574" y="18574"/>
                  </a:lnTo>
                  <a:lnTo>
                    <a:pt x="18495" y="18521"/>
                  </a:lnTo>
                  <a:lnTo>
                    <a:pt x="18416" y="18468"/>
                  </a:lnTo>
                  <a:lnTo>
                    <a:pt x="18364" y="18389"/>
                  </a:lnTo>
                  <a:lnTo>
                    <a:pt x="18311" y="18310"/>
                  </a:lnTo>
                  <a:lnTo>
                    <a:pt x="18285" y="18231"/>
                  </a:lnTo>
                  <a:lnTo>
                    <a:pt x="18285" y="18152"/>
                  </a:lnTo>
                  <a:lnTo>
                    <a:pt x="18285" y="18047"/>
                  </a:lnTo>
                  <a:lnTo>
                    <a:pt x="18311" y="17968"/>
                  </a:lnTo>
                  <a:lnTo>
                    <a:pt x="18364" y="17889"/>
                  </a:lnTo>
                  <a:lnTo>
                    <a:pt x="18416" y="17810"/>
                  </a:lnTo>
                  <a:lnTo>
                    <a:pt x="18495" y="17757"/>
                  </a:lnTo>
                  <a:lnTo>
                    <a:pt x="18574" y="17704"/>
                  </a:lnTo>
                  <a:lnTo>
                    <a:pt x="18653" y="17678"/>
                  </a:lnTo>
                  <a:close/>
                  <a:moveTo>
                    <a:pt x="24528" y="17388"/>
                  </a:moveTo>
                  <a:lnTo>
                    <a:pt x="24423" y="17441"/>
                  </a:lnTo>
                  <a:lnTo>
                    <a:pt x="24318" y="17493"/>
                  </a:lnTo>
                  <a:lnTo>
                    <a:pt x="24239" y="17572"/>
                  </a:lnTo>
                  <a:lnTo>
                    <a:pt x="24160" y="17652"/>
                  </a:lnTo>
                  <a:lnTo>
                    <a:pt x="24107" y="17757"/>
                  </a:lnTo>
                  <a:lnTo>
                    <a:pt x="24054" y="17862"/>
                  </a:lnTo>
                  <a:lnTo>
                    <a:pt x="24054" y="17994"/>
                  </a:lnTo>
                  <a:lnTo>
                    <a:pt x="24054" y="18126"/>
                  </a:lnTo>
                  <a:lnTo>
                    <a:pt x="24107" y="18231"/>
                  </a:lnTo>
                  <a:lnTo>
                    <a:pt x="24160" y="18336"/>
                  </a:lnTo>
                  <a:lnTo>
                    <a:pt x="24239" y="18416"/>
                  </a:lnTo>
                  <a:lnTo>
                    <a:pt x="24318" y="18495"/>
                  </a:lnTo>
                  <a:lnTo>
                    <a:pt x="24423" y="18547"/>
                  </a:lnTo>
                  <a:lnTo>
                    <a:pt x="24528" y="18600"/>
                  </a:lnTo>
                  <a:lnTo>
                    <a:pt x="24660" y="18600"/>
                  </a:lnTo>
                  <a:lnTo>
                    <a:pt x="24660" y="18653"/>
                  </a:lnTo>
                  <a:lnTo>
                    <a:pt x="24713" y="18653"/>
                  </a:lnTo>
                  <a:lnTo>
                    <a:pt x="24844" y="18626"/>
                  </a:lnTo>
                  <a:lnTo>
                    <a:pt x="24950" y="18574"/>
                  </a:lnTo>
                  <a:lnTo>
                    <a:pt x="25055" y="18521"/>
                  </a:lnTo>
                  <a:lnTo>
                    <a:pt x="25134" y="18442"/>
                  </a:lnTo>
                  <a:lnTo>
                    <a:pt x="25187" y="18336"/>
                  </a:lnTo>
                  <a:lnTo>
                    <a:pt x="25240" y="18231"/>
                  </a:lnTo>
                  <a:lnTo>
                    <a:pt x="25266" y="18126"/>
                  </a:lnTo>
                  <a:lnTo>
                    <a:pt x="25266" y="17994"/>
                  </a:lnTo>
                  <a:lnTo>
                    <a:pt x="25266" y="17862"/>
                  </a:lnTo>
                  <a:lnTo>
                    <a:pt x="25240" y="17757"/>
                  </a:lnTo>
                  <a:lnTo>
                    <a:pt x="25161" y="17652"/>
                  </a:lnTo>
                  <a:lnTo>
                    <a:pt x="25108" y="17572"/>
                  </a:lnTo>
                  <a:lnTo>
                    <a:pt x="25003" y="17493"/>
                  </a:lnTo>
                  <a:lnTo>
                    <a:pt x="24897" y="17441"/>
                  </a:lnTo>
                  <a:lnTo>
                    <a:pt x="24792" y="17388"/>
                  </a:lnTo>
                  <a:close/>
                  <a:moveTo>
                    <a:pt x="12884" y="17546"/>
                  </a:moveTo>
                  <a:lnTo>
                    <a:pt x="12778" y="17572"/>
                  </a:lnTo>
                  <a:lnTo>
                    <a:pt x="12673" y="17599"/>
                  </a:lnTo>
                  <a:lnTo>
                    <a:pt x="12568" y="17652"/>
                  </a:lnTo>
                  <a:lnTo>
                    <a:pt x="12462" y="17731"/>
                  </a:lnTo>
                  <a:lnTo>
                    <a:pt x="12383" y="17810"/>
                  </a:lnTo>
                  <a:lnTo>
                    <a:pt x="12331" y="17915"/>
                  </a:lnTo>
                  <a:lnTo>
                    <a:pt x="12304" y="18047"/>
                  </a:lnTo>
                  <a:lnTo>
                    <a:pt x="12278" y="18152"/>
                  </a:lnTo>
                  <a:lnTo>
                    <a:pt x="12304" y="18284"/>
                  </a:lnTo>
                  <a:lnTo>
                    <a:pt x="12331" y="18389"/>
                  </a:lnTo>
                  <a:lnTo>
                    <a:pt x="12383" y="18495"/>
                  </a:lnTo>
                  <a:lnTo>
                    <a:pt x="12462" y="18574"/>
                  </a:lnTo>
                  <a:lnTo>
                    <a:pt x="12568" y="18653"/>
                  </a:lnTo>
                  <a:lnTo>
                    <a:pt x="12673" y="18705"/>
                  </a:lnTo>
                  <a:lnTo>
                    <a:pt x="12778" y="18758"/>
                  </a:lnTo>
                  <a:lnTo>
                    <a:pt x="12884" y="18758"/>
                  </a:lnTo>
                  <a:lnTo>
                    <a:pt x="12884" y="18784"/>
                  </a:lnTo>
                  <a:lnTo>
                    <a:pt x="12936" y="18784"/>
                  </a:lnTo>
                  <a:lnTo>
                    <a:pt x="13042" y="18758"/>
                  </a:lnTo>
                  <a:lnTo>
                    <a:pt x="13147" y="18732"/>
                  </a:lnTo>
                  <a:lnTo>
                    <a:pt x="13253" y="18679"/>
                  </a:lnTo>
                  <a:lnTo>
                    <a:pt x="13332" y="18600"/>
                  </a:lnTo>
                  <a:lnTo>
                    <a:pt x="13411" y="18495"/>
                  </a:lnTo>
                  <a:lnTo>
                    <a:pt x="13463" y="18389"/>
                  </a:lnTo>
                  <a:lnTo>
                    <a:pt x="13490" y="18284"/>
                  </a:lnTo>
                  <a:lnTo>
                    <a:pt x="13490" y="18152"/>
                  </a:lnTo>
                  <a:lnTo>
                    <a:pt x="13490" y="18047"/>
                  </a:lnTo>
                  <a:lnTo>
                    <a:pt x="13463" y="17915"/>
                  </a:lnTo>
                  <a:lnTo>
                    <a:pt x="13411" y="17810"/>
                  </a:lnTo>
                  <a:lnTo>
                    <a:pt x="13332" y="17731"/>
                  </a:lnTo>
                  <a:lnTo>
                    <a:pt x="13226" y="17652"/>
                  </a:lnTo>
                  <a:lnTo>
                    <a:pt x="13121" y="17599"/>
                  </a:lnTo>
                  <a:lnTo>
                    <a:pt x="13015" y="17572"/>
                  </a:lnTo>
                  <a:lnTo>
                    <a:pt x="12884" y="17546"/>
                  </a:lnTo>
                  <a:close/>
                  <a:moveTo>
                    <a:pt x="18759" y="17546"/>
                  </a:moveTo>
                  <a:lnTo>
                    <a:pt x="18627" y="17572"/>
                  </a:lnTo>
                  <a:lnTo>
                    <a:pt x="18522" y="17599"/>
                  </a:lnTo>
                  <a:lnTo>
                    <a:pt x="18416" y="17652"/>
                  </a:lnTo>
                  <a:lnTo>
                    <a:pt x="18311" y="17731"/>
                  </a:lnTo>
                  <a:lnTo>
                    <a:pt x="18258" y="17810"/>
                  </a:lnTo>
                  <a:lnTo>
                    <a:pt x="18179" y="17915"/>
                  </a:lnTo>
                  <a:lnTo>
                    <a:pt x="18153" y="18047"/>
                  </a:lnTo>
                  <a:lnTo>
                    <a:pt x="18153" y="18152"/>
                  </a:lnTo>
                  <a:lnTo>
                    <a:pt x="18153" y="18284"/>
                  </a:lnTo>
                  <a:lnTo>
                    <a:pt x="18179" y="18389"/>
                  </a:lnTo>
                  <a:lnTo>
                    <a:pt x="18258" y="18495"/>
                  </a:lnTo>
                  <a:lnTo>
                    <a:pt x="18311" y="18574"/>
                  </a:lnTo>
                  <a:lnTo>
                    <a:pt x="18416" y="18653"/>
                  </a:lnTo>
                  <a:lnTo>
                    <a:pt x="18522" y="18705"/>
                  </a:lnTo>
                  <a:lnTo>
                    <a:pt x="18627" y="18758"/>
                  </a:lnTo>
                  <a:lnTo>
                    <a:pt x="18759" y="18758"/>
                  </a:lnTo>
                  <a:lnTo>
                    <a:pt x="18759" y="18784"/>
                  </a:lnTo>
                  <a:lnTo>
                    <a:pt x="18785" y="18784"/>
                  </a:lnTo>
                  <a:lnTo>
                    <a:pt x="18890" y="18758"/>
                  </a:lnTo>
                  <a:lnTo>
                    <a:pt x="19022" y="18732"/>
                  </a:lnTo>
                  <a:lnTo>
                    <a:pt x="19101" y="18679"/>
                  </a:lnTo>
                  <a:lnTo>
                    <a:pt x="19207" y="18600"/>
                  </a:lnTo>
                  <a:lnTo>
                    <a:pt x="19259" y="18495"/>
                  </a:lnTo>
                  <a:lnTo>
                    <a:pt x="19312" y="18389"/>
                  </a:lnTo>
                  <a:lnTo>
                    <a:pt x="19338" y="18284"/>
                  </a:lnTo>
                  <a:lnTo>
                    <a:pt x="19365" y="18152"/>
                  </a:lnTo>
                  <a:lnTo>
                    <a:pt x="19338" y="18047"/>
                  </a:lnTo>
                  <a:lnTo>
                    <a:pt x="19312" y="17915"/>
                  </a:lnTo>
                  <a:lnTo>
                    <a:pt x="19259" y="17810"/>
                  </a:lnTo>
                  <a:lnTo>
                    <a:pt x="19180" y="17731"/>
                  </a:lnTo>
                  <a:lnTo>
                    <a:pt x="19101" y="17652"/>
                  </a:lnTo>
                  <a:lnTo>
                    <a:pt x="18996" y="17599"/>
                  </a:lnTo>
                  <a:lnTo>
                    <a:pt x="18864" y="17572"/>
                  </a:lnTo>
                  <a:lnTo>
                    <a:pt x="18759" y="17546"/>
                  </a:lnTo>
                  <a:close/>
                  <a:moveTo>
                    <a:pt x="7457" y="18547"/>
                  </a:moveTo>
                  <a:lnTo>
                    <a:pt x="7457" y="18600"/>
                  </a:lnTo>
                  <a:lnTo>
                    <a:pt x="7536" y="18600"/>
                  </a:lnTo>
                  <a:lnTo>
                    <a:pt x="7615" y="18626"/>
                  </a:lnTo>
                  <a:lnTo>
                    <a:pt x="7773" y="18705"/>
                  </a:lnTo>
                  <a:lnTo>
                    <a:pt x="7878" y="18863"/>
                  </a:lnTo>
                  <a:lnTo>
                    <a:pt x="7905" y="18942"/>
                  </a:lnTo>
                  <a:lnTo>
                    <a:pt x="7931" y="19021"/>
                  </a:lnTo>
                  <a:lnTo>
                    <a:pt x="7931" y="19048"/>
                  </a:lnTo>
                  <a:lnTo>
                    <a:pt x="7905" y="19127"/>
                  </a:lnTo>
                  <a:lnTo>
                    <a:pt x="7878" y="19232"/>
                  </a:lnTo>
                  <a:lnTo>
                    <a:pt x="7825" y="19311"/>
                  </a:lnTo>
                  <a:lnTo>
                    <a:pt x="7773" y="19364"/>
                  </a:lnTo>
                  <a:lnTo>
                    <a:pt x="7720" y="19417"/>
                  </a:lnTo>
                  <a:lnTo>
                    <a:pt x="7615" y="19469"/>
                  </a:lnTo>
                  <a:lnTo>
                    <a:pt x="7536" y="19496"/>
                  </a:lnTo>
                  <a:lnTo>
                    <a:pt x="7351" y="19496"/>
                  </a:lnTo>
                  <a:lnTo>
                    <a:pt x="7246" y="19469"/>
                  </a:lnTo>
                  <a:lnTo>
                    <a:pt x="7167" y="19417"/>
                  </a:lnTo>
                  <a:lnTo>
                    <a:pt x="7114" y="19364"/>
                  </a:lnTo>
                  <a:lnTo>
                    <a:pt x="7061" y="19285"/>
                  </a:lnTo>
                  <a:lnTo>
                    <a:pt x="7009" y="19206"/>
                  </a:lnTo>
                  <a:lnTo>
                    <a:pt x="6982" y="19127"/>
                  </a:lnTo>
                  <a:lnTo>
                    <a:pt x="6982" y="19021"/>
                  </a:lnTo>
                  <a:lnTo>
                    <a:pt x="6982" y="18916"/>
                  </a:lnTo>
                  <a:lnTo>
                    <a:pt x="7009" y="18837"/>
                  </a:lnTo>
                  <a:lnTo>
                    <a:pt x="7061" y="18758"/>
                  </a:lnTo>
                  <a:lnTo>
                    <a:pt x="7114" y="18679"/>
                  </a:lnTo>
                  <a:lnTo>
                    <a:pt x="7193" y="18626"/>
                  </a:lnTo>
                  <a:lnTo>
                    <a:pt x="7272" y="18600"/>
                  </a:lnTo>
                  <a:lnTo>
                    <a:pt x="7351" y="18574"/>
                  </a:lnTo>
                  <a:lnTo>
                    <a:pt x="7457" y="18547"/>
                  </a:lnTo>
                  <a:close/>
                  <a:moveTo>
                    <a:pt x="7430" y="18416"/>
                  </a:moveTo>
                  <a:lnTo>
                    <a:pt x="7325" y="18442"/>
                  </a:lnTo>
                  <a:lnTo>
                    <a:pt x="7193" y="18468"/>
                  </a:lnTo>
                  <a:lnTo>
                    <a:pt x="7088" y="18521"/>
                  </a:lnTo>
                  <a:lnTo>
                    <a:pt x="7009" y="18600"/>
                  </a:lnTo>
                  <a:lnTo>
                    <a:pt x="6930" y="18705"/>
                  </a:lnTo>
                  <a:lnTo>
                    <a:pt x="6877" y="18811"/>
                  </a:lnTo>
                  <a:lnTo>
                    <a:pt x="6851" y="18916"/>
                  </a:lnTo>
                  <a:lnTo>
                    <a:pt x="6824" y="19048"/>
                  </a:lnTo>
                  <a:lnTo>
                    <a:pt x="6851" y="19153"/>
                  </a:lnTo>
                  <a:lnTo>
                    <a:pt x="6877" y="19285"/>
                  </a:lnTo>
                  <a:lnTo>
                    <a:pt x="6930" y="19390"/>
                  </a:lnTo>
                  <a:lnTo>
                    <a:pt x="7009" y="19469"/>
                  </a:lnTo>
                  <a:lnTo>
                    <a:pt x="7114" y="19548"/>
                  </a:lnTo>
                  <a:lnTo>
                    <a:pt x="7220" y="19601"/>
                  </a:lnTo>
                  <a:lnTo>
                    <a:pt x="7325" y="19627"/>
                  </a:lnTo>
                  <a:lnTo>
                    <a:pt x="7457" y="19654"/>
                  </a:lnTo>
                  <a:lnTo>
                    <a:pt x="7457" y="19680"/>
                  </a:lnTo>
                  <a:lnTo>
                    <a:pt x="7483" y="19680"/>
                  </a:lnTo>
                  <a:lnTo>
                    <a:pt x="7615" y="19654"/>
                  </a:lnTo>
                  <a:lnTo>
                    <a:pt x="7720" y="19627"/>
                  </a:lnTo>
                  <a:lnTo>
                    <a:pt x="7825" y="19548"/>
                  </a:lnTo>
                  <a:lnTo>
                    <a:pt x="7905" y="19469"/>
                  </a:lnTo>
                  <a:lnTo>
                    <a:pt x="7984" y="19390"/>
                  </a:lnTo>
                  <a:lnTo>
                    <a:pt x="8036" y="19285"/>
                  </a:lnTo>
                  <a:lnTo>
                    <a:pt x="8063" y="19153"/>
                  </a:lnTo>
                  <a:lnTo>
                    <a:pt x="8063" y="19048"/>
                  </a:lnTo>
                  <a:lnTo>
                    <a:pt x="8063" y="19021"/>
                  </a:lnTo>
                  <a:lnTo>
                    <a:pt x="8036" y="18916"/>
                  </a:lnTo>
                  <a:lnTo>
                    <a:pt x="8010" y="18784"/>
                  </a:lnTo>
                  <a:lnTo>
                    <a:pt x="7957" y="18679"/>
                  </a:lnTo>
                  <a:lnTo>
                    <a:pt x="7878" y="18600"/>
                  </a:lnTo>
                  <a:lnTo>
                    <a:pt x="7773" y="18521"/>
                  </a:lnTo>
                  <a:lnTo>
                    <a:pt x="7667" y="18468"/>
                  </a:lnTo>
                  <a:lnTo>
                    <a:pt x="7562" y="18442"/>
                  </a:lnTo>
                  <a:lnTo>
                    <a:pt x="7430" y="18416"/>
                  </a:lnTo>
                  <a:close/>
                  <a:moveTo>
                    <a:pt x="28032" y="19548"/>
                  </a:moveTo>
                  <a:lnTo>
                    <a:pt x="28032" y="19575"/>
                  </a:lnTo>
                  <a:lnTo>
                    <a:pt x="28138" y="19575"/>
                  </a:lnTo>
                  <a:lnTo>
                    <a:pt x="28217" y="19601"/>
                  </a:lnTo>
                  <a:lnTo>
                    <a:pt x="28296" y="19654"/>
                  </a:lnTo>
                  <a:lnTo>
                    <a:pt x="28375" y="19706"/>
                  </a:lnTo>
                  <a:lnTo>
                    <a:pt x="28427" y="19785"/>
                  </a:lnTo>
                  <a:lnTo>
                    <a:pt x="28480" y="19865"/>
                  </a:lnTo>
                  <a:lnTo>
                    <a:pt x="28506" y="19944"/>
                  </a:lnTo>
                  <a:lnTo>
                    <a:pt x="28506" y="20023"/>
                  </a:lnTo>
                  <a:lnTo>
                    <a:pt x="28506" y="20049"/>
                  </a:lnTo>
                  <a:lnTo>
                    <a:pt x="28506" y="20128"/>
                  </a:lnTo>
                  <a:lnTo>
                    <a:pt x="28480" y="20233"/>
                  </a:lnTo>
                  <a:lnTo>
                    <a:pt x="28427" y="20312"/>
                  </a:lnTo>
                  <a:lnTo>
                    <a:pt x="28375" y="20365"/>
                  </a:lnTo>
                  <a:lnTo>
                    <a:pt x="28296" y="20444"/>
                  </a:lnTo>
                  <a:lnTo>
                    <a:pt x="28217" y="20470"/>
                  </a:lnTo>
                  <a:lnTo>
                    <a:pt x="28111" y="20497"/>
                  </a:lnTo>
                  <a:lnTo>
                    <a:pt x="27927" y="20497"/>
                  </a:lnTo>
                  <a:lnTo>
                    <a:pt x="27848" y="20470"/>
                  </a:lnTo>
                  <a:lnTo>
                    <a:pt x="27769" y="20418"/>
                  </a:lnTo>
                  <a:lnTo>
                    <a:pt x="27690" y="20365"/>
                  </a:lnTo>
                  <a:lnTo>
                    <a:pt x="27637" y="20286"/>
                  </a:lnTo>
                  <a:lnTo>
                    <a:pt x="27584" y="20207"/>
                  </a:lnTo>
                  <a:lnTo>
                    <a:pt x="27558" y="20128"/>
                  </a:lnTo>
                  <a:lnTo>
                    <a:pt x="27558" y="20023"/>
                  </a:lnTo>
                  <a:lnTo>
                    <a:pt x="27558" y="19944"/>
                  </a:lnTo>
                  <a:lnTo>
                    <a:pt x="27611" y="19838"/>
                  </a:lnTo>
                  <a:lnTo>
                    <a:pt x="27637" y="19759"/>
                  </a:lnTo>
                  <a:lnTo>
                    <a:pt x="27690" y="19706"/>
                  </a:lnTo>
                  <a:lnTo>
                    <a:pt x="27769" y="19627"/>
                  </a:lnTo>
                  <a:lnTo>
                    <a:pt x="27848" y="19601"/>
                  </a:lnTo>
                  <a:lnTo>
                    <a:pt x="27953" y="19575"/>
                  </a:lnTo>
                  <a:lnTo>
                    <a:pt x="28032" y="19548"/>
                  </a:lnTo>
                  <a:close/>
                  <a:moveTo>
                    <a:pt x="28032" y="19417"/>
                  </a:moveTo>
                  <a:lnTo>
                    <a:pt x="27901" y="19443"/>
                  </a:lnTo>
                  <a:lnTo>
                    <a:pt x="27795" y="19469"/>
                  </a:lnTo>
                  <a:lnTo>
                    <a:pt x="27690" y="19548"/>
                  </a:lnTo>
                  <a:lnTo>
                    <a:pt x="27611" y="19601"/>
                  </a:lnTo>
                  <a:lnTo>
                    <a:pt x="27532" y="19706"/>
                  </a:lnTo>
                  <a:lnTo>
                    <a:pt x="27479" y="19812"/>
                  </a:lnTo>
                  <a:lnTo>
                    <a:pt x="27426" y="19917"/>
                  </a:lnTo>
                  <a:lnTo>
                    <a:pt x="27426" y="20049"/>
                  </a:lnTo>
                  <a:lnTo>
                    <a:pt x="27426" y="20181"/>
                  </a:lnTo>
                  <a:lnTo>
                    <a:pt x="27479" y="20286"/>
                  </a:lnTo>
                  <a:lnTo>
                    <a:pt x="27532" y="20391"/>
                  </a:lnTo>
                  <a:lnTo>
                    <a:pt x="27611" y="20470"/>
                  </a:lnTo>
                  <a:lnTo>
                    <a:pt x="27690" y="20549"/>
                  </a:lnTo>
                  <a:lnTo>
                    <a:pt x="27795" y="20602"/>
                  </a:lnTo>
                  <a:lnTo>
                    <a:pt x="27927" y="20629"/>
                  </a:lnTo>
                  <a:lnTo>
                    <a:pt x="28032" y="20655"/>
                  </a:lnTo>
                  <a:lnTo>
                    <a:pt x="28164" y="20655"/>
                  </a:lnTo>
                  <a:lnTo>
                    <a:pt x="28269" y="20602"/>
                  </a:lnTo>
                  <a:lnTo>
                    <a:pt x="28375" y="20549"/>
                  </a:lnTo>
                  <a:lnTo>
                    <a:pt x="28480" y="20470"/>
                  </a:lnTo>
                  <a:lnTo>
                    <a:pt x="28533" y="20391"/>
                  </a:lnTo>
                  <a:lnTo>
                    <a:pt x="28612" y="20286"/>
                  </a:lnTo>
                  <a:lnTo>
                    <a:pt x="28638" y="20154"/>
                  </a:lnTo>
                  <a:lnTo>
                    <a:pt x="28638" y="20049"/>
                  </a:lnTo>
                  <a:lnTo>
                    <a:pt x="28638" y="20023"/>
                  </a:lnTo>
                  <a:lnTo>
                    <a:pt x="28638" y="19917"/>
                  </a:lnTo>
                  <a:lnTo>
                    <a:pt x="28586" y="19785"/>
                  </a:lnTo>
                  <a:lnTo>
                    <a:pt x="28533" y="19706"/>
                  </a:lnTo>
                  <a:lnTo>
                    <a:pt x="28454" y="19601"/>
                  </a:lnTo>
                  <a:lnTo>
                    <a:pt x="28375" y="19522"/>
                  </a:lnTo>
                  <a:lnTo>
                    <a:pt x="28269" y="19469"/>
                  </a:lnTo>
                  <a:lnTo>
                    <a:pt x="28164" y="19443"/>
                  </a:lnTo>
                  <a:lnTo>
                    <a:pt x="28032" y="19417"/>
                  </a:lnTo>
                  <a:close/>
                  <a:moveTo>
                    <a:pt x="22078" y="19891"/>
                  </a:moveTo>
                  <a:lnTo>
                    <a:pt x="22157" y="19917"/>
                  </a:lnTo>
                  <a:lnTo>
                    <a:pt x="22236" y="19970"/>
                  </a:lnTo>
                  <a:lnTo>
                    <a:pt x="22315" y="20023"/>
                  </a:lnTo>
                  <a:lnTo>
                    <a:pt x="22368" y="20102"/>
                  </a:lnTo>
                  <a:lnTo>
                    <a:pt x="22421" y="20181"/>
                  </a:lnTo>
                  <a:lnTo>
                    <a:pt x="22447" y="20260"/>
                  </a:lnTo>
                  <a:lnTo>
                    <a:pt x="22447" y="20339"/>
                  </a:lnTo>
                  <a:lnTo>
                    <a:pt x="22447" y="20365"/>
                  </a:lnTo>
                  <a:lnTo>
                    <a:pt x="22447" y="20470"/>
                  </a:lnTo>
                  <a:lnTo>
                    <a:pt x="22421" y="20549"/>
                  </a:lnTo>
                  <a:lnTo>
                    <a:pt x="22368" y="20629"/>
                  </a:lnTo>
                  <a:lnTo>
                    <a:pt x="22315" y="20708"/>
                  </a:lnTo>
                  <a:lnTo>
                    <a:pt x="22236" y="20760"/>
                  </a:lnTo>
                  <a:lnTo>
                    <a:pt x="22157" y="20787"/>
                  </a:lnTo>
                  <a:lnTo>
                    <a:pt x="22052" y="20813"/>
                  </a:lnTo>
                  <a:lnTo>
                    <a:pt x="21973" y="20839"/>
                  </a:lnTo>
                  <a:lnTo>
                    <a:pt x="21867" y="20813"/>
                  </a:lnTo>
                  <a:lnTo>
                    <a:pt x="21788" y="20787"/>
                  </a:lnTo>
                  <a:lnTo>
                    <a:pt x="21709" y="20760"/>
                  </a:lnTo>
                  <a:lnTo>
                    <a:pt x="21630" y="20681"/>
                  </a:lnTo>
                  <a:lnTo>
                    <a:pt x="21578" y="20629"/>
                  </a:lnTo>
                  <a:lnTo>
                    <a:pt x="21525" y="20549"/>
                  </a:lnTo>
                  <a:lnTo>
                    <a:pt x="21499" y="20444"/>
                  </a:lnTo>
                  <a:lnTo>
                    <a:pt x="21499" y="20339"/>
                  </a:lnTo>
                  <a:lnTo>
                    <a:pt x="21499" y="20260"/>
                  </a:lnTo>
                  <a:lnTo>
                    <a:pt x="21525" y="20154"/>
                  </a:lnTo>
                  <a:lnTo>
                    <a:pt x="21578" y="20075"/>
                  </a:lnTo>
                  <a:lnTo>
                    <a:pt x="21630" y="20023"/>
                  </a:lnTo>
                  <a:lnTo>
                    <a:pt x="21709" y="19970"/>
                  </a:lnTo>
                  <a:lnTo>
                    <a:pt x="21788" y="19917"/>
                  </a:lnTo>
                  <a:lnTo>
                    <a:pt x="21894" y="19891"/>
                  </a:lnTo>
                  <a:close/>
                  <a:moveTo>
                    <a:pt x="21841" y="19759"/>
                  </a:moveTo>
                  <a:lnTo>
                    <a:pt x="21736" y="19812"/>
                  </a:lnTo>
                  <a:lnTo>
                    <a:pt x="21630" y="19865"/>
                  </a:lnTo>
                  <a:lnTo>
                    <a:pt x="21525" y="19944"/>
                  </a:lnTo>
                  <a:lnTo>
                    <a:pt x="21472" y="20023"/>
                  </a:lnTo>
                  <a:lnTo>
                    <a:pt x="21420" y="20128"/>
                  </a:lnTo>
                  <a:lnTo>
                    <a:pt x="21367" y="20233"/>
                  </a:lnTo>
                  <a:lnTo>
                    <a:pt x="21367" y="20365"/>
                  </a:lnTo>
                  <a:lnTo>
                    <a:pt x="21367" y="20497"/>
                  </a:lnTo>
                  <a:lnTo>
                    <a:pt x="21420" y="20602"/>
                  </a:lnTo>
                  <a:lnTo>
                    <a:pt x="21472" y="20708"/>
                  </a:lnTo>
                  <a:lnTo>
                    <a:pt x="21551" y="20787"/>
                  </a:lnTo>
                  <a:lnTo>
                    <a:pt x="21630" y="20866"/>
                  </a:lnTo>
                  <a:lnTo>
                    <a:pt x="21736" y="20918"/>
                  </a:lnTo>
                  <a:lnTo>
                    <a:pt x="21867" y="20971"/>
                  </a:lnTo>
                  <a:lnTo>
                    <a:pt x="21973" y="20971"/>
                  </a:lnTo>
                  <a:lnTo>
                    <a:pt x="22105" y="20945"/>
                  </a:lnTo>
                  <a:lnTo>
                    <a:pt x="22210" y="20918"/>
                  </a:lnTo>
                  <a:lnTo>
                    <a:pt x="22315" y="20866"/>
                  </a:lnTo>
                  <a:lnTo>
                    <a:pt x="22394" y="20787"/>
                  </a:lnTo>
                  <a:lnTo>
                    <a:pt x="22473" y="20708"/>
                  </a:lnTo>
                  <a:lnTo>
                    <a:pt x="22526" y="20602"/>
                  </a:lnTo>
                  <a:lnTo>
                    <a:pt x="22579" y="20470"/>
                  </a:lnTo>
                  <a:lnTo>
                    <a:pt x="22579" y="20365"/>
                  </a:lnTo>
                  <a:lnTo>
                    <a:pt x="22579" y="20233"/>
                  </a:lnTo>
                  <a:lnTo>
                    <a:pt x="22526" y="20128"/>
                  </a:lnTo>
                  <a:lnTo>
                    <a:pt x="22473" y="20023"/>
                  </a:lnTo>
                  <a:lnTo>
                    <a:pt x="22394" y="19917"/>
                  </a:lnTo>
                  <a:lnTo>
                    <a:pt x="22315" y="19865"/>
                  </a:lnTo>
                  <a:lnTo>
                    <a:pt x="22210" y="19785"/>
                  </a:lnTo>
                  <a:lnTo>
                    <a:pt x="22078" y="19759"/>
                  </a:lnTo>
                  <a:close/>
                  <a:moveTo>
                    <a:pt x="10197" y="20233"/>
                  </a:moveTo>
                  <a:lnTo>
                    <a:pt x="10302" y="20260"/>
                  </a:lnTo>
                  <a:lnTo>
                    <a:pt x="10381" y="20312"/>
                  </a:lnTo>
                  <a:lnTo>
                    <a:pt x="10434" y="20365"/>
                  </a:lnTo>
                  <a:lnTo>
                    <a:pt x="10486" y="20444"/>
                  </a:lnTo>
                  <a:lnTo>
                    <a:pt x="10539" y="20523"/>
                  </a:lnTo>
                  <a:lnTo>
                    <a:pt x="10565" y="20602"/>
                  </a:lnTo>
                  <a:lnTo>
                    <a:pt x="10565" y="20708"/>
                  </a:lnTo>
                  <a:lnTo>
                    <a:pt x="10565" y="20787"/>
                  </a:lnTo>
                  <a:lnTo>
                    <a:pt x="10539" y="20892"/>
                  </a:lnTo>
                  <a:lnTo>
                    <a:pt x="10486" y="20971"/>
                  </a:lnTo>
                  <a:lnTo>
                    <a:pt x="10434" y="21024"/>
                  </a:lnTo>
                  <a:lnTo>
                    <a:pt x="10355" y="21103"/>
                  </a:lnTo>
                  <a:lnTo>
                    <a:pt x="10276" y="21129"/>
                  </a:lnTo>
                  <a:lnTo>
                    <a:pt x="10197" y="21155"/>
                  </a:lnTo>
                  <a:lnTo>
                    <a:pt x="10091" y="21182"/>
                  </a:lnTo>
                  <a:lnTo>
                    <a:pt x="10012" y="21155"/>
                  </a:lnTo>
                  <a:lnTo>
                    <a:pt x="9907" y="21129"/>
                  </a:lnTo>
                  <a:lnTo>
                    <a:pt x="9828" y="21103"/>
                  </a:lnTo>
                  <a:lnTo>
                    <a:pt x="9775" y="21024"/>
                  </a:lnTo>
                  <a:lnTo>
                    <a:pt x="9722" y="20971"/>
                  </a:lnTo>
                  <a:lnTo>
                    <a:pt x="9670" y="20892"/>
                  </a:lnTo>
                  <a:lnTo>
                    <a:pt x="9643" y="20787"/>
                  </a:lnTo>
                  <a:lnTo>
                    <a:pt x="9643" y="20708"/>
                  </a:lnTo>
                  <a:lnTo>
                    <a:pt x="9643" y="20602"/>
                  </a:lnTo>
                  <a:lnTo>
                    <a:pt x="9670" y="20523"/>
                  </a:lnTo>
                  <a:lnTo>
                    <a:pt x="9722" y="20444"/>
                  </a:lnTo>
                  <a:lnTo>
                    <a:pt x="9775" y="20365"/>
                  </a:lnTo>
                  <a:lnTo>
                    <a:pt x="9828" y="20312"/>
                  </a:lnTo>
                  <a:lnTo>
                    <a:pt x="9907" y="20260"/>
                  </a:lnTo>
                  <a:lnTo>
                    <a:pt x="10012" y="20233"/>
                  </a:lnTo>
                  <a:close/>
                  <a:moveTo>
                    <a:pt x="15913" y="20339"/>
                  </a:moveTo>
                  <a:lnTo>
                    <a:pt x="15940" y="20418"/>
                  </a:lnTo>
                  <a:lnTo>
                    <a:pt x="16098" y="20444"/>
                  </a:lnTo>
                  <a:lnTo>
                    <a:pt x="16230" y="20523"/>
                  </a:lnTo>
                  <a:lnTo>
                    <a:pt x="16335" y="20655"/>
                  </a:lnTo>
                  <a:lnTo>
                    <a:pt x="16388" y="20813"/>
                  </a:lnTo>
                  <a:lnTo>
                    <a:pt x="16388" y="20892"/>
                  </a:lnTo>
                  <a:lnTo>
                    <a:pt x="16361" y="20997"/>
                  </a:lnTo>
                  <a:lnTo>
                    <a:pt x="16309" y="21076"/>
                  </a:lnTo>
                  <a:lnTo>
                    <a:pt x="16256" y="21129"/>
                  </a:lnTo>
                  <a:lnTo>
                    <a:pt x="16177" y="21208"/>
                  </a:lnTo>
                  <a:lnTo>
                    <a:pt x="16098" y="21234"/>
                  </a:lnTo>
                  <a:lnTo>
                    <a:pt x="16019" y="21261"/>
                  </a:lnTo>
                  <a:lnTo>
                    <a:pt x="15913" y="21287"/>
                  </a:lnTo>
                  <a:lnTo>
                    <a:pt x="15834" y="21261"/>
                  </a:lnTo>
                  <a:lnTo>
                    <a:pt x="15729" y="21234"/>
                  </a:lnTo>
                  <a:lnTo>
                    <a:pt x="15650" y="21208"/>
                  </a:lnTo>
                  <a:lnTo>
                    <a:pt x="15597" y="21129"/>
                  </a:lnTo>
                  <a:lnTo>
                    <a:pt x="15545" y="21076"/>
                  </a:lnTo>
                  <a:lnTo>
                    <a:pt x="15492" y="20997"/>
                  </a:lnTo>
                  <a:lnTo>
                    <a:pt x="15466" y="20892"/>
                  </a:lnTo>
                  <a:lnTo>
                    <a:pt x="15439" y="20813"/>
                  </a:lnTo>
                  <a:lnTo>
                    <a:pt x="15466" y="20708"/>
                  </a:lnTo>
                  <a:lnTo>
                    <a:pt x="15492" y="20629"/>
                  </a:lnTo>
                  <a:lnTo>
                    <a:pt x="15545" y="20549"/>
                  </a:lnTo>
                  <a:lnTo>
                    <a:pt x="15597" y="20470"/>
                  </a:lnTo>
                  <a:lnTo>
                    <a:pt x="15650" y="20418"/>
                  </a:lnTo>
                  <a:lnTo>
                    <a:pt x="15729" y="20365"/>
                  </a:lnTo>
                  <a:lnTo>
                    <a:pt x="15834" y="20339"/>
                  </a:lnTo>
                  <a:close/>
                  <a:moveTo>
                    <a:pt x="10091" y="20102"/>
                  </a:moveTo>
                  <a:lnTo>
                    <a:pt x="9986" y="20128"/>
                  </a:lnTo>
                  <a:lnTo>
                    <a:pt x="9854" y="20154"/>
                  </a:lnTo>
                  <a:lnTo>
                    <a:pt x="9749" y="20207"/>
                  </a:lnTo>
                  <a:lnTo>
                    <a:pt x="9670" y="20286"/>
                  </a:lnTo>
                  <a:lnTo>
                    <a:pt x="9591" y="20365"/>
                  </a:lnTo>
                  <a:lnTo>
                    <a:pt x="9538" y="20470"/>
                  </a:lnTo>
                  <a:lnTo>
                    <a:pt x="9512" y="20602"/>
                  </a:lnTo>
                  <a:lnTo>
                    <a:pt x="9485" y="20708"/>
                  </a:lnTo>
                  <a:lnTo>
                    <a:pt x="9512" y="20839"/>
                  </a:lnTo>
                  <a:lnTo>
                    <a:pt x="9538" y="20945"/>
                  </a:lnTo>
                  <a:lnTo>
                    <a:pt x="9591" y="21050"/>
                  </a:lnTo>
                  <a:lnTo>
                    <a:pt x="9670" y="21155"/>
                  </a:lnTo>
                  <a:lnTo>
                    <a:pt x="9749" y="21208"/>
                  </a:lnTo>
                  <a:lnTo>
                    <a:pt x="9854" y="21287"/>
                  </a:lnTo>
                  <a:lnTo>
                    <a:pt x="9986" y="21314"/>
                  </a:lnTo>
                  <a:lnTo>
                    <a:pt x="10223" y="21314"/>
                  </a:lnTo>
                  <a:lnTo>
                    <a:pt x="10328" y="21287"/>
                  </a:lnTo>
                  <a:lnTo>
                    <a:pt x="10434" y="21208"/>
                  </a:lnTo>
                  <a:lnTo>
                    <a:pt x="10539" y="21155"/>
                  </a:lnTo>
                  <a:lnTo>
                    <a:pt x="10592" y="21050"/>
                  </a:lnTo>
                  <a:lnTo>
                    <a:pt x="10671" y="20945"/>
                  </a:lnTo>
                  <a:lnTo>
                    <a:pt x="10697" y="20839"/>
                  </a:lnTo>
                  <a:lnTo>
                    <a:pt x="10697" y="20708"/>
                  </a:lnTo>
                  <a:lnTo>
                    <a:pt x="10697" y="20602"/>
                  </a:lnTo>
                  <a:lnTo>
                    <a:pt x="10671" y="20470"/>
                  </a:lnTo>
                  <a:lnTo>
                    <a:pt x="10592" y="20365"/>
                  </a:lnTo>
                  <a:lnTo>
                    <a:pt x="10539" y="20286"/>
                  </a:lnTo>
                  <a:lnTo>
                    <a:pt x="10434" y="20207"/>
                  </a:lnTo>
                  <a:lnTo>
                    <a:pt x="10328" y="20154"/>
                  </a:lnTo>
                  <a:lnTo>
                    <a:pt x="10223" y="20128"/>
                  </a:lnTo>
                  <a:lnTo>
                    <a:pt x="10091" y="20102"/>
                  </a:lnTo>
                  <a:close/>
                  <a:moveTo>
                    <a:pt x="15913" y="20207"/>
                  </a:moveTo>
                  <a:lnTo>
                    <a:pt x="15808" y="20233"/>
                  </a:lnTo>
                  <a:lnTo>
                    <a:pt x="15676" y="20260"/>
                  </a:lnTo>
                  <a:lnTo>
                    <a:pt x="15571" y="20312"/>
                  </a:lnTo>
                  <a:lnTo>
                    <a:pt x="15492" y="20391"/>
                  </a:lnTo>
                  <a:lnTo>
                    <a:pt x="15413" y="20497"/>
                  </a:lnTo>
                  <a:lnTo>
                    <a:pt x="15360" y="20602"/>
                  </a:lnTo>
                  <a:lnTo>
                    <a:pt x="15334" y="20708"/>
                  </a:lnTo>
                  <a:lnTo>
                    <a:pt x="15308" y="20813"/>
                  </a:lnTo>
                  <a:lnTo>
                    <a:pt x="15334" y="20945"/>
                  </a:lnTo>
                  <a:lnTo>
                    <a:pt x="15360" y="21050"/>
                  </a:lnTo>
                  <a:lnTo>
                    <a:pt x="15413" y="21155"/>
                  </a:lnTo>
                  <a:lnTo>
                    <a:pt x="15492" y="21261"/>
                  </a:lnTo>
                  <a:lnTo>
                    <a:pt x="15571" y="21340"/>
                  </a:lnTo>
                  <a:lnTo>
                    <a:pt x="15676" y="21393"/>
                  </a:lnTo>
                  <a:lnTo>
                    <a:pt x="15808" y="21419"/>
                  </a:lnTo>
                  <a:lnTo>
                    <a:pt x="15913" y="21445"/>
                  </a:lnTo>
                  <a:lnTo>
                    <a:pt x="15940" y="21498"/>
                  </a:lnTo>
                  <a:lnTo>
                    <a:pt x="15992" y="21498"/>
                  </a:lnTo>
                  <a:lnTo>
                    <a:pt x="16124" y="21472"/>
                  </a:lnTo>
                  <a:lnTo>
                    <a:pt x="16230" y="21419"/>
                  </a:lnTo>
                  <a:lnTo>
                    <a:pt x="16309" y="21366"/>
                  </a:lnTo>
                  <a:lnTo>
                    <a:pt x="16414" y="21261"/>
                  </a:lnTo>
                  <a:lnTo>
                    <a:pt x="16467" y="21182"/>
                  </a:lnTo>
                  <a:lnTo>
                    <a:pt x="16519" y="21076"/>
                  </a:lnTo>
                  <a:lnTo>
                    <a:pt x="16519" y="20945"/>
                  </a:lnTo>
                  <a:lnTo>
                    <a:pt x="16519" y="20813"/>
                  </a:lnTo>
                  <a:lnTo>
                    <a:pt x="16519" y="20708"/>
                  </a:lnTo>
                  <a:lnTo>
                    <a:pt x="16493" y="20602"/>
                  </a:lnTo>
                  <a:lnTo>
                    <a:pt x="16414" y="20497"/>
                  </a:lnTo>
                  <a:lnTo>
                    <a:pt x="16361" y="20391"/>
                  </a:lnTo>
                  <a:lnTo>
                    <a:pt x="16256" y="20312"/>
                  </a:lnTo>
                  <a:lnTo>
                    <a:pt x="16151" y="20260"/>
                  </a:lnTo>
                  <a:lnTo>
                    <a:pt x="16045" y="20233"/>
                  </a:lnTo>
                  <a:lnTo>
                    <a:pt x="15913" y="20207"/>
                  </a:lnTo>
                  <a:close/>
                  <a:moveTo>
                    <a:pt x="30957" y="21129"/>
                  </a:moveTo>
                  <a:lnTo>
                    <a:pt x="30957" y="21208"/>
                  </a:lnTo>
                  <a:lnTo>
                    <a:pt x="31141" y="21234"/>
                  </a:lnTo>
                  <a:lnTo>
                    <a:pt x="31273" y="21314"/>
                  </a:lnTo>
                  <a:lnTo>
                    <a:pt x="31378" y="21445"/>
                  </a:lnTo>
                  <a:lnTo>
                    <a:pt x="31431" y="21603"/>
                  </a:lnTo>
                  <a:lnTo>
                    <a:pt x="31404" y="21682"/>
                  </a:lnTo>
                  <a:lnTo>
                    <a:pt x="31378" y="21788"/>
                  </a:lnTo>
                  <a:lnTo>
                    <a:pt x="31352" y="21867"/>
                  </a:lnTo>
                  <a:lnTo>
                    <a:pt x="31299" y="21919"/>
                  </a:lnTo>
                  <a:lnTo>
                    <a:pt x="31220" y="21998"/>
                  </a:lnTo>
                  <a:lnTo>
                    <a:pt x="31141" y="22025"/>
                  </a:lnTo>
                  <a:lnTo>
                    <a:pt x="31062" y="22051"/>
                  </a:lnTo>
                  <a:lnTo>
                    <a:pt x="30957" y="22078"/>
                  </a:lnTo>
                  <a:lnTo>
                    <a:pt x="30851" y="22051"/>
                  </a:lnTo>
                  <a:lnTo>
                    <a:pt x="30772" y="22025"/>
                  </a:lnTo>
                  <a:lnTo>
                    <a:pt x="30693" y="21998"/>
                  </a:lnTo>
                  <a:lnTo>
                    <a:pt x="30614" y="21919"/>
                  </a:lnTo>
                  <a:lnTo>
                    <a:pt x="30561" y="21867"/>
                  </a:lnTo>
                  <a:lnTo>
                    <a:pt x="30535" y="21788"/>
                  </a:lnTo>
                  <a:lnTo>
                    <a:pt x="30482" y="21682"/>
                  </a:lnTo>
                  <a:lnTo>
                    <a:pt x="30482" y="21603"/>
                  </a:lnTo>
                  <a:lnTo>
                    <a:pt x="30482" y="21498"/>
                  </a:lnTo>
                  <a:lnTo>
                    <a:pt x="30535" y="21419"/>
                  </a:lnTo>
                  <a:lnTo>
                    <a:pt x="30561" y="21340"/>
                  </a:lnTo>
                  <a:lnTo>
                    <a:pt x="30614" y="21261"/>
                  </a:lnTo>
                  <a:lnTo>
                    <a:pt x="30693" y="21208"/>
                  </a:lnTo>
                  <a:lnTo>
                    <a:pt x="30772" y="21155"/>
                  </a:lnTo>
                  <a:lnTo>
                    <a:pt x="30851" y="21129"/>
                  </a:lnTo>
                  <a:close/>
                  <a:moveTo>
                    <a:pt x="30957" y="20997"/>
                  </a:moveTo>
                  <a:lnTo>
                    <a:pt x="30825" y="21024"/>
                  </a:lnTo>
                  <a:lnTo>
                    <a:pt x="30719" y="21050"/>
                  </a:lnTo>
                  <a:lnTo>
                    <a:pt x="30614" y="21103"/>
                  </a:lnTo>
                  <a:lnTo>
                    <a:pt x="30535" y="21182"/>
                  </a:lnTo>
                  <a:lnTo>
                    <a:pt x="30456" y="21261"/>
                  </a:lnTo>
                  <a:lnTo>
                    <a:pt x="30403" y="21366"/>
                  </a:lnTo>
                  <a:lnTo>
                    <a:pt x="30351" y="21498"/>
                  </a:lnTo>
                  <a:lnTo>
                    <a:pt x="30351" y="21603"/>
                  </a:lnTo>
                  <a:lnTo>
                    <a:pt x="30351" y="21735"/>
                  </a:lnTo>
                  <a:lnTo>
                    <a:pt x="30403" y="21840"/>
                  </a:lnTo>
                  <a:lnTo>
                    <a:pt x="30456" y="21946"/>
                  </a:lnTo>
                  <a:lnTo>
                    <a:pt x="30535" y="22051"/>
                  </a:lnTo>
                  <a:lnTo>
                    <a:pt x="30614" y="22104"/>
                  </a:lnTo>
                  <a:lnTo>
                    <a:pt x="30719" y="22183"/>
                  </a:lnTo>
                  <a:lnTo>
                    <a:pt x="30825" y="22209"/>
                  </a:lnTo>
                  <a:lnTo>
                    <a:pt x="30957" y="22209"/>
                  </a:lnTo>
                  <a:lnTo>
                    <a:pt x="30957" y="22262"/>
                  </a:lnTo>
                  <a:lnTo>
                    <a:pt x="31115" y="22262"/>
                  </a:lnTo>
                  <a:lnTo>
                    <a:pt x="31246" y="22209"/>
                  </a:lnTo>
                  <a:lnTo>
                    <a:pt x="31325" y="22130"/>
                  </a:lnTo>
                  <a:lnTo>
                    <a:pt x="31431" y="22051"/>
                  </a:lnTo>
                  <a:lnTo>
                    <a:pt x="31483" y="21972"/>
                  </a:lnTo>
                  <a:lnTo>
                    <a:pt x="31536" y="21867"/>
                  </a:lnTo>
                  <a:lnTo>
                    <a:pt x="31563" y="21735"/>
                  </a:lnTo>
                  <a:lnTo>
                    <a:pt x="31563" y="21603"/>
                  </a:lnTo>
                  <a:lnTo>
                    <a:pt x="31563" y="21498"/>
                  </a:lnTo>
                  <a:lnTo>
                    <a:pt x="31510" y="21366"/>
                  </a:lnTo>
                  <a:lnTo>
                    <a:pt x="31457" y="21261"/>
                  </a:lnTo>
                  <a:lnTo>
                    <a:pt x="31378" y="21182"/>
                  </a:lnTo>
                  <a:lnTo>
                    <a:pt x="31299" y="21103"/>
                  </a:lnTo>
                  <a:lnTo>
                    <a:pt x="31194" y="21050"/>
                  </a:lnTo>
                  <a:lnTo>
                    <a:pt x="31088" y="21024"/>
                  </a:lnTo>
                  <a:lnTo>
                    <a:pt x="30957" y="20997"/>
                  </a:lnTo>
                  <a:close/>
                  <a:moveTo>
                    <a:pt x="25345" y="21893"/>
                  </a:moveTo>
                  <a:lnTo>
                    <a:pt x="25371" y="21946"/>
                  </a:lnTo>
                  <a:lnTo>
                    <a:pt x="25450" y="21946"/>
                  </a:lnTo>
                  <a:lnTo>
                    <a:pt x="25529" y="21972"/>
                  </a:lnTo>
                  <a:lnTo>
                    <a:pt x="25688" y="22051"/>
                  </a:lnTo>
                  <a:lnTo>
                    <a:pt x="25767" y="22183"/>
                  </a:lnTo>
                  <a:lnTo>
                    <a:pt x="25819" y="22262"/>
                  </a:lnTo>
                  <a:lnTo>
                    <a:pt x="25819" y="22367"/>
                  </a:lnTo>
                  <a:lnTo>
                    <a:pt x="25819" y="22446"/>
                  </a:lnTo>
                  <a:lnTo>
                    <a:pt x="25793" y="22552"/>
                  </a:lnTo>
                  <a:lnTo>
                    <a:pt x="25740" y="22631"/>
                  </a:lnTo>
                  <a:lnTo>
                    <a:pt x="25688" y="22683"/>
                  </a:lnTo>
                  <a:lnTo>
                    <a:pt x="25608" y="22736"/>
                  </a:lnTo>
                  <a:lnTo>
                    <a:pt x="25529" y="22789"/>
                  </a:lnTo>
                  <a:lnTo>
                    <a:pt x="25450" y="22815"/>
                  </a:lnTo>
                  <a:lnTo>
                    <a:pt x="25345" y="22842"/>
                  </a:lnTo>
                  <a:lnTo>
                    <a:pt x="25266" y="22815"/>
                  </a:lnTo>
                  <a:lnTo>
                    <a:pt x="25161" y="22789"/>
                  </a:lnTo>
                  <a:lnTo>
                    <a:pt x="25082" y="22736"/>
                  </a:lnTo>
                  <a:lnTo>
                    <a:pt x="25029" y="22683"/>
                  </a:lnTo>
                  <a:lnTo>
                    <a:pt x="24950" y="22631"/>
                  </a:lnTo>
                  <a:lnTo>
                    <a:pt x="24924" y="22552"/>
                  </a:lnTo>
                  <a:lnTo>
                    <a:pt x="24897" y="22446"/>
                  </a:lnTo>
                  <a:lnTo>
                    <a:pt x="24871" y="22367"/>
                  </a:lnTo>
                  <a:lnTo>
                    <a:pt x="24897" y="22262"/>
                  </a:lnTo>
                  <a:lnTo>
                    <a:pt x="24924" y="22183"/>
                  </a:lnTo>
                  <a:lnTo>
                    <a:pt x="24950" y="22078"/>
                  </a:lnTo>
                  <a:lnTo>
                    <a:pt x="25029" y="22025"/>
                  </a:lnTo>
                  <a:lnTo>
                    <a:pt x="25082" y="21972"/>
                  </a:lnTo>
                  <a:lnTo>
                    <a:pt x="25161" y="21919"/>
                  </a:lnTo>
                  <a:lnTo>
                    <a:pt x="25266" y="21893"/>
                  </a:lnTo>
                  <a:close/>
                  <a:moveTo>
                    <a:pt x="25240" y="21761"/>
                  </a:moveTo>
                  <a:lnTo>
                    <a:pt x="25108" y="21788"/>
                  </a:lnTo>
                  <a:lnTo>
                    <a:pt x="25003" y="21840"/>
                  </a:lnTo>
                  <a:lnTo>
                    <a:pt x="24924" y="21919"/>
                  </a:lnTo>
                  <a:lnTo>
                    <a:pt x="24844" y="22025"/>
                  </a:lnTo>
                  <a:lnTo>
                    <a:pt x="24792" y="22130"/>
                  </a:lnTo>
                  <a:lnTo>
                    <a:pt x="24765" y="22236"/>
                  </a:lnTo>
                  <a:lnTo>
                    <a:pt x="24739" y="22367"/>
                  </a:lnTo>
                  <a:lnTo>
                    <a:pt x="24765" y="22473"/>
                  </a:lnTo>
                  <a:lnTo>
                    <a:pt x="24792" y="22604"/>
                  </a:lnTo>
                  <a:lnTo>
                    <a:pt x="24844" y="22710"/>
                  </a:lnTo>
                  <a:lnTo>
                    <a:pt x="24924" y="22789"/>
                  </a:lnTo>
                  <a:lnTo>
                    <a:pt x="25003" y="22868"/>
                  </a:lnTo>
                  <a:lnTo>
                    <a:pt x="25108" y="22921"/>
                  </a:lnTo>
                  <a:lnTo>
                    <a:pt x="25240" y="22947"/>
                  </a:lnTo>
                  <a:lnTo>
                    <a:pt x="25345" y="22973"/>
                  </a:lnTo>
                  <a:lnTo>
                    <a:pt x="25371" y="23026"/>
                  </a:lnTo>
                  <a:lnTo>
                    <a:pt x="25398" y="23026"/>
                  </a:lnTo>
                  <a:lnTo>
                    <a:pt x="25529" y="23000"/>
                  </a:lnTo>
                  <a:lnTo>
                    <a:pt x="25635" y="22947"/>
                  </a:lnTo>
                  <a:lnTo>
                    <a:pt x="25740" y="22894"/>
                  </a:lnTo>
                  <a:lnTo>
                    <a:pt x="25819" y="22815"/>
                  </a:lnTo>
                  <a:lnTo>
                    <a:pt x="25898" y="22710"/>
                  </a:lnTo>
                  <a:lnTo>
                    <a:pt x="25925" y="22604"/>
                  </a:lnTo>
                  <a:lnTo>
                    <a:pt x="25951" y="22499"/>
                  </a:lnTo>
                  <a:lnTo>
                    <a:pt x="25977" y="22367"/>
                  </a:lnTo>
                  <a:lnTo>
                    <a:pt x="25951" y="22236"/>
                  </a:lnTo>
                  <a:lnTo>
                    <a:pt x="25925" y="22130"/>
                  </a:lnTo>
                  <a:lnTo>
                    <a:pt x="25872" y="22025"/>
                  </a:lnTo>
                  <a:lnTo>
                    <a:pt x="25793" y="21919"/>
                  </a:lnTo>
                  <a:lnTo>
                    <a:pt x="25688" y="21840"/>
                  </a:lnTo>
                  <a:lnTo>
                    <a:pt x="25582" y="21788"/>
                  </a:lnTo>
                  <a:lnTo>
                    <a:pt x="25477" y="21761"/>
                  </a:lnTo>
                  <a:close/>
                  <a:moveTo>
                    <a:pt x="19286" y="22736"/>
                  </a:moveTo>
                  <a:lnTo>
                    <a:pt x="19286" y="22789"/>
                  </a:lnTo>
                  <a:lnTo>
                    <a:pt x="19391" y="22815"/>
                  </a:lnTo>
                  <a:lnTo>
                    <a:pt x="19470" y="22842"/>
                  </a:lnTo>
                  <a:lnTo>
                    <a:pt x="19602" y="22921"/>
                  </a:lnTo>
                  <a:lnTo>
                    <a:pt x="19707" y="23052"/>
                  </a:lnTo>
                  <a:lnTo>
                    <a:pt x="19734" y="23131"/>
                  </a:lnTo>
                  <a:lnTo>
                    <a:pt x="19760" y="23210"/>
                  </a:lnTo>
                  <a:lnTo>
                    <a:pt x="19760" y="23237"/>
                  </a:lnTo>
                  <a:lnTo>
                    <a:pt x="19734" y="23316"/>
                  </a:lnTo>
                  <a:lnTo>
                    <a:pt x="19707" y="23421"/>
                  </a:lnTo>
                  <a:lnTo>
                    <a:pt x="19654" y="23500"/>
                  </a:lnTo>
                  <a:lnTo>
                    <a:pt x="19602" y="23553"/>
                  </a:lnTo>
                  <a:lnTo>
                    <a:pt x="19523" y="23632"/>
                  </a:lnTo>
                  <a:lnTo>
                    <a:pt x="19444" y="23658"/>
                  </a:lnTo>
                  <a:lnTo>
                    <a:pt x="19365" y="23685"/>
                  </a:lnTo>
                  <a:lnTo>
                    <a:pt x="19259" y="23711"/>
                  </a:lnTo>
                  <a:lnTo>
                    <a:pt x="19180" y="23685"/>
                  </a:lnTo>
                  <a:lnTo>
                    <a:pt x="19075" y="23658"/>
                  </a:lnTo>
                  <a:lnTo>
                    <a:pt x="18996" y="23606"/>
                  </a:lnTo>
                  <a:lnTo>
                    <a:pt x="18943" y="23553"/>
                  </a:lnTo>
                  <a:lnTo>
                    <a:pt x="18890" y="23474"/>
                  </a:lnTo>
                  <a:lnTo>
                    <a:pt x="18838" y="23395"/>
                  </a:lnTo>
                  <a:lnTo>
                    <a:pt x="18811" y="23316"/>
                  </a:lnTo>
                  <a:lnTo>
                    <a:pt x="18811" y="23210"/>
                  </a:lnTo>
                  <a:lnTo>
                    <a:pt x="18811" y="23131"/>
                  </a:lnTo>
                  <a:lnTo>
                    <a:pt x="18838" y="23026"/>
                  </a:lnTo>
                  <a:lnTo>
                    <a:pt x="18890" y="22947"/>
                  </a:lnTo>
                  <a:lnTo>
                    <a:pt x="18943" y="22894"/>
                  </a:lnTo>
                  <a:lnTo>
                    <a:pt x="19022" y="22815"/>
                  </a:lnTo>
                  <a:lnTo>
                    <a:pt x="19101" y="22789"/>
                  </a:lnTo>
                  <a:lnTo>
                    <a:pt x="19180" y="22762"/>
                  </a:lnTo>
                  <a:lnTo>
                    <a:pt x="19286" y="22736"/>
                  </a:lnTo>
                  <a:close/>
                  <a:moveTo>
                    <a:pt x="19259" y="22604"/>
                  </a:moveTo>
                  <a:lnTo>
                    <a:pt x="19154" y="22631"/>
                  </a:lnTo>
                  <a:lnTo>
                    <a:pt x="19022" y="22657"/>
                  </a:lnTo>
                  <a:lnTo>
                    <a:pt x="18917" y="22736"/>
                  </a:lnTo>
                  <a:lnTo>
                    <a:pt x="18838" y="22789"/>
                  </a:lnTo>
                  <a:lnTo>
                    <a:pt x="18759" y="22894"/>
                  </a:lnTo>
                  <a:lnTo>
                    <a:pt x="18706" y="23000"/>
                  </a:lnTo>
                  <a:lnTo>
                    <a:pt x="18680" y="23105"/>
                  </a:lnTo>
                  <a:lnTo>
                    <a:pt x="18653" y="23237"/>
                  </a:lnTo>
                  <a:lnTo>
                    <a:pt x="18680" y="23368"/>
                  </a:lnTo>
                  <a:lnTo>
                    <a:pt x="18706" y="23474"/>
                  </a:lnTo>
                  <a:lnTo>
                    <a:pt x="18759" y="23579"/>
                  </a:lnTo>
                  <a:lnTo>
                    <a:pt x="18838" y="23658"/>
                  </a:lnTo>
                  <a:lnTo>
                    <a:pt x="18943" y="23737"/>
                  </a:lnTo>
                  <a:lnTo>
                    <a:pt x="19049" y="23790"/>
                  </a:lnTo>
                  <a:lnTo>
                    <a:pt x="19154" y="23816"/>
                  </a:lnTo>
                  <a:lnTo>
                    <a:pt x="19286" y="23843"/>
                  </a:lnTo>
                  <a:lnTo>
                    <a:pt x="19286" y="23869"/>
                  </a:lnTo>
                  <a:lnTo>
                    <a:pt x="19312" y="23869"/>
                  </a:lnTo>
                  <a:lnTo>
                    <a:pt x="19417" y="23843"/>
                  </a:lnTo>
                  <a:lnTo>
                    <a:pt x="19549" y="23816"/>
                  </a:lnTo>
                  <a:lnTo>
                    <a:pt x="19628" y="23764"/>
                  </a:lnTo>
                  <a:lnTo>
                    <a:pt x="19734" y="23685"/>
                  </a:lnTo>
                  <a:lnTo>
                    <a:pt x="19786" y="23579"/>
                  </a:lnTo>
                  <a:lnTo>
                    <a:pt x="19839" y="23474"/>
                  </a:lnTo>
                  <a:lnTo>
                    <a:pt x="19892" y="23368"/>
                  </a:lnTo>
                  <a:lnTo>
                    <a:pt x="19892" y="23237"/>
                  </a:lnTo>
                  <a:lnTo>
                    <a:pt x="19892" y="23210"/>
                  </a:lnTo>
                  <a:lnTo>
                    <a:pt x="19865" y="23105"/>
                  </a:lnTo>
                  <a:lnTo>
                    <a:pt x="19839" y="22973"/>
                  </a:lnTo>
                  <a:lnTo>
                    <a:pt x="19786" y="22894"/>
                  </a:lnTo>
                  <a:lnTo>
                    <a:pt x="19707" y="22789"/>
                  </a:lnTo>
                  <a:lnTo>
                    <a:pt x="19602" y="22710"/>
                  </a:lnTo>
                  <a:lnTo>
                    <a:pt x="19496" y="22657"/>
                  </a:lnTo>
                  <a:lnTo>
                    <a:pt x="19391" y="22631"/>
                  </a:lnTo>
                  <a:lnTo>
                    <a:pt x="19259" y="22604"/>
                  </a:lnTo>
                  <a:close/>
                  <a:moveTo>
                    <a:pt x="7088" y="22973"/>
                  </a:moveTo>
                  <a:lnTo>
                    <a:pt x="7114" y="23026"/>
                  </a:lnTo>
                  <a:lnTo>
                    <a:pt x="7193" y="23026"/>
                  </a:lnTo>
                  <a:lnTo>
                    <a:pt x="7272" y="23052"/>
                  </a:lnTo>
                  <a:lnTo>
                    <a:pt x="7430" y="23158"/>
                  </a:lnTo>
                  <a:lnTo>
                    <a:pt x="7536" y="23289"/>
                  </a:lnTo>
                  <a:lnTo>
                    <a:pt x="7562" y="23368"/>
                  </a:lnTo>
                  <a:lnTo>
                    <a:pt x="7562" y="23447"/>
                  </a:lnTo>
                  <a:lnTo>
                    <a:pt x="7562" y="23553"/>
                  </a:lnTo>
                  <a:lnTo>
                    <a:pt x="7536" y="23632"/>
                  </a:lnTo>
                  <a:lnTo>
                    <a:pt x="7483" y="23711"/>
                  </a:lnTo>
                  <a:lnTo>
                    <a:pt x="7430" y="23790"/>
                  </a:lnTo>
                  <a:lnTo>
                    <a:pt x="7351" y="23843"/>
                  </a:lnTo>
                  <a:lnTo>
                    <a:pt x="7272" y="23895"/>
                  </a:lnTo>
                  <a:lnTo>
                    <a:pt x="7193" y="23922"/>
                  </a:lnTo>
                  <a:lnTo>
                    <a:pt x="7009" y="23922"/>
                  </a:lnTo>
                  <a:lnTo>
                    <a:pt x="6903" y="23895"/>
                  </a:lnTo>
                  <a:lnTo>
                    <a:pt x="6824" y="23843"/>
                  </a:lnTo>
                  <a:lnTo>
                    <a:pt x="6772" y="23790"/>
                  </a:lnTo>
                  <a:lnTo>
                    <a:pt x="6693" y="23711"/>
                  </a:lnTo>
                  <a:lnTo>
                    <a:pt x="6666" y="23632"/>
                  </a:lnTo>
                  <a:lnTo>
                    <a:pt x="6640" y="23553"/>
                  </a:lnTo>
                  <a:lnTo>
                    <a:pt x="6614" y="23447"/>
                  </a:lnTo>
                  <a:lnTo>
                    <a:pt x="6640" y="23368"/>
                  </a:lnTo>
                  <a:lnTo>
                    <a:pt x="6666" y="23263"/>
                  </a:lnTo>
                  <a:lnTo>
                    <a:pt x="6693" y="23184"/>
                  </a:lnTo>
                  <a:lnTo>
                    <a:pt x="6772" y="23131"/>
                  </a:lnTo>
                  <a:lnTo>
                    <a:pt x="6824" y="23052"/>
                  </a:lnTo>
                  <a:lnTo>
                    <a:pt x="6903" y="23026"/>
                  </a:lnTo>
                  <a:lnTo>
                    <a:pt x="7009" y="23000"/>
                  </a:lnTo>
                  <a:lnTo>
                    <a:pt x="7088" y="22973"/>
                  </a:lnTo>
                  <a:close/>
                  <a:moveTo>
                    <a:pt x="12884" y="22973"/>
                  </a:moveTo>
                  <a:lnTo>
                    <a:pt x="12884" y="23026"/>
                  </a:lnTo>
                  <a:lnTo>
                    <a:pt x="12989" y="23026"/>
                  </a:lnTo>
                  <a:lnTo>
                    <a:pt x="13068" y="23052"/>
                  </a:lnTo>
                  <a:lnTo>
                    <a:pt x="13200" y="23158"/>
                  </a:lnTo>
                  <a:lnTo>
                    <a:pt x="13305" y="23289"/>
                  </a:lnTo>
                  <a:lnTo>
                    <a:pt x="13332" y="23368"/>
                  </a:lnTo>
                  <a:lnTo>
                    <a:pt x="13358" y="23447"/>
                  </a:lnTo>
                  <a:lnTo>
                    <a:pt x="13358" y="23474"/>
                  </a:lnTo>
                  <a:lnTo>
                    <a:pt x="13332" y="23553"/>
                  </a:lnTo>
                  <a:lnTo>
                    <a:pt x="13305" y="23658"/>
                  </a:lnTo>
                  <a:lnTo>
                    <a:pt x="13279" y="23737"/>
                  </a:lnTo>
                  <a:lnTo>
                    <a:pt x="13200" y="23790"/>
                  </a:lnTo>
                  <a:lnTo>
                    <a:pt x="13147" y="23843"/>
                  </a:lnTo>
                  <a:lnTo>
                    <a:pt x="13068" y="23895"/>
                  </a:lnTo>
                  <a:lnTo>
                    <a:pt x="12963" y="23922"/>
                  </a:lnTo>
                  <a:lnTo>
                    <a:pt x="12778" y="23922"/>
                  </a:lnTo>
                  <a:lnTo>
                    <a:pt x="12699" y="23895"/>
                  </a:lnTo>
                  <a:lnTo>
                    <a:pt x="12620" y="23843"/>
                  </a:lnTo>
                  <a:lnTo>
                    <a:pt x="12541" y="23790"/>
                  </a:lnTo>
                  <a:lnTo>
                    <a:pt x="12489" y="23711"/>
                  </a:lnTo>
                  <a:lnTo>
                    <a:pt x="12436" y="23632"/>
                  </a:lnTo>
                  <a:lnTo>
                    <a:pt x="12410" y="23553"/>
                  </a:lnTo>
                  <a:lnTo>
                    <a:pt x="12410" y="23447"/>
                  </a:lnTo>
                  <a:lnTo>
                    <a:pt x="12410" y="23368"/>
                  </a:lnTo>
                  <a:lnTo>
                    <a:pt x="12436" y="23263"/>
                  </a:lnTo>
                  <a:lnTo>
                    <a:pt x="12489" y="23184"/>
                  </a:lnTo>
                  <a:lnTo>
                    <a:pt x="12541" y="23131"/>
                  </a:lnTo>
                  <a:lnTo>
                    <a:pt x="12620" y="23052"/>
                  </a:lnTo>
                  <a:lnTo>
                    <a:pt x="12699" y="23026"/>
                  </a:lnTo>
                  <a:lnTo>
                    <a:pt x="12778" y="23000"/>
                  </a:lnTo>
                  <a:lnTo>
                    <a:pt x="12884" y="22973"/>
                  </a:lnTo>
                  <a:close/>
                  <a:moveTo>
                    <a:pt x="7088" y="22842"/>
                  </a:moveTo>
                  <a:lnTo>
                    <a:pt x="6982" y="22868"/>
                  </a:lnTo>
                  <a:lnTo>
                    <a:pt x="6851" y="22894"/>
                  </a:lnTo>
                  <a:lnTo>
                    <a:pt x="6745" y="22947"/>
                  </a:lnTo>
                  <a:lnTo>
                    <a:pt x="6666" y="23026"/>
                  </a:lnTo>
                  <a:lnTo>
                    <a:pt x="6587" y="23131"/>
                  </a:lnTo>
                  <a:lnTo>
                    <a:pt x="6535" y="23237"/>
                  </a:lnTo>
                  <a:lnTo>
                    <a:pt x="6508" y="23342"/>
                  </a:lnTo>
                  <a:lnTo>
                    <a:pt x="6482" y="23474"/>
                  </a:lnTo>
                  <a:lnTo>
                    <a:pt x="6508" y="23579"/>
                  </a:lnTo>
                  <a:lnTo>
                    <a:pt x="6535" y="23711"/>
                  </a:lnTo>
                  <a:lnTo>
                    <a:pt x="6587" y="23816"/>
                  </a:lnTo>
                  <a:lnTo>
                    <a:pt x="6666" y="23895"/>
                  </a:lnTo>
                  <a:lnTo>
                    <a:pt x="6745" y="23974"/>
                  </a:lnTo>
                  <a:lnTo>
                    <a:pt x="6851" y="24027"/>
                  </a:lnTo>
                  <a:lnTo>
                    <a:pt x="6982" y="24053"/>
                  </a:lnTo>
                  <a:lnTo>
                    <a:pt x="7088" y="24080"/>
                  </a:lnTo>
                  <a:lnTo>
                    <a:pt x="7114" y="24106"/>
                  </a:lnTo>
                  <a:lnTo>
                    <a:pt x="7246" y="24080"/>
                  </a:lnTo>
                  <a:lnTo>
                    <a:pt x="7351" y="24053"/>
                  </a:lnTo>
                  <a:lnTo>
                    <a:pt x="7457" y="23974"/>
                  </a:lnTo>
                  <a:lnTo>
                    <a:pt x="7536" y="23895"/>
                  </a:lnTo>
                  <a:lnTo>
                    <a:pt x="7615" y="23816"/>
                  </a:lnTo>
                  <a:lnTo>
                    <a:pt x="7667" y="23711"/>
                  </a:lnTo>
                  <a:lnTo>
                    <a:pt x="7694" y="23579"/>
                  </a:lnTo>
                  <a:lnTo>
                    <a:pt x="7720" y="23474"/>
                  </a:lnTo>
                  <a:lnTo>
                    <a:pt x="7694" y="23342"/>
                  </a:lnTo>
                  <a:lnTo>
                    <a:pt x="7667" y="23237"/>
                  </a:lnTo>
                  <a:lnTo>
                    <a:pt x="7615" y="23131"/>
                  </a:lnTo>
                  <a:lnTo>
                    <a:pt x="7536" y="23026"/>
                  </a:lnTo>
                  <a:lnTo>
                    <a:pt x="7430" y="22947"/>
                  </a:lnTo>
                  <a:lnTo>
                    <a:pt x="7325" y="22894"/>
                  </a:lnTo>
                  <a:lnTo>
                    <a:pt x="7220" y="22868"/>
                  </a:lnTo>
                  <a:lnTo>
                    <a:pt x="7088" y="22842"/>
                  </a:lnTo>
                  <a:close/>
                  <a:moveTo>
                    <a:pt x="12884" y="22842"/>
                  </a:moveTo>
                  <a:lnTo>
                    <a:pt x="12752" y="22868"/>
                  </a:lnTo>
                  <a:lnTo>
                    <a:pt x="12647" y="22894"/>
                  </a:lnTo>
                  <a:lnTo>
                    <a:pt x="12541" y="22947"/>
                  </a:lnTo>
                  <a:lnTo>
                    <a:pt x="12436" y="23026"/>
                  </a:lnTo>
                  <a:lnTo>
                    <a:pt x="12357" y="23131"/>
                  </a:lnTo>
                  <a:lnTo>
                    <a:pt x="12304" y="23237"/>
                  </a:lnTo>
                  <a:lnTo>
                    <a:pt x="12278" y="23342"/>
                  </a:lnTo>
                  <a:lnTo>
                    <a:pt x="12278" y="23474"/>
                  </a:lnTo>
                  <a:lnTo>
                    <a:pt x="12278" y="23579"/>
                  </a:lnTo>
                  <a:lnTo>
                    <a:pt x="12331" y="23711"/>
                  </a:lnTo>
                  <a:lnTo>
                    <a:pt x="12383" y="23816"/>
                  </a:lnTo>
                  <a:lnTo>
                    <a:pt x="12462" y="23895"/>
                  </a:lnTo>
                  <a:lnTo>
                    <a:pt x="12541" y="23974"/>
                  </a:lnTo>
                  <a:lnTo>
                    <a:pt x="12647" y="24027"/>
                  </a:lnTo>
                  <a:lnTo>
                    <a:pt x="12752" y="24053"/>
                  </a:lnTo>
                  <a:lnTo>
                    <a:pt x="12884" y="24080"/>
                  </a:lnTo>
                  <a:lnTo>
                    <a:pt x="12884" y="24106"/>
                  </a:lnTo>
                  <a:lnTo>
                    <a:pt x="12910" y="24106"/>
                  </a:lnTo>
                  <a:lnTo>
                    <a:pt x="13015" y="24080"/>
                  </a:lnTo>
                  <a:lnTo>
                    <a:pt x="13147" y="24053"/>
                  </a:lnTo>
                  <a:lnTo>
                    <a:pt x="13253" y="23974"/>
                  </a:lnTo>
                  <a:lnTo>
                    <a:pt x="13332" y="23895"/>
                  </a:lnTo>
                  <a:lnTo>
                    <a:pt x="13411" y="23816"/>
                  </a:lnTo>
                  <a:lnTo>
                    <a:pt x="13463" y="23711"/>
                  </a:lnTo>
                  <a:lnTo>
                    <a:pt x="13490" y="23579"/>
                  </a:lnTo>
                  <a:lnTo>
                    <a:pt x="13490" y="23474"/>
                  </a:lnTo>
                  <a:lnTo>
                    <a:pt x="13490" y="23447"/>
                  </a:lnTo>
                  <a:lnTo>
                    <a:pt x="13490" y="23342"/>
                  </a:lnTo>
                  <a:lnTo>
                    <a:pt x="13437" y="23210"/>
                  </a:lnTo>
                  <a:lnTo>
                    <a:pt x="13384" y="23105"/>
                  </a:lnTo>
                  <a:lnTo>
                    <a:pt x="13305" y="23026"/>
                  </a:lnTo>
                  <a:lnTo>
                    <a:pt x="13226" y="22947"/>
                  </a:lnTo>
                  <a:lnTo>
                    <a:pt x="13121" y="22894"/>
                  </a:lnTo>
                  <a:lnTo>
                    <a:pt x="12989" y="22868"/>
                  </a:lnTo>
                  <a:lnTo>
                    <a:pt x="12884" y="22842"/>
                  </a:lnTo>
                  <a:close/>
                  <a:moveTo>
                    <a:pt x="28717" y="24106"/>
                  </a:moveTo>
                  <a:lnTo>
                    <a:pt x="28717" y="24132"/>
                  </a:lnTo>
                  <a:lnTo>
                    <a:pt x="28823" y="24132"/>
                  </a:lnTo>
                  <a:lnTo>
                    <a:pt x="28902" y="24159"/>
                  </a:lnTo>
                  <a:lnTo>
                    <a:pt x="28981" y="24211"/>
                  </a:lnTo>
                  <a:lnTo>
                    <a:pt x="29033" y="24264"/>
                  </a:lnTo>
                  <a:lnTo>
                    <a:pt x="29112" y="24317"/>
                  </a:lnTo>
                  <a:lnTo>
                    <a:pt x="29139" y="24396"/>
                  </a:lnTo>
                  <a:lnTo>
                    <a:pt x="29191" y="24501"/>
                  </a:lnTo>
                  <a:lnTo>
                    <a:pt x="29191" y="24580"/>
                  </a:lnTo>
                  <a:lnTo>
                    <a:pt x="29191" y="24686"/>
                  </a:lnTo>
                  <a:lnTo>
                    <a:pt x="29165" y="24765"/>
                  </a:lnTo>
                  <a:lnTo>
                    <a:pt x="29112" y="24844"/>
                  </a:lnTo>
                  <a:lnTo>
                    <a:pt x="29060" y="24923"/>
                  </a:lnTo>
                  <a:lnTo>
                    <a:pt x="28981" y="24975"/>
                  </a:lnTo>
                  <a:lnTo>
                    <a:pt x="28902" y="25028"/>
                  </a:lnTo>
                  <a:lnTo>
                    <a:pt x="28796" y="25055"/>
                  </a:lnTo>
                  <a:lnTo>
                    <a:pt x="28612" y="25055"/>
                  </a:lnTo>
                  <a:lnTo>
                    <a:pt x="28533" y="25028"/>
                  </a:lnTo>
                  <a:lnTo>
                    <a:pt x="28454" y="24975"/>
                  </a:lnTo>
                  <a:lnTo>
                    <a:pt x="28375" y="24923"/>
                  </a:lnTo>
                  <a:lnTo>
                    <a:pt x="28322" y="24844"/>
                  </a:lnTo>
                  <a:lnTo>
                    <a:pt x="28269" y="24765"/>
                  </a:lnTo>
                  <a:lnTo>
                    <a:pt x="28243" y="24686"/>
                  </a:lnTo>
                  <a:lnTo>
                    <a:pt x="28243" y="24580"/>
                  </a:lnTo>
                  <a:lnTo>
                    <a:pt x="28243" y="24475"/>
                  </a:lnTo>
                  <a:lnTo>
                    <a:pt x="28269" y="24396"/>
                  </a:lnTo>
                  <a:lnTo>
                    <a:pt x="28322" y="24317"/>
                  </a:lnTo>
                  <a:lnTo>
                    <a:pt x="28375" y="24238"/>
                  </a:lnTo>
                  <a:lnTo>
                    <a:pt x="28454" y="24185"/>
                  </a:lnTo>
                  <a:lnTo>
                    <a:pt x="28533" y="24132"/>
                  </a:lnTo>
                  <a:lnTo>
                    <a:pt x="28638" y="24106"/>
                  </a:lnTo>
                  <a:close/>
                  <a:moveTo>
                    <a:pt x="28717" y="23974"/>
                  </a:moveTo>
                  <a:lnTo>
                    <a:pt x="28586" y="24001"/>
                  </a:lnTo>
                  <a:lnTo>
                    <a:pt x="28480" y="24027"/>
                  </a:lnTo>
                  <a:lnTo>
                    <a:pt x="28375" y="24080"/>
                  </a:lnTo>
                  <a:lnTo>
                    <a:pt x="28269" y="24159"/>
                  </a:lnTo>
                  <a:lnTo>
                    <a:pt x="28217" y="24264"/>
                  </a:lnTo>
                  <a:lnTo>
                    <a:pt x="28164" y="24343"/>
                  </a:lnTo>
                  <a:lnTo>
                    <a:pt x="28111" y="24475"/>
                  </a:lnTo>
                  <a:lnTo>
                    <a:pt x="28111" y="24607"/>
                  </a:lnTo>
                  <a:lnTo>
                    <a:pt x="28111" y="24712"/>
                  </a:lnTo>
                  <a:lnTo>
                    <a:pt x="28164" y="24844"/>
                  </a:lnTo>
                  <a:lnTo>
                    <a:pt x="28217" y="24923"/>
                  </a:lnTo>
                  <a:lnTo>
                    <a:pt x="28296" y="25028"/>
                  </a:lnTo>
                  <a:lnTo>
                    <a:pt x="28375" y="25107"/>
                  </a:lnTo>
                  <a:lnTo>
                    <a:pt x="28480" y="25160"/>
                  </a:lnTo>
                  <a:lnTo>
                    <a:pt x="28586" y="25186"/>
                  </a:lnTo>
                  <a:lnTo>
                    <a:pt x="28717" y="25213"/>
                  </a:lnTo>
                  <a:lnTo>
                    <a:pt x="28849" y="25186"/>
                  </a:lnTo>
                  <a:lnTo>
                    <a:pt x="28954" y="25160"/>
                  </a:lnTo>
                  <a:lnTo>
                    <a:pt x="29060" y="25107"/>
                  </a:lnTo>
                  <a:lnTo>
                    <a:pt x="29165" y="25028"/>
                  </a:lnTo>
                  <a:lnTo>
                    <a:pt x="29218" y="24949"/>
                  </a:lnTo>
                  <a:lnTo>
                    <a:pt x="29270" y="24844"/>
                  </a:lnTo>
                  <a:lnTo>
                    <a:pt x="29323" y="24712"/>
                  </a:lnTo>
                  <a:lnTo>
                    <a:pt x="29323" y="24607"/>
                  </a:lnTo>
                  <a:lnTo>
                    <a:pt x="29323" y="24580"/>
                  </a:lnTo>
                  <a:lnTo>
                    <a:pt x="29323" y="24449"/>
                  </a:lnTo>
                  <a:lnTo>
                    <a:pt x="29270" y="24343"/>
                  </a:lnTo>
                  <a:lnTo>
                    <a:pt x="29218" y="24238"/>
                  </a:lnTo>
                  <a:lnTo>
                    <a:pt x="29139" y="24159"/>
                  </a:lnTo>
                  <a:lnTo>
                    <a:pt x="29060" y="24080"/>
                  </a:lnTo>
                  <a:lnTo>
                    <a:pt x="28954" y="24027"/>
                  </a:lnTo>
                  <a:lnTo>
                    <a:pt x="28823" y="24001"/>
                  </a:lnTo>
                  <a:lnTo>
                    <a:pt x="28717" y="23974"/>
                  </a:lnTo>
                  <a:close/>
                  <a:moveTo>
                    <a:pt x="22895" y="25028"/>
                  </a:moveTo>
                  <a:lnTo>
                    <a:pt x="22974" y="25055"/>
                  </a:lnTo>
                  <a:lnTo>
                    <a:pt x="23079" y="25081"/>
                  </a:lnTo>
                  <a:lnTo>
                    <a:pt x="23158" y="25107"/>
                  </a:lnTo>
                  <a:lnTo>
                    <a:pt x="23211" y="25186"/>
                  </a:lnTo>
                  <a:lnTo>
                    <a:pt x="23264" y="25239"/>
                  </a:lnTo>
                  <a:lnTo>
                    <a:pt x="23316" y="25318"/>
                  </a:lnTo>
                  <a:lnTo>
                    <a:pt x="23343" y="25397"/>
                  </a:lnTo>
                  <a:lnTo>
                    <a:pt x="23369" y="25502"/>
                  </a:lnTo>
                  <a:lnTo>
                    <a:pt x="23343" y="25608"/>
                  </a:lnTo>
                  <a:lnTo>
                    <a:pt x="23316" y="25687"/>
                  </a:lnTo>
                  <a:lnTo>
                    <a:pt x="23264" y="25766"/>
                  </a:lnTo>
                  <a:lnTo>
                    <a:pt x="23211" y="25845"/>
                  </a:lnTo>
                  <a:lnTo>
                    <a:pt x="23158" y="25898"/>
                  </a:lnTo>
                  <a:lnTo>
                    <a:pt x="23053" y="25950"/>
                  </a:lnTo>
                  <a:lnTo>
                    <a:pt x="22974" y="25977"/>
                  </a:lnTo>
                  <a:lnTo>
                    <a:pt x="22790" y="25977"/>
                  </a:lnTo>
                  <a:lnTo>
                    <a:pt x="22684" y="25924"/>
                  </a:lnTo>
                  <a:lnTo>
                    <a:pt x="22605" y="25898"/>
                  </a:lnTo>
                  <a:lnTo>
                    <a:pt x="22552" y="25845"/>
                  </a:lnTo>
                  <a:lnTo>
                    <a:pt x="22500" y="25766"/>
                  </a:lnTo>
                  <a:lnTo>
                    <a:pt x="22447" y="25687"/>
                  </a:lnTo>
                  <a:lnTo>
                    <a:pt x="22421" y="25581"/>
                  </a:lnTo>
                  <a:lnTo>
                    <a:pt x="22421" y="25502"/>
                  </a:lnTo>
                  <a:lnTo>
                    <a:pt x="22421" y="25397"/>
                  </a:lnTo>
                  <a:lnTo>
                    <a:pt x="22447" y="25318"/>
                  </a:lnTo>
                  <a:lnTo>
                    <a:pt x="22500" y="25239"/>
                  </a:lnTo>
                  <a:lnTo>
                    <a:pt x="22552" y="25160"/>
                  </a:lnTo>
                  <a:lnTo>
                    <a:pt x="22631" y="25107"/>
                  </a:lnTo>
                  <a:lnTo>
                    <a:pt x="22711" y="25055"/>
                  </a:lnTo>
                  <a:lnTo>
                    <a:pt x="22790" y="25028"/>
                  </a:lnTo>
                  <a:close/>
                  <a:moveTo>
                    <a:pt x="3874" y="25081"/>
                  </a:moveTo>
                  <a:lnTo>
                    <a:pt x="3874" y="25371"/>
                  </a:lnTo>
                  <a:lnTo>
                    <a:pt x="4005" y="25371"/>
                  </a:lnTo>
                  <a:lnTo>
                    <a:pt x="4137" y="25397"/>
                  </a:lnTo>
                  <a:lnTo>
                    <a:pt x="4269" y="25450"/>
                  </a:lnTo>
                  <a:lnTo>
                    <a:pt x="4348" y="25555"/>
                  </a:lnTo>
                  <a:lnTo>
                    <a:pt x="4348" y="25660"/>
                  </a:lnTo>
                  <a:lnTo>
                    <a:pt x="4322" y="25740"/>
                  </a:lnTo>
                  <a:lnTo>
                    <a:pt x="4269" y="25819"/>
                  </a:lnTo>
                  <a:lnTo>
                    <a:pt x="4216" y="25898"/>
                  </a:lnTo>
                  <a:lnTo>
                    <a:pt x="4137" y="25950"/>
                  </a:lnTo>
                  <a:lnTo>
                    <a:pt x="4058" y="26003"/>
                  </a:lnTo>
                  <a:lnTo>
                    <a:pt x="3979" y="26029"/>
                  </a:lnTo>
                  <a:lnTo>
                    <a:pt x="3768" y="26029"/>
                  </a:lnTo>
                  <a:lnTo>
                    <a:pt x="3689" y="26003"/>
                  </a:lnTo>
                  <a:lnTo>
                    <a:pt x="3610" y="25950"/>
                  </a:lnTo>
                  <a:lnTo>
                    <a:pt x="3531" y="25898"/>
                  </a:lnTo>
                  <a:lnTo>
                    <a:pt x="3479" y="25819"/>
                  </a:lnTo>
                  <a:lnTo>
                    <a:pt x="3452" y="25740"/>
                  </a:lnTo>
                  <a:lnTo>
                    <a:pt x="3426" y="25634"/>
                  </a:lnTo>
                  <a:lnTo>
                    <a:pt x="3399" y="25555"/>
                  </a:lnTo>
                  <a:lnTo>
                    <a:pt x="3426" y="25450"/>
                  </a:lnTo>
                  <a:lnTo>
                    <a:pt x="3452" y="25371"/>
                  </a:lnTo>
                  <a:lnTo>
                    <a:pt x="3479" y="25292"/>
                  </a:lnTo>
                  <a:lnTo>
                    <a:pt x="3558" y="25213"/>
                  </a:lnTo>
                  <a:lnTo>
                    <a:pt x="3610" y="25160"/>
                  </a:lnTo>
                  <a:lnTo>
                    <a:pt x="3689" y="25107"/>
                  </a:lnTo>
                  <a:lnTo>
                    <a:pt x="3795" y="25081"/>
                  </a:lnTo>
                  <a:close/>
                  <a:moveTo>
                    <a:pt x="22763" y="24896"/>
                  </a:moveTo>
                  <a:lnTo>
                    <a:pt x="22631" y="24949"/>
                  </a:lnTo>
                  <a:lnTo>
                    <a:pt x="22526" y="25002"/>
                  </a:lnTo>
                  <a:lnTo>
                    <a:pt x="22447" y="25081"/>
                  </a:lnTo>
                  <a:lnTo>
                    <a:pt x="22368" y="25160"/>
                  </a:lnTo>
                  <a:lnTo>
                    <a:pt x="22315" y="25265"/>
                  </a:lnTo>
                  <a:lnTo>
                    <a:pt x="22289" y="25397"/>
                  </a:lnTo>
                  <a:lnTo>
                    <a:pt x="22263" y="25502"/>
                  </a:lnTo>
                  <a:lnTo>
                    <a:pt x="22289" y="25634"/>
                  </a:lnTo>
                  <a:lnTo>
                    <a:pt x="22315" y="25740"/>
                  </a:lnTo>
                  <a:lnTo>
                    <a:pt x="22368" y="25845"/>
                  </a:lnTo>
                  <a:lnTo>
                    <a:pt x="22447" y="25950"/>
                  </a:lnTo>
                  <a:lnTo>
                    <a:pt x="22552" y="26029"/>
                  </a:lnTo>
                  <a:lnTo>
                    <a:pt x="22658" y="26082"/>
                  </a:lnTo>
                  <a:lnTo>
                    <a:pt x="22763" y="26108"/>
                  </a:lnTo>
                  <a:lnTo>
                    <a:pt x="23000" y="26108"/>
                  </a:lnTo>
                  <a:lnTo>
                    <a:pt x="23132" y="26056"/>
                  </a:lnTo>
                  <a:lnTo>
                    <a:pt x="23237" y="26003"/>
                  </a:lnTo>
                  <a:lnTo>
                    <a:pt x="23316" y="25950"/>
                  </a:lnTo>
                  <a:lnTo>
                    <a:pt x="23395" y="25845"/>
                  </a:lnTo>
                  <a:lnTo>
                    <a:pt x="23448" y="25740"/>
                  </a:lnTo>
                  <a:lnTo>
                    <a:pt x="23475" y="25634"/>
                  </a:lnTo>
                  <a:lnTo>
                    <a:pt x="23501" y="25502"/>
                  </a:lnTo>
                  <a:lnTo>
                    <a:pt x="23475" y="25371"/>
                  </a:lnTo>
                  <a:lnTo>
                    <a:pt x="23448" y="25265"/>
                  </a:lnTo>
                  <a:lnTo>
                    <a:pt x="23395" y="25160"/>
                  </a:lnTo>
                  <a:lnTo>
                    <a:pt x="23316" y="25081"/>
                  </a:lnTo>
                  <a:lnTo>
                    <a:pt x="23211" y="25002"/>
                  </a:lnTo>
                  <a:lnTo>
                    <a:pt x="23106" y="24949"/>
                  </a:lnTo>
                  <a:lnTo>
                    <a:pt x="23000" y="24896"/>
                  </a:lnTo>
                  <a:close/>
                  <a:moveTo>
                    <a:pt x="10197" y="25213"/>
                  </a:moveTo>
                  <a:lnTo>
                    <a:pt x="10302" y="25239"/>
                  </a:lnTo>
                  <a:lnTo>
                    <a:pt x="10381" y="25292"/>
                  </a:lnTo>
                  <a:lnTo>
                    <a:pt x="10434" y="25344"/>
                  </a:lnTo>
                  <a:lnTo>
                    <a:pt x="10513" y="25397"/>
                  </a:lnTo>
                  <a:lnTo>
                    <a:pt x="10539" y="25476"/>
                  </a:lnTo>
                  <a:lnTo>
                    <a:pt x="10565" y="25581"/>
                  </a:lnTo>
                  <a:lnTo>
                    <a:pt x="10592" y="25660"/>
                  </a:lnTo>
                  <a:lnTo>
                    <a:pt x="10592" y="25687"/>
                  </a:lnTo>
                  <a:lnTo>
                    <a:pt x="10565" y="25766"/>
                  </a:lnTo>
                  <a:lnTo>
                    <a:pt x="10539" y="25871"/>
                  </a:lnTo>
                  <a:lnTo>
                    <a:pt x="10513" y="25950"/>
                  </a:lnTo>
                  <a:lnTo>
                    <a:pt x="10434" y="26003"/>
                  </a:lnTo>
                  <a:lnTo>
                    <a:pt x="10381" y="26082"/>
                  </a:lnTo>
                  <a:lnTo>
                    <a:pt x="10302" y="26108"/>
                  </a:lnTo>
                  <a:lnTo>
                    <a:pt x="10197" y="26135"/>
                  </a:lnTo>
                  <a:lnTo>
                    <a:pt x="10118" y="26161"/>
                  </a:lnTo>
                  <a:lnTo>
                    <a:pt x="10012" y="26135"/>
                  </a:lnTo>
                  <a:lnTo>
                    <a:pt x="9933" y="26108"/>
                  </a:lnTo>
                  <a:lnTo>
                    <a:pt x="9854" y="26056"/>
                  </a:lnTo>
                  <a:lnTo>
                    <a:pt x="9775" y="26003"/>
                  </a:lnTo>
                  <a:lnTo>
                    <a:pt x="9722" y="25924"/>
                  </a:lnTo>
                  <a:lnTo>
                    <a:pt x="9670" y="25845"/>
                  </a:lnTo>
                  <a:lnTo>
                    <a:pt x="9643" y="25766"/>
                  </a:lnTo>
                  <a:lnTo>
                    <a:pt x="9643" y="25660"/>
                  </a:lnTo>
                  <a:lnTo>
                    <a:pt x="9643" y="25581"/>
                  </a:lnTo>
                  <a:lnTo>
                    <a:pt x="9670" y="25476"/>
                  </a:lnTo>
                  <a:lnTo>
                    <a:pt x="9722" y="25397"/>
                  </a:lnTo>
                  <a:lnTo>
                    <a:pt x="9775" y="25344"/>
                  </a:lnTo>
                  <a:lnTo>
                    <a:pt x="9854" y="25265"/>
                  </a:lnTo>
                  <a:lnTo>
                    <a:pt x="9933" y="25239"/>
                  </a:lnTo>
                  <a:lnTo>
                    <a:pt x="10012" y="25213"/>
                  </a:lnTo>
                  <a:close/>
                  <a:moveTo>
                    <a:pt x="16440" y="25213"/>
                  </a:moveTo>
                  <a:lnTo>
                    <a:pt x="16519" y="25239"/>
                  </a:lnTo>
                  <a:lnTo>
                    <a:pt x="16598" y="25292"/>
                  </a:lnTo>
                  <a:lnTo>
                    <a:pt x="16677" y="25344"/>
                  </a:lnTo>
                  <a:lnTo>
                    <a:pt x="16730" y="25423"/>
                  </a:lnTo>
                  <a:lnTo>
                    <a:pt x="16783" y="25502"/>
                  </a:lnTo>
                  <a:lnTo>
                    <a:pt x="16809" y="25581"/>
                  </a:lnTo>
                  <a:lnTo>
                    <a:pt x="16809" y="25660"/>
                  </a:lnTo>
                  <a:lnTo>
                    <a:pt x="16809" y="25687"/>
                  </a:lnTo>
                  <a:lnTo>
                    <a:pt x="16809" y="25766"/>
                  </a:lnTo>
                  <a:lnTo>
                    <a:pt x="16783" y="25871"/>
                  </a:lnTo>
                  <a:lnTo>
                    <a:pt x="16730" y="25950"/>
                  </a:lnTo>
                  <a:lnTo>
                    <a:pt x="16677" y="26003"/>
                  </a:lnTo>
                  <a:lnTo>
                    <a:pt x="16598" y="26082"/>
                  </a:lnTo>
                  <a:lnTo>
                    <a:pt x="16519" y="26108"/>
                  </a:lnTo>
                  <a:lnTo>
                    <a:pt x="16440" y="26135"/>
                  </a:lnTo>
                  <a:lnTo>
                    <a:pt x="16335" y="26161"/>
                  </a:lnTo>
                  <a:lnTo>
                    <a:pt x="16230" y="26135"/>
                  </a:lnTo>
                  <a:lnTo>
                    <a:pt x="16151" y="26108"/>
                  </a:lnTo>
                  <a:lnTo>
                    <a:pt x="16072" y="26082"/>
                  </a:lnTo>
                  <a:lnTo>
                    <a:pt x="15992" y="26003"/>
                  </a:lnTo>
                  <a:lnTo>
                    <a:pt x="15940" y="25950"/>
                  </a:lnTo>
                  <a:lnTo>
                    <a:pt x="15887" y="25871"/>
                  </a:lnTo>
                  <a:lnTo>
                    <a:pt x="15861" y="25766"/>
                  </a:lnTo>
                  <a:lnTo>
                    <a:pt x="15861" y="25687"/>
                  </a:lnTo>
                  <a:lnTo>
                    <a:pt x="15861" y="25581"/>
                  </a:lnTo>
                  <a:lnTo>
                    <a:pt x="15887" y="25502"/>
                  </a:lnTo>
                  <a:lnTo>
                    <a:pt x="15940" y="25397"/>
                  </a:lnTo>
                  <a:lnTo>
                    <a:pt x="15992" y="25344"/>
                  </a:lnTo>
                  <a:lnTo>
                    <a:pt x="16072" y="25292"/>
                  </a:lnTo>
                  <a:lnTo>
                    <a:pt x="16151" y="25239"/>
                  </a:lnTo>
                  <a:lnTo>
                    <a:pt x="16230" y="25213"/>
                  </a:lnTo>
                  <a:close/>
                  <a:moveTo>
                    <a:pt x="32063" y="25292"/>
                  </a:moveTo>
                  <a:lnTo>
                    <a:pt x="32037" y="25581"/>
                  </a:lnTo>
                  <a:lnTo>
                    <a:pt x="32195" y="25555"/>
                  </a:lnTo>
                  <a:lnTo>
                    <a:pt x="32327" y="25581"/>
                  </a:lnTo>
                  <a:lnTo>
                    <a:pt x="32432" y="25660"/>
                  </a:lnTo>
                  <a:lnTo>
                    <a:pt x="32537" y="25766"/>
                  </a:lnTo>
                  <a:lnTo>
                    <a:pt x="32537" y="25871"/>
                  </a:lnTo>
                  <a:lnTo>
                    <a:pt x="32511" y="25950"/>
                  </a:lnTo>
                  <a:lnTo>
                    <a:pt x="32458" y="26029"/>
                  </a:lnTo>
                  <a:lnTo>
                    <a:pt x="32406" y="26108"/>
                  </a:lnTo>
                  <a:lnTo>
                    <a:pt x="32327" y="26161"/>
                  </a:lnTo>
                  <a:lnTo>
                    <a:pt x="32247" y="26214"/>
                  </a:lnTo>
                  <a:lnTo>
                    <a:pt x="32168" y="26240"/>
                  </a:lnTo>
                  <a:lnTo>
                    <a:pt x="31958" y="26240"/>
                  </a:lnTo>
                  <a:lnTo>
                    <a:pt x="31879" y="26214"/>
                  </a:lnTo>
                  <a:lnTo>
                    <a:pt x="31800" y="26161"/>
                  </a:lnTo>
                  <a:lnTo>
                    <a:pt x="31721" y="26108"/>
                  </a:lnTo>
                  <a:lnTo>
                    <a:pt x="31668" y="26029"/>
                  </a:lnTo>
                  <a:lnTo>
                    <a:pt x="31615" y="25950"/>
                  </a:lnTo>
                  <a:lnTo>
                    <a:pt x="31589" y="25871"/>
                  </a:lnTo>
                  <a:lnTo>
                    <a:pt x="31589" y="25766"/>
                  </a:lnTo>
                  <a:lnTo>
                    <a:pt x="31589" y="25660"/>
                  </a:lnTo>
                  <a:lnTo>
                    <a:pt x="31615" y="25581"/>
                  </a:lnTo>
                  <a:lnTo>
                    <a:pt x="31668" y="25502"/>
                  </a:lnTo>
                  <a:lnTo>
                    <a:pt x="31721" y="25423"/>
                  </a:lnTo>
                  <a:lnTo>
                    <a:pt x="31800" y="25371"/>
                  </a:lnTo>
                  <a:lnTo>
                    <a:pt x="31879" y="25318"/>
                  </a:lnTo>
                  <a:lnTo>
                    <a:pt x="31958" y="25292"/>
                  </a:lnTo>
                  <a:close/>
                  <a:moveTo>
                    <a:pt x="9986" y="25081"/>
                  </a:moveTo>
                  <a:lnTo>
                    <a:pt x="9880" y="25107"/>
                  </a:lnTo>
                  <a:lnTo>
                    <a:pt x="9775" y="25186"/>
                  </a:lnTo>
                  <a:lnTo>
                    <a:pt x="9670" y="25265"/>
                  </a:lnTo>
                  <a:lnTo>
                    <a:pt x="9591" y="25344"/>
                  </a:lnTo>
                  <a:lnTo>
                    <a:pt x="9538" y="25450"/>
                  </a:lnTo>
                  <a:lnTo>
                    <a:pt x="9512" y="25555"/>
                  </a:lnTo>
                  <a:lnTo>
                    <a:pt x="9512" y="25687"/>
                  </a:lnTo>
                  <a:lnTo>
                    <a:pt x="9512" y="25819"/>
                  </a:lnTo>
                  <a:lnTo>
                    <a:pt x="9538" y="25924"/>
                  </a:lnTo>
                  <a:lnTo>
                    <a:pt x="9617" y="26029"/>
                  </a:lnTo>
                  <a:lnTo>
                    <a:pt x="9696" y="26108"/>
                  </a:lnTo>
                  <a:lnTo>
                    <a:pt x="9775" y="26187"/>
                  </a:lnTo>
                  <a:lnTo>
                    <a:pt x="9880" y="26240"/>
                  </a:lnTo>
                  <a:lnTo>
                    <a:pt x="9986" y="26293"/>
                  </a:lnTo>
                  <a:lnTo>
                    <a:pt x="10223" y="26293"/>
                  </a:lnTo>
                  <a:lnTo>
                    <a:pt x="10355" y="26240"/>
                  </a:lnTo>
                  <a:lnTo>
                    <a:pt x="10460" y="26187"/>
                  </a:lnTo>
                  <a:lnTo>
                    <a:pt x="10539" y="26108"/>
                  </a:lnTo>
                  <a:lnTo>
                    <a:pt x="10618" y="26029"/>
                  </a:lnTo>
                  <a:lnTo>
                    <a:pt x="10671" y="25924"/>
                  </a:lnTo>
                  <a:lnTo>
                    <a:pt x="10723" y="25792"/>
                  </a:lnTo>
                  <a:lnTo>
                    <a:pt x="10723" y="25687"/>
                  </a:lnTo>
                  <a:lnTo>
                    <a:pt x="10697" y="25555"/>
                  </a:lnTo>
                  <a:lnTo>
                    <a:pt x="10671" y="25450"/>
                  </a:lnTo>
                  <a:lnTo>
                    <a:pt x="10618" y="25344"/>
                  </a:lnTo>
                  <a:lnTo>
                    <a:pt x="10539" y="25239"/>
                  </a:lnTo>
                  <a:lnTo>
                    <a:pt x="10460" y="25160"/>
                  </a:lnTo>
                  <a:lnTo>
                    <a:pt x="10355" y="25107"/>
                  </a:lnTo>
                  <a:lnTo>
                    <a:pt x="10223" y="25081"/>
                  </a:lnTo>
                  <a:close/>
                  <a:moveTo>
                    <a:pt x="16203" y="25081"/>
                  </a:moveTo>
                  <a:lnTo>
                    <a:pt x="16098" y="25107"/>
                  </a:lnTo>
                  <a:lnTo>
                    <a:pt x="15992" y="25186"/>
                  </a:lnTo>
                  <a:lnTo>
                    <a:pt x="15913" y="25239"/>
                  </a:lnTo>
                  <a:lnTo>
                    <a:pt x="15834" y="25344"/>
                  </a:lnTo>
                  <a:lnTo>
                    <a:pt x="15782" y="25450"/>
                  </a:lnTo>
                  <a:lnTo>
                    <a:pt x="15729" y="25555"/>
                  </a:lnTo>
                  <a:lnTo>
                    <a:pt x="15729" y="25687"/>
                  </a:lnTo>
                  <a:lnTo>
                    <a:pt x="15729" y="25792"/>
                  </a:lnTo>
                  <a:lnTo>
                    <a:pt x="15782" y="25924"/>
                  </a:lnTo>
                  <a:lnTo>
                    <a:pt x="15834" y="26029"/>
                  </a:lnTo>
                  <a:lnTo>
                    <a:pt x="15913" y="26108"/>
                  </a:lnTo>
                  <a:lnTo>
                    <a:pt x="15992" y="26187"/>
                  </a:lnTo>
                  <a:lnTo>
                    <a:pt x="16098" y="26240"/>
                  </a:lnTo>
                  <a:lnTo>
                    <a:pt x="16203" y="26293"/>
                  </a:lnTo>
                  <a:lnTo>
                    <a:pt x="16467" y="26293"/>
                  </a:lnTo>
                  <a:lnTo>
                    <a:pt x="16572" y="26240"/>
                  </a:lnTo>
                  <a:lnTo>
                    <a:pt x="16677" y="26187"/>
                  </a:lnTo>
                  <a:lnTo>
                    <a:pt x="16757" y="26108"/>
                  </a:lnTo>
                  <a:lnTo>
                    <a:pt x="16836" y="26029"/>
                  </a:lnTo>
                  <a:lnTo>
                    <a:pt x="16888" y="25924"/>
                  </a:lnTo>
                  <a:lnTo>
                    <a:pt x="16941" y="25792"/>
                  </a:lnTo>
                  <a:lnTo>
                    <a:pt x="16941" y="25687"/>
                  </a:lnTo>
                  <a:lnTo>
                    <a:pt x="16941" y="25555"/>
                  </a:lnTo>
                  <a:lnTo>
                    <a:pt x="16888" y="25450"/>
                  </a:lnTo>
                  <a:lnTo>
                    <a:pt x="16836" y="25344"/>
                  </a:lnTo>
                  <a:lnTo>
                    <a:pt x="16757" y="25239"/>
                  </a:lnTo>
                  <a:lnTo>
                    <a:pt x="16677" y="25186"/>
                  </a:lnTo>
                  <a:lnTo>
                    <a:pt x="16572" y="25107"/>
                  </a:lnTo>
                  <a:lnTo>
                    <a:pt x="16467" y="25081"/>
                  </a:lnTo>
                  <a:close/>
                  <a:moveTo>
                    <a:pt x="3874" y="24949"/>
                  </a:moveTo>
                  <a:lnTo>
                    <a:pt x="3742" y="24975"/>
                  </a:lnTo>
                  <a:lnTo>
                    <a:pt x="3637" y="25002"/>
                  </a:lnTo>
                  <a:lnTo>
                    <a:pt x="3531" y="25055"/>
                  </a:lnTo>
                  <a:lnTo>
                    <a:pt x="3452" y="25134"/>
                  </a:lnTo>
                  <a:lnTo>
                    <a:pt x="3373" y="25213"/>
                  </a:lnTo>
                  <a:lnTo>
                    <a:pt x="3320" y="25318"/>
                  </a:lnTo>
                  <a:lnTo>
                    <a:pt x="3268" y="25450"/>
                  </a:lnTo>
                  <a:lnTo>
                    <a:pt x="3268" y="25555"/>
                  </a:lnTo>
                  <a:lnTo>
                    <a:pt x="3294" y="25687"/>
                  </a:lnTo>
                  <a:lnTo>
                    <a:pt x="3320" y="25792"/>
                  </a:lnTo>
                  <a:lnTo>
                    <a:pt x="3373" y="25898"/>
                  </a:lnTo>
                  <a:lnTo>
                    <a:pt x="3452" y="26003"/>
                  </a:lnTo>
                  <a:lnTo>
                    <a:pt x="3531" y="26082"/>
                  </a:lnTo>
                  <a:lnTo>
                    <a:pt x="3637" y="26135"/>
                  </a:lnTo>
                  <a:lnTo>
                    <a:pt x="3768" y="26161"/>
                  </a:lnTo>
                  <a:lnTo>
                    <a:pt x="3874" y="26161"/>
                  </a:lnTo>
                  <a:lnTo>
                    <a:pt x="3874" y="26451"/>
                  </a:lnTo>
                  <a:lnTo>
                    <a:pt x="4058" y="26451"/>
                  </a:lnTo>
                  <a:lnTo>
                    <a:pt x="4164" y="26424"/>
                  </a:lnTo>
                  <a:lnTo>
                    <a:pt x="4243" y="26398"/>
                  </a:lnTo>
                  <a:lnTo>
                    <a:pt x="4348" y="26319"/>
                  </a:lnTo>
                  <a:lnTo>
                    <a:pt x="4427" y="26240"/>
                  </a:lnTo>
                  <a:lnTo>
                    <a:pt x="4506" y="26135"/>
                  </a:lnTo>
                  <a:lnTo>
                    <a:pt x="4532" y="26029"/>
                  </a:lnTo>
                  <a:lnTo>
                    <a:pt x="4559" y="25924"/>
                  </a:lnTo>
                  <a:lnTo>
                    <a:pt x="4559" y="25792"/>
                  </a:lnTo>
                  <a:lnTo>
                    <a:pt x="4532" y="25687"/>
                  </a:lnTo>
                  <a:lnTo>
                    <a:pt x="4480" y="25555"/>
                  </a:lnTo>
                  <a:lnTo>
                    <a:pt x="4480" y="25423"/>
                  </a:lnTo>
                  <a:lnTo>
                    <a:pt x="4453" y="25318"/>
                  </a:lnTo>
                  <a:lnTo>
                    <a:pt x="4374" y="25213"/>
                  </a:lnTo>
                  <a:lnTo>
                    <a:pt x="4322" y="25134"/>
                  </a:lnTo>
                  <a:lnTo>
                    <a:pt x="4216" y="25055"/>
                  </a:lnTo>
                  <a:lnTo>
                    <a:pt x="4111" y="25002"/>
                  </a:lnTo>
                  <a:lnTo>
                    <a:pt x="4005" y="24949"/>
                  </a:lnTo>
                  <a:close/>
                  <a:moveTo>
                    <a:pt x="32063" y="25160"/>
                  </a:moveTo>
                  <a:lnTo>
                    <a:pt x="31931" y="25186"/>
                  </a:lnTo>
                  <a:lnTo>
                    <a:pt x="31826" y="25213"/>
                  </a:lnTo>
                  <a:lnTo>
                    <a:pt x="31721" y="25265"/>
                  </a:lnTo>
                  <a:lnTo>
                    <a:pt x="31642" y="25344"/>
                  </a:lnTo>
                  <a:lnTo>
                    <a:pt x="31563" y="25423"/>
                  </a:lnTo>
                  <a:lnTo>
                    <a:pt x="31510" y="25529"/>
                  </a:lnTo>
                  <a:lnTo>
                    <a:pt x="31457" y="25660"/>
                  </a:lnTo>
                  <a:lnTo>
                    <a:pt x="31457" y="25766"/>
                  </a:lnTo>
                  <a:lnTo>
                    <a:pt x="31457" y="25898"/>
                  </a:lnTo>
                  <a:lnTo>
                    <a:pt x="31510" y="26003"/>
                  </a:lnTo>
                  <a:lnTo>
                    <a:pt x="31563" y="26108"/>
                  </a:lnTo>
                  <a:lnTo>
                    <a:pt x="31642" y="26214"/>
                  </a:lnTo>
                  <a:lnTo>
                    <a:pt x="31721" y="26293"/>
                  </a:lnTo>
                  <a:lnTo>
                    <a:pt x="31826" y="26345"/>
                  </a:lnTo>
                  <a:lnTo>
                    <a:pt x="31931" y="26372"/>
                  </a:lnTo>
                  <a:lnTo>
                    <a:pt x="32063" y="26398"/>
                  </a:lnTo>
                  <a:lnTo>
                    <a:pt x="32037" y="26662"/>
                  </a:lnTo>
                  <a:lnTo>
                    <a:pt x="32221" y="26662"/>
                  </a:lnTo>
                  <a:lnTo>
                    <a:pt x="32406" y="26609"/>
                  </a:lnTo>
                  <a:lnTo>
                    <a:pt x="32511" y="26530"/>
                  </a:lnTo>
                  <a:lnTo>
                    <a:pt x="32590" y="26451"/>
                  </a:lnTo>
                  <a:lnTo>
                    <a:pt x="32669" y="26345"/>
                  </a:lnTo>
                  <a:lnTo>
                    <a:pt x="32722" y="26240"/>
                  </a:lnTo>
                  <a:lnTo>
                    <a:pt x="32748" y="26135"/>
                  </a:lnTo>
                  <a:lnTo>
                    <a:pt x="32748" y="26003"/>
                  </a:lnTo>
                  <a:lnTo>
                    <a:pt x="32722" y="25898"/>
                  </a:lnTo>
                  <a:lnTo>
                    <a:pt x="32669" y="25766"/>
                  </a:lnTo>
                  <a:lnTo>
                    <a:pt x="32669" y="25660"/>
                  </a:lnTo>
                  <a:lnTo>
                    <a:pt x="32616" y="25529"/>
                  </a:lnTo>
                  <a:lnTo>
                    <a:pt x="32564" y="25423"/>
                  </a:lnTo>
                  <a:lnTo>
                    <a:pt x="32485" y="25344"/>
                  </a:lnTo>
                  <a:lnTo>
                    <a:pt x="32406" y="25265"/>
                  </a:lnTo>
                  <a:lnTo>
                    <a:pt x="32300" y="25213"/>
                  </a:lnTo>
                  <a:lnTo>
                    <a:pt x="32195" y="25186"/>
                  </a:lnTo>
                  <a:lnTo>
                    <a:pt x="32063" y="25160"/>
                  </a:lnTo>
                  <a:close/>
                  <a:moveTo>
                    <a:pt x="25925" y="26635"/>
                  </a:moveTo>
                  <a:lnTo>
                    <a:pt x="25898" y="26899"/>
                  </a:lnTo>
                  <a:lnTo>
                    <a:pt x="26056" y="26899"/>
                  </a:lnTo>
                  <a:lnTo>
                    <a:pt x="26188" y="26925"/>
                  </a:lnTo>
                  <a:lnTo>
                    <a:pt x="26293" y="27004"/>
                  </a:lnTo>
                  <a:lnTo>
                    <a:pt x="26399" y="27109"/>
                  </a:lnTo>
                  <a:lnTo>
                    <a:pt x="26373" y="27215"/>
                  </a:lnTo>
                  <a:lnTo>
                    <a:pt x="26346" y="27294"/>
                  </a:lnTo>
                  <a:lnTo>
                    <a:pt x="26320" y="27373"/>
                  </a:lnTo>
                  <a:lnTo>
                    <a:pt x="26241" y="27452"/>
                  </a:lnTo>
                  <a:lnTo>
                    <a:pt x="26188" y="27505"/>
                  </a:lnTo>
                  <a:lnTo>
                    <a:pt x="26109" y="27557"/>
                  </a:lnTo>
                  <a:lnTo>
                    <a:pt x="26004" y="27584"/>
                  </a:lnTo>
                  <a:lnTo>
                    <a:pt x="25819" y="27584"/>
                  </a:lnTo>
                  <a:lnTo>
                    <a:pt x="25740" y="27557"/>
                  </a:lnTo>
                  <a:lnTo>
                    <a:pt x="25661" y="27505"/>
                  </a:lnTo>
                  <a:lnTo>
                    <a:pt x="25582" y="27452"/>
                  </a:lnTo>
                  <a:lnTo>
                    <a:pt x="25529" y="27373"/>
                  </a:lnTo>
                  <a:lnTo>
                    <a:pt x="25477" y="27294"/>
                  </a:lnTo>
                  <a:lnTo>
                    <a:pt x="25450" y="27215"/>
                  </a:lnTo>
                  <a:lnTo>
                    <a:pt x="25450" y="27109"/>
                  </a:lnTo>
                  <a:lnTo>
                    <a:pt x="25450" y="27004"/>
                  </a:lnTo>
                  <a:lnTo>
                    <a:pt x="25477" y="26925"/>
                  </a:lnTo>
                  <a:lnTo>
                    <a:pt x="25529" y="26846"/>
                  </a:lnTo>
                  <a:lnTo>
                    <a:pt x="25582" y="26767"/>
                  </a:lnTo>
                  <a:lnTo>
                    <a:pt x="25661" y="26714"/>
                  </a:lnTo>
                  <a:lnTo>
                    <a:pt x="25740" y="26662"/>
                  </a:lnTo>
                  <a:lnTo>
                    <a:pt x="25819" y="26635"/>
                  </a:lnTo>
                  <a:close/>
                  <a:moveTo>
                    <a:pt x="25925" y="26504"/>
                  </a:moveTo>
                  <a:lnTo>
                    <a:pt x="25793" y="26530"/>
                  </a:lnTo>
                  <a:lnTo>
                    <a:pt x="25688" y="26556"/>
                  </a:lnTo>
                  <a:lnTo>
                    <a:pt x="25582" y="26609"/>
                  </a:lnTo>
                  <a:lnTo>
                    <a:pt x="25477" y="26688"/>
                  </a:lnTo>
                  <a:lnTo>
                    <a:pt x="25398" y="26767"/>
                  </a:lnTo>
                  <a:lnTo>
                    <a:pt x="25345" y="26872"/>
                  </a:lnTo>
                  <a:lnTo>
                    <a:pt x="25319" y="27004"/>
                  </a:lnTo>
                  <a:lnTo>
                    <a:pt x="25319" y="27109"/>
                  </a:lnTo>
                  <a:lnTo>
                    <a:pt x="25319" y="27241"/>
                  </a:lnTo>
                  <a:lnTo>
                    <a:pt x="25371" y="27373"/>
                  </a:lnTo>
                  <a:lnTo>
                    <a:pt x="25424" y="27452"/>
                  </a:lnTo>
                  <a:lnTo>
                    <a:pt x="25503" y="27557"/>
                  </a:lnTo>
                  <a:lnTo>
                    <a:pt x="25582" y="27636"/>
                  </a:lnTo>
                  <a:lnTo>
                    <a:pt x="25688" y="27689"/>
                  </a:lnTo>
                  <a:lnTo>
                    <a:pt x="25793" y="27715"/>
                  </a:lnTo>
                  <a:lnTo>
                    <a:pt x="25925" y="27742"/>
                  </a:lnTo>
                  <a:lnTo>
                    <a:pt x="25898" y="27979"/>
                  </a:lnTo>
                  <a:lnTo>
                    <a:pt x="26083" y="27979"/>
                  </a:lnTo>
                  <a:lnTo>
                    <a:pt x="26241" y="27926"/>
                  </a:lnTo>
                  <a:lnTo>
                    <a:pt x="26346" y="27873"/>
                  </a:lnTo>
                  <a:lnTo>
                    <a:pt x="26452" y="27794"/>
                  </a:lnTo>
                  <a:lnTo>
                    <a:pt x="26504" y="27689"/>
                  </a:lnTo>
                  <a:lnTo>
                    <a:pt x="26557" y="27584"/>
                  </a:lnTo>
                  <a:lnTo>
                    <a:pt x="26583" y="27478"/>
                  </a:lnTo>
                  <a:lnTo>
                    <a:pt x="26583" y="27347"/>
                  </a:lnTo>
                  <a:lnTo>
                    <a:pt x="26583" y="27241"/>
                  </a:lnTo>
                  <a:lnTo>
                    <a:pt x="26531" y="27109"/>
                  </a:lnTo>
                  <a:lnTo>
                    <a:pt x="26531" y="26978"/>
                  </a:lnTo>
                  <a:lnTo>
                    <a:pt x="26478" y="26872"/>
                  </a:lnTo>
                  <a:lnTo>
                    <a:pt x="26425" y="26767"/>
                  </a:lnTo>
                  <a:lnTo>
                    <a:pt x="26346" y="26688"/>
                  </a:lnTo>
                  <a:lnTo>
                    <a:pt x="26267" y="26609"/>
                  </a:lnTo>
                  <a:lnTo>
                    <a:pt x="26162" y="26556"/>
                  </a:lnTo>
                  <a:lnTo>
                    <a:pt x="26030" y="26530"/>
                  </a:lnTo>
                  <a:lnTo>
                    <a:pt x="25925" y="26504"/>
                  </a:lnTo>
                  <a:close/>
                  <a:moveTo>
                    <a:pt x="19523" y="27188"/>
                  </a:moveTo>
                  <a:lnTo>
                    <a:pt x="19496" y="27452"/>
                  </a:lnTo>
                  <a:lnTo>
                    <a:pt x="19654" y="27452"/>
                  </a:lnTo>
                  <a:lnTo>
                    <a:pt x="19786" y="27478"/>
                  </a:lnTo>
                  <a:lnTo>
                    <a:pt x="19892" y="27557"/>
                  </a:lnTo>
                  <a:lnTo>
                    <a:pt x="19997" y="27663"/>
                  </a:lnTo>
                  <a:lnTo>
                    <a:pt x="19997" y="27742"/>
                  </a:lnTo>
                  <a:lnTo>
                    <a:pt x="19971" y="27847"/>
                  </a:lnTo>
                  <a:lnTo>
                    <a:pt x="19918" y="27926"/>
                  </a:lnTo>
                  <a:lnTo>
                    <a:pt x="19865" y="27979"/>
                  </a:lnTo>
                  <a:lnTo>
                    <a:pt x="19786" y="28032"/>
                  </a:lnTo>
                  <a:lnTo>
                    <a:pt x="19707" y="28084"/>
                  </a:lnTo>
                  <a:lnTo>
                    <a:pt x="19628" y="28111"/>
                  </a:lnTo>
                  <a:lnTo>
                    <a:pt x="19444" y="28111"/>
                  </a:lnTo>
                  <a:lnTo>
                    <a:pt x="19338" y="28084"/>
                  </a:lnTo>
                  <a:lnTo>
                    <a:pt x="19259" y="28032"/>
                  </a:lnTo>
                  <a:lnTo>
                    <a:pt x="19207" y="27979"/>
                  </a:lnTo>
                  <a:lnTo>
                    <a:pt x="19128" y="27926"/>
                  </a:lnTo>
                  <a:lnTo>
                    <a:pt x="19101" y="27847"/>
                  </a:lnTo>
                  <a:lnTo>
                    <a:pt x="19075" y="27742"/>
                  </a:lnTo>
                  <a:lnTo>
                    <a:pt x="19049" y="27663"/>
                  </a:lnTo>
                  <a:lnTo>
                    <a:pt x="19075" y="27557"/>
                  </a:lnTo>
                  <a:lnTo>
                    <a:pt x="19101" y="27478"/>
                  </a:lnTo>
                  <a:lnTo>
                    <a:pt x="19128" y="27399"/>
                  </a:lnTo>
                  <a:lnTo>
                    <a:pt x="19207" y="27320"/>
                  </a:lnTo>
                  <a:lnTo>
                    <a:pt x="19259" y="27268"/>
                  </a:lnTo>
                  <a:lnTo>
                    <a:pt x="19338" y="27215"/>
                  </a:lnTo>
                  <a:lnTo>
                    <a:pt x="19444" y="27188"/>
                  </a:lnTo>
                  <a:close/>
                  <a:moveTo>
                    <a:pt x="13780" y="27478"/>
                  </a:moveTo>
                  <a:lnTo>
                    <a:pt x="13753" y="27715"/>
                  </a:lnTo>
                  <a:lnTo>
                    <a:pt x="13885" y="27715"/>
                  </a:lnTo>
                  <a:lnTo>
                    <a:pt x="14017" y="27768"/>
                  </a:lnTo>
                  <a:lnTo>
                    <a:pt x="14148" y="27821"/>
                  </a:lnTo>
                  <a:lnTo>
                    <a:pt x="14227" y="27953"/>
                  </a:lnTo>
                  <a:lnTo>
                    <a:pt x="14227" y="28058"/>
                  </a:lnTo>
                  <a:lnTo>
                    <a:pt x="14201" y="28137"/>
                  </a:lnTo>
                  <a:lnTo>
                    <a:pt x="14148" y="28216"/>
                  </a:lnTo>
                  <a:lnTo>
                    <a:pt x="14096" y="28295"/>
                  </a:lnTo>
                  <a:lnTo>
                    <a:pt x="14017" y="28348"/>
                  </a:lnTo>
                  <a:lnTo>
                    <a:pt x="13938" y="28374"/>
                  </a:lnTo>
                  <a:lnTo>
                    <a:pt x="13859" y="28400"/>
                  </a:lnTo>
                  <a:lnTo>
                    <a:pt x="13753" y="28427"/>
                  </a:lnTo>
                  <a:lnTo>
                    <a:pt x="13674" y="28400"/>
                  </a:lnTo>
                  <a:lnTo>
                    <a:pt x="13569" y="28374"/>
                  </a:lnTo>
                  <a:lnTo>
                    <a:pt x="13490" y="28348"/>
                  </a:lnTo>
                  <a:lnTo>
                    <a:pt x="13437" y="28269"/>
                  </a:lnTo>
                  <a:lnTo>
                    <a:pt x="13358" y="28216"/>
                  </a:lnTo>
                  <a:lnTo>
                    <a:pt x="13332" y="28137"/>
                  </a:lnTo>
                  <a:lnTo>
                    <a:pt x="13305" y="28032"/>
                  </a:lnTo>
                  <a:lnTo>
                    <a:pt x="13279" y="27953"/>
                  </a:lnTo>
                  <a:lnTo>
                    <a:pt x="13305" y="27847"/>
                  </a:lnTo>
                  <a:lnTo>
                    <a:pt x="13332" y="27768"/>
                  </a:lnTo>
                  <a:lnTo>
                    <a:pt x="13384" y="27689"/>
                  </a:lnTo>
                  <a:lnTo>
                    <a:pt x="13437" y="27610"/>
                  </a:lnTo>
                  <a:lnTo>
                    <a:pt x="13516" y="27557"/>
                  </a:lnTo>
                  <a:lnTo>
                    <a:pt x="13595" y="27505"/>
                  </a:lnTo>
                  <a:lnTo>
                    <a:pt x="13674" y="27478"/>
                  </a:lnTo>
                  <a:close/>
                  <a:moveTo>
                    <a:pt x="19523" y="27057"/>
                  </a:moveTo>
                  <a:lnTo>
                    <a:pt x="19391" y="27083"/>
                  </a:lnTo>
                  <a:lnTo>
                    <a:pt x="19286" y="27109"/>
                  </a:lnTo>
                  <a:lnTo>
                    <a:pt x="19180" y="27162"/>
                  </a:lnTo>
                  <a:lnTo>
                    <a:pt x="19101" y="27241"/>
                  </a:lnTo>
                  <a:lnTo>
                    <a:pt x="19022" y="27320"/>
                  </a:lnTo>
                  <a:lnTo>
                    <a:pt x="18970" y="27426"/>
                  </a:lnTo>
                  <a:lnTo>
                    <a:pt x="18943" y="27557"/>
                  </a:lnTo>
                  <a:lnTo>
                    <a:pt x="18917" y="27663"/>
                  </a:lnTo>
                  <a:lnTo>
                    <a:pt x="18943" y="27794"/>
                  </a:lnTo>
                  <a:lnTo>
                    <a:pt x="18970" y="27900"/>
                  </a:lnTo>
                  <a:lnTo>
                    <a:pt x="19022" y="28005"/>
                  </a:lnTo>
                  <a:lnTo>
                    <a:pt x="19101" y="28084"/>
                  </a:lnTo>
                  <a:lnTo>
                    <a:pt x="19180" y="28163"/>
                  </a:lnTo>
                  <a:lnTo>
                    <a:pt x="19286" y="28216"/>
                  </a:lnTo>
                  <a:lnTo>
                    <a:pt x="19391" y="28269"/>
                  </a:lnTo>
                  <a:lnTo>
                    <a:pt x="19523" y="28269"/>
                  </a:lnTo>
                  <a:lnTo>
                    <a:pt x="19496" y="28532"/>
                  </a:lnTo>
                  <a:lnTo>
                    <a:pt x="19654" y="28532"/>
                  </a:lnTo>
                  <a:lnTo>
                    <a:pt x="19813" y="28479"/>
                  </a:lnTo>
                  <a:lnTo>
                    <a:pt x="19918" y="28427"/>
                  </a:lnTo>
                  <a:lnTo>
                    <a:pt x="20023" y="28348"/>
                  </a:lnTo>
                  <a:lnTo>
                    <a:pt x="20102" y="28242"/>
                  </a:lnTo>
                  <a:lnTo>
                    <a:pt x="20155" y="28137"/>
                  </a:lnTo>
                  <a:lnTo>
                    <a:pt x="20181" y="28032"/>
                  </a:lnTo>
                  <a:lnTo>
                    <a:pt x="20181" y="27900"/>
                  </a:lnTo>
                  <a:lnTo>
                    <a:pt x="20181" y="27794"/>
                  </a:lnTo>
                  <a:lnTo>
                    <a:pt x="20129" y="27663"/>
                  </a:lnTo>
                  <a:lnTo>
                    <a:pt x="20129" y="27557"/>
                  </a:lnTo>
                  <a:lnTo>
                    <a:pt x="20076" y="27426"/>
                  </a:lnTo>
                  <a:lnTo>
                    <a:pt x="20023" y="27320"/>
                  </a:lnTo>
                  <a:lnTo>
                    <a:pt x="19944" y="27241"/>
                  </a:lnTo>
                  <a:lnTo>
                    <a:pt x="19865" y="27162"/>
                  </a:lnTo>
                  <a:lnTo>
                    <a:pt x="19760" y="27109"/>
                  </a:lnTo>
                  <a:lnTo>
                    <a:pt x="19654" y="27083"/>
                  </a:lnTo>
                  <a:lnTo>
                    <a:pt x="19523" y="27057"/>
                  </a:lnTo>
                  <a:close/>
                  <a:moveTo>
                    <a:pt x="6982" y="27742"/>
                  </a:moveTo>
                  <a:lnTo>
                    <a:pt x="6956" y="27979"/>
                  </a:lnTo>
                  <a:lnTo>
                    <a:pt x="7088" y="27979"/>
                  </a:lnTo>
                  <a:lnTo>
                    <a:pt x="7246" y="28032"/>
                  </a:lnTo>
                  <a:lnTo>
                    <a:pt x="7351" y="28111"/>
                  </a:lnTo>
                  <a:lnTo>
                    <a:pt x="7457" y="28216"/>
                  </a:lnTo>
                  <a:lnTo>
                    <a:pt x="7430" y="28321"/>
                  </a:lnTo>
                  <a:lnTo>
                    <a:pt x="7404" y="28400"/>
                  </a:lnTo>
                  <a:lnTo>
                    <a:pt x="7378" y="28479"/>
                  </a:lnTo>
                  <a:lnTo>
                    <a:pt x="7299" y="28558"/>
                  </a:lnTo>
                  <a:lnTo>
                    <a:pt x="7246" y="28611"/>
                  </a:lnTo>
                  <a:lnTo>
                    <a:pt x="7167" y="28664"/>
                  </a:lnTo>
                  <a:lnTo>
                    <a:pt x="7061" y="28690"/>
                  </a:lnTo>
                  <a:lnTo>
                    <a:pt x="6877" y="28690"/>
                  </a:lnTo>
                  <a:lnTo>
                    <a:pt x="6798" y="28664"/>
                  </a:lnTo>
                  <a:lnTo>
                    <a:pt x="6719" y="28611"/>
                  </a:lnTo>
                  <a:lnTo>
                    <a:pt x="6640" y="28558"/>
                  </a:lnTo>
                  <a:lnTo>
                    <a:pt x="6587" y="28479"/>
                  </a:lnTo>
                  <a:lnTo>
                    <a:pt x="6535" y="28400"/>
                  </a:lnTo>
                  <a:lnTo>
                    <a:pt x="6508" y="28321"/>
                  </a:lnTo>
                  <a:lnTo>
                    <a:pt x="6508" y="28216"/>
                  </a:lnTo>
                  <a:lnTo>
                    <a:pt x="6508" y="28137"/>
                  </a:lnTo>
                  <a:lnTo>
                    <a:pt x="6535" y="28032"/>
                  </a:lnTo>
                  <a:lnTo>
                    <a:pt x="6587" y="27953"/>
                  </a:lnTo>
                  <a:lnTo>
                    <a:pt x="6640" y="27900"/>
                  </a:lnTo>
                  <a:lnTo>
                    <a:pt x="6719" y="27821"/>
                  </a:lnTo>
                  <a:lnTo>
                    <a:pt x="6798" y="27794"/>
                  </a:lnTo>
                  <a:lnTo>
                    <a:pt x="6877" y="27768"/>
                  </a:lnTo>
                  <a:lnTo>
                    <a:pt x="6982" y="27742"/>
                  </a:lnTo>
                  <a:close/>
                  <a:moveTo>
                    <a:pt x="13648" y="27347"/>
                  </a:moveTo>
                  <a:lnTo>
                    <a:pt x="13516" y="27399"/>
                  </a:lnTo>
                  <a:lnTo>
                    <a:pt x="13411" y="27452"/>
                  </a:lnTo>
                  <a:lnTo>
                    <a:pt x="13332" y="27531"/>
                  </a:lnTo>
                  <a:lnTo>
                    <a:pt x="13253" y="27610"/>
                  </a:lnTo>
                  <a:lnTo>
                    <a:pt x="13200" y="27715"/>
                  </a:lnTo>
                  <a:lnTo>
                    <a:pt x="13174" y="27847"/>
                  </a:lnTo>
                  <a:lnTo>
                    <a:pt x="13147" y="27953"/>
                  </a:lnTo>
                  <a:lnTo>
                    <a:pt x="13174" y="28084"/>
                  </a:lnTo>
                  <a:lnTo>
                    <a:pt x="13200" y="28190"/>
                  </a:lnTo>
                  <a:lnTo>
                    <a:pt x="13253" y="28295"/>
                  </a:lnTo>
                  <a:lnTo>
                    <a:pt x="13332" y="28400"/>
                  </a:lnTo>
                  <a:lnTo>
                    <a:pt x="13437" y="28453"/>
                  </a:lnTo>
                  <a:lnTo>
                    <a:pt x="13542" y="28506"/>
                  </a:lnTo>
                  <a:lnTo>
                    <a:pt x="13648" y="28558"/>
                  </a:lnTo>
                  <a:lnTo>
                    <a:pt x="13780" y="28558"/>
                  </a:lnTo>
                  <a:lnTo>
                    <a:pt x="13753" y="28796"/>
                  </a:lnTo>
                  <a:lnTo>
                    <a:pt x="13911" y="28796"/>
                  </a:lnTo>
                  <a:lnTo>
                    <a:pt x="14069" y="28769"/>
                  </a:lnTo>
                  <a:lnTo>
                    <a:pt x="14175" y="28690"/>
                  </a:lnTo>
                  <a:lnTo>
                    <a:pt x="14254" y="28611"/>
                  </a:lnTo>
                  <a:lnTo>
                    <a:pt x="14333" y="28532"/>
                  </a:lnTo>
                  <a:lnTo>
                    <a:pt x="14385" y="28427"/>
                  </a:lnTo>
                  <a:lnTo>
                    <a:pt x="14412" y="28295"/>
                  </a:lnTo>
                  <a:lnTo>
                    <a:pt x="14438" y="28190"/>
                  </a:lnTo>
                  <a:lnTo>
                    <a:pt x="14412" y="28058"/>
                  </a:lnTo>
                  <a:lnTo>
                    <a:pt x="14385" y="27953"/>
                  </a:lnTo>
                  <a:lnTo>
                    <a:pt x="14359" y="27821"/>
                  </a:lnTo>
                  <a:lnTo>
                    <a:pt x="14333" y="27715"/>
                  </a:lnTo>
                  <a:lnTo>
                    <a:pt x="14280" y="27610"/>
                  </a:lnTo>
                  <a:lnTo>
                    <a:pt x="14201" y="27505"/>
                  </a:lnTo>
                  <a:lnTo>
                    <a:pt x="14096" y="27452"/>
                  </a:lnTo>
                  <a:lnTo>
                    <a:pt x="13990" y="27399"/>
                  </a:lnTo>
                  <a:lnTo>
                    <a:pt x="13885" y="27347"/>
                  </a:lnTo>
                  <a:close/>
                  <a:moveTo>
                    <a:pt x="6851" y="27636"/>
                  </a:moveTo>
                  <a:lnTo>
                    <a:pt x="6745" y="27689"/>
                  </a:lnTo>
                  <a:lnTo>
                    <a:pt x="6640" y="27742"/>
                  </a:lnTo>
                  <a:lnTo>
                    <a:pt x="6561" y="27821"/>
                  </a:lnTo>
                  <a:lnTo>
                    <a:pt x="6482" y="27900"/>
                  </a:lnTo>
                  <a:lnTo>
                    <a:pt x="6429" y="28005"/>
                  </a:lnTo>
                  <a:lnTo>
                    <a:pt x="6377" y="28111"/>
                  </a:lnTo>
                  <a:lnTo>
                    <a:pt x="6377" y="28242"/>
                  </a:lnTo>
                  <a:lnTo>
                    <a:pt x="6377" y="28348"/>
                  </a:lnTo>
                  <a:lnTo>
                    <a:pt x="6429" y="28479"/>
                  </a:lnTo>
                  <a:lnTo>
                    <a:pt x="6482" y="28585"/>
                  </a:lnTo>
                  <a:lnTo>
                    <a:pt x="6561" y="28664"/>
                  </a:lnTo>
                  <a:lnTo>
                    <a:pt x="6640" y="28743"/>
                  </a:lnTo>
                  <a:lnTo>
                    <a:pt x="6745" y="28796"/>
                  </a:lnTo>
                  <a:lnTo>
                    <a:pt x="6851" y="28822"/>
                  </a:lnTo>
                  <a:lnTo>
                    <a:pt x="6982" y="28848"/>
                  </a:lnTo>
                  <a:lnTo>
                    <a:pt x="6956" y="29059"/>
                  </a:lnTo>
                  <a:lnTo>
                    <a:pt x="7088" y="29059"/>
                  </a:lnTo>
                  <a:lnTo>
                    <a:pt x="7246" y="29033"/>
                  </a:lnTo>
                  <a:lnTo>
                    <a:pt x="7351" y="28980"/>
                  </a:lnTo>
                  <a:lnTo>
                    <a:pt x="7430" y="28901"/>
                  </a:lnTo>
                  <a:lnTo>
                    <a:pt x="7509" y="28796"/>
                  </a:lnTo>
                  <a:lnTo>
                    <a:pt x="7562" y="28717"/>
                  </a:lnTo>
                  <a:lnTo>
                    <a:pt x="7615" y="28585"/>
                  </a:lnTo>
                  <a:lnTo>
                    <a:pt x="7615" y="28479"/>
                  </a:lnTo>
                  <a:lnTo>
                    <a:pt x="7615" y="28348"/>
                  </a:lnTo>
                  <a:lnTo>
                    <a:pt x="7588" y="28242"/>
                  </a:lnTo>
                  <a:lnTo>
                    <a:pt x="7562" y="28111"/>
                  </a:lnTo>
                  <a:lnTo>
                    <a:pt x="7536" y="28005"/>
                  </a:lnTo>
                  <a:lnTo>
                    <a:pt x="7483" y="27900"/>
                  </a:lnTo>
                  <a:lnTo>
                    <a:pt x="7404" y="27821"/>
                  </a:lnTo>
                  <a:lnTo>
                    <a:pt x="7325" y="27742"/>
                  </a:lnTo>
                  <a:lnTo>
                    <a:pt x="7220" y="27689"/>
                  </a:lnTo>
                  <a:lnTo>
                    <a:pt x="7088" y="27636"/>
                  </a:lnTo>
                  <a:close/>
                  <a:moveTo>
                    <a:pt x="29270" y="28295"/>
                  </a:moveTo>
                  <a:lnTo>
                    <a:pt x="29244" y="28532"/>
                  </a:lnTo>
                  <a:lnTo>
                    <a:pt x="29402" y="28532"/>
                  </a:lnTo>
                  <a:lnTo>
                    <a:pt x="29534" y="28558"/>
                  </a:lnTo>
                  <a:lnTo>
                    <a:pt x="29666" y="28664"/>
                  </a:lnTo>
                  <a:lnTo>
                    <a:pt x="29745" y="28769"/>
                  </a:lnTo>
                  <a:lnTo>
                    <a:pt x="29745" y="28875"/>
                  </a:lnTo>
                  <a:lnTo>
                    <a:pt x="29718" y="28954"/>
                  </a:lnTo>
                  <a:lnTo>
                    <a:pt x="29666" y="29033"/>
                  </a:lnTo>
                  <a:lnTo>
                    <a:pt x="29613" y="29112"/>
                  </a:lnTo>
                  <a:lnTo>
                    <a:pt x="29534" y="29164"/>
                  </a:lnTo>
                  <a:lnTo>
                    <a:pt x="29455" y="29217"/>
                  </a:lnTo>
                  <a:lnTo>
                    <a:pt x="29376" y="29243"/>
                  </a:lnTo>
                  <a:lnTo>
                    <a:pt x="29165" y="29243"/>
                  </a:lnTo>
                  <a:lnTo>
                    <a:pt x="29086" y="29217"/>
                  </a:lnTo>
                  <a:lnTo>
                    <a:pt x="29007" y="29164"/>
                  </a:lnTo>
                  <a:lnTo>
                    <a:pt x="28928" y="29112"/>
                  </a:lnTo>
                  <a:lnTo>
                    <a:pt x="28875" y="29033"/>
                  </a:lnTo>
                  <a:lnTo>
                    <a:pt x="28823" y="28954"/>
                  </a:lnTo>
                  <a:lnTo>
                    <a:pt x="28796" y="28875"/>
                  </a:lnTo>
                  <a:lnTo>
                    <a:pt x="28796" y="28769"/>
                  </a:lnTo>
                  <a:lnTo>
                    <a:pt x="28796" y="28664"/>
                  </a:lnTo>
                  <a:lnTo>
                    <a:pt x="28849" y="28585"/>
                  </a:lnTo>
                  <a:lnTo>
                    <a:pt x="28875" y="28506"/>
                  </a:lnTo>
                  <a:lnTo>
                    <a:pt x="28954" y="28427"/>
                  </a:lnTo>
                  <a:lnTo>
                    <a:pt x="29007" y="28374"/>
                  </a:lnTo>
                  <a:lnTo>
                    <a:pt x="29086" y="28321"/>
                  </a:lnTo>
                  <a:lnTo>
                    <a:pt x="29191" y="28295"/>
                  </a:lnTo>
                  <a:close/>
                  <a:moveTo>
                    <a:pt x="29270" y="28163"/>
                  </a:moveTo>
                  <a:lnTo>
                    <a:pt x="29139" y="28190"/>
                  </a:lnTo>
                  <a:lnTo>
                    <a:pt x="29033" y="28216"/>
                  </a:lnTo>
                  <a:lnTo>
                    <a:pt x="28928" y="28269"/>
                  </a:lnTo>
                  <a:lnTo>
                    <a:pt x="28849" y="28348"/>
                  </a:lnTo>
                  <a:lnTo>
                    <a:pt x="28770" y="28427"/>
                  </a:lnTo>
                  <a:lnTo>
                    <a:pt x="28717" y="28532"/>
                  </a:lnTo>
                  <a:lnTo>
                    <a:pt x="28665" y="28664"/>
                  </a:lnTo>
                  <a:lnTo>
                    <a:pt x="28665" y="28796"/>
                  </a:lnTo>
                  <a:lnTo>
                    <a:pt x="28665" y="28901"/>
                  </a:lnTo>
                  <a:lnTo>
                    <a:pt x="28717" y="29033"/>
                  </a:lnTo>
                  <a:lnTo>
                    <a:pt x="28770" y="29112"/>
                  </a:lnTo>
                  <a:lnTo>
                    <a:pt x="28849" y="29217"/>
                  </a:lnTo>
                  <a:lnTo>
                    <a:pt x="28928" y="29296"/>
                  </a:lnTo>
                  <a:lnTo>
                    <a:pt x="29033" y="29349"/>
                  </a:lnTo>
                  <a:lnTo>
                    <a:pt x="29165" y="29375"/>
                  </a:lnTo>
                  <a:lnTo>
                    <a:pt x="29270" y="29401"/>
                  </a:lnTo>
                  <a:lnTo>
                    <a:pt x="29244" y="29612"/>
                  </a:lnTo>
                  <a:lnTo>
                    <a:pt x="29402" y="29612"/>
                  </a:lnTo>
                  <a:lnTo>
                    <a:pt x="29534" y="29560"/>
                  </a:lnTo>
                  <a:lnTo>
                    <a:pt x="29639" y="29507"/>
                  </a:lnTo>
                  <a:lnTo>
                    <a:pt x="29745" y="29454"/>
                  </a:lnTo>
                  <a:lnTo>
                    <a:pt x="29824" y="29349"/>
                  </a:lnTo>
                  <a:lnTo>
                    <a:pt x="29876" y="29243"/>
                  </a:lnTo>
                  <a:lnTo>
                    <a:pt x="29903" y="29138"/>
                  </a:lnTo>
                  <a:lnTo>
                    <a:pt x="29929" y="29033"/>
                  </a:lnTo>
                  <a:lnTo>
                    <a:pt x="29929" y="28901"/>
                  </a:lnTo>
                  <a:lnTo>
                    <a:pt x="29876" y="28796"/>
                  </a:lnTo>
                  <a:lnTo>
                    <a:pt x="29876" y="28769"/>
                  </a:lnTo>
                  <a:lnTo>
                    <a:pt x="29876" y="28637"/>
                  </a:lnTo>
                  <a:lnTo>
                    <a:pt x="29824" y="28532"/>
                  </a:lnTo>
                  <a:lnTo>
                    <a:pt x="29771" y="28427"/>
                  </a:lnTo>
                  <a:lnTo>
                    <a:pt x="29692" y="28348"/>
                  </a:lnTo>
                  <a:lnTo>
                    <a:pt x="29613" y="28269"/>
                  </a:lnTo>
                  <a:lnTo>
                    <a:pt x="29508" y="28216"/>
                  </a:lnTo>
                  <a:lnTo>
                    <a:pt x="29402" y="28190"/>
                  </a:lnTo>
                  <a:lnTo>
                    <a:pt x="29270" y="28163"/>
                  </a:lnTo>
                  <a:close/>
                  <a:moveTo>
                    <a:pt x="22895" y="29401"/>
                  </a:moveTo>
                  <a:lnTo>
                    <a:pt x="22895" y="29612"/>
                  </a:lnTo>
                  <a:lnTo>
                    <a:pt x="23027" y="29612"/>
                  </a:lnTo>
                  <a:lnTo>
                    <a:pt x="23185" y="29665"/>
                  </a:lnTo>
                  <a:lnTo>
                    <a:pt x="23290" y="29744"/>
                  </a:lnTo>
                  <a:lnTo>
                    <a:pt x="23369" y="29876"/>
                  </a:lnTo>
                  <a:lnTo>
                    <a:pt x="23369" y="29955"/>
                  </a:lnTo>
                  <a:lnTo>
                    <a:pt x="23343" y="30060"/>
                  </a:lnTo>
                  <a:lnTo>
                    <a:pt x="23290" y="30139"/>
                  </a:lnTo>
                  <a:lnTo>
                    <a:pt x="23237" y="30192"/>
                  </a:lnTo>
                  <a:lnTo>
                    <a:pt x="23158" y="30271"/>
                  </a:lnTo>
                  <a:lnTo>
                    <a:pt x="23079" y="30297"/>
                  </a:lnTo>
                  <a:lnTo>
                    <a:pt x="23000" y="30324"/>
                  </a:lnTo>
                  <a:lnTo>
                    <a:pt x="22895" y="30350"/>
                  </a:lnTo>
                  <a:lnTo>
                    <a:pt x="22790" y="30324"/>
                  </a:lnTo>
                  <a:lnTo>
                    <a:pt x="22711" y="30297"/>
                  </a:lnTo>
                  <a:lnTo>
                    <a:pt x="22631" y="30245"/>
                  </a:lnTo>
                  <a:lnTo>
                    <a:pt x="22552" y="30192"/>
                  </a:lnTo>
                  <a:lnTo>
                    <a:pt x="22500" y="30113"/>
                  </a:lnTo>
                  <a:lnTo>
                    <a:pt x="22473" y="30034"/>
                  </a:lnTo>
                  <a:lnTo>
                    <a:pt x="22447" y="29955"/>
                  </a:lnTo>
                  <a:lnTo>
                    <a:pt x="22421" y="29849"/>
                  </a:lnTo>
                  <a:lnTo>
                    <a:pt x="22447" y="29770"/>
                  </a:lnTo>
                  <a:lnTo>
                    <a:pt x="22473" y="29665"/>
                  </a:lnTo>
                  <a:lnTo>
                    <a:pt x="22500" y="29586"/>
                  </a:lnTo>
                  <a:lnTo>
                    <a:pt x="22579" y="29533"/>
                  </a:lnTo>
                  <a:lnTo>
                    <a:pt x="22631" y="29454"/>
                  </a:lnTo>
                  <a:lnTo>
                    <a:pt x="22711" y="29428"/>
                  </a:lnTo>
                  <a:lnTo>
                    <a:pt x="22816" y="29401"/>
                  </a:lnTo>
                  <a:close/>
                  <a:moveTo>
                    <a:pt x="22763" y="29270"/>
                  </a:moveTo>
                  <a:lnTo>
                    <a:pt x="22658" y="29296"/>
                  </a:lnTo>
                  <a:lnTo>
                    <a:pt x="22552" y="29375"/>
                  </a:lnTo>
                  <a:lnTo>
                    <a:pt x="22473" y="29428"/>
                  </a:lnTo>
                  <a:lnTo>
                    <a:pt x="22394" y="29533"/>
                  </a:lnTo>
                  <a:lnTo>
                    <a:pt x="22342" y="29639"/>
                  </a:lnTo>
                  <a:lnTo>
                    <a:pt x="22289" y="29744"/>
                  </a:lnTo>
                  <a:lnTo>
                    <a:pt x="22289" y="29876"/>
                  </a:lnTo>
                  <a:lnTo>
                    <a:pt x="22315" y="30007"/>
                  </a:lnTo>
                  <a:lnTo>
                    <a:pt x="22342" y="30113"/>
                  </a:lnTo>
                  <a:lnTo>
                    <a:pt x="22394" y="30218"/>
                  </a:lnTo>
                  <a:lnTo>
                    <a:pt x="22473" y="30297"/>
                  </a:lnTo>
                  <a:lnTo>
                    <a:pt x="22552" y="30376"/>
                  </a:lnTo>
                  <a:lnTo>
                    <a:pt x="22658" y="30429"/>
                  </a:lnTo>
                  <a:lnTo>
                    <a:pt x="22790" y="30482"/>
                  </a:lnTo>
                  <a:lnTo>
                    <a:pt x="22895" y="30482"/>
                  </a:lnTo>
                  <a:lnTo>
                    <a:pt x="22895" y="30692"/>
                  </a:lnTo>
                  <a:lnTo>
                    <a:pt x="23027" y="30692"/>
                  </a:lnTo>
                  <a:lnTo>
                    <a:pt x="23158" y="30666"/>
                  </a:lnTo>
                  <a:lnTo>
                    <a:pt x="23264" y="30613"/>
                  </a:lnTo>
                  <a:lnTo>
                    <a:pt x="23369" y="30534"/>
                  </a:lnTo>
                  <a:lnTo>
                    <a:pt x="23448" y="30455"/>
                  </a:lnTo>
                  <a:lnTo>
                    <a:pt x="23501" y="30350"/>
                  </a:lnTo>
                  <a:lnTo>
                    <a:pt x="23527" y="30245"/>
                  </a:lnTo>
                  <a:lnTo>
                    <a:pt x="23554" y="30113"/>
                  </a:lnTo>
                  <a:lnTo>
                    <a:pt x="23554" y="30007"/>
                  </a:lnTo>
                  <a:lnTo>
                    <a:pt x="23501" y="29876"/>
                  </a:lnTo>
                  <a:lnTo>
                    <a:pt x="23501" y="29744"/>
                  </a:lnTo>
                  <a:lnTo>
                    <a:pt x="23475" y="29639"/>
                  </a:lnTo>
                  <a:lnTo>
                    <a:pt x="23395" y="29533"/>
                  </a:lnTo>
                  <a:lnTo>
                    <a:pt x="23316" y="29428"/>
                  </a:lnTo>
                  <a:lnTo>
                    <a:pt x="23237" y="29349"/>
                  </a:lnTo>
                  <a:lnTo>
                    <a:pt x="23132" y="29296"/>
                  </a:lnTo>
                  <a:lnTo>
                    <a:pt x="23027" y="29270"/>
                  </a:lnTo>
                  <a:close/>
                  <a:moveTo>
                    <a:pt x="3874" y="29928"/>
                  </a:moveTo>
                  <a:lnTo>
                    <a:pt x="3874" y="30166"/>
                  </a:lnTo>
                  <a:lnTo>
                    <a:pt x="4005" y="30166"/>
                  </a:lnTo>
                  <a:lnTo>
                    <a:pt x="4137" y="30218"/>
                  </a:lnTo>
                  <a:lnTo>
                    <a:pt x="4269" y="30297"/>
                  </a:lnTo>
                  <a:lnTo>
                    <a:pt x="4348" y="30403"/>
                  </a:lnTo>
                  <a:lnTo>
                    <a:pt x="4348" y="30508"/>
                  </a:lnTo>
                  <a:lnTo>
                    <a:pt x="4322" y="30587"/>
                  </a:lnTo>
                  <a:lnTo>
                    <a:pt x="4269" y="30692"/>
                  </a:lnTo>
                  <a:lnTo>
                    <a:pt x="4216" y="30745"/>
                  </a:lnTo>
                  <a:lnTo>
                    <a:pt x="4137" y="30798"/>
                  </a:lnTo>
                  <a:lnTo>
                    <a:pt x="4058" y="30850"/>
                  </a:lnTo>
                  <a:lnTo>
                    <a:pt x="3979" y="30877"/>
                  </a:lnTo>
                  <a:lnTo>
                    <a:pt x="3768" y="30877"/>
                  </a:lnTo>
                  <a:lnTo>
                    <a:pt x="3689" y="30850"/>
                  </a:lnTo>
                  <a:lnTo>
                    <a:pt x="3610" y="30798"/>
                  </a:lnTo>
                  <a:lnTo>
                    <a:pt x="3531" y="30745"/>
                  </a:lnTo>
                  <a:lnTo>
                    <a:pt x="3479" y="30666"/>
                  </a:lnTo>
                  <a:lnTo>
                    <a:pt x="3452" y="30587"/>
                  </a:lnTo>
                  <a:lnTo>
                    <a:pt x="3426" y="30508"/>
                  </a:lnTo>
                  <a:lnTo>
                    <a:pt x="3399" y="30403"/>
                  </a:lnTo>
                  <a:lnTo>
                    <a:pt x="3426" y="30297"/>
                  </a:lnTo>
                  <a:lnTo>
                    <a:pt x="3452" y="30218"/>
                  </a:lnTo>
                  <a:lnTo>
                    <a:pt x="3479" y="30139"/>
                  </a:lnTo>
                  <a:lnTo>
                    <a:pt x="3558" y="30060"/>
                  </a:lnTo>
                  <a:lnTo>
                    <a:pt x="3610" y="30007"/>
                  </a:lnTo>
                  <a:lnTo>
                    <a:pt x="3689" y="29981"/>
                  </a:lnTo>
                  <a:lnTo>
                    <a:pt x="3795" y="29955"/>
                  </a:lnTo>
                  <a:lnTo>
                    <a:pt x="3874" y="29928"/>
                  </a:lnTo>
                  <a:close/>
                  <a:moveTo>
                    <a:pt x="10407" y="29928"/>
                  </a:moveTo>
                  <a:lnTo>
                    <a:pt x="10381" y="30166"/>
                  </a:lnTo>
                  <a:lnTo>
                    <a:pt x="10539" y="30166"/>
                  </a:lnTo>
                  <a:lnTo>
                    <a:pt x="10671" y="30192"/>
                  </a:lnTo>
                  <a:lnTo>
                    <a:pt x="10776" y="30297"/>
                  </a:lnTo>
                  <a:lnTo>
                    <a:pt x="10882" y="30403"/>
                  </a:lnTo>
                  <a:lnTo>
                    <a:pt x="10855" y="30508"/>
                  </a:lnTo>
                  <a:lnTo>
                    <a:pt x="10829" y="30587"/>
                  </a:lnTo>
                  <a:lnTo>
                    <a:pt x="10802" y="30692"/>
                  </a:lnTo>
                  <a:lnTo>
                    <a:pt x="10723" y="30745"/>
                  </a:lnTo>
                  <a:lnTo>
                    <a:pt x="10671" y="30798"/>
                  </a:lnTo>
                  <a:lnTo>
                    <a:pt x="10592" y="30850"/>
                  </a:lnTo>
                  <a:lnTo>
                    <a:pt x="10486" y="30877"/>
                  </a:lnTo>
                  <a:lnTo>
                    <a:pt x="10302" y="30877"/>
                  </a:lnTo>
                  <a:lnTo>
                    <a:pt x="10223" y="30850"/>
                  </a:lnTo>
                  <a:lnTo>
                    <a:pt x="10144" y="30798"/>
                  </a:lnTo>
                  <a:lnTo>
                    <a:pt x="10065" y="30745"/>
                  </a:lnTo>
                  <a:lnTo>
                    <a:pt x="10012" y="30666"/>
                  </a:lnTo>
                  <a:lnTo>
                    <a:pt x="9959" y="30587"/>
                  </a:lnTo>
                  <a:lnTo>
                    <a:pt x="9933" y="30508"/>
                  </a:lnTo>
                  <a:lnTo>
                    <a:pt x="9933" y="30403"/>
                  </a:lnTo>
                  <a:lnTo>
                    <a:pt x="9933" y="30297"/>
                  </a:lnTo>
                  <a:lnTo>
                    <a:pt x="9959" y="30218"/>
                  </a:lnTo>
                  <a:lnTo>
                    <a:pt x="10012" y="30139"/>
                  </a:lnTo>
                  <a:lnTo>
                    <a:pt x="10065" y="30060"/>
                  </a:lnTo>
                  <a:lnTo>
                    <a:pt x="10144" y="30007"/>
                  </a:lnTo>
                  <a:lnTo>
                    <a:pt x="10223" y="29981"/>
                  </a:lnTo>
                  <a:lnTo>
                    <a:pt x="10302" y="29955"/>
                  </a:lnTo>
                  <a:lnTo>
                    <a:pt x="10407" y="29928"/>
                  </a:lnTo>
                  <a:close/>
                  <a:moveTo>
                    <a:pt x="16888" y="29928"/>
                  </a:moveTo>
                  <a:lnTo>
                    <a:pt x="16888" y="30166"/>
                  </a:lnTo>
                  <a:lnTo>
                    <a:pt x="17020" y="30166"/>
                  </a:lnTo>
                  <a:lnTo>
                    <a:pt x="17152" y="30218"/>
                  </a:lnTo>
                  <a:lnTo>
                    <a:pt x="17283" y="30297"/>
                  </a:lnTo>
                  <a:lnTo>
                    <a:pt x="17362" y="30403"/>
                  </a:lnTo>
                  <a:lnTo>
                    <a:pt x="17336" y="30508"/>
                  </a:lnTo>
                  <a:lnTo>
                    <a:pt x="17310" y="30587"/>
                  </a:lnTo>
                  <a:lnTo>
                    <a:pt x="17283" y="30666"/>
                  </a:lnTo>
                  <a:lnTo>
                    <a:pt x="17231" y="30745"/>
                  </a:lnTo>
                  <a:lnTo>
                    <a:pt x="17152" y="30798"/>
                  </a:lnTo>
                  <a:lnTo>
                    <a:pt x="17073" y="30850"/>
                  </a:lnTo>
                  <a:lnTo>
                    <a:pt x="16967" y="30877"/>
                  </a:lnTo>
                  <a:lnTo>
                    <a:pt x="16783" y="30877"/>
                  </a:lnTo>
                  <a:lnTo>
                    <a:pt x="16704" y="30850"/>
                  </a:lnTo>
                  <a:lnTo>
                    <a:pt x="16625" y="30798"/>
                  </a:lnTo>
                  <a:lnTo>
                    <a:pt x="16546" y="30745"/>
                  </a:lnTo>
                  <a:lnTo>
                    <a:pt x="16493" y="30666"/>
                  </a:lnTo>
                  <a:lnTo>
                    <a:pt x="16440" y="30587"/>
                  </a:lnTo>
                  <a:lnTo>
                    <a:pt x="16414" y="30508"/>
                  </a:lnTo>
                  <a:lnTo>
                    <a:pt x="16414" y="30403"/>
                  </a:lnTo>
                  <a:lnTo>
                    <a:pt x="16414" y="30324"/>
                  </a:lnTo>
                  <a:lnTo>
                    <a:pt x="16440" y="30218"/>
                  </a:lnTo>
                  <a:lnTo>
                    <a:pt x="16493" y="30139"/>
                  </a:lnTo>
                  <a:lnTo>
                    <a:pt x="16546" y="30086"/>
                  </a:lnTo>
                  <a:lnTo>
                    <a:pt x="16625" y="30007"/>
                  </a:lnTo>
                  <a:lnTo>
                    <a:pt x="16704" y="29981"/>
                  </a:lnTo>
                  <a:lnTo>
                    <a:pt x="16783" y="29955"/>
                  </a:lnTo>
                  <a:lnTo>
                    <a:pt x="16888" y="29928"/>
                  </a:lnTo>
                  <a:close/>
                  <a:moveTo>
                    <a:pt x="3874" y="29797"/>
                  </a:moveTo>
                  <a:lnTo>
                    <a:pt x="3742" y="29823"/>
                  </a:lnTo>
                  <a:lnTo>
                    <a:pt x="3637" y="29849"/>
                  </a:lnTo>
                  <a:lnTo>
                    <a:pt x="3531" y="29902"/>
                  </a:lnTo>
                  <a:lnTo>
                    <a:pt x="3452" y="29981"/>
                  </a:lnTo>
                  <a:lnTo>
                    <a:pt x="3373" y="30086"/>
                  </a:lnTo>
                  <a:lnTo>
                    <a:pt x="3320" y="30192"/>
                  </a:lnTo>
                  <a:lnTo>
                    <a:pt x="3268" y="30297"/>
                  </a:lnTo>
                  <a:lnTo>
                    <a:pt x="3268" y="30429"/>
                  </a:lnTo>
                  <a:lnTo>
                    <a:pt x="3294" y="30534"/>
                  </a:lnTo>
                  <a:lnTo>
                    <a:pt x="3320" y="30666"/>
                  </a:lnTo>
                  <a:lnTo>
                    <a:pt x="3373" y="30771"/>
                  </a:lnTo>
                  <a:lnTo>
                    <a:pt x="3452" y="30850"/>
                  </a:lnTo>
                  <a:lnTo>
                    <a:pt x="3531" y="30930"/>
                  </a:lnTo>
                  <a:lnTo>
                    <a:pt x="3637" y="30982"/>
                  </a:lnTo>
                  <a:lnTo>
                    <a:pt x="3768" y="31009"/>
                  </a:lnTo>
                  <a:lnTo>
                    <a:pt x="3874" y="31035"/>
                  </a:lnTo>
                  <a:lnTo>
                    <a:pt x="3874" y="31246"/>
                  </a:lnTo>
                  <a:lnTo>
                    <a:pt x="4005" y="31246"/>
                  </a:lnTo>
                  <a:lnTo>
                    <a:pt x="4137" y="31193"/>
                  </a:lnTo>
                  <a:lnTo>
                    <a:pt x="4243" y="31140"/>
                  </a:lnTo>
                  <a:lnTo>
                    <a:pt x="4348" y="31088"/>
                  </a:lnTo>
                  <a:lnTo>
                    <a:pt x="4401" y="30982"/>
                  </a:lnTo>
                  <a:lnTo>
                    <a:pt x="4480" y="30877"/>
                  </a:lnTo>
                  <a:lnTo>
                    <a:pt x="4506" y="30771"/>
                  </a:lnTo>
                  <a:lnTo>
                    <a:pt x="4532" y="30666"/>
                  </a:lnTo>
                  <a:lnTo>
                    <a:pt x="4532" y="30534"/>
                  </a:lnTo>
                  <a:lnTo>
                    <a:pt x="4480" y="30429"/>
                  </a:lnTo>
                  <a:lnTo>
                    <a:pt x="4480" y="30403"/>
                  </a:lnTo>
                  <a:lnTo>
                    <a:pt x="4480" y="30297"/>
                  </a:lnTo>
                  <a:lnTo>
                    <a:pt x="4453" y="30166"/>
                  </a:lnTo>
                  <a:lnTo>
                    <a:pt x="4374" y="30060"/>
                  </a:lnTo>
                  <a:lnTo>
                    <a:pt x="4322" y="29981"/>
                  </a:lnTo>
                  <a:lnTo>
                    <a:pt x="4216" y="29902"/>
                  </a:lnTo>
                  <a:lnTo>
                    <a:pt x="4111" y="29849"/>
                  </a:lnTo>
                  <a:lnTo>
                    <a:pt x="4005" y="29823"/>
                  </a:lnTo>
                  <a:lnTo>
                    <a:pt x="3874" y="29797"/>
                  </a:lnTo>
                  <a:close/>
                  <a:moveTo>
                    <a:pt x="10407" y="29797"/>
                  </a:moveTo>
                  <a:lnTo>
                    <a:pt x="10276" y="29823"/>
                  </a:lnTo>
                  <a:lnTo>
                    <a:pt x="10170" y="29849"/>
                  </a:lnTo>
                  <a:lnTo>
                    <a:pt x="10065" y="29902"/>
                  </a:lnTo>
                  <a:lnTo>
                    <a:pt x="9959" y="29981"/>
                  </a:lnTo>
                  <a:lnTo>
                    <a:pt x="9880" y="30086"/>
                  </a:lnTo>
                  <a:lnTo>
                    <a:pt x="9828" y="30192"/>
                  </a:lnTo>
                  <a:lnTo>
                    <a:pt x="9801" y="30297"/>
                  </a:lnTo>
                  <a:lnTo>
                    <a:pt x="9801" y="30429"/>
                  </a:lnTo>
                  <a:lnTo>
                    <a:pt x="9801" y="30534"/>
                  </a:lnTo>
                  <a:lnTo>
                    <a:pt x="9828" y="30666"/>
                  </a:lnTo>
                  <a:lnTo>
                    <a:pt x="9907" y="30771"/>
                  </a:lnTo>
                  <a:lnTo>
                    <a:pt x="9959" y="30850"/>
                  </a:lnTo>
                  <a:lnTo>
                    <a:pt x="10065" y="30930"/>
                  </a:lnTo>
                  <a:lnTo>
                    <a:pt x="10170" y="30982"/>
                  </a:lnTo>
                  <a:lnTo>
                    <a:pt x="10276" y="31009"/>
                  </a:lnTo>
                  <a:lnTo>
                    <a:pt x="10407" y="31035"/>
                  </a:lnTo>
                  <a:lnTo>
                    <a:pt x="10381" y="31246"/>
                  </a:lnTo>
                  <a:lnTo>
                    <a:pt x="10513" y="31246"/>
                  </a:lnTo>
                  <a:lnTo>
                    <a:pt x="10671" y="31193"/>
                  </a:lnTo>
                  <a:lnTo>
                    <a:pt x="10776" y="31140"/>
                  </a:lnTo>
                  <a:lnTo>
                    <a:pt x="10855" y="31088"/>
                  </a:lnTo>
                  <a:lnTo>
                    <a:pt x="10934" y="30982"/>
                  </a:lnTo>
                  <a:lnTo>
                    <a:pt x="10987" y="30877"/>
                  </a:lnTo>
                  <a:lnTo>
                    <a:pt x="11040" y="30771"/>
                  </a:lnTo>
                  <a:lnTo>
                    <a:pt x="11040" y="30666"/>
                  </a:lnTo>
                  <a:lnTo>
                    <a:pt x="11040" y="30534"/>
                  </a:lnTo>
                  <a:lnTo>
                    <a:pt x="11013" y="30429"/>
                  </a:lnTo>
                  <a:lnTo>
                    <a:pt x="11013" y="30403"/>
                  </a:lnTo>
                  <a:lnTo>
                    <a:pt x="10987" y="30297"/>
                  </a:lnTo>
                  <a:lnTo>
                    <a:pt x="10961" y="30166"/>
                  </a:lnTo>
                  <a:lnTo>
                    <a:pt x="10908" y="30060"/>
                  </a:lnTo>
                  <a:lnTo>
                    <a:pt x="10829" y="29981"/>
                  </a:lnTo>
                  <a:lnTo>
                    <a:pt x="10750" y="29902"/>
                  </a:lnTo>
                  <a:lnTo>
                    <a:pt x="10644" y="29849"/>
                  </a:lnTo>
                  <a:lnTo>
                    <a:pt x="10513" y="29823"/>
                  </a:lnTo>
                  <a:lnTo>
                    <a:pt x="10407" y="29797"/>
                  </a:lnTo>
                  <a:close/>
                  <a:moveTo>
                    <a:pt x="16888" y="29797"/>
                  </a:moveTo>
                  <a:lnTo>
                    <a:pt x="16757" y="29823"/>
                  </a:lnTo>
                  <a:lnTo>
                    <a:pt x="16651" y="29849"/>
                  </a:lnTo>
                  <a:lnTo>
                    <a:pt x="16546" y="29902"/>
                  </a:lnTo>
                  <a:lnTo>
                    <a:pt x="16440" y="29981"/>
                  </a:lnTo>
                  <a:lnTo>
                    <a:pt x="16388" y="30086"/>
                  </a:lnTo>
                  <a:lnTo>
                    <a:pt x="16309" y="30166"/>
                  </a:lnTo>
                  <a:lnTo>
                    <a:pt x="16282" y="30297"/>
                  </a:lnTo>
                  <a:lnTo>
                    <a:pt x="16282" y="30403"/>
                  </a:lnTo>
                  <a:lnTo>
                    <a:pt x="16282" y="30534"/>
                  </a:lnTo>
                  <a:lnTo>
                    <a:pt x="16309" y="30666"/>
                  </a:lnTo>
                  <a:lnTo>
                    <a:pt x="16388" y="30745"/>
                  </a:lnTo>
                  <a:lnTo>
                    <a:pt x="16440" y="30850"/>
                  </a:lnTo>
                  <a:lnTo>
                    <a:pt x="16546" y="30930"/>
                  </a:lnTo>
                  <a:lnTo>
                    <a:pt x="16651" y="30982"/>
                  </a:lnTo>
                  <a:lnTo>
                    <a:pt x="16757" y="31009"/>
                  </a:lnTo>
                  <a:lnTo>
                    <a:pt x="16888" y="31035"/>
                  </a:lnTo>
                  <a:lnTo>
                    <a:pt x="16888" y="31246"/>
                  </a:lnTo>
                  <a:lnTo>
                    <a:pt x="17020" y="31246"/>
                  </a:lnTo>
                  <a:lnTo>
                    <a:pt x="17152" y="31193"/>
                  </a:lnTo>
                  <a:lnTo>
                    <a:pt x="17257" y="31140"/>
                  </a:lnTo>
                  <a:lnTo>
                    <a:pt x="17336" y="31061"/>
                  </a:lnTo>
                  <a:lnTo>
                    <a:pt x="17415" y="30982"/>
                  </a:lnTo>
                  <a:lnTo>
                    <a:pt x="17468" y="30877"/>
                  </a:lnTo>
                  <a:lnTo>
                    <a:pt x="17521" y="30771"/>
                  </a:lnTo>
                  <a:lnTo>
                    <a:pt x="17521" y="30666"/>
                  </a:lnTo>
                  <a:lnTo>
                    <a:pt x="17521" y="30534"/>
                  </a:lnTo>
                  <a:lnTo>
                    <a:pt x="17494" y="30429"/>
                  </a:lnTo>
                  <a:lnTo>
                    <a:pt x="17494" y="30403"/>
                  </a:lnTo>
                  <a:lnTo>
                    <a:pt x="17494" y="30297"/>
                  </a:lnTo>
                  <a:lnTo>
                    <a:pt x="17441" y="30166"/>
                  </a:lnTo>
                  <a:lnTo>
                    <a:pt x="17389" y="30086"/>
                  </a:lnTo>
                  <a:lnTo>
                    <a:pt x="17310" y="29981"/>
                  </a:lnTo>
                  <a:lnTo>
                    <a:pt x="17231" y="29902"/>
                  </a:lnTo>
                  <a:lnTo>
                    <a:pt x="17125" y="29849"/>
                  </a:lnTo>
                  <a:lnTo>
                    <a:pt x="16994" y="29823"/>
                  </a:lnTo>
                  <a:lnTo>
                    <a:pt x="16888" y="29797"/>
                  </a:lnTo>
                  <a:close/>
                  <a:moveTo>
                    <a:pt x="32327" y="30482"/>
                  </a:moveTo>
                  <a:lnTo>
                    <a:pt x="32300" y="30692"/>
                  </a:lnTo>
                  <a:lnTo>
                    <a:pt x="32432" y="30692"/>
                  </a:lnTo>
                  <a:lnTo>
                    <a:pt x="32590" y="30745"/>
                  </a:lnTo>
                  <a:lnTo>
                    <a:pt x="32695" y="30824"/>
                  </a:lnTo>
                  <a:lnTo>
                    <a:pt x="32774" y="30956"/>
                  </a:lnTo>
                  <a:lnTo>
                    <a:pt x="32774" y="31061"/>
                  </a:lnTo>
                  <a:lnTo>
                    <a:pt x="32748" y="31140"/>
                  </a:lnTo>
                  <a:lnTo>
                    <a:pt x="32695" y="31219"/>
                  </a:lnTo>
                  <a:lnTo>
                    <a:pt x="32643" y="31298"/>
                  </a:lnTo>
                  <a:lnTo>
                    <a:pt x="32564" y="31351"/>
                  </a:lnTo>
                  <a:lnTo>
                    <a:pt x="32485" y="31404"/>
                  </a:lnTo>
                  <a:lnTo>
                    <a:pt x="32406" y="31430"/>
                  </a:lnTo>
                  <a:lnTo>
                    <a:pt x="32221" y="31430"/>
                  </a:lnTo>
                  <a:lnTo>
                    <a:pt x="32116" y="31404"/>
                  </a:lnTo>
                  <a:lnTo>
                    <a:pt x="32037" y="31351"/>
                  </a:lnTo>
                  <a:lnTo>
                    <a:pt x="31958" y="31298"/>
                  </a:lnTo>
                  <a:lnTo>
                    <a:pt x="31905" y="31219"/>
                  </a:lnTo>
                  <a:lnTo>
                    <a:pt x="31879" y="31140"/>
                  </a:lnTo>
                  <a:lnTo>
                    <a:pt x="31852" y="31035"/>
                  </a:lnTo>
                  <a:lnTo>
                    <a:pt x="31826" y="30956"/>
                  </a:lnTo>
                  <a:lnTo>
                    <a:pt x="31852" y="30850"/>
                  </a:lnTo>
                  <a:lnTo>
                    <a:pt x="31879" y="30771"/>
                  </a:lnTo>
                  <a:lnTo>
                    <a:pt x="31931" y="30692"/>
                  </a:lnTo>
                  <a:lnTo>
                    <a:pt x="31984" y="30613"/>
                  </a:lnTo>
                  <a:lnTo>
                    <a:pt x="32037" y="30561"/>
                  </a:lnTo>
                  <a:lnTo>
                    <a:pt x="32142" y="30508"/>
                  </a:lnTo>
                  <a:lnTo>
                    <a:pt x="32221" y="30482"/>
                  </a:lnTo>
                  <a:close/>
                  <a:moveTo>
                    <a:pt x="32300" y="30350"/>
                  </a:moveTo>
                  <a:lnTo>
                    <a:pt x="32168" y="30376"/>
                  </a:lnTo>
                  <a:lnTo>
                    <a:pt x="32063" y="30403"/>
                  </a:lnTo>
                  <a:lnTo>
                    <a:pt x="31958" y="30455"/>
                  </a:lnTo>
                  <a:lnTo>
                    <a:pt x="31879" y="30534"/>
                  </a:lnTo>
                  <a:lnTo>
                    <a:pt x="31800" y="30613"/>
                  </a:lnTo>
                  <a:lnTo>
                    <a:pt x="31747" y="30719"/>
                  </a:lnTo>
                  <a:lnTo>
                    <a:pt x="31721" y="30850"/>
                  </a:lnTo>
                  <a:lnTo>
                    <a:pt x="31694" y="30956"/>
                  </a:lnTo>
                  <a:lnTo>
                    <a:pt x="31721" y="31088"/>
                  </a:lnTo>
                  <a:lnTo>
                    <a:pt x="31747" y="31193"/>
                  </a:lnTo>
                  <a:lnTo>
                    <a:pt x="31800" y="31298"/>
                  </a:lnTo>
                  <a:lnTo>
                    <a:pt x="31879" y="31404"/>
                  </a:lnTo>
                  <a:lnTo>
                    <a:pt x="31984" y="31483"/>
                  </a:lnTo>
                  <a:lnTo>
                    <a:pt x="32089" y="31535"/>
                  </a:lnTo>
                  <a:lnTo>
                    <a:pt x="32195" y="31562"/>
                  </a:lnTo>
                  <a:lnTo>
                    <a:pt x="32327" y="31562"/>
                  </a:lnTo>
                  <a:lnTo>
                    <a:pt x="32300" y="31773"/>
                  </a:lnTo>
                  <a:lnTo>
                    <a:pt x="32432" y="31773"/>
                  </a:lnTo>
                  <a:lnTo>
                    <a:pt x="32564" y="31746"/>
                  </a:lnTo>
                  <a:lnTo>
                    <a:pt x="32669" y="31694"/>
                  </a:lnTo>
                  <a:lnTo>
                    <a:pt x="32774" y="31614"/>
                  </a:lnTo>
                  <a:lnTo>
                    <a:pt x="32853" y="31535"/>
                  </a:lnTo>
                  <a:lnTo>
                    <a:pt x="32906" y="31430"/>
                  </a:lnTo>
                  <a:lnTo>
                    <a:pt x="32932" y="31325"/>
                  </a:lnTo>
                  <a:lnTo>
                    <a:pt x="32959" y="31193"/>
                  </a:lnTo>
                  <a:lnTo>
                    <a:pt x="32959" y="31088"/>
                  </a:lnTo>
                  <a:lnTo>
                    <a:pt x="32932" y="30956"/>
                  </a:lnTo>
                  <a:lnTo>
                    <a:pt x="32906" y="30824"/>
                  </a:lnTo>
                  <a:lnTo>
                    <a:pt x="32880" y="30719"/>
                  </a:lnTo>
                  <a:lnTo>
                    <a:pt x="32801" y="30613"/>
                  </a:lnTo>
                  <a:lnTo>
                    <a:pt x="32748" y="30534"/>
                  </a:lnTo>
                  <a:lnTo>
                    <a:pt x="32643" y="30455"/>
                  </a:lnTo>
                  <a:lnTo>
                    <a:pt x="32537" y="30403"/>
                  </a:lnTo>
                  <a:lnTo>
                    <a:pt x="32432" y="30350"/>
                  </a:lnTo>
                  <a:close/>
                  <a:moveTo>
                    <a:pt x="26610" y="31114"/>
                  </a:moveTo>
                  <a:lnTo>
                    <a:pt x="26583" y="31325"/>
                  </a:lnTo>
                  <a:lnTo>
                    <a:pt x="26741" y="31325"/>
                  </a:lnTo>
                  <a:lnTo>
                    <a:pt x="26873" y="31377"/>
                  </a:lnTo>
                  <a:lnTo>
                    <a:pt x="26978" y="31456"/>
                  </a:lnTo>
                  <a:lnTo>
                    <a:pt x="27084" y="31588"/>
                  </a:lnTo>
                  <a:lnTo>
                    <a:pt x="27057" y="31694"/>
                  </a:lnTo>
                  <a:lnTo>
                    <a:pt x="27031" y="31773"/>
                  </a:lnTo>
                  <a:lnTo>
                    <a:pt x="26978" y="31852"/>
                  </a:lnTo>
                  <a:lnTo>
                    <a:pt x="26926" y="31931"/>
                  </a:lnTo>
                  <a:lnTo>
                    <a:pt x="26847" y="31983"/>
                  </a:lnTo>
                  <a:lnTo>
                    <a:pt x="26768" y="32036"/>
                  </a:lnTo>
                  <a:lnTo>
                    <a:pt x="26689" y="32062"/>
                  </a:lnTo>
                  <a:lnTo>
                    <a:pt x="26504" y="32062"/>
                  </a:lnTo>
                  <a:lnTo>
                    <a:pt x="26399" y="32036"/>
                  </a:lnTo>
                  <a:lnTo>
                    <a:pt x="26320" y="31983"/>
                  </a:lnTo>
                  <a:lnTo>
                    <a:pt x="26267" y="31931"/>
                  </a:lnTo>
                  <a:lnTo>
                    <a:pt x="26188" y="31852"/>
                  </a:lnTo>
                  <a:lnTo>
                    <a:pt x="26162" y="31773"/>
                  </a:lnTo>
                  <a:lnTo>
                    <a:pt x="26135" y="31667"/>
                  </a:lnTo>
                  <a:lnTo>
                    <a:pt x="26135" y="31588"/>
                  </a:lnTo>
                  <a:lnTo>
                    <a:pt x="26135" y="31483"/>
                  </a:lnTo>
                  <a:lnTo>
                    <a:pt x="26162" y="31404"/>
                  </a:lnTo>
                  <a:lnTo>
                    <a:pt x="26214" y="31325"/>
                  </a:lnTo>
                  <a:lnTo>
                    <a:pt x="26267" y="31246"/>
                  </a:lnTo>
                  <a:lnTo>
                    <a:pt x="26346" y="31193"/>
                  </a:lnTo>
                  <a:lnTo>
                    <a:pt x="26425" y="31140"/>
                  </a:lnTo>
                  <a:lnTo>
                    <a:pt x="26504" y="31114"/>
                  </a:lnTo>
                  <a:close/>
                  <a:moveTo>
                    <a:pt x="26583" y="30982"/>
                  </a:moveTo>
                  <a:lnTo>
                    <a:pt x="26478" y="31009"/>
                  </a:lnTo>
                  <a:lnTo>
                    <a:pt x="26346" y="31035"/>
                  </a:lnTo>
                  <a:lnTo>
                    <a:pt x="26241" y="31088"/>
                  </a:lnTo>
                  <a:lnTo>
                    <a:pt x="26162" y="31167"/>
                  </a:lnTo>
                  <a:lnTo>
                    <a:pt x="26083" y="31246"/>
                  </a:lnTo>
                  <a:lnTo>
                    <a:pt x="26030" y="31351"/>
                  </a:lnTo>
                  <a:lnTo>
                    <a:pt x="26004" y="31483"/>
                  </a:lnTo>
                  <a:lnTo>
                    <a:pt x="25977" y="31588"/>
                  </a:lnTo>
                  <a:lnTo>
                    <a:pt x="26004" y="31720"/>
                  </a:lnTo>
                  <a:lnTo>
                    <a:pt x="26030" y="31825"/>
                  </a:lnTo>
                  <a:lnTo>
                    <a:pt x="26083" y="31931"/>
                  </a:lnTo>
                  <a:lnTo>
                    <a:pt x="26162" y="32036"/>
                  </a:lnTo>
                  <a:lnTo>
                    <a:pt x="26267" y="32115"/>
                  </a:lnTo>
                  <a:lnTo>
                    <a:pt x="26373" y="32168"/>
                  </a:lnTo>
                  <a:lnTo>
                    <a:pt x="26478" y="32194"/>
                  </a:lnTo>
                  <a:lnTo>
                    <a:pt x="26610" y="32194"/>
                  </a:lnTo>
                  <a:lnTo>
                    <a:pt x="26583" y="32405"/>
                  </a:lnTo>
                  <a:lnTo>
                    <a:pt x="26715" y="32405"/>
                  </a:lnTo>
                  <a:lnTo>
                    <a:pt x="26820" y="32379"/>
                  </a:lnTo>
                  <a:lnTo>
                    <a:pt x="26952" y="32326"/>
                  </a:lnTo>
                  <a:lnTo>
                    <a:pt x="27031" y="32247"/>
                  </a:lnTo>
                  <a:lnTo>
                    <a:pt x="27110" y="32168"/>
                  </a:lnTo>
                  <a:lnTo>
                    <a:pt x="27189" y="32062"/>
                  </a:lnTo>
                  <a:lnTo>
                    <a:pt x="27216" y="31957"/>
                  </a:lnTo>
                  <a:lnTo>
                    <a:pt x="27242" y="31825"/>
                  </a:lnTo>
                  <a:lnTo>
                    <a:pt x="27242" y="31720"/>
                  </a:lnTo>
                  <a:lnTo>
                    <a:pt x="27216" y="31588"/>
                  </a:lnTo>
                  <a:lnTo>
                    <a:pt x="27189" y="31456"/>
                  </a:lnTo>
                  <a:lnTo>
                    <a:pt x="27163" y="31351"/>
                  </a:lnTo>
                  <a:lnTo>
                    <a:pt x="27110" y="31246"/>
                  </a:lnTo>
                  <a:lnTo>
                    <a:pt x="27031" y="31167"/>
                  </a:lnTo>
                  <a:lnTo>
                    <a:pt x="26926" y="31088"/>
                  </a:lnTo>
                  <a:lnTo>
                    <a:pt x="26820" y="31035"/>
                  </a:lnTo>
                  <a:lnTo>
                    <a:pt x="26715" y="30982"/>
                  </a:lnTo>
                  <a:close/>
                  <a:moveTo>
                    <a:pt x="20287" y="32405"/>
                  </a:moveTo>
                  <a:lnTo>
                    <a:pt x="20260" y="32616"/>
                  </a:lnTo>
                  <a:lnTo>
                    <a:pt x="20392" y="32616"/>
                  </a:lnTo>
                  <a:lnTo>
                    <a:pt x="20550" y="32668"/>
                  </a:lnTo>
                  <a:lnTo>
                    <a:pt x="20656" y="32747"/>
                  </a:lnTo>
                  <a:lnTo>
                    <a:pt x="20735" y="32879"/>
                  </a:lnTo>
                  <a:lnTo>
                    <a:pt x="20735" y="32905"/>
                  </a:lnTo>
                  <a:lnTo>
                    <a:pt x="20735" y="32984"/>
                  </a:lnTo>
                  <a:lnTo>
                    <a:pt x="20708" y="33090"/>
                  </a:lnTo>
                  <a:lnTo>
                    <a:pt x="20656" y="33169"/>
                  </a:lnTo>
                  <a:lnTo>
                    <a:pt x="20603" y="33222"/>
                  </a:lnTo>
                  <a:lnTo>
                    <a:pt x="20524" y="33274"/>
                  </a:lnTo>
                  <a:lnTo>
                    <a:pt x="20445" y="33327"/>
                  </a:lnTo>
                  <a:lnTo>
                    <a:pt x="20366" y="33353"/>
                  </a:lnTo>
                  <a:lnTo>
                    <a:pt x="20155" y="33353"/>
                  </a:lnTo>
                  <a:lnTo>
                    <a:pt x="20076" y="33327"/>
                  </a:lnTo>
                  <a:lnTo>
                    <a:pt x="19997" y="33274"/>
                  </a:lnTo>
                  <a:lnTo>
                    <a:pt x="19918" y="33222"/>
                  </a:lnTo>
                  <a:lnTo>
                    <a:pt x="19865" y="33143"/>
                  </a:lnTo>
                  <a:lnTo>
                    <a:pt x="19839" y="33063"/>
                  </a:lnTo>
                  <a:lnTo>
                    <a:pt x="19813" y="32984"/>
                  </a:lnTo>
                  <a:lnTo>
                    <a:pt x="19786" y="32879"/>
                  </a:lnTo>
                  <a:lnTo>
                    <a:pt x="19813" y="32800"/>
                  </a:lnTo>
                  <a:lnTo>
                    <a:pt x="19839" y="32695"/>
                  </a:lnTo>
                  <a:lnTo>
                    <a:pt x="19865" y="32616"/>
                  </a:lnTo>
                  <a:lnTo>
                    <a:pt x="19944" y="32537"/>
                  </a:lnTo>
                  <a:lnTo>
                    <a:pt x="19997" y="32484"/>
                  </a:lnTo>
                  <a:lnTo>
                    <a:pt x="20076" y="32458"/>
                  </a:lnTo>
                  <a:lnTo>
                    <a:pt x="20181" y="32431"/>
                  </a:lnTo>
                  <a:lnTo>
                    <a:pt x="20287" y="32405"/>
                  </a:lnTo>
                  <a:close/>
                  <a:moveTo>
                    <a:pt x="6982" y="32484"/>
                  </a:moveTo>
                  <a:lnTo>
                    <a:pt x="6956" y="32668"/>
                  </a:lnTo>
                  <a:lnTo>
                    <a:pt x="7114" y="32695"/>
                  </a:lnTo>
                  <a:lnTo>
                    <a:pt x="7246" y="32747"/>
                  </a:lnTo>
                  <a:lnTo>
                    <a:pt x="7378" y="32826"/>
                  </a:lnTo>
                  <a:lnTo>
                    <a:pt x="7457" y="32958"/>
                  </a:lnTo>
                  <a:lnTo>
                    <a:pt x="7430" y="33063"/>
                  </a:lnTo>
                  <a:lnTo>
                    <a:pt x="7404" y="33143"/>
                  </a:lnTo>
                  <a:lnTo>
                    <a:pt x="7351" y="33248"/>
                  </a:lnTo>
                  <a:lnTo>
                    <a:pt x="7299" y="33301"/>
                  </a:lnTo>
                  <a:lnTo>
                    <a:pt x="7220" y="33353"/>
                  </a:lnTo>
                  <a:lnTo>
                    <a:pt x="7141" y="33406"/>
                  </a:lnTo>
                  <a:lnTo>
                    <a:pt x="7061" y="33432"/>
                  </a:lnTo>
                  <a:lnTo>
                    <a:pt x="6877" y="33432"/>
                  </a:lnTo>
                  <a:lnTo>
                    <a:pt x="6772" y="33406"/>
                  </a:lnTo>
                  <a:lnTo>
                    <a:pt x="6693" y="33353"/>
                  </a:lnTo>
                  <a:lnTo>
                    <a:pt x="6640" y="33301"/>
                  </a:lnTo>
                  <a:lnTo>
                    <a:pt x="6587" y="33222"/>
                  </a:lnTo>
                  <a:lnTo>
                    <a:pt x="6535" y="33143"/>
                  </a:lnTo>
                  <a:lnTo>
                    <a:pt x="6508" y="33063"/>
                  </a:lnTo>
                  <a:lnTo>
                    <a:pt x="6508" y="32958"/>
                  </a:lnTo>
                  <a:lnTo>
                    <a:pt x="6508" y="32853"/>
                  </a:lnTo>
                  <a:lnTo>
                    <a:pt x="6535" y="32774"/>
                  </a:lnTo>
                  <a:lnTo>
                    <a:pt x="6587" y="32695"/>
                  </a:lnTo>
                  <a:lnTo>
                    <a:pt x="6640" y="32616"/>
                  </a:lnTo>
                  <a:lnTo>
                    <a:pt x="6719" y="32563"/>
                  </a:lnTo>
                  <a:lnTo>
                    <a:pt x="6798" y="32537"/>
                  </a:lnTo>
                  <a:lnTo>
                    <a:pt x="6877" y="32510"/>
                  </a:lnTo>
                  <a:lnTo>
                    <a:pt x="6982" y="32484"/>
                  </a:lnTo>
                  <a:close/>
                  <a:moveTo>
                    <a:pt x="13542" y="32563"/>
                  </a:moveTo>
                  <a:lnTo>
                    <a:pt x="13516" y="32747"/>
                  </a:lnTo>
                  <a:lnTo>
                    <a:pt x="13674" y="32747"/>
                  </a:lnTo>
                  <a:lnTo>
                    <a:pt x="13806" y="32826"/>
                  </a:lnTo>
                  <a:lnTo>
                    <a:pt x="13911" y="32905"/>
                  </a:lnTo>
                  <a:lnTo>
                    <a:pt x="13990" y="33037"/>
                  </a:lnTo>
                  <a:lnTo>
                    <a:pt x="13990" y="33063"/>
                  </a:lnTo>
                  <a:lnTo>
                    <a:pt x="13990" y="33143"/>
                  </a:lnTo>
                  <a:lnTo>
                    <a:pt x="13964" y="33248"/>
                  </a:lnTo>
                  <a:lnTo>
                    <a:pt x="13911" y="33327"/>
                  </a:lnTo>
                  <a:lnTo>
                    <a:pt x="13859" y="33380"/>
                  </a:lnTo>
                  <a:lnTo>
                    <a:pt x="13780" y="33432"/>
                  </a:lnTo>
                  <a:lnTo>
                    <a:pt x="13700" y="33485"/>
                  </a:lnTo>
                  <a:lnTo>
                    <a:pt x="13621" y="33511"/>
                  </a:lnTo>
                  <a:lnTo>
                    <a:pt x="13411" y="33511"/>
                  </a:lnTo>
                  <a:lnTo>
                    <a:pt x="13332" y="33485"/>
                  </a:lnTo>
                  <a:lnTo>
                    <a:pt x="13253" y="33432"/>
                  </a:lnTo>
                  <a:lnTo>
                    <a:pt x="13174" y="33380"/>
                  </a:lnTo>
                  <a:lnTo>
                    <a:pt x="13121" y="33301"/>
                  </a:lnTo>
                  <a:lnTo>
                    <a:pt x="13095" y="33222"/>
                  </a:lnTo>
                  <a:lnTo>
                    <a:pt x="13068" y="33143"/>
                  </a:lnTo>
                  <a:lnTo>
                    <a:pt x="13042" y="33037"/>
                  </a:lnTo>
                  <a:lnTo>
                    <a:pt x="13068" y="32958"/>
                  </a:lnTo>
                  <a:lnTo>
                    <a:pt x="13095" y="32853"/>
                  </a:lnTo>
                  <a:lnTo>
                    <a:pt x="13121" y="32774"/>
                  </a:lnTo>
                  <a:lnTo>
                    <a:pt x="13200" y="32695"/>
                  </a:lnTo>
                  <a:lnTo>
                    <a:pt x="13253" y="32642"/>
                  </a:lnTo>
                  <a:lnTo>
                    <a:pt x="13332" y="32616"/>
                  </a:lnTo>
                  <a:lnTo>
                    <a:pt x="13437" y="32589"/>
                  </a:lnTo>
                  <a:lnTo>
                    <a:pt x="13542" y="32563"/>
                  </a:lnTo>
                  <a:close/>
                  <a:moveTo>
                    <a:pt x="30351" y="32721"/>
                  </a:moveTo>
                  <a:lnTo>
                    <a:pt x="30324" y="32879"/>
                  </a:lnTo>
                  <a:lnTo>
                    <a:pt x="30482" y="32905"/>
                  </a:lnTo>
                  <a:lnTo>
                    <a:pt x="30640" y="32958"/>
                  </a:lnTo>
                  <a:lnTo>
                    <a:pt x="30746" y="33063"/>
                  </a:lnTo>
                  <a:lnTo>
                    <a:pt x="30825" y="33195"/>
                  </a:lnTo>
                  <a:lnTo>
                    <a:pt x="30798" y="33301"/>
                  </a:lnTo>
                  <a:lnTo>
                    <a:pt x="30772" y="33380"/>
                  </a:lnTo>
                  <a:lnTo>
                    <a:pt x="30746" y="33459"/>
                  </a:lnTo>
                  <a:lnTo>
                    <a:pt x="30667" y="33538"/>
                  </a:lnTo>
                  <a:lnTo>
                    <a:pt x="30614" y="33590"/>
                  </a:lnTo>
                  <a:lnTo>
                    <a:pt x="30535" y="33643"/>
                  </a:lnTo>
                  <a:lnTo>
                    <a:pt x="30430" y="33669"/>
                  </a:lnTo>
                  <a:lnTo>
                    <a:pt x="30245" y="33669"/>
                  </a:lnTo>
                  <a:lnTo>
                    <a:pt x="30166" y="33643"/>
                  </a:lnTo>
                  <a:lnTo>
                    <a:pt x="30087" y="33590"/>
                  </a:lnTo>
                  <a:lnTo>
                    <a:pt x="30008" y="33538"/>
                  </a:lnTo>
                  <a:lnTo>
                    <a:pt x="29955" y="33459"/>
                  </a:lnTo>
                  <a:lnTo>
                    <a:pt x="29903" y="33380"/>
                  </a:lnTo>
                  <a:lnTo>
                    <a:pt x="29876" y="33301"/>
                  </a:lnTo>
                  <a:lnTo>
                    <a:pt x="29876" y="33195"/>
                  </a:lnTo>
                  <a:lnTo>
                    <a:pt x="29876" y="33116"/>
                  </a:lnTo>
                  <a:lnTo>
                    <a:pt x="29903" y="33011"/>
                  </a:lnTo>
                  <a:lnTo>
                    <a:pt x="29955" y="32932"/>
                  </a:lnTo>
                  <a:lnTo>
                    <a:pt x="30008" y="32853"/>
                  </a:lnTo>
                  <a:lnTo>
                    <a:pt x="30087" y="32800"/>
                  </a:lnTo>
                  <a:lnTo>
                    <a:pt x="30166" y="32774"/>
                  </a:lnTo>
                  <a:lnTo>
                    <a:pt x="30245" y="32747"/>
                  </a:lnTo>
                  <a:lnTo>
                    <a:pt x="30351" y="32721"/>
                  </a:lnTo>
                  <a:close/>
                  <a:moveTo>
                    <a:pt x="20260" y="32273"/>
                  </a:moveTo>
                  <a:lnTo>
                    <a:pt x="20129" y="32299"/>
                  </a:lnTo>
                  <a:lnTo>
                    <a:pt x="20023" y="32326"/>
                  </a:lnTo>
                  <a:lnTo>
                    <a:pt x="19918" y="32379"/>
                  </a:lnTo>
                  <a:lnTo>
                    <a:pt x="19839" y="32458"/>
                  </a:lnTo>
                  <a:lnTo>
                    <a:pt x="19760" y="32563"/>
                  </a:lnTo>
                  <a:lnTo>
                    <a:pt x="19707" y="32668"/>
                  </a:lnTo>
                  <a:lnTo>
                    <a:pt x="19681" y="32774"/>
                  </a:lnTo>
                  <a:lnTo>
                    <a:pt x="19654" y="32905"/>
                  </a:lnTo>
                  <a:lnTo>
                    <a:pt x="19681" y="33011"/>
                  </a:lnTo>
                  <a:lnTo>
                    <a:pt x="19707" y="33143"/>
                  </a:lnTo>
                  <a:lnTo>
                    <a:pt x="19760" y="33248"/>
                  </a:lnTo>
                  <a:lnTo>
                    <a:pt x="19839" y="33327"/>
                  </a:lnTo>
                  <a:lnTo>
                    <a:pt x="19944" y="33406"/>
                  </a:lnTo>
                  <a:lnTo>
                    <a:pt x="20023" y="33459"/>
                  </a:lnTo>
                  <a:lnTo>
                    <a:pt x="20155" y="33485"/>
                  </a:lnTo>
                  <a:lnTo>
                    <a:pt x="20287" y="33511"/>
                  </a:lnTo>
                  <a:lnTo>
                    <a:pt x="20260" y="33696"/>
                  </a:lnTo>
                  <a:lnTo>
                    <a:pt x="20366" y="33696"/>
                  </a:lnTo>
                  <a:lnTo>
                    <a:pt x="20498" y="33669"/>
                  </a:lnTo>
                  <a:lnTo>
                    <a:pt x="20603" y="33617"/>
                  </a:lnTo>
                  <a:lnTo>
                    <a:pt x="20708" y="33538"/>
                  </a:lnTo>
                  <a:lnTo>
                    <a:pt x="20787" y="33459"/>
                  </a:lnTo>
                  <a:lnTo>
                    <a:pt x="20840" y="33353"/>
                  </a:lnTo>
                  <a:lnTo>
                    <a:pt x="20893" y="33248"/>
                  </a:lnTo>
                  <a:lnTo>
                    <a:pt x="20919" y="33143"/>
                  </a:lnTo>
                  <a:lnTo>
                    <a:pt x="20919" y="33011"/>
                  </a:lnTo>
                  <a:lnTo>
                    <a:pt x="20893" y="32905"/>
                  </a:lnTo>
                  <a:lnTo>
                    <a:pt x="20893" y="32879"/>
                  </a:lnTo>
                  <a:lnTo>
                    <a:pt x="20866" y="32774"/>
                  </a:lnTo>
                  <a:lnTo>
                    <a:pt x="20840" y="32642"/>
                  </a:lnTo>
                  <a:lnTo>
                    <a:pt x="20761" y="32537"/>
                  </a:lnTo>
                  <a:lnTo>
                    <a:pt x="20708" y="32458"/>
                  </a:lnTo>
                  <a:lnTo>
                    <a:pt x="20603" y="32379"/>
                  </a:lnTo>
                  <a:lnTo>
                    <a:pt x="20498" y="32326"/>
                  </a:lnTo>
                  <a:lnTo>
                    <a:pt x="20392" y="32299"/>
                  </a:lnTo>
                  <a:lnTo>
                    <a:pt x="20260" y="32273"/>
                  </a:lnTo>
                  <a:close/>
                  <a:moveTo>
                    <a:pt x="6956" y="32352"/>
                  </a:moveTo>
                  <a:lnTo>
                    <a:pt x="6851" y="32379"/>
                  </a:lnTo>
                  <a:lnTo>
                    <a:pt x="6719" y="32405"/>
                  </a:lnTo>
                  <a:lnTo>
                    <a:pt x="6614" y="32458"/>
                  </a:lnTo>
                  <a:lnTo>
                    <a:pt x="6535" y="32537"/>
                  </a:lnTo>
                  <a:lnTo>
                    <a:pt x="6456" y="32642"/>
                  </a:lnTo>
                  <a:lnTo>
                    <a:pt x="6403" y="32747"/>
                  </a:lnTo>
                  <a:lnTo>
                    <a:pt x="6377" y="32853"/>
                  </a:lnTo>
                  <a:lnTo>
                    <a:pt x="6350" y="32984"/>
                  </a:lnTo>
                  <a:lnTo>
                    <a:pt x="6377" y="33090"/>
                  </a:lnTo>
                  <a:lnTo>
                    <a:pt x="6403" y="33222"/>
                  </a:lnTo>
                  <a:lnTo>
                    <a:pt x="6456" y="33327"/>
                  </a:lnTo>
                  <a:lnTo>
                    <a:pt x="6535" y="33406"/>
                  </a:lnTo>
                  <a:lnTo>
                    <a:pt x="6640" y="33485"/>
                  </a:lnTo>
                  <a:lnTo>
                    <a:pt x="6745" y="33538"/>
                  </a:lnTo>
                  <a:lnTo>
                    <a:pt x="6851" y="33564"/>
                  </a:lnTo>
                  <a:lnTo>
                    <a:pt x="6982" y="33590"/>
                  </a:lnTo>
                  <a:lnTo>
                    <a:pt x="6956" y="33748"/>
                  </a:lnTo>
                  <a:lnTo>
                    <a:pt x="7061" y="33748"/>
                  </a:lnTo>
                  <a:lnTo>
                    <a:pt x="7167" y="33722"/>
                  </a:lnTo>
                  <a:lnTo>
                    <a:pt x="7272" y="33696"/>
                  </a:lnTo>
                  <a:lnTo>
                    <a:pt x="7378" y="33617"/>
                  </a:lnTo>
                  <a:lnTo>
                    <a:pt x="7457" y="33538"/>
                  </a:lnTo>
                  <a:lnTo>
                    <a:pt x="7536" y="33432"/>
                  </a:lnTo>
                  <a:lnTo>
                    <a:pt x="7588" y="33327"/>
                  </a:lnTo>
                  <a:lnTo>
                    <a:pt x="7615" y="33222"/>
                  </a:lnTo>
                  <a:lnTo>
                    <a:pt x="7615" y="33090"/>
                  </a:lnTo>
                  <a:lnTo>
                    <a:pt x="7588" y="32984"/>
                  </a:lnTo>
                  <a:lnTo>
                    <a:pt x="7588" y="32958"/>
                  </a:lnTo>
                  <a:lnTo>
                    <a:pt x="7562" y="32853"/>
                  </a:lnTo>
                  <a:lnTo>
                    <a:pt x="7536" y="32721"/>
                  </a:lnTo>
                  <a:lnTo>
                    <a:pt x="7483" y="32616"/>
                  </a:lnTo>
                  <a:lnTo>
                    <a:pt x="7404" y="32537"/>
                  </a:lnTo>
                  <a:lnTo>
                    <a:pt x="7299" y="32458"/>
                  </a:lnTo>
                  <a:lnTo>
                    <a:pt x="7193" y="32405"/>
                  </a:lnTo>
                  <a:lnTo>
                    <a:pt x="7088" y="32379"/>
                  </a:lnTo>
                  <a:lnTo>
                    <a:pt x="6956" y="32352"/>
                  </a:lnTo>
                  <a:close/>
                  <a:moveTo>
                    <a:pt x="13516" y="32431"/>
                  </a:moveTo>
                  <a:lnTo>
                    <a:pt x="13384" y="32458"/>
                  </a:lnTo>
                  <a:lnTo>
                    <a:pt x="13279" y="32484"/>
                  </a:lnTo>
                  <a:lnTo>
                    <a:pt x="13174" y="32537"/>
                  </a:lnTo>
                  <a:lnTo>
                    <a:pt x="13095" y="32616"/>
                  </a:lnTo>
                  <a:lnTo>
                    <a:pt x="13015" y="32721"/>
                  </a:lnTo>
                  <a:lnTo>
                    <a:pt x="12963" y="32826"/>
                  </a:lnTo>
                  <a:lnTo>
                    <a:pt x="12936" y="32932"/>
                  </a:lnTo>
                  <a:lnTo>
                    <a:pt x="12910" y="33063"/>
                  </a:lnTo>
                  <a:lnTo>
                    <a:pt x="12936" y="33169"/>
                  </a:lnTo>
                  <a:lnTo>
                    <a:pt x="12963" y="33301"/>
                  </a:lnTo>
                  <a:lnTo>
                    <a:pt x="13015" y="33406"/>
                  </a:lnTo>
                  <a:lnTo>
                    <a:pt x="13095" y="33485"/>
                  </a:lnTo>
                  <a:lnTo>
                    <a:pt x="13200" y="33564"/>
                  </a:lnTo>
                  <a:lnTo>
                    <a:pt x="13279" y="33617"/>
                  </a:lnTo>
                  <a:lnTo>
                    <a:pt x="13411" y="33643"/>
                  </a:lnTo>
                  <a:lnTo>
                    <a:pt x="13542" y="33669"/>
                  </a:lnTo>
                  <a:lnTo>
                    <a:pt x="13516" y="33827"/>
                  </a:lnTo>
                  <a:lnTo>
                    <a:pt x="13621" y="33827"/>
                  </a:lnTo>
                  <a:lnTo>
                    <a:pt x="13727" y="33801"/>
                  </a:lnTo>
                  <a:lnTo>
                    <a:pt x="13832" y="33748"/>
                  </a:lnTo>
                  <a:lnTo>
                    <a:pt x="13938" y="33696"/>
                  </a:lnTo>
                  <a:lnTo>
                    <a:pt x="14017" y="33617"/>
                  </a:lnTo>
                  <a:lnTo>
                    <a:pt x="14069" y="33511"/>
                  </a:lnTo>
                  <a:lnTo>
                    <a:pt x="14122" y="33406"/>
                  </a:lnTo>
                  <a:lnTo>
                    <a:pt x="14148" y="33301"/>
                  </a:lnTo>
                  <a:lnTo>
                    <a:pt x="14148" y="33169"/>
                  </a:lnTo>
                  <a:lnTo>
                    <a:pt x="14148" y="33063"/>
                  </a:lnTo>
                  <a:lnTo>
                    <a:pt x="14148" y="33037"/>
                  </a:lnTo>
                  <a:lnTo>
                    <a:pt x="14122" y="32932"/>
                  </a:lnTo>
                  <a:lnTo>
                    <a:pt x="14096" y="32800"/>
                  </a:lnTo>
                  <a:lnTo>
                    <a:pt x="14017" y="32695"/>
                  </a:lnTo>
                  <a:lnTo>
                    <a:pt x="13964" y="32616"/>
                  </a:lnTo>
                  <a:lnTo>
                    <a:pt x="13859" y="32537"/>
                  </a:lnTo>
                  <a:lnTo>
                    <a:pt x="13753" y="32484"/>
                  </a:lnTo>
                  <a:lnTo>
                    <a:pt x="13648" y="32458"/>
                  </a:lnTo>
                  <a:lnTo>
                    <a:pt x="13516" y="32431"/>
                  </a:lnTo>
                  <a:close/>
                  <a:moveTo>
                    <a:pt x="30351" y="32589"/>
                  </a:moveTo>
                  <a:lnTo>
                    <a:pt x="30219" y="32616"/>
                  </a:lnTo>
                  <a:lnTo>
                    <a:pt x="30114" y="32642"/>
                  </a:lnTo>
                  <a:lnTo>
                    <a:pt x="30008" y="32695"/>
                  </a:lnTo>
                  <a:lnTo>
                    <a:pt x="29903" y="32774"/>
                  </a:lnTo>
                  <a:lnTo>
                    <a:pt x="29824" y="32853"/>
                  </a:lnTo>
                  <a:lnTo>
                    <a:pt x="29771" y="32958"/>
                  </a:lnTo>
                  <a:lnTo>
                    <a:pt x="29745" y="33090"/>
                  </a:lnTo>
                  <a:lnTo>
                    <a:pt x="29745" y="33195"/>
                  </a:lnTo>
                  <a:lnTo>
                    <a:pt x="29745" y="33327"/>
                  </a:lnTo>
                  <a:lnTo>
                    <a:pt x="29771" y="33432"/>
                  </a:lnTo>
                  <a:lnTo>
                    <a:pt x="29824" y="33538"/>
                  </a:lnTo>
                  <a:lnTo>
                    <a:pt x="29903" y="33643"/>
                  </a:lnTo>
                  <a:lnTo>
                    <a:pt x="30008" y="33722"/>
                  </a:lnTo>
                  <a:lnTo>
                    <a:pt x="30114" y="33775"/>
                  </a:lnTo>
                  <a:lnTo>
                    <a:pt x="30219" y="33801"/>
                  </a:lnTo>
                  <a:lnTo>
                    <a:pt x="30351" y="33827"/>
                  </a:lnTo>
                  <a:lnTo>
                    <a:pt x="30324" y="33959"/>
                  </a:lnTo>
                  <a:lnTo>
                    <a:pt x="30509" y="33959"/>
                  </a:lnTo>
                  <a:lnTo>
                    <a:pt x="30640" y="33907"/>
                  </a:lnTo>
                  <a:lnTo>
                    <a:pt x="30746" y="33854"/>
                  </a:lnTo>
                  <a:lnTo>
                    <a:pt x="30825" y="33775"/>
                  </a:lnTo>
                  <a:lnTo>
                    <a:pt x="30904" y="33669"/>
                  </a:lnTo>
                  <a:lnTo>
                    <a:pt x="30930" y="33564"/>
                  </a:lnTo>
                  <a:lnTo>
                    <a:pt x="30957" y="33459"/>
                  </a:lnTo>
                  <a:lnTo>
                    <a:pt x="30983" y="33327"/>
                  </a:lnTo>
                  <a:lnTo>
                    <a:pt x="30957" y="33195"/>
                  </a:lnTo>
                  <a:lnTo>
                    <a:pt x="30930" y="33090"/>
                  </a:lnTo>
                  <a:lnTo>
                    <a:pt x="30904" y="32958"/>
                  </a:lnTo>
                  <a:lnTo>
                    <a:pt x="30851" y="32853"/>
                  </a:lnTo>
                  <a:lnTo>
                    <a:pt x="30772" y="32774"/>
                  </a:lnTo>
                  <a:lnTo>
                    <a:pt x="30693" y="32695"/>
                  </a:lnTo>
                  <a:lnTo>
                    <a:pt x="30588" y="32642"/>
                  </a:lnTo>
                  <a:lnTo>
                    <a:pt x="30456" y="32616"/>
                  </a:lnTo>
                  <a:lnTo>
                    <a:pt x="30351" y="32589"/>
                  </a:lnTo>
                  <a:close/>
                  <a:moveTo>
                    <a:pt x="23896" y="34091"/>
                  </a:moveTo>
                  <a:lnTo>
                    <a:pt x="23870" y="34249"/>
                  </a:lnTo>
                  <a:lnTo>
                    <a:pt x="24028" y="34275"/>
                  </a:lnTo>
                  <a:lnTo>
                    <a:pt x="24160" y="34328"/>
                  </a:lnTo>
                  <a:lnTo>
                    <a:pt x="24291" y="34433"/>
                  </a:lnTo>
                  <a:lnTo>
                    <a:pt x="24344" y="34565"/>
                  </a:lnTo>
                  <a:lnTo>
                    <a:pt x="24344" y="34671"/>
                  </a:lnTo>
                  <a:lnTo>
                    <a:pt x="24318" y="34750"/>
                  </a:lnTo>
                  <a:lnTo>
                    <a:pt x="24265" y="34829"/>
                  </a:lnTo>
                  <a:lnTo>
                    <a:pt x="24212" y="34908"/>
                  </a:lnTo>
                  <a:lnTo>
                    <a:pt x="24133" y="34960"/>
                  </a:lnTo>
                  <a:lnTo>
                    <a:pt x="24054" y="35013"/>
                  </a:lnTo>
                  <a:lnTo>
                    <a:pt x="23975" y="35039"/>
                  </a:lnTo>
                  <a:lnTo>
                    <a:pt x="23764" y="35039"/>
                  </a:lnTo>
                  <a:lnTo>
                    <a:pt x="23685" y="35013"/>
                  </a:lnTo>
                  <a:lnTo>
                    <a:pt x="23606" y="34960"/>
                  </a:lnTo>
                  <a:lnTo>
                    <a:pt x="23527" y="34908"/>
                  </a:lnTo>
                  <a:lnTo>
                    <a:pt x="23475" y="34829"/>
                  </a:lnTo>
                  <a:lnTo>
                    <a:pt x="23448" y="34750"/>
                  </a:lnTo>
                  <a:lnTo>
                    <a:pt x="23422" y="34671"/>
                  </a:lnTo>
                  <a:lnTo>
                    <a:pt x="23395" y="34565"/>
                  </a:lnTo>
                  <a:lnTo>
                    <a:pt x="23422" y="34460"/>
                  </a:lnTo>
                  <a:lnTo>
                    <a:pt x="23448" y="34381"/>
                  </a:lnTo>
                  <a:lnTo>
                    <a:pt x="23475" y="34302"/>
                  </a:lnTo>
                  <a:lnTo>
                    <a:pt x="23554" y="34223"/>
                  </a:lnTo>
                  <a:lnTo>
                    <a:pt x="23606" y="34170"/>
                  </a:lnTo>
                  <a:lnTo>
                    <a:pt x="23685" y="34144"/>
                  </a:lnTo>
                  <a:lnTo>
                    <a:pt x="23791" y="34117"/>
                  </a:lnTo>
                  <a:lnTo>
                    <a:pt x="23896" y="34091"/>
                  </a:lnTo>
                  <a:close/>
                  <a:moveTo>
                    <a:pt x="23870" y="33959"/>
                  </a:moveTo>
                  <a:lnTo>
                    <a:pt x="23738" y="33986"/>
                  </a:lnTo>
                  <a:lnTo>
                    <a:pt x="23633" y="34012"/>
                  </a:lnTo>
                  <a:lnTo>
                    <a:pt x="23527" y="34065"/>
                  </a:lnTo>
                  <a:lnTo>
                    <a:pt x="23448" y="34144"/>
                  </a:lnTo>
                  <a:lnTo>
                    <a:pt x="23369" y="34249"/>
                  </a:lnTo>
                  <a:lnTo>
                    <a:pt x="23316" y="34354"/>
                  </a:lnTo>
                  <a:lnTo>
                    <a:pt x="23290" y="34460"/>
                  </a:lnTo>
                  <a:lnTo>
                    <a:pt x="23264" y="34592"/>
                  </a:lnTo>
                  <a:lnTo>
                    <a:pt x="23290" y="34697"/>
                  </a:lnTo>
                  <a:lnTo>
                    <a:pt x="23316" y="34829"/>
                  </a:lnTo>
                  <a:lnTo>
                    <a:pt x="23369" y="34934"/>
                  </a:lnTo>
                  <a:lnTo>
                    <a:pt x="23448" y="35013"/>
                  </a:lnTo>
                  <a:lnTo>
                    <a:pt x="23554" y="35092"/>
                  </a:lnTo>
                  <a:lnTo>
                    <a:pt x="23633" y="35145"/>
                  </a:lnTo>
                  <a:lnTo>
                    <a:pt x="23764" y="35171"/>
                  </a:lnTo>
                  <a:lnTo>
                    <a:pt x="23896" y="35197"/>
                  </a:lnTo>
                  <a:lnTo>
                    <a:pt x="23870" y="35329"/>
                  </a:lnTo>
                  <a:lnTo>
                    <a:pt x="24054" y="35303"/>
                  </a:lnTo>
                  <a:lnTo>
                    <a:pt x="24160" y="35276"/>
                  </a:lnTo>
                  <a:lnTo>
                    <a:pt x="24265" y="35224"/>
                  </a:lnTo>
                  <a:lnTo>
                    <a:pt x="24344" y="35145"/>
                  </a:lnTo>
                  <a:lnTo>
                    <a:pt x="24423" y="35039"/>
                  </a:lnTo>
                  <a:lnTo>
                    <a:pt x="24476" y="34934"/>
                  </a:lnTo>
                  <a:lnTo>
                    <a:pt x="24502" y="34829"/>
                  </a:lnTo>
                  <a:lnTo>
                    <a:pt x="24502" y="34697"/>
                  </a:lnTo>
                  <a:lnTo>
                    <a:pt x="24502" y="34592"/>
                  </a:lnTo>
                  <a:lnTo>
                    <a:pt x="24502" y="34565"/>
                  </a:lnTo>
                  <a:lnTo>
                    <a:pt x="24476" y="34460"/>
                  </a:lnTo>
                  <a:lnTo>
                    <a:pt x="24449" y="34328"/>
                  </a:lnTo>
                  <a:lnTo>
                    <a:pt x="24370" y="34223"/>
                  </a:lnTo>
                  <a:lnTo>
                    <a:pt x="24318" y="34144"/>
                  </a:lnTo>
                  <a:lnTo>
                    <a:pt x="24212" y="34065"/>
                  </a:lnTo>
                  <a:lnTo>
                    <a:pt x="24107" y="34012"/>
                  </a:lnTo>
                  <a:lnTo>
                    <a:pt x="24001" y="33986"/>
                  </a:lnTo>
                  <a:lnTo>
                    <a:pt x="23870" y="33959"/>
                  </a:lnTo>
                  <a:close/>
                  <a:moveTo>
                    <a:pt x="3610" y="34644"/>
                  </a:moveTo>
                  <a:lnTo>
                    <a:pt x="3584" y="34802"/>
                  </a:lnTo>
                  <a:lnTo>
                    <a:pt x="3742" y="34802"/>
                  </a:lnTo>
                  <a:lnTo>
                    <a:pt x="3900" y="34855"/>
                  </a:lnTo>
                  <a:lnTo>
                    <a:pt x="4005" y="34960"/>
                  </a:lnTo>
                  <a:lnTo>
                    <a:pt x="4084" y="35118"/>
                  </a:lnTo>
                  <a:lnTo>
                    <a:pt x="4058" y="35224"/>
                  </a:lnTo>
                  <a:lnTo>
                    <a:pt x="4032" y="35303"/>
                  </a:lnTo>
                  <a:lnTo>
                    <a:pt x="4005" y="35382"/>
                  </a:lnTo>
                  <a:lnTo>
                    <a:pt x="3926" y="35461"/>
                  </a:lnTo>
                  <a:lnTo>
                    <a:pt x="3874" y="35514"/>
                  </a:lnTo>
                  <a:lnTo>
                    <a:pt x="3795" y="35566"/>
                  </a:lnTo>
                  <a:lnTo>
                    <a:pt x="3689" y="35593"/>
                  </a:lnTo>
                  <a:lnTo>
                    <a:pt x="3505" y="35593"/>
                  </a:lnTo>
                  <a:lnTo>
                    <a:pt x="3426" y="35566"/>
                  </a:lnTo>
                  <a:lnTo>
                    <a:pt x="3347" y="35514"/>
                  </a:lnTo>
                  <a:lnTo>
                    <a:pt x="3268" y="35461"/>
                  </a:lnTo>
                  <a:lnTo>
                    <a:pt x="3215" y="35382"/>
                  </a:lnTo>
                  <a:lnTo>
                    <a:pt x="3162" y="35303"/>
                  </a:lnTo>
                  <a:lnTo>
                    <a:pt x="3136" y="35224"/>
                  </a:lnTo>
                  <a:lnTo>
                    <a:pt x="3136" y="35118"/>
                  </a:lnTo>
                  <a:lnTo>
                    <a:pt x="3136" y="35013"/>
                  </a:lnTo>
                  <a:lnTo>
                    <a:pt x="3162" y="34934"/>
                  </a:lnTo>
                  <a:lnTo>
                    <a:pt x="3215" y="34855"/>
                  </a:lnTo>
                  <a:lnTo>
                    <a:pt x="3268" y="34776"/>
                  </a:lnTo>
                  <a:lnTo>
                    <a:pt x="3347" y="34723"/>
                  </a:lnTo>
                  <a:lnTo>
                    <a:pt x="3426" y="34671"/>
                  </a:lnTo>
                  <a:lnTo>
                    <a:pt x="3505" y="34644"/>
                  </a:lnTo>
                  <a:close/>
                  <a:moveTo>
                    <a:pt x="10302" y="34802"/>
                  </a:moveTo>
                  <a:lnTo>
                    <a:pt x="10302" y="34934"/>
                  </a:lnTo>
                  <a:lnTo>
                    <a:pt x="10460" y="34960"/>
                  </a:lnTo>
                  <a:lnTo>
                    <a:pt x="10592" y="35039"/>
                  </a:lnTo>
                  <a:lnTo>
                    <a:pt x="10697" y="35145"/>
                  </a:lnTo>
                  <a:lnTo>
                    <a:pt x="10776" y="35276"/>
                  </a:lnTo>
                  <a:lnTo>
                    <a:pt x="10776" y="35382"/>
                  </a:lnTo>
                  <a:lnTo>
                    <a:pt x="10750" y="35461"/>
                  </a:lnTo>
                  <a:lnTo>
                    <a:pt x="10697" y="35540"/>
                  </a:lnTo>
                  <a:lnTo>
                    <a:pt x="10644" y="35619"/>
                  </a:lnTo>
                  <a:lnTo>
                    <a:pt x="10565" y="35672"/>
                  </a:lnTo>
                  <a:lnTo>
                    <a:pt x="10486" y="35724"/>
                  </a:lnTo>
                  <a:lnTo>
                    <a:pt x="10407" y="35751"/>
                  </a:lnTo>
                  <a:lnTo>
                    <a:pt x="10197" y="35751"/>
                  </a:lnTo>
                  <a:lnTo>
                    <a:pt x="10118" y="35724"/>
                  </a:lnTo>
                  <a:lnTo>
                    <a:pt x="10038" y="35672"/>
                  </a:lnTo>
                  <a:lnTo>
                    <a:pt x="9959" y="35619"/>
                  </a:lnTo>
                  <a:lnTo>
                    <a:pt x="9907" y="35540"/>
                  </a:lnTo>
                  <a:lnTo>
                    <a:pt x="9854" y="35461"/>
                  </a:lnTo>
                  <a:lnTo>
                    <a:pt x="9828" y="35382"/>
                  </a:lnTo>
                  <a:lnTo>
                    <a:pt x="9828" y="35276"/>
                  </a:lnTo>
                  <a:lnTo>
                    <a:pt x="9828" y="35197"/>
                  </a:lnTo>
                  <a:lnTo>
                    <a:pt x="9854" y="35092"/>
                  </a:lnTo>
                  <a:lnTo>
                    <a:pt x="9907" y="35013"/>
                  </a:lnTo>
                  <a:lnTo>
                    <a:pt x="9959" y="34934"/>
                  </a:lnTo>
                  <a:lnTo>
                    <a:pt x="10038" y="34881"/>
                  </a:lnTo>
                  <a:lnTo>
                    <a:pt x="10118" y="34855"/>
                  </a:lnTo>
                  <a:lnTo>
                    <a:pt x="10197" y="34829"/>
                  </a:lnTo>
                  <a:lnTo>
                    <a:pt x="10302" y="34802"/>
                  </a:lnTo>
                  <a:close/>
                  <a:moveTo>
                    <a:pt x="16862" y="34802"/>
                  </a:moveTo>
                  <a:lnTo>
                    <a:pt x="16888" y="34934"/>
                  </a:lnTo>
                  <a:lnTo>
                    <a:pt x="17020" y="34960"/>
                  </a:lnTo>
                  <a:lnTo>
                    <a:pt x="17152" y="35039"/>
                  </a:lnTo>
                  <a:lnTo>
                    <a:pt x="17257" y="35145"/>
                  </a:lnTo>
                  <a:lnTo>
                    <a:pt x="17336" y="35276"/>
                  </a:lnTo>
                  <a:lnTo>
                    <a:pt x="17310" y="35382"/>
                  </a:lnTo>
                  <a:lnTo>
                    <a:pt x="17283" y="35461"/>
                  </a:lnTo>
                  <a:lnTo>
                    <a:pt x="17257" y="35540"/>
                  </a:lnTo>
                  <a:lnTo>
                    <a:pt x="17204" y="35619"/>
                  </a:lnTo>
                  <a:lnTo>
                    <a:pt x="17125" y="35672"/>
                  </a:lnTo>
                  <a:lnTo>
                    <a:pt x="17046" y="35724"/>
                  </a:lnTo>
                  <a:lnTo>
                    <a:pt x="16941" y="35751"/>
                  </a:lnTo>
                  <a:lnTo>
                    <a:pt x="16757" y="35751"/>
                  </a:lnTo>
                  <a:lnTo>
                    <a:pt x="16677" y="35724"/>
                  </a:lnTo>
                  <a:lnTo>
                    <a:pt x="16598" y="35672"/>
                  </a:lnTo>
                  <a:lnTo>
                    <a:pt x="16519" y="35619"/>
                  </a:lnTo>
                  <a:lnTo>
                    <a:pt x="16467" y="35540"/>
                  </a:lnTo>
                  <a:lnTo>
                    <a:pt x="16414" y="35461"/>
                  </a:lnTo>
                  <a:lnTo>
                    <a:pt x="16388" y="35382"/>
                  </a:lnTo>
                  <a:lnTo>
                    <a:pt x="16388" y="35276"/>
                  </a:lnTo>
                  <a:lnTo>
                    <a:pt x="16388" y="35197"/>
                  </a:lnTo>
                  <a:lnTo>
                    <a:pt x="16414" y="35092"/>
                  </a:lnTo>
                  <a:lnTo>
                    <a:pt x="16467" y="35013"/>
                  </a:lnTo>
                  <a:lnTo>
                    <a:pt x="16519" y="34934"/>
                  </a:lnTo>
                  <a:lnTo>
                    <a:pt x="16598" y="34881"/>
                  </a:lnTo>
                  <a:lnTo>
                    <a:pt x="16677" y="34855"/>
                  </a:lnTo>
                  <a:lnTo>
                    <a:pt x="16757" y="34829"/>
                  </a:lnTo>
                  <a:lnTo>
                    <a:pt x="16862" y="34802"/>
                  </a:lnTo>
                  <a:close/>
                  <a:moveTo>
                    <a:pt x="3479" y="34512"/>
                  </a:moveTo>
                  <a:lnTo>
                    <a:pt x="3373" y="34565"/>
                  </a:lnTo>
                  <a:lnTo>
                    <a:pt x="3268" y="34618"/>
                  </a:lnTo>
                  <a:lnTo>
                    <a:pt x="3162" y="34697"/>
                  </a:lnTo>
                  <a:lnTo>
                    <a:pt x="3083" y="34776"/>
                  </a:lnTo>
                  <a:lnTo>
                    <a:pt x="3031" y="34881"/>
                  </a:lnTo>
                  <a:lnTo>
                    <a:pt x="3004" y="34987"/>
                  </a:lnTo>
                  <a:lnTo>
                    <a:pt x="2978" y="35118"/>
                  </a:lnTo>
                  <a:lnTo>
                    <a:pt x="3004" y="35250"/>
                  </a:lnTo>
                  <a:lnTo>
                    <a:pt x="3031" y="35356"/>
                  </a:lnTo>
                  <a:lnTo>
                    <a:pt x="3083" y="35461"/>
                  </a:lnTo>
                  <a:lnTo>
                    <a:pt x="3162" y="35566"/>
                  </a:lnTo>
                  <a:lnTo>
                    <a:pt x="3268" y="35619"/>
                  </a:lnTo>
                  <a:lnTo>
                    <a:pt x="3373" y="35698"/>
                  </a:lnTo>
                  <a:lnTo>
                    <a:pt x="3479" y="35724"/>
                  </a:lnTo>
                  <a:lnTo>
                    <a:pt x="3610" y="35724"/>
                  </a:lnTo>
                  <a:lnTo>
                    <a:pt x="3584" y="35882"/>
                  </a:lnTo>
                  <a:lnTo>
                    <a:pt x="3742" y="35856"/>
                  </a:lnTo>
                  <a:lnTo>
                    <a:pt x="3874" y="35803"/>
                  </a:lnTo>
                  <a:lnTo>
                    <a:pt x="3979" y="35751"/>
                  </a:lnTo>
                  <a:lnTo>
                    <a:pt x="4058" y="35672"/>
                  </a:lnTo>
                  <a:lnTo>
                    <a:pt x="4137" y="35593"/>
                  </a:lnTo>
                  <a:lnTo>
                    <a:pt x="4190" y="35487"/>
                  </a:lnTo>
                  <a:lnTo>
                    <a:pt x="4216" y="35356"/>
                  </a:lnTo>
                  <a:lnTo>
                    <a:pt x="4216" y="35250"/>
                  </a:lnTo>
                  <a:lnTo>
                    <a:pt x="4216" y="35118"/>
                  </a:lnTo>
                  <a:lnTo>
                    <a:pt x="4190" y="34987"/>
                  </a:lnTo>
                  <a:lnTo>
                    <a:pt x="4164" y="34881"/>
                  </a:lnTo>
                  <a:lnTo>
                    <a:pt x="4111" y="34776"/>
                  </a:lnTo>
                  <a:lnTo>
                    <a:pt x="4032" y="34697"/>
                  </a:lnTo>
                  <a:lnTo>
                    <a:pt x="3953" y="34618"/>
                  </a:lnTo>
                  <a:lnTo>
                    <a:pt x="3847" y="34565"/>
                  </a:lnTo>
                  <a:lnTo>
                    <a:pt x="3716" y="34512"/>
                  </a:lnTo>
                  <a:close/>
                  <a:moveTo>
                    <a:pt x="10302" y="34671"/>
                  </a:moveTo>
                  <a:lnTo>
                    <a:pt x="10170" y="34697"/>
                  </a:lnTo>
                  <a:lnTo>
                    <a:pt x="10065" y="34723"/>
                  </a:lnTo>
                  <a:lnTo>
                    <a:pt x="9959" y="34776"/>
                  </a:lnTo>
                  <a:lnTo>
                    <a:pt x="9880" y="34855"/>
                  </a:lnTo>
                  <a:lnTo>
                    <a:pt x="9801" y="34934"/>
                  </a:lnTo>
                  <a:lnTo>
                    <a:pt x="9749" y="35039"/>
                  </a:lnTo>
                  <a:lnTo>
                    <a:pt x="9696" y="35171"/>
                  </a:lnTo>
                  <a:lnTo>
                    <a:pt x="9696" y="35276"/>
                  </a:lnTo>
                  <a:lnTo>
                    <a:pt x="9696" y="35408"/>
                  </a:lnTo>
                  <a:lnTo>
                    <a:pt x="9749" y="35514"/>
                  </a:lnTo>
                  <a:lnTo>
                    <a:pt x="9801" y="35619"/>
                  </a:lnTo>
                  <a:lnTo>
                    <a:pt x="9880" y="35724"/>
                  </a:lnTo>
                  <a:lnTo>
                    <a:pt x="9959" y="35803"/>
                  </a:lnTo>
                  <a:lnTo>
                    <a:pt x="10065" y="35856"/>
                  </a:lnTo>
                  <a:lnTo>
                    <a:pt x="10170" y="35882"/>
                  </a:lnTo>
                  <a:lnTo>
                    <a:pt x="10302" y="35909"/>
                  </a:lnTo>
                  <a:lnTo>
                    <a:pt x="10302" y="36014"/>
                  </a:lnTo>
                  <a:lnTo>
                    <a:pt x="10460" y="36014"/>
                  </a:lnTo>
                  <a:lnTo>
                    <a:pt x="10565" y="35961"/>
                  </a:lnTo>
                  <a:lnTo>
                    <a:pt x="10671" y="35909"/>
                  </a:lnTo>
                  <a:lnTo>
                    <a:pt x="10750" y="35830"/>
                  </a:lnTo>
                  <a:lnTo>
                    <a:pt x="10829" y="35751"/>
                  </a:lnTo>
                  <a:lnTo>
                    <a:pt x="10882" y="35645"/>
                  </a:lnTo>
                  <a:lnTo>
                    <a:pt x="10908" y="35540"/>
                  </a:lnTo>
                  <a:lnTo>
                    <a:pt x="10934" y="35408"/>
                  </a:lnTo>
                  <a:lnTo>
                    <a:pt x="10908" y="35303"/>
                  </a:lnTo>
                  <a:lnTo>
                    <a:pt x="10908" y="35276"/>
                  </a:lnTo>
                  <a:lnTo>
                    <a:pt x="10908" y="35171"/>
                  </a:lnTo>
                  <a:lnTo>
                    <a:pt x="10855" y="35039"/>
                  </a:lnTo>
                  <a:lnTo>
                    <a:pt x="10802" y="34934"/>
                  </a:lnTo>
                  <a:lnTo>
                    <a:pt x="10723" y="34855"/>
                  </a:lnTo>
                  <a:lnTo>
                    <a:pt x="10644" y="34776"/>
                  </a:lnTo>
                  <a:lnTo>
                    <a:pt x="10539" y="34723"/>
                  </a:lnTo>
                  <a:lnTo>
                    <a:pt x="10434" y="34697"/>
                  </a:lnTo>
                  <a:lnTo>
                    <a:pt x="10302" y="34671"/>
                  </a:lnTo>
                  <a:close/>
                  <a:moveTo>
                    <a:pt x="16862" y="34671"/>
                  </a:moveTo>
                  <a:lnTo>
                    <a:pt x="16730" y="34697"/>
                  </a:lnTo>
                  <a:lnTo>
                    <a:pt x="16625" y="34723"/>
                  </a:lnTo>
                  <a:lnTo>
                    <a:pt x="16519" y="34776"/>
                  </a:lnTo>
                  <a:lnTo>
                    <a:pt x="16414" y="34855"/>
                  </a:lnTo>
                  <a:lnTo>
                    <a:pt x="16361" y="34934"/>
                  </a:lnTo>
                  <a:lnTo>
                    <a:pt x="16282" y="35039"/>
                  </a:lnTo>
                  <a:lnTo>
                    <a:pt x="16256" y="35171"/>
                  </a:lnTo>
                  <a:lnTo>
                    <a:pt x="16256" y="35276"/>
                  </a:lnTo>
                  <a:lnTo>
                    <a:pt x="16256" y="35408"/>
                  </a:lnTo>
                  <a:lnTo>
                    <a:pt x="16282" y="35514"/>
                  </a:lnTo>
                  <a:lnTo>
                    <a:pt x="16361" y="35619"/>
                  </a:lnTo>
                  <a:lnTo>
                    <a:pt x="16414" y="35724"/>
                  </a:lnTo>
                  <a:lnTo>
                    <a:pt x="16519" y="35803"/>
                  </a:lnTo>
                  <a:lnTo>
                    <a:pt x="16625" y="35856"/>
                  </a:lnTo>
                  <a:lnTo>
                    <a:pt x="16730" y="35882"/>
                  </a:lnTo>
                  <a:lnTo>
                    <a:pt x="16862" y="35909"/>
                  </a:lnTo>
                  <a:lnTo>
                    <a:pt x="16888" y="36014"/>
                  </a:lnTo>
                  <a:lnTo>
                    <a:pt x="16994" y="36014"/>
                  </a:lnTo>
                  <a:lnTo>
                    <a:pt x="17125" y="35961"/>
                  </a:lnTo>
                  <a:lnTo>
                    <a:pt x="17231" y="35909"/>
                  </a:lnTo>
                  <a:lnTo>
                    <a:pt x="17310" y="35830"/>
                  </a:lnTo>
                  <a:lnTo>
                    <a:pt x="17389" y="35751"/>
                  </a:lnTo>
                  <a:lnTo>
                    <a:pt x="17441" y="35645"/>
                  </a:lnTo>
                  <a:lnTo>
                    <a:pt x="17468" y="35540"/>
                  </a:lnTo>
                  <a:lnTo>
                    <a:pt x="17468" y="35408"/>
                  </a:lnTo>
                  <a:lnTo>
                    <a:pt x="17468" y="35303"/>
                  </a:lnTo>
                  <a:lnTo>
                    <a:pt x="17468" y="35276"/>
                  </a:lnTo>
                  <a:lnTo>
                    <a:pt x="17468" y="35171"/>
                  </a:lnTo>
                  <a:lnTo>
                    <a:pt x="17415" y="35039"/>
                  </a:lnTo>
                  <a:lnTo>
                    <a:pt x="17362" y="34934"/>
                  </a:lnTo>
                  <a:lnTo>
                    <a:pt x="17283" y="34855"/>
                  </a:lnTo>
                  <a:lnTo>
                    <a:pt x="17204" y="34776"/>
                  </a:lnTo>
                  <a:lnTo>
                    <a:pt x="17099" y="34723"/>
                  </a:lnTo>
                  <a:lnTo>
                    <a:pt x="16967" y="34697"/>
                  </a:lnTo>
                  <a:lnTo>
                    <a:pt x="16862" y="34671"/>
                  </a:lnTo>
                  <a:close/>
                  <a:moveTo>
                    <a:pt x="27505" y="35751"/>
                  </a:moveTo>
                  <a:lnTo>
                    <a:pt x="27505" y="35882"/>
                  </a:lnTo>
                  <a:lnTo>
                    <a:pt x="27663" y="35882"/>
                  </a:lnTo>
                  <a:lnTo>
                    <a:pt x="27795" y="35961"/>
                  </a:lnTo>
                  <a:lnTo>
                    <a:pt x="27901" y="36067"/>
                  </a:lnTo>
                  <a:lnTo>
                    <a:pt x="27980" y="36225"/>
                  </a:lnTo>
                  <a:lnTo>
                    <a:pt x="27953" y="36304"/>
                  </a:lnTo>
                  <a:lnTo>
                    <a:pt x="27927" y="36409"/>
                  </a:lnTo>
                  <a:lnTo>
                    <a:pt x="27901" y="36488"/>
                  </a:lnTo>
                  <a:lnTo>
                    <a:pt x="27821" y="36541"/>
                  </a:lnTo>
                  <a:lnTo>
                    <a:pt x="27769" y="36594"/>
                  </a:lnTo>
                  <a:lnTo>
                    <a:pt x="27690" y="36646"/>
                  </a:lnTo>
                  <a:lnTo>
                    <a:pt x="27611" y="36673"/>
                  </a:lnTo>
                  <a:lnTo>
                    <a:pt x="27400" y="36673"/>
                  </a:lnTo>
                  <a:lnTo>
                    <a:pt x="27321" y="36646"/>
                  </a:lnTo>
                  <a:lnTo>
                    <a:pt x="27242" y="36620"/>
                  </a:lnTo>
                  <a:lnTo>
                    <a:pt x="27163" y="36541"/>
                  </a:lnTo>
                  <a:lnTo>
                    <a:pt x="27110" y="36488"/>
                  </a:lnTo>
                  <a:lnTo>
                    <a:pt x="27057" y="36409"/>
                  </a:lnTo>
                  <a:lnTo>
                    <a:pt x="27031" y="36304"/>
                  </a:lnTo>
                  <a:lnTo>
                    <a:pt x="27031" y="36225"/>
                  </a:lnTo>
                  <a:lnTo>
                    <a:pt x="27031" y="36120"/>
                  </a:lnTo>
                  <a:lnTo>
                    <a:pt x="27057" y="36040"/>
                  </a:lnTo>
                  <a:lnTo>
                    <a:pt x="27110" y="35961"/>
                  </a:lnTo>
                  <a:lnTo>
                    <a:pt x="27163" y="35882"/>
                  </a:lnTo>
                  <a:lnTo>
                    <a:pt x="27242" y="35830"/>
                  </a:lnTo>
                  <a:lnTo>
                    <a:pt x="27321" y="35777"/>
                  </a:lnTo>
                  <a:lnTo>
                    <a:pt x="27400" y="35751"/>
                  </a:lnTo>
                  <a:close/>
                  <a:moveTo>
                    <a:pt x="27505" y="35619"/>
                  </a:moveTo>
                  <a:lnTo>
                    <a:pt x="27374" y="35645"/>
                  </a:lnTo>
                  <a:lnTo>
                    <a:pt x="27268" y="35672"/>
                  </a:lnTo>
                  <a:lnTo>
                    <a:pt x="27163" y="35724"/>
                  </a:lnTo>
                  <a:lnTo>
                    <a:pt x="27084" y="35803"/>
                  </a:lnTo>
                  <a:lnTo>
                    <a:pt x="27005" y="35882"/>
                  </a:lnTo>
                  <a:lnTo>
                    <a:pt x="26952" y="35988"/>
                  </a:lnTo>
                  <a:lnTo>
                    <a:pt x="26899" y="36093"/>
                  </a:lnTo>
                  <a:lnTo>
                    <a:pt x="26899" y="36225"/>
                  </a:lnTo>
                  <a:lnTo>
                    <a:pt x="26899" y="36357"/>
                  </a:lnTo>
                  <a:lnTo>
                    <a:pt x="26926" y="36462"/>
                  </a:lnTo>
                  <a:lnTo>
                    <a:pt x="27005" y="36567"/>
                  </a:lnTo>
                  <a:lnTo>
                    <a:pt x="27057" y="36646"/>
                  </a:lnTo>
                  <a:lnTo>
                    <a:pt x="27163" y="36725"/>
                  </a:lnTo>
                  <a:lnTo>
                    <a:pt x="27268" y="36778"/>
                  </a:lnTo>
                  <a:lnTo>
                    <a:pt x="27374" y="36831"/>
                  </a:lnTo>
                  <a:lnTo>
                    <a:pt x="27505" y="36831"/>
                  </a:lnTo>
                  <a:lnTo>
                    <a:pt x="27505" y="36936"/>
                  </a:lnTo>
                  <a:lnTo>
                    <a:pt x="27611" y="36936"/>
                  </a:lnTo>
                  <a:lnTo>
                    <a:pt x="27742" y="36910"/>
                  </a:lnTo>
                  <a:lnTo>
                    <a:pt x="27848" y="36857"/>
                  </a:lnTo>
                  <a:lnTo>
                    <a:pt x="27927" y="36778"/>
                  </a:lnTo>
                  <a:lnTo>
                    <a:pt x="28006" y="36673"/>
                  </a:lnTo>
                  <a:lnTo>
                    <a:pt x="28059" y="36594"/>
                  </a:lnTo>
                  <a:lnTo>
                    <a:pt x="28111" y="36462"/>
                  </a:lnTo>
                  <a:lnTo>
                    <a:pt x="28111" y="36357"/>
                  </a:lnTo>
                  <a:lnTo>
                    <a:pt x="28111" y="36225"/>
                  </a:lnTo>
                  <a:lnTo>
                    <a:pt x="28085" y="36120"/>
                  </a:lnTo>
                  <a:lnTo>
                    <a:pt x="28059" y="35988"/>
                  </a:lnTo>
                  <a:lnTo>
                    <a:pt x="28006" y="35882"/>
                  </a:lnTo>
                  <a:lnTo>
                    <a:pt x="27927" y="35803"/>
                  </a:lnTo>
                  <a:lnTo>
                    <a:pt x="27848" y="35724"/>
                  </a:lnTo>
                  <a:lnTo>
                    <a:pt x="27742" y="35672"/>
                  </a:lnTo>
                  <a:lnTo>
                    <a:pt x="27637" y="35645"/>
                  </a:lnTo>
                  <a:lnTo>
                    <a:pt x="27505" y="35619"/>
                  </a:lnTo>
                  <a:close/>
                  <a:moveTo>
                    <a:pt x="633" y="36778"/>
                  </a:moveTo>
                  <a:lnTo>
                    <a:pt x="633" y="36884"/>
                  </a:lnTo>
                  <a:lnTo>
                    <a:pt x="791" y="36910"/>
                  </a:lnTo>
                  <a:lnTo>
                    <a:pt x="923" y="36989"/>
                  </a:lnTo>
                  <a:lnTo>
                    <a:pt x="1028" y="37094"/>
                  </a:lnTo>
                  <a:lnTo>
                    <a:pt x="1107" y="37252"/>
                  </a:lnTo>
                  <a:lnTo>
                    <a:pt x="1081" y="37358"/>
                  </a:lnTo>
                  <a:lnTo>
                    <a:pt x="1055" y="37437"/>
                  </a:lnTo>
                  <a:lnTo>
                    <a:pt x="1002" y="37516"/>
                  </a:lnTo>
                  <a:lnTo>
                    <a:pt x="949" y="37595"/>
                  </a:lnTo>
                  <a:lnTo>
                    <a:pt x="870" y="37648"/>
                  </a:lnTo>
                  <a:lnTo>
                    <a:pt x="791" y="37700"/>
                  </a:lnTo>
                  <a:lnTo>
                    <a:pt x="712" y="37727"/>
                  </a:lnTo>
                  <a:lnTo>
                    <a:pt x="528" y="37727"/>
                  </a:lnTo>
                  <a:lnTo>
                    <a:pt x="422" y="37700"/>
                  </a:lnTo>
                  <a:lnTo>
                    <a:pt x="343" y="37648"/>
                  </a:lnTo>
                  <a:lnTo>
                    <a:pt x="291" y="37595"/>
                  </a:lnTo>
                  <a:lnTo>
                    <a:pt x="212" y="37516"/>
                  </a:lnTo>
                  <a:lnTo>
                    <a:pt x="185" y="37437"/>
                  </a:lnTo>
                  <a:lnTo>
                    <a:pt x="159" y="37358"/>
                  </a:lnTo>
                  <a:lnTo>
                    <a:pt x="133" y="37252"/>
                  </a:lnTo>
                  <a:lnTo>
                    <a:pt x="159" y="37147"/>
                  </a:lnTo>
                  <a:lnTo>
                    <a:pt x="185" y="37068"/>
                  </a:lnTo>
                  <a:lnTo>
                    <a:pt x="238" y="36989"/>
                  </a:lnTo>
                  <a:lnTo>
                    <a:pt x="291" y="36910"/>
                  </a:lnTo>
                  <a:lnTo>
                    <a:pt x="370" y="36857"/>
                  </a:lnTo>
                  <a:lnTo>
                    <a:pt x="449" y="36831"/>
                  </a:lnTo>
                  <a:lnTo>
                    <a:pt x="528" y="36778"/>
                  </a:lnTo>
                  <a:close/>
                  <a:moveTo>
                    <a:pt x="6719" y="36778"/>
                  </a:moveTo>
                  <a:lnTo>
                    <a:pt x="6719" y="36884"/>
                  </a:lnTo>
                  <a:lnTo>
                    <a:pt x="6877" y="36910"/>
                  </a:lnTo>
                  <a:lnTo>
                    <a:pt x="7009" y="36989"/>
                  </a:lnTo>
                  <a:lnTo>
                    <a:pt x="7114" y="37094"/>
                  </a:lnTo>
                  <a:lnTo>
                    <a:pt x="7193" y="37252"/>
                  </a:lnTo>
                  <a:lnTo>
                    <a:pt x="7167" y="37358"/>
                  </a:lnTo>
                  <a:lnTo>
                    <a:pt x="7141" y="37437"/>
                  </a:lnTo>
                  <a:lnTo>
                    <a:pt x="7114" y="37516"/>
                  </a:lnTo>
                  <a:lnTo>
                    <a:pt x="7035" y="37595"/>
                  </a:lnTo>
                  <a:lnTo>
                    <a:pt x="6982" y="37648"/>
                  </a:lnTo>
                  <a:lnTo>
                    <a:pt x="6903" y="37700"/>
                  </a:lnTo>
                  <a:lnTo>
                    <a:pt x="6798" y="37727"/>
                  </a:lnTo>
                  <a:lnTo>
                    <a:pt x="6614" y="37727"/>
                  </a:lnTo>
                  <a:lnTo>
                    <a:pt x="6535" y="37700"/>
                  </a:lnTo>
                  <a:lnTo>
                    <a:pt x="6456" y="37648"/>
                  </a:lnTo>
                  <a:lnTo>
                    <a:pt x="6377" y="37595"/>
                  </a:lnTo>
                  <a:lnTo>
                    <a:pt x="6324" y="37516"/>
                  </a:lnTo>
                  <a:lnTo>
                    <a:pt x="6271" y="37437"/>
                  </a:lnTo>
                  <a:lnTo>
                    <a:pt x="6245" y="37358"/>
                  </a:lnTo>
                  <a:lnTo>
                    <a:pt x="6245" y="37252"/>
                  </a:lnTo>
                  <a:lnTo>
                    <a:pt x="6245" y="37147"/>
                  </a:lnTo>
                  <a:lnTo>
                    <a:pt x="6271" y="37068"/>
                  </a:lnTo>
                  <a:lnTo>
                    <a:pt x="6324" y="36989"/>
                  </a:lnTo>
                  <a:lnTo>
                    <a:pt x="6377" y="36910"/>
                  </a:lnTo>
                  <a:lnTo>
                    <a:pt x="6456" y="36857"/>
                  </a:lnTo>
                  <a:lnTo>
                    <a:pt x="6535" y="36831"/>
                  </a:lnTo>
                  <a:lnTo>
                    <a:pt x="6614" y="36778"/>
                  </a:lnTo>
                  <a:close/>
                  <a:moveTo>
                    <a:pt x="20787" y="36778"/>
                  </a:moveTo>
                  <a:lnTo>
                    <a:pt x="20787" y="36884"/>
                  </a:lnTo>
                  <a:lnTo>
                    <a:pt x="20945" y="36910"/>
                  </a:lnTo>
                  <a:lnTo>
                    <a:pt x="21077" y="36989"/>
                  </a:lnTo>
                  <a:lnTo>
                    <a:pt x="21183" y="37094"/>
                  </a:lnTo>
                  <a:lnTo>
                    <a:pt x="21262" y="37252"/>
                  </a:lnTo>
                  <a:lnTo>
                    <a:pt x="21235" y="37358"/>
                  </a:lnTo>
                  <a:lnTo>
                    <a:pt x="21209" y="37437"/>
                  </a:lnTo>
                  <a:lnTo>
                    <a:pt x="21183" y="37516"/>
                  </a:lnTo>
                  <a:lnTo>
                    <a:pt x="21103" y="37595"/>
                  </a:lnTo>
                  <a:lnTo>
                    <a:pt x="21051" y="37648"/>
                  </a:lnTo>
                  <a:lnTo>
                    <a:pt x="20972" y="37700"/>
                  </a:lnTo>
                  <a:lnTo>
                    <a:pt x="20866" y="37727"/>
                  </a:lnTo>
                  <a:lnTo>
                    <a:pt x="20682" y="37727"/>
                  </a:lnTo>
                  <a:lnTo>
                    <a:pt x="20603" y="37700"/>
                  </a:lnTo>
                  <a:lnTo>
                    <a:pt x="20524" y="37648"/>
                  </a:lnTo>
                  <a:lnTo>
                    <a:pt x="20445" y="37595"/>
                  </a:lnTo>
                  <a:lnTo>
                    <a:pt x="20392" y="37516"/>
                  </a:lnTo>
                  <a:lnTo>
                    <a:pt x="20339" y="37437"/>
                  </a:lnTo>
                  <a:lnTo>
                    <a:pt x="20313" y="37358"/>
                  </a:lnTo>
                  <a:lnTo>
                    <a:pt x="20313" y="37252"/>
                  </a:lnTo>
                  <a:lnTo>
                    <a:pt x="20313" y="37147"/>
                  </a:lnTo>
                  <a:lnTo>
                    <a:pt x="20339" y="37068"/>
                  </a:lnTo>
                  <a:lnTo>
                    <a:pt x="20392" y="36989"/>
                  </a:lnTo>
                  <a:lnTo>
                    <a:pt x="20445" y="36910"/>
                  </a:lnTo>
                  <a:lnTo>
                    <a:pt x="20524" y="36857"/>
                  </a:lnTo>
                  <a:lnTo>
                    <a:pt x="20603" y="36831"/>
                  </a:lnTo>
                  <a:lnTo>
                    <a:pt x="20682" y="36778"/>
                  </a:lnTo>
                  <a:close/>
                  <a:moveTo>
                    <a:pt x="607" y="36646"/>
                  </a:moveTo>
                  <a:lnTo>
                    <a:pt x="502" y="36673"/>
                  </a:lnTo>
                  <a:lnTo>
                    <a:pt x="370" y="36699"/>
                  </a:lnTo>
                  <a:lnTo>
                    <a:pt x="264" y="36752"/>
                  </a:lnTo>
                  <a:lnTo>
                    <a:pt x="185" y="36831"/>
                  </a:lnTo>
                  <a:lnTo>
                    <a:pt x="106" y="36936"/>
                  </a:lnTo>
                  <a:lnTo>
                    <a:pt x="54" y="37042"/>
                  </a:lnTo>
                  <a:lnTo>
                    <a:pt x="27" y="37147"/>
                  </a:lnTo>
                  <a:lnTo>
                    <a:pt x="1" y="37279"/>
                  </a:lnTo>
                  <a:lnTo>
                    <a:pt x="27" y="37384"/>
                  </a:lnTo>
                  <a:lnTo>
                    <a:pt x="54" y="37516"/>
                  </a:lnTo>
                  <a:lnTo>
                    <a:pt x="106" y="37621"/>
                  </a:lnTo>
                  <a:lnTo>
                    <a:pt x="185" y="37700"/>
                  </a:lnTo>
                  <a:lnTo>
                    <a:pt x="291" y="37779"/>
                  </a:lnTo>
                  <a:lnTo>
                    <a:pt x="396" y="37832"/>
                  </a:lnTo>
                  <a:lnTo>
                    <a:pt x="502" y="37858"/>
                  </a:lnTo>
                  <a:lnTo>
                    <a:pt x="633" y="37885"/>
                  </a:lnTo>
                  <a:lnTo>
                    <a:pt x="633" y="37964"/>
                  </a:lnTo>
                  <a:lnTo>
                    <a:pt x="739" y="37964"/>
                  </a:lnTo>
                  <a:lnTo>
                    <a:pt x="844" y="37937"/>
                  </a:lnTo>
                  <a:lnTo>
                    <a:pt x="976" y="37885"/>
                  </a:lnTo>
                  <a:lnTo>
                    <a:pt x="1055" y="37806"/>
                  </a:lnTo>
                  <a:lnTo>
                    <a:pt x="1134" y="37727"/>
                  </a:lnTo>
                  <a:lnTo>
                    <a:pt x="1186" y="37621"/>
                  </a:lnTo>
                  <a:lnTo>
                    <a:pt x="1213" y="37516"/>
                  </a:lnTo>
                  <a:lnTo>
                    <a:pt x="1239" y="37384"/>
                  </a:lnTo>
                  <a:lnTo>
                    <a:pt x="1239" y="37252"/>
                  </a:lnTo>
                  <a:lnTo>
                    <a:pt x="1213" y="37147"/>
                  </a:lnTo>
                  <a:lnTo>
                    <a:pt x="1186" y="37015"/>
                  </a:lnTo>
                  <a:lnTo>
                    <a:pt x="1134" y="36910"/>
                  </a:lnTo>
                  <a:lnTo>
                    <a:pt x="1055" y="36831"/>
                  </a:lnTo>
                  <a:lnTo>
                    <a:pt x="949" y="36752"/>
                  </a:lnTo>
                  <a:lnTo>
                    <a:pt x="844" y="36699"/>
                  </a:lnTo>
                  <a:lnTo>
                    <a:pt x="739" y="36673"/>
                  </a:lnTo>
                  <a:lnTo>
                    <a:pt x="607" y="36646"/>
                  </a:lnTo>
                  <a:close/>
                  <a:moveTo>
                    <a:pt x="6719" y="36646"/>
                  </a:moveTo>
                  <a:lnTo>
                    <a:pt x="6587" y="36673"/>
                  </a:lnTo>
                  <a:lnTo>
                    <a:pt x="6482" y="36699"/>
                  </a:lnTo>
                  <a:lnTo>
                    <a:pt x="6377" y="36752"/>
                  </a:lnTo>
                  <a:lnTo>
                    <a:pt x="6271" y="36831"/>
                  </a:lnTo>
                  <a:lnTo>
                    <a:pt x="6192" y="36936"/>
                  </a:lnTo>
                  <a:lnTo>
                    <a:pt x="6139" y="37042"/>
                  </a:lnTo>
                  <a:lnTo>
                    <a:pt x="6113" y="37147"/>
                  </a:lnTo>
                  <a:lnTo>
                    <a:pt x="6113" y="37279"/>
                  </a:lnTo>
                  <a:lnTo>
                    <a:pt x="6113" y="37384"/>
                  </a:lnTo>
                  <a:lnTo>
                    <a:pt x="6166" y="37516"/>
                  </a:lnTo>
                  <a:lnTo>
                    <a:pt x="6218" y="37621"/>
                  </a:lnTo>
                  <a:lnTo>
                    <a:pt x="6297" y="37700"/>
                  </a:lnTo>
                  <a:lnTo>
                    <a:pt x="6377" y="37779"/>
                  </a:lnTo>
                  <a:lnTo>
                    <a:pt x="6482" y="37832"/>
                  </a:lnTo>
                  <a:lnTo>
                    <a:pt x="6587" y="37858"/>
                  </a:lnTo>
                  <a:lnTo>
                    <a:pt x="6719" y="37885"/>
                  </a:lnTo>
                  <a:lnTo>
                    <a:pt x="6719" y="37964"/>
                  </a:lnTo>
                  <a:lnTo>
                    <a:pt x="6824" y="37964"/>
                  </a:lnTo>
                  <a:lnTo>
                    <a:pt x="6930" y="37937"/>
                  </a:lnTo>
                  <a:lnTo>
                    <a:pt x="7061" y="37885"/>
                  </a:lnTo>
                  <a:lnTo>
                    <a:pt x="7141" y="37806"/>
                  </a:lnTo>
                  <a:lnTo>
                    <a:pt x="7220" y="37727"/>
                  </a:lnTo>
                  <a:lnTo>
                    <a:pt x="7272" y="37621"/>
                  </a:lnTo>
                  <a:lnTo>
                    <a:pt x="7325" y="37516"/>
                  </a:lnTo>
                  <a:lnTo>
                    <a:pt x="7325" y="37384"/>
                  </a:lnTo>
                  <a:lnTo>
                    <a:pt x="7325" y="37252"/>
                  </a:lnTo>
                  <a:lnTo>
                    <a:pt x="7325" y="37147"/>
                  </a:lnTo>
                  <a:lnTo>
                    <a:pt x="7272" y="37015"/>
                  </a:lnTo>
                  <a:lnTo>
                    <a:pt x="7220" y="36910"/>
                  </a:lnTo>
                  <a:lnTo>
                    <a:pt x="7141" y="36831"/>
                  </a:lnTo>
                  <a:lnTo>
                    <a:pt x="7061" y="36752"/>
                  </a:lnTo>
                  <a:lnTo>
                    <a:pt x="6956" y="36699"/>
                  </a:lnTo>
                  <a:lnTo>
                    <a:pt x="6824" y="36673"/>
                  </a:lnTo>
                  <a:lnTo>
                    <a:pt x="6719" y="36646"/>
                  </a:lnTo>
                  <a:close/>
                  <a:moveTo>
                    <a:pt x="20787" y="36646"/>
                  </a:moveTo>
                  <a:lnTo>
                    <a:pt x="20656" y="36673"/>
                  </a:lnTo>
                  <a:lnTo>
                    <a:pt x="20550" y="36699"/>
                  </a:lnTo>
                  <a:lnTo>
                    <a:pt x="20445" y="36752"/>
                  </a:lnTo>
                  <a:lnTo>
                    <a:pt x="20339" y="36831"/>
                  </a:lnTo>
                  <a:lnTo>
                    <a:pt x="20260" y="36936"/>
                  </a:lnTo>
                  <a:lnTo>
                    <a:pt x="20208" y="37042"/>
                  </a:lnTo>
                  <a:lnTo>
                    <a:pt x="20181" y="37147"/>
                  </a:lnTo>
                  <a:lnTo>
                    <a:pt x="20181" y="37279"/>
                  </a:lnTo>
                  <a:lnTo>
                    <a:pt x="20181" y="37384"/>
                  </a:lnTo>
                  <a:lnTo>
                    <a:pt x="20208" y="37516"/>
                  </a:lnTo>
                  <a:lnTo>
                    <a:pt x="20287" y="37621"/>
                  </a:lnTo>
                  <a:lnTo>
                    <a:pt x="20366" y="37700"/>
                  </a:lnTo>
                  <a:lnTo>
                    <a:pt x="20445" y="37779"/>
                  </a:lnTo>
                  <a:lnTo>
                    <a:pt x="20550" y="37832"/>
                  </a:lnTo>
                  <a:lnTo>
                    <a:pt x="20656" y="37858"/>
                  </a:lnTo>
                  <a:lnTo>
                    <a:pt x="20787" y="37885"/>
                  </a:lnTo>
                  <a:lnTo>
                    <a:pt x="20787" y="37964"/>
                  </a:lnTo>
                  <a:lnTo>
                    <a:pt x="20893" y="37964"/>
                  </a:lnTo>
                  <a:lnTo>
                    <a:pt x="20998" y="37937"/>
                  </a:lnTo>
                  <a:lnTo>
                    <a:pt x="21103" y="37885"/>
                  </a:lnTo>
                  <a:lnTo>
                    <a:pt x="21209" y="37806"/>
                  </a:lnTo>
                  <a:lnTo>
                    <a:pt x="21288" y="37727"/>
                  </a:lnTo>
                  <a:lnTo>
                    <a:pt x="21341" y="37621"/>
                  </a:lnTo>
                  <a:lnTo>
                    <a:pt x="21393" y="37516"/>
                  </a:lnTo>
                  <a:lnTo>
                    <a:pt x="21393" y="37384"/>
                  </a:lnTo>
                  <a:lnTo>
                    <a:pt x="21393" y="37252"/>
                  </a:lnTo>
                  <a:lnTo>
                    <a:pt x="21367" y="37147"/>
                  </a:lnTo>
                  <a:lnTo>
                    <a:pt x="21341" y="37015"/>
                  </a:lnTo>
                  <a:lnTo>
                    <a:pt x="21288" y="36910"/>
                  </a:lnTo>
                  <a:lnTo>
                    <a:pt x="21209" y="36831"/>
                  </a:lnTo>
                  <a:lnTo>
                    <a:pt x="21130" y="36752"/>
                  </a:lnTo>
                  <a:lnTo>
                    <a:pt x="21024" y="36699"/>
                  </a:lnTo>
                  <a:lnTo>
                    <a:pt x="20893" y="36673"/>
                  </a:lnTo>
                  <a:lnTo>
                    <a:pt x="20787" y="36646"/>
                  </a:lnTo>
                  <a:close/>
                  <a:moveTo>
                    <a:pt x="14043" y="37042"/>
                  </a:moveTo>
                  <a:lnTo>
                    <a:pt x="14069" y="37147"/>
                  </a:lnTo>
                  <a:lnTo>
                    <a:pt x="14227" y="37173"/>
                  </a:lnTo>
                  <a:lnTo>
                    <a:pt x="14359" y="37252"/>
                  </a:lnTo>
                  <a:lnTo>
                    <a:pt x="14464" y="37358"/>
                  </a:lnTo>
                  <a:lnTo>
                    <a:pt x="14517" y="37516"/>
                  </a:lnTo>
                  <a:lnTo>
                    <a:pt x="14517" y="37621"/>
                  </a:lnTo>
                  <a:lnTo>
                    <a:pt x="14491" y="37700"/>
                  </a:lnTo>
                  <a:lnTo>
                    <a:pt x="14438" y="37779"/>
                  </a:lnTo>
                  <a:lnTo>
                    <a:pt x="14385" y="37858"/>
                  </a:lnTo>
                  <a:lnTo>
                    <a:pt x="14306" y="37911"/>
                  </a:lnTo>
                  <a:lnTo>
                    <a:pt x="14227" y="37964"/>
                  </a:lnTo>
                  <a:lnTo>
                    <a:pt x="14148" y="37990"/>
                  </a:lnTo>
                  <a:lnTo>
                    <a:pt x="13938" y="37990"/>
                  </a:lnTo>
                  <a:lnTo>
                    <a:pt x="13859" y="37937"/>
                  </a:lnTo>
                  <a:lnTo>
                    <a:pt x="13780" y="37911"/>
                  </a:lnTo>
                  <a:lnTo>
                    <a:pt x="13700" y="37858"/>
                  </a:lnTo>
                  <a:lnTo>
                    <a:pt x="13648" y="37779"/>
                  </a:lnTo>
                  <a:lnTo>
                    <a:pt x="13621" y="37700"/>
                  </a:lnTo>
                  <a:lnTo>
                    <a:pt x="13595" y="37595"/>
                  </a:lnTo>
                  <a:lnTo>
                    <a:pt x="13569" y="37516"/>
                  </a:lnTo>
                  <a:lnTo>
                    <a:pt x="13595" y="37410"/>
                  </a:lnTo>
                  <a:lnTo>
                    <a:pt x="13621" y="37331"/>
                  </a:lnTo>
                  <a:lnTo>
                    <a:pt x="13648" y="37252"/>
                  </a:lnTo>
                  <a:lnTo>
                    <a:pt x="13727" y="37173"/>
                  </a:lnTo>
                  <a:lnTo>
                    <a:pt x="13780" y="37121"/>
                  </a:lnTo>
                  <a:lnTo>
                    <a:pt x="13859" y="37068"/>
                  </a:lnTo>
                  <a:lnTo>
                    <a:pt x="13964" y="37042"/>
                  </a:lnTo>
                  <a:close/>
                  <a:moveTo>
                    <a:pt x="13911" y="36910"/>
                  </a:moveTo>
                  <a:lnTo>
                    <a:pt x="13806" y="36963"/>
                  </a:lnTo>
                  <a:lnTo>
                    <a:pt x="13700" y="37015"/>
                  </a:lnTo>
                  <a:lnTo>
                    <a:pt x="13621" y="37094"/>
                  </a:lnTo>
                  <a:lnTo>
                    <a:pt x="13542" y="37173"/>
                  </a:lnTo>
                  <a:lnTo>
                    <a:pt x="13490" y="37279"/>
                  </a:lnTo>
                  <a:lnTo>
                    <a:pt x="13437" y="37410"/>
                  </a:lnTo>
                  <a:lnTo>
                    <a:pt x="13437" y="37516"/>
                  </a:lnTo>
                  <a:lnTo>
                    <a:pt x="13463" y="37648"/>
                  </a:lnTo>
                  <a:lnTo>
                    <a:pt x="13490" y="37753"/>
                  </a:lnTo>
                  <a:lnTo>
                    <a:pt x="13542" y="37858"/>
                  </a:lnTo>
                  <a:lnTo>
                    <a:pt x="13621" y="37964"/>
                  </a:lnTo>
                  <a:lnTo>
                    <a:pt x="13700" y="38043"/>
                  </a:lnTo>
                  <a:lnTo>
                    <a:pt x="13806" y="38095"/>
                  </a:lnTo>
                  <a:lnTo>
                    <a:pt x="13938" y="38122"/>
                  </a:lnTo>
                  <a:lnTo>
                    <a:pt x="14043" y="38122"/>
                  </a:lnTo>
                  <a:lnTo>
                    <a:pt x="14069" y="38227"/>
                  </a:lnTo>
                  <a:lnTo>
                    <a:pt x="14148" y="38201"/>
                  </a:lnTo>
                  <a:lnTo>
                    <a:pt x="14254" y="38174"/>
                  </a:lnTo>
                  <a:lnTo>
                    <a:pt x="14359" y="38122"/>
                  </a:lnTo>
                  <a:lnTo>
                    <a:pt x="14464" y="38069"/>
                  </a:lnTo>
                  <a:lnTo>
                    <a:pt x="14544" y="37964"/>
                  </a:lnTo>
                  <a:lnTo>
                    <a:pt x="14596" y="37885"/>
                  </a:lnTo>
                  <a:lnTo>
                    <a:pt x="14649" y="37753"/>
                  </a:lnTo>
                  <a:lnTo>
                    <a:pt x="14675" y="37648"/>
                  </a:lnTo>
                  <a:lnTo>
                    <a:pt x="14649" y="37516"/>
                  </a:lnTo>
                  <a:lnTo>
                    <a:pt x="14649" y="37384"/>
                  </a:lnTo>
                  <a:lnTo>
                    <a:pt x="14623" y="37279"/>
                  </a:lnTo>
                  <a:lnTo>
                    <a:pt x="14544" y="37173"/>
                  </a:lnTo>
                  <a:lnTo>
                    <a:pt x="14464" y="37094"/>
                  </a:lnTo>
                  <a:lnTo>
                    <a:pt x="14385" y="37015"/>
                  </a:lnTo>
                  <a:lnTo>
                    <a:pt x="14280" y="36963"/>
                  </a:lnTo>
                  <a:lnTo>
                    <a:pt x="14175" y="36910"/>
                  </a:lnTo>
                  <a:close/>
                  <a:moveTo>
                    <a:pt x="31220" y="37885"/>
                  </a:moveTo>
                  <a:lnTo>
                    <a:pt x="31220" y="37964"/>
                  </a:lnTo>
                  <a:lnTo>
                    <a:pt x="31378" y="37990"/>
                  </a:lnTo>
                  <a:lnTo>
                    <a:pt x="31510" y="38069"/>
                  </a:lnTo>
                  <a:lnTo>
                    <a:pt x="31615" y="38201"/>
                  </a:lnTo>
                  <a:lnTo>
                    <a:pt x="31694" y="38359"/>
                  </a:lnTo>
                  <a:lnTo>
                    <a:pt x="31668" y="38464"/>
                  </a:lnTo>
                  <a:lnTo>
                    <a:pt x="31642" y="38543"/>
                  </a:lnTo>
                  <a:lnTo>
                    <a:pt x="31589" y="38622"/>
                  </a:lnTo>
                  <a:lnTo>
                    <a:pt x="31536" y="38701"/>
                  </a:lnTo>
                  <a:lnTo>
                    <a:pt x="31457" y="38754"/>
                  </a:lnTo>
                  <a:lnTo>
                    <a:pt x="31378" y="38807"/>
                  </a:lnTo>
                  <a:lnTo>
                    <a:pt x="31299" y="38833"/>
                  </a:lnTo>
                  <a:lnTo>
                    <a:pt x="31115" y="38833"/>
                  </a:lnTo>
                  <a:lnTo>
                    <a:pt x="31009" y="38807"/>
                  </a:lnTo>
                  <a:lnTo>
                    <a:pt x="30930" y="38754"/>
                  </a:lnTo>
                  <a:lnTo>
                    <a:pt x="30878" y="38701"/>
                  </a:lnTo>
                  <a:lnTo>
                    <a:pt x="30798" y="38622"/>
                  </a:lnTo>
                  <a:lnTo>
                    <a:pt x="30772" y="38543"/>
                  </a:lnTo>
                  <a:lnTo>
                    <a:pt x="30746" y="38464"/>
                  </a:lnTo>
                  <a:lnTo>
                    <a:pt x="30719" y="38359"/>
                  </a:lnTo>
                  <a:lnTo>
                    <a:pt x="30746" y="38253"/>
                  </a:lnTo>
                  <a:lnTo>
                    <a:pt x="30772" y="38174"/>
                  </a:lnTo>
                  <a:lnTo>
                    <a:pt x="30825" y="38095"/>
                  </a:lnTo>
                  <a:lnTo>
                    <a:pt x="30878" y="38016"/>
                  </a:lnTo>
                  <a:lnTo>
                    <a:pt x="30957" y="37964"/>
                  </a:lnTo>
                  <a:lnTo>
                    <a:pt x="31036" y="37911"/>
                  </a:lnTo>
                  <a:lnTo>
                    <a:pt x="31115" y="37885"/>
                  </a:lnTo>
                  <a:close/>
                  <a:moveTo>
                    <a:pt x="31194" y="37753"/>
                  </a:moveTo>
                  <a:lnTo>
                    <a:pt x="31088" y="37779"/>
                  </a:lnTo>
                  <a:lnTo>
                    <a:pt x="30957" y="37806"/>
                  </a:lnTo>
                  <a:lnTo>
                    <a:pt x="30851" y="37858"/>
                  </a:lnTo>
                  <a:lnTo>
                    <a:pt x="30772" y="37937"/>
                  </a:lnTo>
                  <a:lnTo>
                    <a:pt x="30693" y="38016"/>
                  </a:lnTo>
                  <a:lnTo>
                    <a:pt x="30640" y="38122"/>
                  </a:lnTo>
                  <a:lnTo>
                    <a:pt x="30614" y="38253"/>
                  </a:lnTo>
                  <a:lnTo>
                    <a:pt x="30588" y="38359"/>
                  </a:lnTo>
                  <a:lnTo>
                    <a:pt x="30614" y="38491"/>
                  </a:lnTo>
                  <a:lnTo>
                    <a:pt x="30640" y="38622"/>
                  </a:lnTo>
                  <a:lnTo>
                    <a:pt x="30693" y="38701"/>
                  </a:lnTo>
                  <a:lnTo>
                    <a:pt x="30772" y="38807"/>
                  </a:lnTo>
                  <a:lnTo>
                    <a:pt x="30878" y="38886"/>
                  </a:lnTo>
                  <a:lnTo>
                    <a:pt x="30983" y="38938"/>
                  </a:lnTo>
                  <a:lnTo>
                    <a:pt x="31088" y="38965"/>
                  </a:lnTo>
                  <a:lnTo>
                    <a:pt x="31220" y="38965"/>
                  </a:lnTo>
                  <a:lnTo>
                    <a:pt x="31220" y="39044"/>
                  </a:lnTo>
                  <a:lnTo>
                    <a:pt x="31299" y="39044"/>
                  </a:lnTo>
                  <a:lnTo>
                    <a:pt x="31404" y="39018"/>
                  </a:lnTo>
                  <a:lnTo>
                    <a:pt x="31510" y="38965"/>
                  </a:lnTo>
                  <a:lnTo>
                    <a:pt x="31615" y="38912"/>
                  </a:lnTo>
                  <a:lnTo>
                    <a:pt x="31694" y="38807"/>
                  </a:lnTo>
                  <a:lnTo>
                    <a:pt x="31747" y="38728"/>
                  </a:lnTo>
                  <a:lnTo>
                    <a:pt x="31800" y="38596"/>
                  </a:lnTo>
                  <a:lnTo>
                    <a:pt x="31826" y="38491"/>
                  </a:lnTo>
                  <a:lnTo>
                    <a:pt x="31826" y="38359"/>
                  </a:lnTo>
                  <a:lnTo>
                    <a:pt x="31800" y="38227"/>
                  </a:lnTo>
                  <a:lnTo>
                    <a:pt x="31773" y="38122"/>
                  </a:lnTo>
                  <a:lnTo>
                    <a:pt x="31721" y="38016"/>
                  </a:lnTo>
                  <a:lnTo>
                    <a:pt x="31642" y="37937"/>
                  </a:lnTo>
                  <a:lnTo>
                    <a:pt x="31536" y="37858"/>
                  </a:lnTo>
                  <a:lnTo>
                    <a:pt x="31431" y="37806"/>
                  </a:lnTo>
                  <a:lnTo>
                    <a:pt x="31325" y="37753"/>
                  </a:lnTo>
                  <a:close/>
                  <a:moveTo>
                    <a:pt x="24818" y="38780"/>
                  </a:moveTo>
                  <a:lnTo>
                    <a:pt x="24818" y="38859"/>
                  </a:lnTo>
                  <a:lnTo>
                    <a:pt x="24976" y="38886"/>
                  </a:lnTo>
                  <a:lnTo>
                    <a:pt x="25134" y="38991"/>
                  </a:lnTo>
                  <a:lnTo>
                    <a:pt x="25240" y="39097"/>
                  </a:lnTo>
                  <a:lnTo>
                    <a:pt x="25292" y="39255"/>
                  </a:lnTo>
                  <a:lnTo>
                    <a:pt x="25292" y="39360"/>
                  </a:lnTo>
                  <a:lnTo>
                    <a:pt x="25266" y="39439"/>
                  </a:lnTo>
                  <a:lnTo>
                    <a:pt x="25213" y="39518"/>
                  </a:lnTo>
                  <a:lnTo>
                    <a:pt x="25161" y="39597"/>
                  </a:lnTo>
                  <a:lnTo>
                    <a:pt x="25082" y="39650"/>
                  </a:lnTo>
                  <a:lnTo>
                    <a:pt x="25003" y="39702"/>
                  </a:lnTo>
                  <a:lnTo>
                    <a:pt x="24924" y="39729"/>
                  </a:lnTo>
                  <a:lnTo>
                    <a:pt x="24739" y="39729"/>
                  </a:lnTo>
                  <a:lnTo>
                    <a:pt x="24634" y="39702"/>
                  </a:lnTo>
                  <a:lnTo>
                    <a:pt x="24555" y="39650"/>
                  </a:lnTo>
                  <a:lnTo>
                    <a:pt x="24502" y="39597"/>
                  </a:lnTo>
                  <a:lnTo>
                    <a:pt x="24449" y="39518"/>
                  </a:lnTo>
                  <a:lnTo>
                    <a:pt x="24397" y="39439"/>
                  </a:lnTo>
                  <a:lnTo>
                    <a:pt x="24370" y="39360"/>
                  </a:lnTo>
                  <a:lnTo>
                    <a:pt x="24344" y="39255"/>
                  </a:lnTo>
                  <a:lnTo>
                    <a:pt x="24370" y="39176"/>
                  </a:lnTo>
                  <a:lnTo>
                    <a:pt x="24397" y="39097"/>
                  </a:lnTo>
                  <a:lnTo>
                    <a:pt x="24423" y="38991"/>
                  </a:lnTo>
                  <a:lnTo>
                    <a:pt x="24476" y="38938"/>
                  </a:lnTo>
                  <a:lnTo>
                    <a:pt x="24555" y="38886"/>
                  </a:lnTo>
                  <a:lnTo>
                    <a:pt x="24634" y="38833"/>
                  </a:lnTo>
                  <a:lnTo>
                    <a:pt x="24713" y="38807"/>
                  </a:lnTo>
                  <a:lnTo>
                    <a:pt x="24818" y="38780"/>
                  </a:lnTo>
                  <a:close/>
                  <a:moveTo>
                    <a:pt x="24713" y="38675"/>
                  </a:moveTo>
                  <a:lnTo>
                    <a:pt x="24581" y="38728"/>
                  </a:lnTo>
                  <a:lnTo>
                    <a:pt x="24476" y="38780"/>
                  </a:lnTo>
                  <a:lnTo>
                    <a:pt x="24397" y="38833"/>
                  </a:lnTo>
                  <a:lnTo>
                    <a:pt x="24318" y="38938"/>
                  </a:lnTo>
                  <a:lnTo>
                    <a:pt x="24265" y="39044"/>
                  </a:lnTo>
                  <a:lnTo>
                    <a:pt x="24239" y="39149"/>
                  </a:lnTo>
                  <a:lnTo>
                    <a:pt x="24212" y="39281"/>
                  </a:lnTo>
                  <a:lnTo>
                    <a:pt x="24239" y="39386"/>
                  </a:lnTo>
                  <a:lnTo>
                    <a:pt x="24265" y="39518"/>
                  </a:lnTo>
                  <a:lnTo>
                    <a:pt x="24318" y="39623"/>
                  </a:lnTo>
                  <a:lnTo>
                    <a:pt x="24397" y="39702"/>
                  </a:lnTo>
                  <a:lnTo>
                    <a:pt x="24476" y="39782"/>
                  </a:lnTo>
                  <a:lnTo>
                    <a:pt x="24581" y="39834"/>
                  </a:lnTo>
                  <a:lnTo>
                    <a:pt x="24686" y="39861"/>
                  </a:lnTo>
                  <a:lnTo>
                    <a:pt x="24818" y="39887"/>
                  </a:lnTo>
                  <a:lnTo>
                    <a:pt x="24818" y="39940"/>
                  </a:lnTo>
                  <a:lnTo>
                    <a:pt x="24897" y="39940"/>
                  </a:lnTo>
                  <a:lnTo>
                    <a:pt x="25003" y="39913"/>
                  </a:lnTo>
                  <a:lnTo>
                    <a:pt x="25108" y="39861"/>
                  </a:lnTo>
                  <a:lnTo>
                    <a:pt x="25213" y="39808"/>
                  </a:lnTo>
                  <a:lnTo>
                    <a:pt x="25292" y="39729"/>
                  </a:lnTo>
                  <a:lnTo>
                    <a:pt x="25371" y="39623"/>
                  </a:lnTo>
                  <a:lnTo>
                    <a:pt x="25398" y="39518"/>
                  </a:lnTo>
                  <a:lnTo>
                    <a:pt x="25424" y="39413"/>
                  </a:lnTo>
                  <a:lnTo>
                    <a:pt x="25424" y="39281"/>
                  </a:lnTo>
                  <a:lnTo>
                    <a:pt x="25424" y="39149"/>
                  </a:lnTo>
                  <a:lnTo>
                    <a:pt x="25371" y="39044"/>
                  </a:lnTo>
                  <a:lnTo>
                    <a:pt x="25319" y="38938"/>
                  </a:lnTo>
                  <a:lnTo>
                    <a:pt x="25266" y="38859"/>
                  </a:lnTo>
                  <a:lnTo>
                    <a:pt x="25161" y="38780"/>
                  </a:lnTo>
                  <a:lnTo>
                    <a:pt x="25055" y="38728"/>
                  </a:lnTo>
                  <a:lnTo>
                    <a:pt x="24950" y="38675"/>
                  </a:lnTo>
                  <a:close/>
                  <a:moveTo>
                    <a:pt x="3979" y="39176"/>
                  </a:moveTo>
                  <a:lnTo>
                    <a:pt x="4005" y="39255"/>
                  </a:lnTo>
                  <a:lnTo>
                    <a:pt x="4084" y="39255"/>
                  </a:lnTo>
                  <a:lnTo>
                    <a:pt x="4164" y="39281"/>
                  </a:lnTo>
                  <a:lnTo>
                    <a:pt x="4295" y="39360"/>
                  </a:lnTo>
                  <a:lnTo>
                    <a:pt x="4401" y="39492"/>
                  </a:lnTo>
                  <a:lnTo>
                    <a:pt x="4453" y="39571"/>
                  </a:lnTo>
                  <a:lnTo>
                    <a:pt x="4453" y="39650"/>
                  </a:lnTo>
                  <a:lnTo>
                    <a:pt x="4453" y="39755"/>
                  </a:lnTo>
                  <a:lnTo>
                    <a:pt x="4427" y="39834"/>
                  </a:lnTo>
                  <a:lnTo>
                    <a:pt x="4374" y="39913"/>
                  </a:lnTo>
                  <a:lnTo>
                    <a:pt x="4322" y="39992"/>
                  </a:lnTo>
                  <a:lnTo>
                    <a:pt x="4243" y="40045"/>
                  </a:lnTo>
                  <a:lnTo>
                    <a:pt x="4164" y="40098"/>
                  </a:lnTo>
                  <a:lnTo>
                    <a:pt x="4084" y="40124"/>
                  </a:lnTo>
                  <a:lnTo>
                    <a:pt x="3900" y="40124"/>
                  </a:lnTo>
                  <a:lnTo>
                    <a:pt x="3795" y="40098"/>
                  </a:lnTo>
                  <a:lnTo>
                    <a:pt x="3716" y="40045"/>
                  </a:lnTo>
                  <a:lnTo>
                    <a:pt x="3663" y="39992"/>
                  </a:lnTo>
                  <a:lnTo>
                    <a:pt x="3584" y="39913"/>
                  </a:lnTo>
                  <a:lnTo>
                    <a:pt x="3558" y="39834"/>
                  </a:lnTo>
                  <a:lnTo>
                    <a:pt x="3531" y="39755"/>
                  </a:lnTo>
                  <a:lnTo>
                    <a:pt x="3505" y="39650"/>
                  </a:lnTo>
                  <a:lnTo>
                    <a:pt x="3531" y="39571"/>
                  </a:lnTo>
                  <a:lnTo>
                    <a:pt x="3558" y="39465"/>
                  </a:lnTo>
                  <a:lnTo>
                    <a:pt x="3584" y="39386"/>
                  </a:lnTo>
                  <a:lnTo>
                    <a:pt x="3663" y="39334"/>
                  </a:lnTo>
                  <a:lnTo>
                    <a:pt x="3716" y="39255"/>
                  </a:lnTo>
                  <a:lnTo>
                    <a:pt x="3795" y="39228"/>
                  </a:lnTo>
                  <a:lnTo>
                    <a:pt x="3900" y="39202"/>
                  </a:lnTo>
                  <a:lnTo>
                    <a:pt x="3979" y="39176"/>
                  </a:lnTo>
                  <a:close/>
                  <a:moveTo>
                    <a:pt x="10091" y="39176"/>
                  </a:moveTo>
                  <a:lnTo>
                    <a:pt x="10091" y="39255"/>
                  </a:lnTo>
                  <a:lnTo>
                    <a:pt x="10197" y="39255"/>
                  </a:lnTo>
                  <a:lnTo>
                    <a:pt x="10276" y="39281"/>
                  </a:lnTo>
                  <a:lnTo>
                    <a:pt x="10407" y="39360"/>
                  </a:lnTo>
                  <a:lnTo>
                    <a:pt x="10513" y="39492"/>
                  </a:lnTo>
                  <a:lnTo>
                    <a:pt x="10539" y="39571"/>
                  </a:lnTo>
                  <a:lnTo>
                    <a:pt x="10565" y="39650"/>
                  </a:lnTo>
                  <a:lnTo>
                    <a:pt x="10565" y="39676"/>
                  </a:lnTo>
                  <a:lnTo>
                    <a:pt x="10565" y="39755"/>
                  </a:lnTo>
                  <a:lnTo>
                    <a:pt x="10513" y="39861"/>
                  </a:lnTo>
                  <a:lnTo>
                    <a:pt x="10486" y="39940"/>
                  </a:lnTo>
                  <a:lnTo>
                    <a:pt x="10434" y="39992"/>
                  </a:lnTo>
                  <a:lnTo>
                    <a:pt x="10355" y="40045"/>
                  </a:lnTo>
                  <a:lnTo>
                    <a:pt x="10276" y="40098"/>
                  </a:lnTo>
                  <a:lnTo>
                    <a:pt x="10170" y="40124"/>
                  </a:lnTo>
                  <a:lnTo>
                    <a:pt x="9986" y="40124"/>
                  </a:lnTo>
                  <a:lnTo>
                    <a:pt x="9907" y="40098"/>
                  </a:lnTo>
                  <a:lnTo>
                    <a:pt x="9828" y="40045"/>
                  </a:lnTo>
                  <a:lnTo>
                    <a:pt x="9749" y="39992"/>
                  </a:lnTo>
                  <a:lnTo>
                    <a:pt x="9696" y="39913"/>
                  </a:lnTo>
                  <a:lnTo>
                    <a:pt x="9643" y="39834"/>
                  </a:lnTo>
                  <a:lnTo>
                    <a:pt x="9617" y="39755"/>
                  </a:lnTo>
                  <a:lnTo>
                    <a:pt x="9617" y="39650"/>
                  </a:lnTo>
                  <a:lnTo>
                    <a:pt x="9617" y="39571"/>
                  </a:lnTo>
                  <a:lnTo>
                    <a:pt x="9643" y="39465"/>
                  </a:lnTo>
                  <a:lnTo>
                    <a:pt x="9696" y="39386"/>
                  </a:lnTo>
                  <a:lnTo>
                    <a:pt x="9749" y="39334"/>
                  </a:lnTo>
                  <a:lnTo>
                    <a:pt x="9828" y="39255"/>
                  </a:lnTo>
                  <a:lnTo>
                    <a:pt x="9907" y="39228"/>
                  </a:lnTo>
                  <a:lnTo>
                    <a:pt x="10012" y="39202"/>
                  </a:lnTo>
                  <a:lnTo>
                    <a:pt x="10091" y="39176"/>
                  </a:lnTo>
                  <a:close/>
                  <a:moveTo>
                    <a:pt x="18205" y="39360"/>
                  </a:moveTo>
                  <a:lnTo>
                    <a:pt x="18205" y="39413"/>
                  </a:lnTo>
                  <a:lnTo>
                    <a:pt x="18285" y="39413"/>
                  </a:lnTo>
                  <a:lnTo>
                    <a:pt x="18390" y="39439"/>
                  </a:lnTo>
                  <a:lnTo>
                    <a:pt x="18522" y="39518"/>
                  </a:lnTo>
                  <a:lnTo>
                    <a:pt x="18627" y="39676"/>
                  </a:lnTo>
                  <a:lnTo>
                    <a:pt x="18653" y="39755"/>
                  </a:lnTo>
                  <a:lnTo>
                    <a:pt x="18680" y="39834"/>
                  </a:lnTo>
                  <a:lnTo>
                    <a:pt x="18653" y="39913"/>
                  </a:lnTo>
                  <a:lnTo>
                    <a:pt x="18627" y="40019"/>
                  </a:lnTo>
                  <a:lnTo>
                    <a:pt x="18601" y="40098"/>
                  </a:lnTo>
                  <a:lnTo>
                    <a:pt x="18548" y="40150"/>
                  </a:lnTo>
                  <a:lnTo>
                    <a:pt x="18469" y="40229"/>
                  </a:lnTo>
                  <a:lnTo>
                    <a:pt x="18390" y="40256"/>
                  </a:lnTo>
                  <a:lnTo>
                    <a:pt x="18311" y="40282"/>
                  </a:lnTo>
                  <a:lnTo>
                    <a:pt x="18205" y="40308"/>
                  </a:lnTo>
                  <a:lnTo>
                    <a:pt x="18100" y="40282"/>
                  </a:lnTo>
                  <a:lnTo>
                    <a:pt x="18021" y="40256"/>
                  </a:lnTo>
                  <a:lnTo>
                    <a:pt x="17942" y="40229"/>
                  </a:lnTo>
                  <a:lnTo>
                    <a:pt x="17863" y="40150"/>
                  </a:lnTo>
                  <a:lnTo>
                    <a:pt x="17810" y="40098"/>
                  </a:lnTo>
                  <a:lnTo>
                    <a:pt x="17784" y="40019"/>
                  </a:lnTo>
                  <a:lnTo>
                    <a:pt x="17731" y="39913"/>
                  </a:lnTo>
                  <a:lnTo>
                    <a:pt x="17731" y="39834"/>
                  </a:lnTo>
                  <a:lnTo>
                    <a:pt x="17731" y="39729"/>
                  </a:lnTo>
                  <a:lnTo>
                    <a:pt x="17784" y="39650"/>
                  </a:lnTo>
                  <a:lnTo>
                    <a:pt x="17810" y="39571"/>
                  </a:lnTo>
                  <a:lnTo>
                    <a:pt x="17863" y="39492"/>
                  </a:lnTo>
                  <a:lnTo>
                    <a:pt x="17942" y="39439"/>
                  </a:lnTo>
                  <a:lnTo>
                    <a:pt x="18021" y="39386"/>
                  </a:lnTo>
                  <a:lnTo>
                    <a:pt x="18100" y="39360"/>
                  </a:lnTo>
                  <a:close/>
                  <a:moveTo>
                    <a:pt x="3979" y="39044"/>
                  </a:moveTo>
                  <a:lnTo>
                    <a:pt x="3874" y="39070"/>
                  </a:lnTo>
                  <a:lnTo>
                    <a:pt x="3742" y="39097"/>
                  </a:lnTo>
                  <a:lnTo>
                    <a:pt x="3637" y="39149"/>
                  </a:lnTo>
                  <a:lnTo>
                    <a:pt x="3558" y="39228"/>
                  </a:lnTo>
                  <a:lnTo>
                    <a:pt x="3479" y="39334"/>
                  </a:lnTo>
                  <a:lnTo>
                    <a:pt x="3426" y="39439"/>
                  </a:lnTo>
                  <a:lnTo>
                    <a:pt x="3399" y="39544"/>
                  </a:lnTo>
                  <a:lnTo>
                    <a:pt x="3373" y="39676"/>
                  </a:lnTo>
                  <a:lnTo>
                    <a:pt x="3399" y="39782"/>
                  </a:lnTo>
                  <a:lnTo>
                    <a:pt x="3426" y="39913"/>
                  </a:lnTo>
                  <a:lnTo>
                    <a:pt x="3479" y="40019"/>
                  </a:lnTo>
                  <a:lnTo>
                    <a:pt x="3558" y="40098"/>
                  </a:lnTo>
                  <a:lnTo>
                    <a:pt x="3637" y="40177"/>
                  </a:lnTo>
                  <a:lnTo>
                    <a:pt x="3742" y="40229"/>
                  </a:lnTo>
                  <a:lnTo>
                    <a:pt x="3874" y="40256"/>
                  </a:lnTo>
                  <a:lnTo>
                    <a:pt x="3979" y="40282"/>
                  </a:lnTo>
                  <a:lnTo>
                    <a:pt x="4005" y="40335"/>
                  </a:lnTo>
                  <a:lnTo>
                    <a:pt x="4058" y="40335"/>
                  </a:lnTo>
                  <a:lnTo>
                    <a:pt x="4164" y="40308"/>
                  </a:lnTo>
                  <a:lnTo>
                    <a:pt x="4269" y="40256"/>
                  </a:lnTo>
                  <a:lnTo>
                    <a:pt x="4374" y="40203"/>
                  </a:lnTo>
                  <a:lnTo>
                    <a:pt x="4453" y="40124"/>
                  </a:lnTo>
                  <a:lnTo>
                    <a:pt x="4532" y="40019"/>
                  </a:lnTo>
                  <a:lnTo>
                    <a:pt x="4585" y="39913"/>
                  </a:lnTo>
                  <a:lnTo>
                    <a:pt x="4611" y="39782"/>
                  </a:lnTo>
                  <a:lnTo>
                    <a:pt x="4611" y="39676"/>
                  </a:lnTo>
                  <a:lnTo>
                    <a:pt x="4585" y="39544"/>
                  </a:lnTo>
                  <a:lnTo>
                    <a:pt x="4559" y="39439"/>
                  </a:lnTo>
                  <a:lnTo>
                    <a:pt x="4506" y="39334"/>
                  </a:lnTo>
                  <a:lnTo>
                    <a:pt x="4427" y="39228"/>
                  </a:lnTo>
                  <a:lnTo>
                    <a:pt x="4322" y="39149"/>
                  </a:lnTo>
                  <a:lnTo>
                    <a:pt x="4216" y="39097"/>
                  </a:lnTo>
                  <a:lnTo>
                    <a:pt x="4111" y="39070"/>
                  </a:lnTo>
                  <a:lnTo>
                    <a:pt x="3979" y="39044"/>
                  </a:lnTo>
                  <a:close/>
                  <a:moveTo>
                    <a:pt x="10091" y="39044"/>
                  </a:moveTo>
                  <a:lnTo>
                    <a:pt x="9959" y="39070"/>
                  </a:lnTo>
                  <a:lnTo>
                    <a:pt x="9854" y="39097"/>
                  </a:lnTo>
                  <a:lnTo>
                    <a:pt x="9749" y="39149"/>
                  </a:lnTo>
                  <a:lnTo>
                    <a:pt x="9643" y="39228"/>
                  </a:lnTo>
                  <a:lnTo>
                    <a:pt x="9591" y="39334"/>
                  </a:lnTo>
                  <a:lnTo>
                    <a:pt x="9512" y="39439"/>
                  </a:lnTo>
                  <a:lnTo>
                    <a:pt x="9485" y="39544"/>
                  </a:lnTo>
                  <a:lnTo>
                    <a:pt x="9485" y="39676"/>
                  </a:lnTo>
                  <a:lnTo>
                    <a:pt x="9485" y="39782"/>
                  </a:lnTo>
                  <a:lnTo>
                    <a:pt x="9538" y="39913"/>
                  </a:lnTo>
                  <a:lnTo>
                    <a:pt x="9591" y="40019"/>
                  </a:lnTo>
                  <a:lnTo>
                    <a:pt x="9670" y="40098"/>
                  </a:lnTo>
                  <a:lnTo>
                    <a:pt x="9749" y="40177"/>
                  </a:lnTo>
                  <a:lnTo>
                    <a:pt x="9854" y="40229"/>
                  </a:lnTo>
                  <a:lnTo>
                    <a:pt x="9959" y="40256"/>
                  </a:lnTo>
                  <a:lnTo>
                    <a:pt x="10091" y="40282"/>
                  </a:lnTo>
                  <a:lnTo>
                    <a:pt x="10091" y="40335"/>
                  </a:lnTo>
                  <a:lnTo>
                    <a:pt x="10144" y="40335"/>
                  </a:lnTo>
                  <a:lnTo>
                    <a:pt x="10276" y="40308"/>
                  </a:lnTo>
                  <a:lnTo>
                    <a:pt x="10381" y="40256"/>
                  </a:lnTo>
                  <a:lnTo>
                    <a:pt x="10486" y="40203"/>
                  </a:lnTo>
                  <a:lnTo>
                    <a:pt x="10565" y="40124"/>
                  </a:lnTo>
                  <a:lnTo>
                    <a:pt x="10618" y="40019"/>
                  </a:lnTo>
                  <a:lnTo>
                    <a:pt x="10671" y="39913"/>
                  </a:lnTo>
                  <a:lnTo>
                    <a:pt x="10697" y="39782"/>
                  </a:lnTo>
                  <a:lnTo>
                    <a:pt x="10697" y="39676"/>
                  </a:lnTo>
                  <a:lnTo>
                    <a:pt x="10697" y="39650"/>
                  </a:lnTo>
                  <a:lnTo>
                    <a:pt x="10697" y="39544"/>
                  </a:lnTo>
                  <a:lnTo>
                    <a:pt x="10644" y="39413"/>
                  </a:lnTo>
                  <a:lnTo>
                    <a:pt x="10592" y="39307"/>
                  </a:lnTo>
                  <a:lnTo>
                    <a:pt x="10513" y="39228"/>
                  </a:lnTo>
                  <a:lnTo>
                    <a:pt x="10434" y="39149"/>
                  </a:lnTo>
                  <a:lnTo>
                    <a:pt x="10328" y="39097"/>
                  </a:lnTo>
                  <a:lnTo>
                    <a:pt x="10197" y="39070"/>
                  </a:lnTo>
                  <a:lnTo>
                    <a:pt x="10091" y="39044"/>
                  </a:lnTo>
                  <a:close/>
                  <a:moveTo>
                    <a:pt x="18205" y="39228"/>
                  </a:moveTo>
                  <a:lnTo>
                    <a:pt x="18074" y="39255"/>
                  </a:lnTo>
                  <a:lnTo>
                    <a:pt x="17968" y="39281"/>
                  </a:lnTo>
                  <a:lnTo>
                    <a:pt x="17863" y="39334"/>
                  </a:lnTo>
                  <a:lnTo>
                    <a:pt x="17784" y="39413"/>
                  </a:lnTo>
                  <a:lnTo>
                    <a:pt x="17705" y="39518"/>
                  </a:lnTo>
                  <a:lnTo>
                    <a:pt x="17652" y="39623"/>
                  </a:lnTo>
                  <a:lnTo>
                    <a:pt x="17600" y="39729"/>
                  </a:lnTo>
                  <a:lnTo>
                    <a:pt x="17600" y="39834"/>
                  </a:lnTo>
                  <a:lnTo>
                    <a:pt x="17600" y="39966"/>
                  </a:lnTo>
                  <a:lnTo>
                    <a:pt x="17652" y="40071"/>
                  </a:lnTo>
                  <a:lnTo>
                    <a:pt x="17705" y="40177"/>
                  </a:lnTo>
                  <a:lnTo>
                    <a:pt x="17784" y="40282"/>
                  </a:lnTo>
                  <a:lnTo>
                    <a:pt x="17863" y="40361"/>
                  </a:lnTo>
                  <a:lnTo>
                    <a:pt x="17968" y="40414"/>
                  </a:lnTo>
                  <a:lnTo>
                    <a:pt x="18074" y="40440"/>
                  </a:lnTo>
                  <a:lnTo>
                    <a:pt x="18205" y="40440"/>
                  </a:lnTo>
                  <a:lnTo>
                    <a:pt x="18205" y="40493"/>
                  </a:lnTo>
                  <a:lnTo>
                    <a:pt x="18232" y="40493"/>
                  </a:lnTo>
                  <a:lnTo>
                    <a:pt x="18364" y="40466"/>
                  </a:lnTo>
                  <a:lnTo>
                    <a:pt x="18469" y="40414"/>
                  </a:lnTo>
                  <a:lnTo>
                    <a:pt x="18574" y="40361"/>
                  </a:lnTo>
                  <a:lnTo>
                    <a:pt x="18653" y="40282"/>
                  </a:lnTo>
                  <a:lnTo>
                    <a:pt x="18732" y="40203"/>
                  </a:lnTo>
                  <a:lnTo>
                    <a:pt x="18785" y="40071"/>
                  </a:lnTo>
                  <a:lnTo>
                    <a:pt x="18811" y="39966"/>
                  </a:lnTo>
                  <a:lnTo>
                    <a:pt x="18811" y="39834"/>
                  </a:lnTo>
                  <a:lnTo>
                    <a:pt x="18811" y="39729"/>
                  </a:lnTo>
                  <a:lnTo>
                    <a:pt x="18759" y="39623"/>
                  </a:lnTo>
                  <a:lnTo>
                    <a:pt x="18706" y="39518"/>
                  </a:lnTo>
                  <a:lnTo>
                    <a:pt x="18627" y="39413"/>
                  </a:lnTo>
                  <a:lnTo>
                    <a:pt x="18548" y="39334"/>
                  </a:lnTo>
                  <a:lnTo>
                    <a:pt x="18443" y="39281"/>
                  </a:lnTo>
                  <a:lnTo>
                    <a:pt x="18337" y="39255"/>
                  </a:lnTo>
                  <a:lnTo>
                    <a:pt x="18205" y="39228"/>
                  </a:lnTo>
                  <a:close/>
                  <a:moveTo>
                    <a:pt x="28586" y="40835"/>
                  </a:moveTo>
                  <a:lnTo>
                    <a:pt x="28586" y="40862"/>
                  </a:lnTo>
                  <a:lnTo>
                    <a:pt x="28665" y="40888"/>
                  </a:lnTo>
                  <a:lnTo>
                    <a:pt x="28744" y="40888"/>
                  </a:lnTo>
                  <a:lnTo>
                    <a:pt x="28823" y="40941"/>
                  </a:lnTo>
                  <a:lnTo>
                    <a:pt x="28902" y="40993"/>
                  </a:lnTo>
                  <a:lnTo>
                    <a:pt x="28954" y="41046"/>
                  </a:lnTo>
                  <a:lnTo>
                    <a:pt x="29007" y="41125"/>
                  </a:lnTo>
                  <a:lnTo>
                    <a:pt x="29033" y="41204"/>
                  </a:lnTo>
                  <a:lnTo>
                    <a:pt x="29060" y="41310"/>
                  </a:lnTo>
                  <a:lnTo>
                    <a:pt x="29033" y="41415"/>
                  </a:lnTo>
                  <a:lnTo>
                    <a:pt x="29007" y="41494"/>
                  </a:lnTo>
                  <a:lnTo>
                    <a:pt x="28954" y="41573"/>
                  </a:lnTo>
                  <a:lnTo>
                    <a:pt x="28902" y="41652"/>
                  </a:lnTo>
                  <a:lnTo>
                    <a:pt x="28823" y="41705"/>
                  </a:lnTo>
                  <a:lnTo>
                    <a:pt x="28744" y="41757"/>
                  </a:lnTo>
                  <a:lnTo>
                    <a:pt x="28665" y="41784"/>
                  </a:lnTo>
                  <a:lnTo>
                    <a:pt x="28480" y="41784"/>
                  </a:lnTo>
                  <a:lnTo>
                    <a:pt x="28375" y="41757"/>
                  </a:lnTo>
                  <a:lnTo>
                    <a:pt x="28296" y="41705"/>
                  </a:lnTo>
                  <a:lnTo>
                    <a:pt x="28243" y="41652"/>
                  </a:lnTo>
                  <a:lnTo>
                    <a:pt x="28190" y="41573"/>
                  </a:lnTo>
                  <a:lnTo>
                    <a:pt x="28138" y="41494"/>
                  </a:lnTo>
                  <a:lnTo>
                    <a:pt x="28111" y="41389"/>
                  </a:lnTo>
                  <a:lnTo>
                    <a:pt x="28111" y="41310"/>
                  </a:lnTo>
                  <a:lnTo>
                    <a:pt x="28111" y="41204"/>
                  </a:lnTo>
                  <a:lnTo>
                    <a:pt x="28138" y="41125"/>
                  </a:lnTo>
                  <a:lnTo>
                    <a:pt x="28190" y="41046"/>
                  </a:lnTo>
                  <a:lnTo>
                    <a:pt x="28243" y="40967"/>
                  </a:lnTo>
                  <a:lnTo>
                    <a:pt x="28322" y="40914"/>
                  </a:lnTo>
                  <a:lnTo>
                    <a:pt x="28401" y="40862"/>
                  </a:lnTo>
                  <a:lnTo>
                    <a:pt x="28480" y="40835"/>
                  </a:lnTo>
                  <a:close/>
                  <a:moveTo>
                    <a:pt x="28559" y="40704"/>
                  </a:moveTo>
                  <a:lnTo>
                    <a:pt x="28454" y="40730"/>
                  </a:lnTo>
                  <a:lnTo>
                    <a:pt x="28322" y="40756"/>
                  </a:lnTo>
                  <a:lnTo>
                    <a:pt x="28217" y="40809"/>
                  </a:lnTo>
                  <a:lnTo>
                    <a:pt x="28138" y="40888"/>
                  </a:lnTo>
                  <a:lnTo>
                    <a:pt x="28059" y="40967"/>
                  </a:lnTo>
                  <a:lnTo>
                    <a:pt x="28006" y="41072"/>
                  </a:lnTo>
                  <a:lnTo>
                    <a:pt x="27980" y="41204"/>
                  </a:lnTo>
                  <a:lnTo>
                    <a:pt x="27953" y="41310"/>
                  </a:lnTo>
                  <a:lnTo>
                    <a:pt x="27980" y="41441"/>
                  </a:lnTo>
                  <a:lnTo>
                    <a:pt x="28006" y="41547"/>
                  </a:lnTo>
                  <a:lnTo>
                    <a:pt x="28059" y="41652"/>
                  </a:lnTo>
                  <a:lnTo>
                    <a:pt x="28138" y="41757"/>
                  </a:lnTo>
                  <a:lnTo>
                    <a:pt x="28243" y="41836"/>
                  </a:lnTo>
                  <a:lnTo>
                    <a:pt x="28348" y="41889"/>
                  </a:lnTo>
                  <a:lnTo>
                    <a:pt x="28454" y="41915"/>
                  </a:lnTo>
                  <a:lnTo>
                    <a:pt x="28586" y="41915"/>
                  </a:lnTo>
                  <a:lnTo>
                    <a:pt x="28586" y="41942"/>
                  </a:lnTo>
                  <a:lnTo>
                    <a:pt x="28717" y="41942"/>
                  </a:lnTo>
                  <a:lnTo>
                    <a:pt x="28823" y="41889"/>
                  </a:lnTo>
                  <a:lnTo>
                    <a:pt x="28928" y="41836"/>
                  </a:lnTo>
                  <a:lnTo>
                    <a:pt x="29033" y="41757"/>
                  </a:lnTo>
                  <a:lnTo>
                    <a:pt x="29086" y="41652"/>
                  </a:lnTo>
                  <a:lnTo>
                    <a:pt x="29139" y="41547"/>
                  </a:lnTo>
                  <a:lnTo>
                    <a:pt x="29165" y="41441"/>
                  </a:lnTo>
                  <a:lnTo>
                    <a:pt x="29191" y="41310"/>
                  </a:lnTo>
                  <a:lnTo>
                    <a:pt x="29165" y="41178"/>
                  </a:lnTo>
                  <a:lnTo>
                    <a:pt x="29139" y="41072"/>
                  </a:lnTo>
                  <a:lnTo>
                    <a:pt x="29086" y="40967"/>
                  </a:lnTo>
                  <a:lnTo>
                    <a:pt x="29007" y="40888"/>
                  </a:lnTo>
                  <a:lnTo>
                    <a:pt x="28902" y="40809"/>
                  </a:lnTo>
                  <a:lnTo>
                    <a:pt x="28796" y="40756"/>
                  </a:lnTo>
                  <a:lnTo>
                    <a:pt x="28691" y="40704"/>
                  </a:lnTo>
                  <a:close/>
                  <a:moveTo>
                    <a:pt x="6851" y="41389"/>
                  </a:moveTo>
                  <a:lnTo>
                    <a:pt x="6851" y="41415"/>
                  </a:lnTo>
                  <a:lnTo>
                    <a:pt x="6930" y="41415"/>
                  </a:lnTo>
                  <a:lnTo>
                    <a:pt x="7035" y="41441"/>
                  </a:lnTo>
                  <a:lnTo>
                    <a:pt x="7088" y="41494"/>
                  </a:lnTo>
                  <a:lnTo>
                    <a:pt x="7167" y="41547"/>
                  </a:lnTo>
                  <a:lnTo>
                    <a:pt x="7220" y="41599"/>
                  </a:lnTo>
                  <a:lnTo>
                    <a:pt x="7272" y="41678"/>
                  </a:lnTo>
                  <a:lnTo>
                    <a:pt x="7299" y="41757"/>
                  </a:lnTo>
                  <a:lnTo>
                    <a:pt x="7325" y="41863"/>
                  </a:lnTo>
                  <a:lnTo>
                    <a:pt x="7299" y="41942"/>
                  </a:lnTo>
                  <a:lnTo>
                    <a:pt x="7272" y="42021"/>
                  </a:lnTo>
                  <a:lnTo>
                    <a:pt x="7246" y="42100"/>
                  </a:lnTo>
                  <a:lnTo>
                    <a:pt x="7167" y="42179"/>
                  </a:lnTo>
                  <a:lnTo>
                    <a:pt x="7114" y="42232"/>
                  </a:lnTo>
                  <a:lnTo>
                    <a:pt x="7035" y="42284"/>
                  </a:lnTo>
                  <a:lnTo>
                    <a:pt x="6930" y="42311"/>
                  </a:lnTo>
                  <a:lnTo>
                    <a:pt x="6745" y="42311"/>
                  </a:lnTo>
                  <a:lnTo>
                    <a:pt x="6666" y="42284"/>
                  </a:lnTo>
                  <a:lnTo>
                    <a:pt x="6587" y="42232"/>
                  </a:lnTo>
                  <a:lnTo>
                    <a:pt x="6508" y="42179"/>
                  </a:lnTo>
                  <a:lnTo>
                    <a:pt x="6456" y="42100"/>
                  </a:lnTo>
                  <a:lnTo>
                    <a:pt x="6403" y="42021"/>
                  </a:lnTo>
                  <a:lnTo>
                    <a:pt x="6377" y="41942"/>
                  </a:lnTo>
                  <a:lnTo>
                    <a:pt x="6377" y="41863"/>
                  </a:lnTo>
                  <a:lnTo>
                    <a:pt x="6377" y="41757"/>
                  </a:lnTo>
                  <a:lnTo>
                    <a:pt x="6403" y="41678"/>
                  </a:lnTo>
                  <a:lnTo>
                    <a:pt x="6456" y="41599"/>
                  </a:lnTo>
                  <a:lnTo>
                    <a:pt x="6508" y="41520"/>
                  </a:lnTo>
                  <a:lnTo>
                    <a:pt x="6587" y="41468"/>
                  </a:lnTo>
                  <a:lnTo>
                    <a:pt x="6666" y="41415"/>
                  </a:lnTo>
                  <a:lnTo>
                    <a:pt x="6745" y="41389"/>
                  </a:lnTo>
                  <a:close/>
                  <a:moveTo>
                    <a:pt x="1266" y="41520"/>
                  </a:moveTo>
                  <a:lnTo>
                    <a:pt x="1345" y="41547"/>
                  </a:lnTo>
                  <a:lnTo>
                    <a:pt x="1450" y="41573"/>
                  </a:lnTo>
                  <a:lnTo>
                    <a:pt x="1529" y="41599"/>
                  </a:lnTo>
                  <a:lnTo>
                    <a:pt x="1582" y="41678"/>
                  </a:lnTo>
                  <a:lnTo>
                    <a:pt x="1661" y="41731"/>
                  </a:lnTo>
                  <a:lnTo>
                    <a:pt x="1687" y="41810"/>
                  </a:lnTo>
                  <a:lnTo>
                    <a:pt x="1713" y="41915"/>
                  </a:lnTo>
                  <a:lnTo>
                    <a:pt x="1740" y="41995"/>
                  </a:lnTo>
                  <a:lnTo>
                    <a:pt x="1713" y="42100"/>
                  </a:lnTo>
                  <a:lnTo>
                    <a:pt x="1687" y="42179"/>
                  </a:lnTo>
                  <a:lnTo>
                    <a:pt x="1661" y="42258"/>
                  </a:lnTo>
                  <a:lnTo>
                    <a:pt x="1582" y="42337"/>
                  </a:lnTo>
                  <a:lnTo>
                    <a:pt x="1529" y="42390"/>
                  </a:lnTo>
                  <a:lnTo>
                    <a:pt x="1450" y="42416"/>
                  </a:lnTo>
                  <a:lnTo>
                    <a:pt x="1371" y="42469"/>
                  </a:lnTo>
                  <a:lnTo>
                    <a:pt x="1160" y="42469"/>
                  </a:lnTo>
                  <a:lnTo>
                    <a:pt x="1081" y="42442"/>
                  </a:lnTo>
                  <a:lnTo>
                    <a:pt x="1002" y="42390"/>
                  </a:lnTo>
                  <a:lnTo>
                    <a:pt x="923" y="42337"/>
                  </a:lnTo>
                  <a:lnTo>
                    <a:pt x="870" y="42258"/>
                  </a:lnTo>
                  <a:lnTo>
                    <a:pt x="818" y="42179"/>
                  </a:lnTo>
                  <a:lnTo>
                    <a:pt x="791" y="42100"/>
                  </a:lnTo>
                  <a:lnTo>
                    <a:pt x="791" y="41995"/>
                  </a:lnTo>
                  <a:lnTo>
                    <a:pt x="791" y="41915"/>
                  </a:lnTo>
                  <a:lnTo>
                    <a:pt x="818" y="41810"/>
                  </a:lnTo>
                  <a:lnTo>
                    <a:pt x="870" y="41731"/>
                  </a:lnTo>
                  <a:lnTo>
                    <a:pt x="923" y="41678"/>
                  </a:lnTo>
                  <a:lnTo>
                    <a:pt x="1002" y="41599"/>
                  </a:lnTo>
                  <a:lnTo>
                    <a:pt x="1081" y="41573"/>
                  </a:lnTo>
                  <a:lnTo>
                    <a:pt x="1160" y="41547"/>
                  </a:lnTo>
                  <a:lnTo>
                    <a:pt x="1266" y="41520"/>
                  </a:lnTo>
                  <a:close/>
                  <a:moveTo>
                    <a:pt x="6851" y="41257"/>
                  </a:moveTo>
                  <a:lnTo>
                    <a:pt x="6719" y="41283"/>
                  </a:lnTo>
                  <a:lnTo>
                    <a:pt x="6614" y="41310"/>
                  </a:lnTo>
                  <a:lnTo>
                    <a:pt x="6508" y="41362"/>
                  </a:lnTo>
                  <a:lnTo>
                    <a:pt x="6429" y="41441"/>
                  </a:lnTo>
                  <a:lnTo>
                    <a:pt x="6350" y="41520"/>
                  </a:lnTo>
                  <a:lnTo>
                    <a:pt x="6297" y="41626"/>
                  </a:lnTo>
                  <a:lnTo>
                    <a:pt x="6245" y="41757"/>
                  </a:lnTo>
                  <a:lnTo>
                    <a:pt x="6245" y="41863"/>
                  </a:lnTo>
                  <a:lnTo>
                    <a:pt x="6245" y="41995"/>
                  </a:lnTo>
                  <a:lnTo>
                    <a:pt x="6297" y="42100"/>
                  </a:lnTo>
                  <a:lnTo>
                    <a:pt x="6350" y="42205"/>
                  </a:lnTo>
                  <a:lnTo>
                    <a:pt x="6429" y="42284"/>
                  </a:lnTo>
                  <a:lnTo>
                    <a:pt x="6508" y="42363"/>
                  </a:lnTo>
                  <a:lnTo>
                    <a:pt x="6614" y="42416"/>
                  </a:lnTo>
                  <a:lnTo>
                    <a:pt x="6719" y="42469"/>
                  </a:lnTo>
                  <a:lnTo>
                    <a:pt x="6851" y="42469"/>
                  </a:lnTo>
                  <a:lnTo>
                    <a:pt x="6851" y="42495"/>
                  </a:lnTo>
                  <a:lnTo>
                    <a:pt x="6956" y="42469"/>
                  </a:lnTo>
                  <a:lnTo>
                    <a:pt x="7088" y="42442"/>
                  </a:lnTo>
                  <a:lnTo>
                    <a:pt x="7193" y="42363"/>
                  </a:lnTo>
                  <a:lnTo>
                    <a:pt x="7272" y="42311"/>
                  </a:lnTo>
                  <a:lnTo>
                    <a:pt x="7351" y="42205"/>
                  </a:lnTo>
                  <a:lnTo>
                    <a:pt x="7404" y="42100"/>
                  </a:lnTo>
                  <a:lnTo>
                    <a:pt x="7430" y="41995"/>
                  </a:lnTo>
                  <a:lnTo>
                    <a:pt x="7457" y="41863"/>
                  </a:lnTo>
                  <a:lnTo>
                    <a:pt x="7430" y="41757"/>
                  </a:lnTo>
                  <a:lnTo>
                    <a:pt x="7404" y="41626"/>
                  </a:lnTo>
                  <a:lnTo>
                    <a:pt x="7351" y="41520"/>
                  </a:lnTo>
                  <a:lnTo>
                    <a:pt x="7272" y="41441"/>
                  </a:lnTo>
                  <a:lnTo>
                    <a:pt x="7193" y="41362"/>
                  </a:lnTo>
                  <a:lnTo>
                    <a:pt x="7088" y="41310"/>
                  </a:lnTo>
                  <a:lnTo>
                    <a:pt x="6956" y="41283"/>
                  </a:lnTo>
                  <a:lnTo>
                    <a:pt x="6851" y="41257"/>
                  </a:lnTo>
                  <a:close/>
                  <a:moveTo>
                    <a:pt x="14069" y="41599"/>
                  </a:moveTo>
                  <a:lnTo>
                    <a:pt x="14069" y="41652"/>
                  </a:lnTo>
                  <a:lnTo>
                    <a:pt x="14148" y="41652"/>
                  </a:lnTo>
                  <a:lnTo>
                    <a:pt x="14227" y="41678"/>
                  </a:lnTo>
                  <a:lnTo>
                    <a:pt x="14306" y="41705"/>
                  </a:lnTo>
                  <a:lnTo>
                    <a:pt x="14385" y="41757"/>
                  </a:lnTo>
                  <a:lnTo>
                    <a:pt x="14438" y="41836"/>
                  </a:lnTo>
                  <a:lnTo>
                    <a:pt x="14491" y="41915"/>
                  </a:lnTo>
                  <a:lnTo>
                    <a:pt x="14517" y="41995"/>
                  </a:lnTo>
                  <a:lnTo>
                    <a:pt x="14517" y="42074"/>
                  </a:lnTo>
                  <a:lnTo>
                    <a:pt x="14517" y="42100"/>
                  </a:lnTo>
                  <a:lnTo>
                    <a:pt x="14517" y="42179"/>
                  </a:lnTo>
                  <a:lnTo>
                    <a:pt x="14491" y="42284"/>
                  </a:lnTo>
                  <a:lnTo>
                    <a:pt x="14438" y="42363"/>
                  </a:lnTo>
                  <a:lnTo>
                    <a:pt x="14385" y="42416"/>
                  </a:lnTo>
                  <a:lnTo>
                    <a:pt x="14306" y="42495"/>
                  </a:lnTo>
                  <a:lnTo>
                    <a:pt x="14227" y="42521"/>
                  </a:lnTo>
                  <a:lnTo>
                    <a:pt x="14148" y="42548"/>
                  </a:lnTo>
                  <a:lnTo>
                    <a:pt x="13964" y="42548"/>
                  </a:lnTo>
                  <a:lnTo>
                    <a:pt x="13859" y="42521"/>
                  </a:lnTo>
                  <a:lnTo>
                    <a:pt x="13780" y="42469"/>
                  </a:lnTo>
                  <a:lnTo>
                    <a:pt x="13727" y="42416"/>
                  </a:lnTo>
                  <a:lnTo>
                    <a:pt x="13648" y="42337"/>
                  </a:lnTo>
                  <a:lnTo>
                    <a:pt x="13621" y="42258"/>
                  </a:lnTo>
                  <a:lnTo>
                    <a:pt x="13595" y="42179"/>
                  </a:lnTo>
                  <a:lnTo>
                    <a:pt x="13569" y="42074"/>
                  </a:lnTo>
                  <a:lnTo>
                    <a:pt x="13595" y="41995"/>
                  </a:lnTo>
                  <a:lnTo>
                    <a:pt x="13621" y="41889"/>
                  </a:lnTo>
                  <a:lnTo>
                    <a:pt x="13674" y="41810"/>
                  </a:lnTo>
                  <a:lnTo>
                    <a:pt x="13727" y="41757"/>
                  </a:lnTo>
                  <a:lnTo>
                    <a:pt x="13806" y="41678"/>
                  </a:lnTo>
                  <a:lnTo>
                    <a:pt x="13885" y="41652"/>
                  </a:lnTo>
                  <a:lnTo>
                    <a:pt x="13964" y="41626"/>
                  </a:lnTo>
                  <a:lnTo>
                    <a:pt x="14069" y="41599"/>
                  </a:lnTo>
                  <a:close/>
                  <a:moveTo>
                    <a:pt x="1134" y="41415"/>
                  </a:moveTo>
                  <a:lnTo>
                    <a:pt x="1028" y="41441"/>
                  </a:lnTo>
                  <a:lnTo>
                    <a:pt x="923" y="41520"/>
                  </a:lnTo>
                  <a:lnTo>
                    <a:pt x="844" y="41573"/>
                  </a:lnTo>
                  <a:lnTo>
                    <a:pt x="765" y="41678"/>
                  </a:lnTo>
                  <a:lnTo>
                    <a:pt x="712" y="41784"/>
                  </a:lnTo>
                  <a:lnTo>
                    <a:pt x="660" y="41889"/>
                  </a:lnTo>
                  <a:lnTo>
                    <a:pt x="660" y="42021"/>
                  </a:lnTo>
                  <a:lnTo>
                    <a:pt x="660" y="42126"/>
                  </a:lnTo>
                  <a:lnTo>
                    <a:pt x="686" y="42258"/>
                  </a:lnTo>
                  <a:lnTo>
                    <a:pt x="765" y="42337"/>
                  </a:lnTo>
                  <a:lnTo>
                    <a:pt x="818" y="42442"/>
                  </a:lnTo>
                  <a:lnTo>
                    <a:pt x="923" y="42521"/>
                  </a:lnTo>
                  <a:lnTo>
                    <a:pt x="1028" y="42574"/>
                  </a:lnTo>
                  <a:lnTo>
                    <a:pt x="1134" y="42600"/>
                  </a:lnTo>
                  <a:lnTo>
                    <a:pt x="1266" y="42627"/>
                  </a:lnTo>
                  <a:lnTo>
                    <a:pt x="1371" y="42600"/>
                  </a:lnTo>
                  <a:lnTo>
                    <a:pt x="1503" y="42574"/>
                  </a:lnTo>
                  <a:lnTo>
                    <a:pt x="1608" y="42521"/>
                  </a:lnTo>
                  <a:lnTo>
                    <a:pt x="1687" y="42442"/>
                  </a:lnTo>
                  <a:lnTo>
                    <a:pt x="1766" y="42363"/>
                  </a:lnTo>
                  <a:lnTo>
                    <a:pt x="1819" y="42258"/>
                  </a:lnTo>
                  <a:lnTo>
                    <a:pt x="1845" y="42126"/>
                  </a:lnTo>
                  <a:lnTo>
                    <a:pt x="1871" y="42021"/>
                  </a:lnTo>
                  <a:lnTo>
                    <a:pt x="1845" y="41889"/>
                  </a:lnTo>
                  <a:lnTo>
                    <a:pt x="1819" y="41784"/>
                  </a:lnTo>
                  <a:lnTo>
                    <a:pt x="1766" y="41678"/>
                  </a:lnTo>
                  <a:lnTo>
                    <a:pt x="1687" y="41599"/>
                  </a:lnTo>
                  <a:lnTo>
                    <a:pt x="1608" y="41520"/>
                  </a:lnTo>
                  <a:lnTo>
                    <a:pt x="1503" y="41468"/>
                  </a:lnTo>
                  <a:lnTo>
                    <a:pt x="1397" y="41415"/>
                  </a:lnTo>
                  <a:close/>
                  <a:moveTo>
                    <a:pt x="14043" y="41468"/>
                  </a:moveTo>
                  <a:lnTo>
                    <a:pt x="13938" y="41494"/>
                  </a:lnTo>
                  <a:lnTo>
                    <a:pt x="13806" y="41520"/>
                  </a:lnTo>
                  <a:lnTo>
                    <a:pt x="13700" y="41599"/>
                  </a:lnTo>
                  <a:lnTo>
                    <a:pt x="13621" y="41652"/>
                  </a:lnTo>
                  <a:lnTo>
                    <a:pt x="13542" y="41757"/>
                  </a:lnTo>
                  <a:lnTo>
                    <a:pt x="13490" y="41863"/>
                  </a:lnTo>
                  <a:lnTo>
                    <a:pt x="13463" y="41968"/>
                  </a:lnTo>
                  <a:lnTo>
                    <a:pt x="13437" y="42100"/>
                  </a:lnTo>
                  <a:lnTo>
                    <a:pt x="13463" y="42232"/>
                  </a:lnTo>
                  <a:lnTo>
                    <a:pt x="13490" y="42337"/>
                  </a:lnTo>
                  <a:lnTo>
                    <a:pt x="13542" y="42442"/>
                  </a:lnTo>
                  <a:lnTo>
                    <a:pt x="13621" y="42521"/>
                  </a:lnTo>
                  <a:lnTo>
                    <a:pt x="13727" y="42600"/>
                  </a:lnTo>
                  <a:lnTo>
                    <a:pt x="13832" y="42653"/>
                  </a:lnTo>
                  <a:lnTo>
                    <a:pt x="13938" y="42679"/>
                  </a:lnTo>
                  <a:lnTo>
                    <a:pt x="14069" y="42706"/>
                  </a:lnTo>
                  <a:lnTo>
                    <a:pt x="14069" y="42732"/>
                  </a:lnTo>
                  <a:lnTo>
                    <a:pt x="14201" y="42706"/>
                  </a:lnTo>
                  <a:lnTo>
                    <a:pt x="14306" y="42679"/>
                  </a:lnTo>
                  <a:lnTo>
                    <a:pt x="14412" y="42600"/>
                  </a:lnTo>
                  <a:lnTo>
                    <a:pt x="14491" y="42521"/>
                  </a:lnTo>
                  <a:lnTo>
                    <a:pt x="14570" y="42442"/>
                  </a:lnTo>
                  <a:lnTo>
                    <a:pt x="14623" y="42337"/>
                  </a:lnTo>
                  <a:lnTo>
                    <a:pt x="14649" y="42205"/>
                  </a:lnTo>
                  <a:lnTo>
                    <a:pt x="14675" y="42100"/>
                  </a:lnTo>
                  <a:lnTo>
                    <a:pt x="14675" y="42074"/>
                  </a:lnTo>
                  <a:lnTo>
                    <a:pt x="14649" y="41968"/>
                  </a:lnTo>
                  <a:lnTo>
                    <a:pt x="14623" y="41836"/>
                  </a:lnTo>
                  <a:lnTo>
                    <a:pt x="14570" y="41731"/>
                  </a:lnTo>
                  <a:lnTo>
                    <a:pt x="14491" y="41652"/>
                  </a:lnTo>
                  <a:lnTo>
                    <a:pt x="14385" y="41573"/>
                  </a:lnTo>
                  <a:lnTo>
                    <a:pt x="14280" y="41520"/>
                  </a:lnTo>
                  <a:lnTo>
                    <a:pt x="14175" y="41494"/>
                  </a:lnTo>
                  <a:lnTo>
                    <a:pt x="14043" y="41468"/>
                  </a:lnTo>
                  <a:close/>
                  <a:moveTo>
                    <a:pt x="21446" y="41836"/>
                  </a:moveTo>
                  <a:lnTo>
                    <a:pt x="21446" y="41863"/>
                  </a:lnTo>
                  <a:lnTo>
                    <a:pt x="21525" y="41863"/>
                  </a:lnTo>
                  <a:lnTo>
                    <a:pt x="21604" y="41889"/>
                  </a:lnTo>
                  <a:lnTo>
                    <a:pt x="21683" y="41942"/>
                  </a:lnTo>
                  <a:lnTo>
                    <a:pt x="21762" y="41995"/>
                  </a:lnTo>
                  <a:lnTo>
                    <a:pt x="21815" y="42047"/>
                  </a:lnTo>
                  <a:lnTo>
                    <a:pt x="21867" y="42126"/>
                  </a:lnTo>
                  <a:lnTo>
                    <a:pt x="21894" y="42232"/>
                  </a:lnTo>
                  <a:lnTo>
                    <a:pt x="21894" y="42311"/>
                  </a:lnTo>
                  <a:lnTo>
                    <a:pt x="21894" y="42416"/>
                  </a:lnTo>
                  <a:lnTo>
                    <a:pt x="21867" y="42495"/>
                  </a:lnTo>
                  <a:lnTo>
                    <a:pt x="21815" y="42574"/>
                  </a:lnTo>
                  <a:lnTo>
                    <a:pt x="21762" y="42653"/>
                  </a:lnTo>
                  <a:lnTo>
                    <a:pt x="21683" y="42706"/>
                  </a:lnTo>
                  <a:lnTo>
                    <a:pt x="21604" y="42759"/>
                  </a:lnTo>
                  <a:lnTo>
                    <a:pt x="21525" y="42785"/>
                  </a:lnTo>
                  <a:lnTo>
                    <a:pt x="21341" y="42785"/>
                  </a:lnTo>
                  <a:lnTo>
                    <a:pt x="21235" y="42759"/>
                  </a:lnTo>
                  <a:lnTo>
                    <a:pt x="21156" y="42706"/>
                  </a:lnTo>
                  <a:lnTo>
                    <a:pt x="21103" y="42653"/>
                  </a:lnTo>
                  <a:lnTo>
                    <a:pt x="21024" y="42574"/>
                  </a:lnTo>
                  <a:lnTo>
                    <a:pt x="20998" y="42495"/>
                  </a:lnTo>
                  <a:lnTo>
                    <a:pt x="20972" y="42416"/>
                  </a:lnTo>
                  <a:lnTo>
                    <a:pt x="20945" y="42311"/>
                  </a:lnTo>
                  <a:lnTo>
                    <a:pt x="20972" y="42205"/>
                  </a:lnTo>
                  <a:lnTo>
                    <a:pt x="20998" y="42126"/>
                  </a:lnTo>
                  <a:lnTo>
                    <a:pt x="21051" y="42047"/>
                  </a:lnTo>
                  <a:lnTo>
                    <a:pt x="21103" y="41968"/>
                  </a:lnTo>
                  <a:lnTo>
                    <a:pt x="21183" y="41915"/>
                  </a:lnTo>
                  <a:lnTo>
                    <a:pt x="21262" y="41863"/>
                  </a:lnTo>
                  <a:lnTo>
                    <a:pt x="21341" y="41836"/>
                  </a:lnTo>
                  <a:close/>
                  <a:moveTo>
                    <a:pt x="21420" y="41705"/>
                  </a:moveTo>
                  <a:lnTo>
                    <a:pt x="21314" y="41731"/>
                  </a:lnTo>
                  <a:lnTo>
                    <a:pt x="21183" y="41757"/>
                  </a:lnTo>
                  <a:lnTo>
                    <a:pt x="21077" y="41810"/>
                  </a:lnTo>
                  <a:lnTo>
                    <a:pt x="20998" y="41889"/>
                  </a:lnTo>
                  <a:lnTo>
                    <a:pt x="20919" y="41995"/>
                  </a:lnTo>
                  <a:lnTo>
                    <a:pt x="20866" y="42100"/>
                  </a:lnTo>
                  <a:lnTo>
                    <a:pt x="20840" y="42205"/>
                  </a:lnTo>
                  <a:lnTo>
                    <a:pt x="20814" y="42337"/>
                  </a:lnTo>
                  <a:lnTo>
                    <a:pt x="20840" y="42442"/>
                  </a:lnTo>
                  <a:lnTo>
                    <a:pt x="20866" y="42574"/>
                  </a:lnTo>
                  <a:lnTo>
                    <a:pt x="20919" y="42679"/>
                  </a:lnTo>
                  <a:lnTo>
                    <a:pt x="20998" y="42759"/>
                  </a:lnTo>
                  <a:lnTo>
                    <a:pt x="21103" y="42838"/>
                  </a:lnTo>
                  <a:lnTo>
                    <a:pt x="21209" y="42890"/>
                  </a:lnTo>
                  <a:lnTo>
                    <a:pt x="21314" y="42917"/>
                  </a:lnTo>
                  <a:lnTo>
                    <a:pt x="21446" y="42943"/>
                  </a:lnTo>
                  <a:lnTo>
                    <a:pt x="21578" y="42917"/>
                  </a:lnTo>
                  <a:lnTo>
                    <a:pt x="21683" y="42890"/>
                  </a:lnTo>
                  <a:lnTo>
                    <a:pt x="21788" y="42838"/>
                  </a:lnTo>
                  <a:lnTo>
                    <a:pt x="21867" y="42759"/>
                  </a:lnTo>
                  <a:lnTo>
                    <a:pt x="21947" y="42653"/>
                  </a:lnTo>
                  <a:lnTo>
                    <a:pt x="21999" y="42574"/>
                  </a:lnTo>
                  <a:lnTo>
                    <a:pt x="22026" y="42442"/>
                  </a:lnTo>
                  <a:lnTo>
                    <a:pt x="22052" y="42337"/>
                  </a:lnTo>
                  <a:lnTo>
                    <a:pt x="22052" y="42311"/>
                  </a:lnTo>
                  <a:lnTo>
                    <a:pt x="22026" y="42179"/>
                  </a:lnTo>
                  <a:lnTo>
                    <a:pt x="21999" y="42074"/>
                  </a:lnTo>
                  <a:lnTo>
                    <a:pt x="21947" y="41968"/>
                  </a:lnTo>
                  <a:lnTo>
                    <a:pt x="21867" y="41889"/>
                  </a:lnTo>
                  <a:lnTo>
                    <a:pt x="21762" y="41810"/>
                  </a:lnTo>
                  <a:lnTo>
                    <a:pt x="21657" y="41757"/>
                  </a:lnTo>
                  <a:lnTo>
                    <a:pt x="21551" y="41731"/>
                  </a:lnTo>
                  <a:lnTo>
                    <a:pt x="21420" y="41705"/>
                  </a:lnTo>
                  <a:close/>
                  <a:moveTo>
                    <a:pt x="10091" y="43154"/>
                  </a:moveTo>
                  <a:lnTo>
                    <a:pt x="10197" y="43180"/>
                  </a:lnTo>
                  <a:lnTo>
                    <a:pt x="10276" y="43206"/>
                  </a:lnTo>
                  <a:lnTo>
                    <a:pt x="10355" y="43259"/>
                  </a:lnTo>
                  <a:lnTo>
                    <a:pt x="10434" y="43312"/>
                  </a:lnTo>
                  <a:lnTo>
                    <a:pt x="10486" y="43364"/>
                  </a:lnTo>
                  <a:lnTo>
                    <a:pt x="10539" y="43444"/>
                  </a:lnTo>
                  <a:lnTo>
                    <a:pt x="10565" y="43549"/>
                  </a:lnTo>
                  <a:lnTo>
                    <a:pt x="10565" y="43628"/>
                  </a:lnTo>
                  <a:lnTo>
                    <a:pt x="10565" y="43654"/>
                  </a:lnTo>
                  <a:lnTo>
                    <a:pt x="10565" y="43733"/>
                  </a:lnTo>
                  <a:lnTo>
                    <a:pt x="10539" y="43839"/>
                  </a:lnTo>
                  <a:lnTo>
                    <a:pt x="10486" y="43918"/>
                  </a:lnTo>
                  <a:lnTo>
                    <a:pt x="10434" y="43970"/>
                  </a:lnTo>
                  <a:lnTo>
                    <a:pt x="10355" y="44049"/>
                  </a:lnTo>
                  <a:lnTo>
                    <a:pt x="10276" y="44076"/>
                  </a:lnTo>
                  <a:lnTo>
                    <a:pt x="10197" y="44102"/>
                  </a:lnTo>
                  <a:lnTo>
                    <a:pt x="10091" y="44128"/>
                  </a:lnTo>
                  <a:lnTo>
                    <a:pt x="9986" y="44102"/>
                  </a:lnTo>
                  <a:lnTo>
                    <a:pt x="9907" y="44076"/>
                  </a:lnTo>
                  <a:lnTo>
                    <a:pt x="9828" y="44023"/>
                  </a:lnTo>
                  <a:lnTo>
                    <a:pt x="9749" y="43970"/>
                  </a:lnTo>
                  <a:lnTo>
                    <a:pt x="9696" y="43891"/>
                  </a:lnTo>
                  <a:lnTo>
                    <a:pt x="9643" y="43812"/>
                  </a:lnTo>
                  <a:lnTo>
                    <a:pt x="9617" y="43733"/>
                  </a:lnTo>
                  <a:lnTo>
                    <a:pt x="9617" y="43628"/>
                  </a:lnTo>
                  <a:lnTo>
                    <a:pt x="9643" y="43549"/>
                  </a:lnTo>
                  <a:lnTo>
                    <a:pt x="9670" y="43444"/>
                  </a:lnTo>
                  <a:lnTo>
                    <a:pt x="9696" y="43364"/>
                  </a:lnTo>
                  <a:lnTo>
                    <a:pt x="9775" y="43312"/>
                  </a:lnTo>
                  <a:lnTo>
                    <a:pt x="9828" y="43233"/>
                  </a:lnTo>
                  <a:lnTo>
                    <a:pt x="9907" y="43206"/>
                  </a:lnTo>
                  <a:lnTo>
                    <a:pt x="10012" y="43180"/>
                  </a:lnTo>
                  <a:lnTo>
                    <a:pt x="10091" y="43154"/>
                  </a:lnTo>
                  <a:close/>
                  <a:moveTo>
                    <a:pt x="9959" y="43048"/>
                  </a:moveTo>
                  <a:lnTo>
                    <a:pt x="9854" y="43075"/>
                  </a:lnTo>
                  <a:lnTo>
                    <a:pt x="9749" y="43154"/>
                  </a:lnTo>
                  <a:lnTo>
                    <a:pt x="9670" y="43206"/>
                  </a:lnTo>
                  <a:lnTo>
                    <a:pt x="9591" y="43312"/>
                  </a:lnTo>
                  <a:lnTo>
                    <a:pt x="9538" y="43417"/>
                  </a:lnTo>
                  <a:lnTo>
                    <a:pt x="9485" y="43523"/>
                  </a:lnTo>
                  <a:lnTo>
                    <a:pt x="9485" y="43654"/>
                  </a:lnTo>
                  <a:lnTo>
                    <a:pt x="9485" y="43786"/>
                  </a:lnTo>
                  <a:lnTo>
                    <a:pt x="9538" y="43891"/>
                  </a:lnTo>
                  <a:lnTo>
                    <a:pt x="9591" y="43997"/>
                  </a:lnTo>
                  <a:lnTo>
                    <a:pt x="9670" y="44076"/>
                  </a:lnTo>
                  <a:lnTo>
                    <a:pt x="9749" y="44155"/>
                  </a:lnTo>
                  <a:lnTo>
                    <a:pt x="9854" y="44208"/>
                  </a:lnTo>
                  <a:lnTo>
                    <a:pt x="9986" y="44260"/>
                  </a:lnTo>
                  <a:lnTo>
                    <a:pt x="10091" y="44260"/>
                  </a:lnTo>
                  <a:lnTo>
                    <a:pt x="10223" y="44234"/>
                  </a:lnTo>
                  <a:lnTo>
                    <a:pt x="10328" y="44208"/>
                  </a:lnTo>
                  <a:lnTo>
                    <a:pt x="10434" y="44155"/>
                  </a:lnTo>
                  <a:lnTo>
                    <a:pt x="10539" y="44076"/>
                  </a:lnTo>
                  <a:lnTo>
                    <a:pt x="10592" y="43997"/>
                  </a:lnTo>
                  <a:lnTo>
                    <a:pt x="10671" y="43891"/>
                  </a:lnTo>
                  <a:lnTo>
                    <a:pt x="10697" y="43760"/>
                  </a:lnTo>
                  <a:lnTo>
                    <a:pt x="10697" y="43654"/>
                  </a:lnTo>
                  <a:lnTo>
                    <a:pt x="10697" y="43523"/>
                  </a:lnTo>
                  <a:lnTo>
                    <a:pt x="10644" y="43391"/>
                  </a:lnTo>
                  <a:lnTo>
                    <a:pt x="10592" y="43312"/>
                  </a:lnTo>
                  <a:lnTo>
                    <a:pt x="10513" y="43206"/>
                  </a:lnTo>
                  <a:lnTo>
                    <a:pt x="10434" y="43127"/>
                  </a:lnTo>
                  <a:lnTo>
                    <a:pt x="10328" y="43075"/>
                  </a:lnTo>
                  <a:lnTo>
                    <a:pt x="10223" y="43048"/>
                  </a:lnTo>
                  <a:close/>
                  <a:moveTo>
                    <a:pt x="4216" y="43470"/>
                  </a:moveTo>
                  <a:lnTo>
                    <a:pt x="4322" y="43496"/>
                  </a:lnTo>
                  <a:lnTo>
                    <a:pt x="4401" y="43549"/>
                  </a:lnTo>
                  <a:lnTo>
                    <a:pt x="4453" y="43602"/>
                  </a:lnTo>
                  <a:lnTo>
                    <a:pt x="4532" y="43681"/>
                  </a:lnTo>
                  <a:lnTo>
                    <a:pt x="4559" y="43760"/>
                  </a:lnTo>
                  <a:lnTo>
                    <a:pt x="4585" y="43839"/>
                  </a:lnTo>
                  <a:lnTo>
                    <a:pt x="4611" y="43944"/>
                  </a:lnTo>
                  <a:lnTo>
                    <a:pt x="4585" y="44023"/>
                  </a:lnTo>
                  <a:lnTo>
                    <a:pt x="4559" y="44128"/>
                  </a:lnTo>
                  <a:lnTo>
                    <a:pt x="4532" y="44208"/>
                  </a:lnTo>
                  <a:lnTo>
                    <a:pt x="4480" y="44260"/>
                  </a:lnTo>
                  <a:lnTo>
                    <a:pt x="4401" y="44339"/>
                  </a:lnTo>
                  <a:lnTo>
                    <a:pt x="4322" y="44366"/>
                  </a:lnTo>
                  <a:lnTo>
                    <a:pt x="4216" y="44392"/>
                  </a:lnTo>
                  <a:lnTo>
                    <a:pt x="4137" y="44418"/>
                  </a:lnTo>
                  <a:lnTo>
                    <a:pt x="4032" y="44392"/>
                  </a:lnTo>
                  <a:lnTo>
                    <a:pt x="3953" y="44366"/>
                  </a:lnTo>
                  <a:lnTo>
                    <a:pt x="3874" y="44339"/>
                  </a:lnTo>
                  <a:lnTo>
                    <a:pt x="3795" y="44260"/>
                  </a:lnTo>
                  <a:lnTo>
                    <a:pt x="3742" y="44208"/>
                  </a:lnTo>
                  <a:lnTo>
                    <a:pt x="3689" y="44128"/>
                  </a:lnTo>
                  <a:lnTo>
                    <a:pt x="3663" y="44023"/>
                  </a:lnTo>
                  <a:lnTo>
                    <a:pt x="3663" y="43944"/>
                  </a:lnTo>
                  <a:lnTo>
                    <a:pt x="3663" y="43839"/>
                  </a:lnTo>
                  <a:lnTo>
                    <a:pt x="3689" y="43760"/>
                  </a:lnTo>
                  <a:lnTo>
                    <a:pt x="3742" y="43681"/>
                  </a:lnTo>
                  <a:lnTo>
                    <a:pt x="3795" y="43602"/>
                  </a:lnTo>
                  <a:lnTo>
                    <a:pt x="3874" y="43549"/>
                  </a:lnTo>
                  <a:lnTo>
                    <a:pt x="3953" y="43496"/>
                  </a:lnTo>
                  <a:lnTo>
                    <a:pt x="4032" y="43470"/>
                  </a:lnTo>
                  <a:close/>
                  <a:moveTo>
                    <a:pt x="4005" y="43338"/>
                  </a:moveTo>
                  <a:lnTo>
                    <a:pt x="3900" y="43391"/>
                  </a:lnTo>
                  <a:lnTo>
                    <a:pt x="3795" y="43444"/>
                  </a:lnTo>
                  <a:lnTo>
                    <a:pt x="3689" y="43523"/>
                  </a:lnTo>
                  <a:lnTo>
                    <a:pt x="3637" y="43602"/>
                  </a:lnTo>
                  <a:lnTo>
                    <a:pt x="3558" y="43707"/>
                  </a:lnTo>
                  <a:lnTo>
                    <a:pt x="3531" y="43812"/>
                  </a:lnTo>
                  <a:lnTo>
                    <a:pt x="3531" y="43944"/>
                  </a:lnTo>
                  <a:lnTo>
                    <a:pt x="3531" y="44076"/>
                  </a:lnTo>
                  <a:lnTo>
                    <a:pt x="3558" y="44181"/>
                  </a:lnTo>
                  <a:lnTo>
                    <a:pt x="3637" y="44287"/>
                  </a:lnTo>
                  <a:lnTo>
                    <a:pt x="3689" y="44366"/>
                  </a:lnTo>
                  <a:lnTo>
                    <a:pt x="3795" y="44445"/>
                  </a:lnTo>
                  <a:lnTo>
                    <a:pt x="3900" y="44497"/>
                  </a:lnTo>
                  <a:lnTo>
                    <a:pt x="4005" y="44550"/>
                  </a:lnTo>
                  <a:lnTo>
                    <a:pt x="4243" y="44550"/>
                  </a:lnTo>
                  <a:lnTo>
                    <a:pt x="4374" y="44497"/>
                  </a:lnTo>
                  <a:lnTo>
                    <a:pt x="4480" y="44445"/>
                  </a:lnTo>
                  <a:lnTo>
                    <a:pt x="4559" y="44366"/>
                  </a:lnTo>
                  <a:lnTo>
                    <a:pt x="4638" y="44287"/>
                  </a:lnTo>
                  <a:lnTo>
                    <a:pt x="4690" y="44181"/>
                  </a:lnTo>
                  <a:lnTo>
                    <a:pt x="4743" y="44076"/>
                  </a:lnTo>
                  <a:lnTo>
                    <a:pt x="4743" y="43944"/>
                  </a:lnTo>
                  <a:lnTo>
                    <a:pt x="4743" y="43812"/>
                  </a:lnTo>
                  <a:lnTo>
                    <a:pt x="4690" y="43707"/>
                  </a:lnTo>
                  <a:lnTo>
                    <a:pt x="4638" y="43602"/>
                  </a:lnTo>
                  <a:lnTo>
                    <a:pt x="4559" y="43523"/>
                  </a:lnTo>
                  <a:lnTo>
                    <a:pt x="4480" y="43444"/>
                  </a:lnTo>
                  <a:lnTo>
                    <a:pt x="4374" y="43391"/>
                  </a:lnTo>
                  <a:lnTo>
                    <a:pt x="4243" y="4333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02"/>
            <p:cNvSpPr/>
            <p:nvPr/>
          </p:nvSpPr>
          <p:spPr>
            <a:xfrm>
              <a:off x="1321090" y="1126223"/>
              <a:ext cx="532626" cy="832368"/>
            </a:xfrm>
            <a:custGeom>
              <a:avLst/>
              <a:gdLst/>
              <a:ahLst/>
              <a:cxnLst/>
              <a:rect l="l" t="t" r="r" b="b"/>
              <a:pathLst>
                <a:path w="28744" h="44920" extrusionOk="0">
                  <a:moveTo>
                    <a:pt x="17915" y="159"/>
                  </a:moveTo>
                  <a:lnTo>
                    <a:pt x="17863" y="185"/>
                  </a:lnTo>
                  <a:lnTo>
                    <a:pt x="17889" y="238"/>
                  </a:lnTo>
                  <a:lnTo>
                    <a:pt x="18153" y="738"/>
                  </a:lnTo>
                  <a:lnTo>
                    <a:pt x="18442" y="1213"/>
                  </a:lnTo>
                  <a:lnTo>
                    <a:pt x="18732" y="1687"/>
                  </a:lnTo>
                  <a:lnTo>
                    <a:pt x="19075" y="2161"/>
                  </a:lnTo>
                  <a:lnTo>
                    <a:pt x="19417" y="2609"/>
                  </a:lnTo>
                  <a:lnTo>
                    <a:pt x="19786" y="3057"/>
                  </a:lnTo>
                  <a:lnTo>
                    <a:pt x="20155" y="3478"/>
                  </a:lnTo>
                  <a:lnTo>
                    <a:pt x="20576" y="3874"/>
                  </a:lnTo>
                  <a:lnTo>
                    <a:pt x="20998" y="4269"/>
                  </a:lnTo>
                  <a:lnTo>
                    <a:pt x="21419" y="4638"/>
                  </a:lnTo>
                  <a:lnTo>
                    <a:pt x="21894" y="4954"/>
                  </a:lnTo>
                  <a:lnTo>
                    <a:pt x="22368" y="5270"/>
                  </a:lnTo>
                  <a:lnTo>
                    <a:pt x="22842" y="5533"/>
                  </a:lnTo>
                  <a:lnTo>
                    <a:pt x="23369" y="5797"/>
                  </a:lnTo>
                  <a:lnTo>
                    <a:pt x="23896" y="6007"/>
                  </a:lnTo>
                  <a:lnTo>
                    <a:pt x="24423" y="6166"/>
                  </a:lnTo>
                  <a:lnTo>
                    <a:pt x="24739" y="6245"/>
                  </a:lnTo>
                  <a:lnTo>
                    <a:pt x="25029" y="6297"/>
                  </a:lnTo>
                  <a:lnTo>
                    <a:pt x="25318" y="6324"/>
                  </a:lnTo>
                  <a:lnTo>
                    <a:pt x="25582" y="6350"/>
                  </a:lnTo>
                  <a:lnTo>
                    <a:pt x="25845" y="6324"/>
                  </a:lnTo>
                  <a:lnTo>
                    <a:pt x="26082" y="6324"/>
                  </a:lnTo>
                  <a:lnTo>
                    <a:pt x="26320" y="6271"/>
                  </a:lnTo>
                  <a:lnTo>
                    <a:pt x="26557" y="6218"/>
                  </a:lnTo>
                  <a:lnTo>
                    <a:pt x="26767" y="6139"/>
                  </a:lnTo>
                  <a:lnTo>
                    <a:pt x="26952" y="6060"/>
                  </a:lnTo>
                  <a:lnTo>
                    <a:pt x="27163" y="5955"/>
                  </a:lnTo>
                  <a:lnTo>
                    <a:pt x="27321" y="5823"/>
                  </a:lnTo>
                  <a:lnTo>
                    <a:pt x="27505" y="5691"/>
                  </a:lnTo>
                  <a:lnTo>
                    <a:pt x="27663" y="5533"/>
                  </a:lnTo>
                  <a:lnTo>
                    <a:pt x="27795" y="5375"/>
                  </a:lnTo>
                  <a:lnTo>
                    <a:pt x="27927" y="5217"/>
                  </a:lnTo>
                  <a:lnTo>
                    <a:pt x="28164" y="4822"/>
                  </a:lnTo>
                  <a:lnTo>
                    <a:pt x="28374" y="4427"/>
                  </a:lnTo>
                  <a:lnTo>
                    <a:pt x="28506" y="3953"/>
                  </a:lnTo>
                  <a:lnTo>
                    <a:pt x="28638" y="3478"/>
                  </a:lnTo>
                  <a:lnTo>
                    <a:pt x="28717" y="2951"/>
                  </a:lnTo>
                  <a:lnTo>
                    <a:pt x="28743" y="2398"/>
                  </a:lnTo>
                  <a:lnTo>
                    <a:pt x="28743" y="1845"/>
                  </a:lnTo>
                  <a:lnTo>
                    <a:pt x="28691" y="1265"/>
                  </a:lnTo>
                  <a:lnTo>
                    <a:pt x="28691" y="1213"/>
                  </a:lnTo>
                  <a:lnTo>
                    <a:pt x="28664" y="1160"/>
                  </a:lnTo>
                  <a:lnTo>
                    <a:pt x="28638" y="1186"/>
                  </a:lnTo>
                  <a:lnTo>
                    <a:pt x="28612" y="1265"/>
                  </a:lnTo>
                  <a:lnTo>
                    <a:pt x="28506" y="2398"/>
                  </a:lnTo>
                  <a:lnTo>
                    <a:pt x="28427" y="2978"/>
                  </a:lnTo>
                  <a:lnTo>
                    <a:pt x="28322" y="3531"/>
                  </a:lnTo>
                  <a:lnTo>
                    <a:pt x="28164" y="4058"/>
                  </a:lnTo>
                  <a:lnTo>
                    <a:pt x="28058" y="4321"/>
                  </a:lnTo>
                  <a:lnTo>
                    <a:pt x="27953" y="4558"/>
                  </a:lnTo>
                  <a:lnTo>
                    <a:pt x="27848" y="4796"/>
                  </a:lnTo>
                  <a:lnTo>
                    <a:pt x="27689" y="5033"/>
                  </a:lnTo>
                  <a:lnTo>
                    <a:pt x="27558" y="5217"/>
                  </a:lnTo>
                  <a:lnTo>
                    <a:pt x="27373" y="5402"/>
                  </a:lnTo>
                  <a:lnTo>
                    <a:pt x="27136" y="5612"/>
                  </a:lnTo>
                  <a:lnTo>
                    <a:pt x="26873" y="5770"/>
                  </a:lnTo>
                  <a:lnTo>
                    <a:pt x="26609" y="5876"/>
                  </a:lnTo>
                  <a:lnTo>
                    <a:pt x="26320" y="5981"/>
                  </a:lnTo>
                  <a:lnTo>
                    <a:pt x="26030" y="6007"/>
                  </a:lnTo>
                  <a:lnTo>
                    <a:pt x="25714" y="6034"/>
                  </a:lnTo>
                  <a:lnTo>
                    <a:pt x="25424" y="6007"/>
                  </a:lnTo>
                  <a:lnTo>
                    <a:pt x="25108" y="5981"/>
                  </a:lnTo>
                  <a:lnTo>
                    <a:pt x="24791" y="5902"/>
                  </a:lnTo>
                  <a:lnTo>
                    <a:pt x="24475" y="5823"/>
                  </a:lnTo>
                  <a:lnTo>
                    <a:pt x="23896" y="5612"/>
                  </a:lnTo>
                  <a:lnTo>
                    <a:pt x="23316" y="5375"/>
                  </a:lnTo>
                  <a:lnTo>
                    <a:pt x="22789" y="5085"/>
                  </a:lnTo>
                  <a:lnTo>
                    <a:pt x="22420" y="4875"/>
                  </a:lnTo>
                  <a:lnTo>
                    <a:pt x="22052" y="4664"/>
                  </a:lnTo>
                  <a:lnTo>
                    <a:pt x="21683" y="4400"/>
                  </a:lnTo>
                  <a:lnTo>
                    <a:pt x="21340" y="4137"/>
                  </a:lnTo>
                  <a:lnTo>
                    <a:pt x="20998" y="3874"/>
                  </a:lnTo>
                  <a:lnTo>
                    <a:pt x="20682" y="3584"/>
                  </a:lnTo>
                  <a:lnTo>
                    <a:pt x="20076" y="2951"/>
                  </a:lnTo>
                  <a:lnTo>
                    <a:pt x="19496" y="2319"/>
                  </a:lnTo>
                  <a:lnTo>
                    <a:pt x="18969" y="1608"/>
                  </a:lnTo>
                  <a:lnTo>
                    <a:pt x="18469" y="896"/>
                  </a:lnTo>
                  <a:lnTo>
                    <a:pt x="17994" y="185"/>
                  </a:lnTo>
                  <a:lnTo>
                    <a:pt x="17968" y="159"/>
                  </a:lnTo>
                  <a:close/>
                  <a:moveTo>
                    <a:pt x="17415" y="1"/>
                  </a:moveTo>
                  <a:lnTo>
                    <a:pt x="17125" y="185"/>
                  </a:lnTo>
                  <a:lnTo>
                    <a:pt x="16888" y="370"/>
                  </a:lnTo>
                  <a:lnTo>
                    <a:pt x="16651" y="554"/>
                  </a:lnTo>
                  <a:lnTo>
                    <a:pt x="16414" y="791"/>
                  </a:lnTo>
                  <a:lnTo>
                    <a:pt x="15887" y="1318"/>
                  </a:lnTo>
                  <a:lnTo>
                    <a:pt x="15228" y="1977"/>
                  </a:lnTo>
                  <a:lnTo>
                    <a:pt x="14912" y="2293"/>
                  </a:lnTo>
                  <a:lnTo>
                    <a:pt x="14596" y="2662"/>
                  </a:lnTo>
                  <a:lnTo>
                    <a:pt x="14253" y="3030"/>
                  </a:lnTo>
                  <a:lnTo>
                    <a:pt x="13911" y="3452"/>
                  </a:lnTo>
                  <a:lnTo>
                    <a:pt x="13542" y="3926"/>
                  </a:lnTo>
                  <a:lnTo>
                    <a:pt x="13200" y="4400"/>
                  </a:lnTo>
                  <a:lnTo>
                    <a:pt x="12831" y="4954"/>
                  </a:lnTo>
                  <a:lnTo>
                    <a:pt x="12436" y="5533"/>
                  </a:lnTo>
                  <a:lnTo>
                    <a:pt x="12040" y="6166"/>
                  </a:lnTo>
                  <a:lnTo>
                    <a:pt x="11645" y="6824"/>
                  </a:lnTo>
                  <a:lnTo>
                    <a:pt x="11224" y="7562"/>
                  </a:lnTo>
                  <a:lnTo>
                    <a:pt x="10802" y="8326"/>
                  </a:lnTo>
                  <a:lnTo>
                    <a:pt x="10381" y="9169"/>
                  </a:lnTo>
                  <a:lnTo>
                    <a:pt x="9933" y="10038"/>
                  </a:lnTo>
                  <a:lnTo>
                    <a:pt x="9485" y="10987"/>
                  </a:lnTo>
                  <a:lnTo>
                    <a:pt x="9011" y="12014"/>
                  </a:lnTo>
                  <a:lnTo>
                    <a:pt x="8642" y="12857"/>
                  </a:lnTo>
                  <a:lnTo>
                    <a:pt x="8273" y="13806"/>
                  </a:lnTo>
                  <a:lnTo>
                    <a:pt x="7878" y="14807"/>
                  </a:lnTo>
                  <a:lnTo>
                    <a:pt x="7483" y="15887"/>
                  </a:lnTo>
                  <a:lnTo>
                    <a:pt x="6692" y="18205"/>
                  </a:lnTo>
                  <a:lnTo>
                    <a:pt x="5876" y="20708"/>
                  </a:lnTo>
                  <a:lnTo>
                    <a:pt x="5085" y="23343"/>
                  </a:lnTo>
                  <a:lnTo>
                    <a:pt x="4321" y="26030"/>
                  </a:lnTo>
                  <a:lnTo>
                    <a:pt x="3584" y="28743"/>
                  </a:lnTo>
                  <a:lnTo>
                    <a:pt x="2872" y="31431"/>
                  </a:lnTo>
                  <a:lnTo>
                    <a:pt x="2214" y="33986"/>
                  </a:lnTo>
                  <a:lnTo>
                    <a:pt x="1634" y="36436"/>
                  </a:lnTo>
                  <a:lnTo>
                    <a:pt x="1107" y="38649"/>
                  </a:lnTo>
                  <a:lnTo>
                    <a:pt x="686" y="40599"/>
                  </a:lnTo>
                  <a:lnTo>
                    <a:pt x="343" y="42259"/>
                  </a:lnTo>
                  <a:lnTo>
                    <a:pt x="132" y="43523"/>
                  </a:lnTo>
                  <a:lnTo>
                    <a:pt x="53" y="44024"/>
                  </a:lnTo>
                  <a:lnTo>
                    <a:pt x="1" y="44392"/>
                  </a:lnTo>
                  <a:lnTo>
                    <a:pt x="1" y="44656"/>
                  </a:lnTo>
                  <a:lnTo>
                    <a:pt x="27" y="44761"/>
                  </a:lnTo>
                  <a:lnTo>
                    <a:pt x="106" y="44814"/>
                  </a:lnTo>
                  <a:lnTo>
                    <a:pt x="238" y="44840"/>
                  </a:lnTo>
                  <a:lnTo>
                    <a:pt x="659" y="44893"/>
                  </a:lnTo>
                  <a:lnTo>
                    <a:pt x="1344" y="44919"/>
                  </a:lnTo>
                  <a:lnTo>
                    <a:pt x="2266" y="44919"/>
                  </a:lnTo>
                  <a:lnTo>
                    <a:pt x="4848" y="44867"/>
                  </a:lnTo>
                  <a:lnTo>
                    <a:pt x="8326" y="44761"/>
                  </a:lnTo>
                  <a:lnTo>
                    <a:pt x="12857" y="44577"/>
                  </a:lnTo>
                  <a:lnTo>
                    <a:pt x="17678" y="44340"/>
                  </a:lnTo>
                  <a:lnTo>
                    <a:pt x="174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02"/>
            <p:cNvSpPr/>
            <p:nvPr/>
          </p:nvSpPr>
          <p:spPr>
            <a:xfrm>
              <a:off x="1945487" y="1480170"/>
              <a:ext cx="496493" cy="546283"/>
            </a:xfrm>
            <a:custGeom>
              <a:avLst/>
              <a:gdLst/>
              <a:ahLst/>
              <a:cxnLst/>
              <a:rect l="l" t="t" r="r" b="b"/>
              <a:pathLst>
                <a:path w="26794" h="29481" extrusionOk="0">
                  <a:moveTo>
                    <a:pt x="7561" y="0"/>
                  </a:moveTo>
                  <a:lnTo>
                    <a:pt x="0" y="26661"/>
                  </a:lnTo>
                  <a:lnTo>
                    <a:pt x="19206" y="29480"/>
                  </a:lnTo>
                  <a:lnTo>
                    <a:pt x="26793" y="2793"/>
                  </a:lnTo>
                  <a:lnTo>
                    <a:pt x="7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02"/>
            <p:cNvSpPr/>
            <p:nvPr/>
          </p:nvSpPr>
          <p:spPr>
            <a:xfrm>
              <a:off x="1962572" y="1482597"/>
              <a:ext cx="496975" cy="546301"/>
            </a:xfrm>
            <a:custGeom>
              <a:avLst/>
              <a:gdLst/>
              <a:ahLst/>
              <a:cxnLst/>
              <a:rect l="l" t="t" r="r" b="b"/>
              <a:pathLst>
                <a:path w="26820" h="29482" extrusionOk="0">
                  <a:moveTo>
                    <a:pt x="7588" y="1"/>
                  </a:moveTo>
                  <a:lnTo>
                    <a:pt x="0" y="26689"/>
                  </a:lnTo>
                  <a:lnTo>
                    <a:pt x="19232" y="29481"/>
                  </a:lnTo>
                  <a:lnTo>
                    <a:pt x="26820" y="2793"/>
                  </a:lnTo>
                  <a:lnTo>
                    <a:pt x="75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02"/>
            <p:cNvSpPr/>
            <p:nvPr/>
          </p:nvSpPr>
          <p:spPr>
            <a:xfrm>
              <a:off x="2191032" y="1700829"/>
              <a:ext cx="71303" cy="68839"/>
            </a:xfrm>
            <a:custGeom>
              <a:avLst/>
              <a:gdLst/>
              <a:ahLst/>
              <a:cxnLst/>
              <a:rect l="l" t="t" r="r" b="b"/>
              <a:pathLst>
                <a:path w="3848" h="3715" extrusionOk="0">
                  <a:moveTo>
                    <a:pt x="1950" y="0"/>
                  </a:moveTo>
                  <a:lnTo>
                    <a:pt x="1766" y="26"/>
                  </a:lnTo>
                  <a:lnTo>
                    <a:pt x="1582" y="53"/>
                  </a:lnTo>
                  <a:lnTo>
                    <a:pt x="1397" y="132"/>
                  </a:lnTo>
                  <a:lnTo>
                    <a:pt x="1213" y="185"/>
                  </a:lnTo>
                  <a:lnTo>
                    <a:pt x="1055" y="264"/>
                  </a:lnTo>
                  <a:lnTo>
                    <a:pt x="897" y="369"/>
                  </a:lnTo>
                  <a:lnTo>
                    <a:pt x="738" y="474"/>
                  </a:lnTo>
                  <a:lnTo>
                    <a:pt x="607" y="606"/>
                  </a:lnTo>
                  <a:lnTo>
                    <a:pt x="475" y="738"/>
                  </a:lnTo>
                  <a:lnTo>
                    <a:pt x="370" y="896"/>
                  </a:lnTo>
                  <a:lnTo>
                    <a:pt x="264" y="1054"/>
                  </a:lnTo>
                  <a:lnTo>
                    <a:pt x="185" y="1238"/>
                  </a:lnTo>
                  <a:lnTo>
                    <a:pt x="106" y="1396"/>
                  </a:lnTo>
                  <a:lnTo>
                    <a:pt x="53" y="1607"/>
                  </a:lnTo>
                  <a:lnTo>
                    <a:pt x="1" y="1818"/>
                  </a:lnTo>
                  <a:lnTo>
                    <a:pt x="1" y="2002"/>
                  </a:lnTo>
                  <a:lnTo>
                    <a:pt x="1" y="2160"/>
                  </a:lnTo>
                  <a:lnTo>
                    <a:pt x="27" y="2318"/>
                  </a:lnTo>
                  <a:lnTo>
                    <a:pt x="53" y="2503"/>
                  </a:lnTo>
                  <a:lnTo>
                    <a:pt x="106" y="2635"/>
                  </a:lnTo>
                  <a:lnTo>
                    <a:pt x="185" y="2793"/>
                  </a:lnTo>
                  <a:lnTo>
                    <a:pt x="343" y="3082"/>
                  </a:lnTo>
                  <a:lnTo>
                    <a:pt x="580" y="3320"/>
                  </a:lnTo>
                  <a:lnTo>
                    <a:pt x="712" y="3399"/>
                  </a:lnTo>
                  <a:lnTo>
                    <a:pt x="844" y="3504"/>
                  </a:lnTo>
                  <a:lnTo>
                    <a:pt x="1002" y="3583"/>
                  </a:lnTo>
                  <a:lnTo>
                    <a:pt x="1134" y="3636"/>
                  </a:lnTo>
                  <a:lnTo>
                    <a:pt x="1318" y="3688"/>
                  </a:lnTo>
                  <a:lnTo>
                    <a:pt x="1476" y="3715"/>
                  </a:lnTo>
                  <a:lnTo>
                    <a:pt x="2056" y="3715"/>
                  </a:lnTo>
                  <a:lnTo>
                    <a:pt x="2240" y="3662"/>
                  </a:lnTo>
                  <a:lnTo>
                    <a:pt x="2425" y="3609"/>
                  </a:lnTo>
                  <a:lnTo>
                    <a:pt x="2609" y="3557"/>
                  </a:lnTo>
                  <a:lnTo>
                    <a:pt x="2767" y="3451"/>
                  </a:lnTo>
                  <a:lnTo>
                    <a:pt x="2925" y="3372"/>
                  </a:lnTo>
                  <a:lnTo>
                    <a:pt x="3083" y="3241"/>
                  </a:lnTo>
                  <a:lnTo>
                    <a:pt x="3215" y="3135"/>
                  </a:lnTo>
                  <a:lnTo>
                    <a:pt x="3347" y="2977"/>
                  </a:lnTo>
                  <a:lnTo>
                    <a:pt x="3478" y="2845"/>
                  </a:lnTo>
                  <a:lnTo>
                    <a:pt x="3557" y="2687"/>
                  </a:lnTo>
                  <a:lnTo>
                    <a:pt x="3663" y="2503"/>
                  </a:lnTo>
                  <a:lnTo>
                    <a:pt x="3742" y="2318"/>
                  </a:lnTo>
                  <a:lnTo>
                    <a:pt x="3795" y="2134"/>
                  </a:lnTo>
                  <a:lnTo>
                    <a:pt x="3821" y="1923"/>
                  </a:lnTo>
                  <a:lnTo>
                    <a:pt x="3847" y="1765"/>
                  </a:lnTo>
                  <a:lnTo>
                    <a:pt x="3847" y="1581"/>
                  </a:lnTo>
                  <a:lnTo>
                    <a:pt x="3821" y="1423"/>
                  </a:lnTo>
                  <a:lnTo>
                    <a:pt x="3768" y="1265"/>
                  </a:lnTo>
                  <a:lnTo>
                    <a:pt x="3715" y="1107"/>
                  </a:lnTo>
                  <a:lnTo>
                    <a:pt x="3663" y="949"/>
                  </a:lnTo>
                  <a:lnTo>
                    <a:pt x="3478" y="659"/>
                  </a:lnTo>
                  <a:lnTo>
                    <a:pt x="3268" y="422"/>
                  </a:lnTo>
                  <a:lnTo>
                    <a:pt x="3136" y="316"/>
                  </a:lnTo>
                  <a:lnTo>
                    <a:pt x="3004" y="237"/>
                  </a:lnTo>
                  <a:lnTo>
                    <a:pt x="2846" y="158"/>
                  </a:lnTo>
                  <a:lnTo>
                    <a:pt x="2688" y="105"/>
                  </a:lnTo>
                  <a:lnTo>
                    <a:pt x="2530" y="53"/>
                  </a:lnTo>
                  <a:lnTo>
                    <a:pt x="2346" y="26"/>
                  </a:lnTo>
                  <a:lnTo>
                    <a:pt x="21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02"/>
            <p:cNvSpPr/>
            <p:nvPr/>
          </p:nvSpPr>
          <p:spPr>
            <a:xfrm>
              <a:off x="1316217" y="1151609"/>
              <a:ext cx="598037" cy="851398"/>
            </a:xfrm>
            <a:custGeom>
              <a:avLst/>
              <a:gdLst/>
              <a:ahLst/>
              <a:cxnLst/>
              <a:rect l="l" t="t" r="r" b="b"/>
              <a:pathLst>
                <a:path w="32274" h="45947" extrusionOk="0">
                  <a:moveTo>
                    <a:pt x="16545" y="1"/>
                  </a:moveTo>
                  <a:lnTo>
                    <a:pt x="16334" y="27"/>
                  </a:lnTo>
                  <a:lnTo>
                    <a:pt x="16123" y="80"/>
                  </a:lnTo>
                  <a:lnTo>
                    <a:pt x="15913" y="185"/>
                  </a:lnTo>
                  <a:lnTo>
                    <a:pt x="15702" y="291"/>
                  </a:lnTo>
                  <a:lnTo>
                    <a:pt x="15491" y="422"/>
                  </a:lnTo>
                  <a:lnTo>
                    <a:pt x="15280" y="580"/>
                  </a:lnTo>
                  <a:lnTo>
                    <a:pt x="15096" y="765"/>
                  </a:lnTo>
                  <a:lnTo>
                    <a:pt x="14912" y="1002"/>
                  </a:lnTo>
                  <a:lnTo>
                    <a:pt x="14727" y="1213"/>
                  </a:lnTo>
                  <a:lnTo>
                    <a:pt x="13594" y="2793"/>
                  </a:lnTo>
                  <a:lnTo>
                    <a:pt x="12356" y="4611"/>
                  </a:lnTo>
                  <a:lnTo>
                    <a:pt x="11039" y="6640"/>
                  </a:lnTo>
                  <a:lnTo>
                    <a:pt x="9643" y="8800"/>
                  </a:lnTo>
                  <a:lnTo>
                    <a:pt x="8246" y="11118"/>
                  </a:lnTo>
                  <a:lnTo>
                    <a:pt x="6850" y="13489"/>
                  </a:lnTo>
                  <a:lnTo>
                    <a:pt x="5506" y="15913"/>
                  </a:lnTo>
                  <a:lnTo>
                    <a:pt x="4848" y="17099"/>
                  </a:lnTo>
                  <a:lnTo>
                    <a:pt x="4242" y="18311"/>
                  </a:lnTo>
                  <a:lnTo>
                    <a:pt x="3636" y="19496"/>
                  </a:lnTo>
                  <a:lnTo>
                    <a:pt x="3083" y="20682"/>
                  </a:lnTo>
                  <a:lnTo>
                    <a:pt x="2529" y="21841"/>
                  </a:lnTo>
                  <a:lnTo>
                    <a:pt x="2055" y="22974"/>
                  </a:lnTo>
                  <a:lnTo>
                    <a:pt x="1607" y="24080"/>
                  </a:lnTo>
                  <a:lnTo>
                    <a:pt x="1186" y="25134"/>
                  </a:lnTo>
                  <a:lnTo>
                    <a:pt x="843" y="26162"/>
                  </a:lnTo>
                  <a:lnTo>
                    <a:pt x="553" y="27136"/>
                  </a:lnTo>
                  <a:lnTo>
                    <a:pt x="316" y="28058"/>
                  </a:lnTo>
                  <a:lnTo>
                    <a:pt x="132" y="28928"/>
                  </a:lnTo>
                  <a:lnTo>
                    <a:pt x="53" y="29718"/>
                  </a:lnTo>
                  <a:lnTo>
                    <a:pt x="27" y="30087"/>
                  </a:lnTo>
                  <a:lnTo>
                    <a:pt x="0" y="30456"/>
                  </a:lnTo>
                  <a:lnTo>
                    <a:pt x="27" y="30798"/>
                  </a:lnTo>
                  <a:lnTo>
                    <a:pt x="53" y="31114"/>
                  </a:lnTo>
                  <a:lnTo>
                    <a:pt x="106" y="31431"/>
                  </a:lnTo>
                  <a:lnTo>
                    <a:pt x="185" y="31720"/>
                  </a:lnTo>
                  <a:lnTo>
                    <a:pt x="264" y="31984"/>
                  </a:lnTo>
                  <a:lnTo>
                    <a:pt x="369" y="32221"/>
                  </a:lnTo>
                  <a:lnTo>
                    <a:pt x="527" y="32432"/>
                  </a:lnTo>
                  <a:lnTo>
                    <a:pt x="685" y="32642"/>
                  </a:lnTo>
                  <a:lnTo>
                    <a:pt x="1265" y="33248"/>
                  </a:lnTo>
                  <a:lnTo>
                    <a:pt x="1871" y="33854"/>
                  </a:lnTo>
                  <a:lnTo>
                    <a:pt x="2556" y="34460"/>
                  </a:lnTo>
                  <a:lnTo>
                    <a:pt x="3267" y="35040"/>
                  </a:lnTo>
                  <a:lnTo>
                    <a:pt x="4005" y="35619"/>
                  </a:lnTo>
                  <a:lnTo>
                    <a:pt x="4795" y="36199"/>
                  </a:lnTo>
                  <a:lnTo>
                    <a:pt x="5585" y="36752"/>
                  </a:lnTo>
                  <a:lnTo>
                    <a:pt x="6428" y="37306"/>
                  </a:lnTo>
                  <a:lnTo>
                    <a:pt x="7271" y="37859"/>
                  </a:lnTo>
                  <a:lnTo>
                    <a:pt x="8141" y="38386"/>
                  </a:lnTo>
                  <a:lnTo>
                    <a:pt x="9037" y="38913"/>
                  </a:lnTo>
                  <a:lnTo>
                    <a:pt x="9932" y="39413"/>
                  </a:lnTo>
                  <a:lnTo>
                    <a:pt x="11750" y="40388"/>
                  </a:lnTo>
                  <a:lnTo>
                    <a:pt x="13594" y="41284"/>
                  </a:lnTo>
                  <a:lnTo>
                    <a:pt x="15412" y="42153"/>
                  </a:lnTo>
                  <a:lnTo>
                    <a:pt x="17177" y="42917"/>
                  </a:lnTo>
                  <a:lnTo>
                    <a:pt x="18890" y="43628"/>
                  </a:lnTo>
                  <a:lnTo>
                    <a:pt x="20497" y="44261"/>
                  </a:lnTo>
                  <a:lnTo>
                    <a:pt x="21972" y="44814"/>
                  </a:lnTo>
                  <a:lnTo>
                    <a:pt x="23289" y="45288"/>
                  </a:lnTo>
                  <a:lnTo>
                    <a:pt x="24449" y="45657"/>
                  </a:lnTo>
                  <a:lnTo>
                    <a:pt x="25397" y="45947"/>
                  </a:lnTo>
                  <a:lnTo>
                    <a:pt x="25581" y="45947"/>
                  </a:lnTo>
                  <a:lnTo>
                    <a:pt x="25687" y="45920"/>
                  </a:lnTo>
                  <a:lnTo>
                    <a:pt x="25819" y="45868"/>
                  </a:lnTo>
                  <a:lnTo>
                    <a:pt x="26056" y="45736"/>
                  </a:lnTo>
                  <a:lnTo>
                    <a:pt x="26293" y="45525"/>
                  </a:lnTo>
                  <a:lnTo>
                    <a:pt x="26583" y="45235"/>
                  </a:lnTo>
                  <a:lnTo>
                    <a:pt x="26872" y="44893"/>
                  </a:lnTo>
                  <a:lnTo>
                    <a:pt x="27162" y="44498"/>
                  </a:lnTo>
                  <a:lnTo>
                    <a:pt x="27478" y="44050"/>
                  </a:lnTo>
                  <a:lnTo>
                    <a:pt x="27794" y="43549"/>
                  </a:lnTo>
                  <a:lnTo>
                    <a:pt x="28137" y="42996"/>
                  </a:lnTo>
                  <a:lnTo>
                    <a:pt x="28796" y="41837"/>
                  </a:lnTo>
                  <a:lnTo>
                    <a:pt x="29454" y="40572"/>
                  </a:lnTo>
                  <a:lnTo>
                    <a:pt x="30060" y="39229"/>
                  </a:lnTo>
                  <a:lnTo>
                    <a:pt x="30666" y="37885"/>
                  </a:lnTo>
                  <a:lnTo>
                    <a:pt x="31167" y="36568"/>
                  </a:lnTo>
                  <a:lnTo>
                    <a:pt x="31614" y="35303"/>
                  </a:lnTo>
                  <a:lnTo>
                    <a:pt x="31799" y="34697"/>
                  </a:lnTo>
                  <a:lnTo>
                    <a:pt x="31957" y="34118"/>
                  </a:lnTo>
                  <a:lnTo>
                    <a:pt x="32089" y="33591"/>
                  </a:lnTo>
                  <a:lnTo>
                    <a:pt x="32194" y="33090"/>
                  </a:lnTo>
                  <a:lnTo>
                    <a:pt x="32247" y="32669"/>
                  </a:lnTo>
                  <a:lnTo>
                    <a:pt x="32273" y="32274"/>
                  </a:lnTo>
                  <a:lnTo>
                    <a:pt x="32247" y="31931"/>
                  </a:lnTo>
                  <a:lnTo>
                    <a:pt x="32194" y="31641"/>
                  </a:lnTo>
                  <a:lnTo>
                    <a:pt x="32141" y="31536"/>
                  </a:lnTo>
                  <a:lnTo>
                    <a:pt x="32089" y="31431"/>
                  </a:lnTo>
                  <a:lnTo>
                    <a:pt x="32036" y="31352"/>
                  </a:lnTo>
                  <a:lnTo>
                    <a:pt x="31957" y="31299"/>
                  </a:lnTo>
                  <a:lnTo>
                    <a:pt x="31720" y="31167"/>
                  </a:lnTo>
                  <a:lnTo>
                    <a:pt x="31404" y="31009"/>
                  </a:lnTo>
                  <a:lnTo>
                    <a:pt x="30613" y="30667"/>
                  </a:lnTo>
                  <a:lnTo>
                    <a:pt x="29612" y="30271"/>
                  </a:lnTo>
                  <a:lnTo>
                    <a:pt x="28427" y="29850"/>
                  </a:lnTo>
                  <a:lnTo>
                    <a:pt x="25739" y="28875"/>
                  </a:lnTo>
                  <a:lnTo>
                    <a:pt x="22842" y="27848"/>
                  </a:lnTo>
                  <a:lnTo>
                    <a:pt x="21419" y="27321"/>
                  </a:lnTo>
                  <a:lnTo>
                    <a:pt x="20049" y="26820"/>
                  </a:lnTo>
                  <a:lnTo>
                    <a:pt x="18811" y="26320"/>
                  </a:lnTo>
                  <a:lnTo>
                    <a:pt x="17678" y="25845"/>
                  </a:lnTo>
                  <a:lnTo>
                    <a:pt x="16756" y="25424"/>
                  </a:lnTo>
                  <a:lnTo>
                    <a:pt x="16361" y="25213"/>
                  </a:lnTo>
                  <a:lnTo>
                    <a:pt x="16044" y="25029"/>
                  </a:lnTo>
                  <a:lnTo>
                    <a:pt x="15781" y="24844"/>
                  </a:lnTo>
                  <a:lnTo>
                    <a:pt x="15570" y="24686"/>
                  </a:lnTo>
                  <a:lnTo>
                    <a:pt x="15465" y="24528"/>
                  </a:lnTo>
                  <a:lnTo>
                    <a:pt x="15439" y="24475"/>
                  </a:lnTo>
                  <a:lnTo>
                    <a:pt x="15412" y="24396"/>
                  </a:lnTo>
                  <a:lnTo>
                    <a:pt x="15439" y="24186"/>
                  </a:lnTo>
                  <a:lnTo>
                    <a:pt x="15518" y="23869"/>
                  </a:lnTo>
                  <a:lnTo>
                    <a:pt x="15755" y="22816"/>
                  </a:lnTo>
                  <a:lnTo>
                    <a:pt x="16519" y="19417"/>
                  </a:lnTo>
                  <a:lnTo>
                    <a:pt x="17019" y="17178"/>
                  </a:lnTo>
                  <a:lnTo>
                    <a:pt x="17546" y="14675"/>
                  </a:lnTo>
                  <a:lnTo>
                    <a:pt x="18073" y="11935"/>
                  </a:lnTo>
                  <a:lnTo>
                    <a:pt x="18600" y="9011"/>
                  </a:lnTo>
                  <a:lnTo>
                    <a:pt x="18705" y="8168"/>
                  </a:lnTo>
                  <a:lnTo>
                    <a:pt x="18811" y="7377"/>
                  </a:lnTo>
                  <a:lnTo>
                    <a:pt x="18890" y="6613"/>
                  </a:lnTo>
                  <a:lnTo>
                    <a:pt x="18942" y="5928"/>
                  </a:lnTo>
                  <a:lnTo>
                    <a:pt x="18942" y="5243"/>
                  </a:lnTo>
                  <a:lnTo>
                    <a:pt x="18942" y="4637"/>
                  </a:lnTo>
                  <a:lnTo>
                    <a:pt x="18916" y="4058"/>
                  </a:lnTo>
                  <a:lnTo>
                    <a:pt x="18890" y="3531"/>
                  </a:lnTo>
                  <a:lnTo>
                    <a:pt x="18811" y="3030"/>
                  </a:lnTo>
                  <a:lnTo>
                    <a:pt x="18732" y="2583"/>
                  </a:lnTo>
                  <a:lnTo>
                    <a:pt x="18626" y="2161"/>
                  </a:lnTo>
                  <a:lnTo>
                    <a:pt x="18521" y="1792"/>
                  </a:lnTo>
                  <a:lnTo>
                    <a:pt x="18389" y="1450"/>
                  </a:lnTo>
                  <a:lnTo>
                    <a:pt x="18257" y="1160"/>
                  </a:lnTo>
                  <a:lnTo>
                    <a:pt x="18099" y="896"/>
                  </a:lnTo>
                  <a:lnTo>
                    <a:pt x="17915" y="659"/>
                  </a:lnTo>
                  <a:lnTo>
                    <a:pt x="17757" y="475"/>
                  </a:lnTo>
                  <a:lnTo>
                    <a:pt x="17572" y="317"/>
                  </a:lnTo>
                  <a:lnTo>
                    <a:pt x="17362" y="185"/>
                  </a:lnTo>
                  <a:lnTo>
                    <a:pt x="17177" y="106"/>
                  </a:lnTo>
                  <a:lnTo>
                    <a:pt x="16967" y="27"/>
                  </a:lnTo>
                  <a:lnTo>
                    <a:pt x="16756"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02"/>
            <p:cNvSpPr/>
            <p:nvPr/>
          </p:nvSpPr>
          <p:spPr>
            <a:xfrm>
              <a:off x="1777065" y="1644682"/>
              <a:ext cx="555066" cy="357851"/>
            </a:xfrm>
            <a:custGeom>
              <a:avLst/>
              <a:gdLst/>
              <a:ahLst/>
              <a:cxnLst/>
              <a:rect l="l" t="t" r="r" b="b"/>
              <a:pathLst>
                <a:path w="29955" h="19312" extrusionOk="0">
                  <a:moveTo>
                    <a:pt x="15675" y="0"/>
                  </a:moveTo>
                  <a:lnTo>
                    <a:pt x="14701" y="79"/>
                  </a:lnTo>
                  <a:lnTo>
                    <a:pt x="13647" y="211"/>
                  </a:lnTo>
                  <a:lnTo>
                    <a:pt x="12567" y="369"/>
                  </a:lnTo>
                  <a:lnTo>
                    <a:pt x="11513" y="580"/>
                  </a:lnTo>
                  <a:lnTo>
                    <a:pt x="10538" y="791"/>
                  </a:lnTo>
                  <a:lnTo>
                    <a:pt x="9669" y="1002"/>
                  </a:lnTo>
                  <a:lnTo>
                    <a:pt x="8141" y="1423"/>
                  </a:lnTo>
                  <a:lnTo>
                    <a:pt x="6560" y="1897"/>
                  </a:lnTo>
                  <a:lnTo>
                    <a:pt x="3425" y="2846"/>
                  </a:lnTo>
                  <a:lnTo>
                    <a:pt x="53" y="3899"/>
                  </a:lnTo>
                  <a:lnTo>
                    <a:pt x="26" y="6297"/>
                  </a:lnTo>
                  <a:lnTo>
                    <a:pt x="0" y="8747"/>
                  </a:lnTo>
                  <a:lnTo>
                    <a:pt x="0" y="11592"/>
                  </a:lnTo>
                  <a:lnTo>
                    <a:pt x="26" y="14411"/>
                  </a:lnTo>
                  <a:lnTo>
                    <a:pt x="53" y="15729"/>
                  </a:lnTo>
                  <a:lnTo>
                    <a:pt x="105" y="16888"/>
                  </a:lnTo>
                  <a:lnTo>
                    <a:pt x="158" y="17862"/>
                  </a:lnTo>
                  <a:lnTo>
                    <a:pt x="237" y="18626"/>
                  </a:lnTo>
                  <a:lnTo>
                    <a:pt x="264" y="18916"/>
                  </a:lnTo>
                  <a:lnTo>
                    <a:pt x="316" y="19127"/>
                  </a:lnTo>
                  <a:lnTo>
                    <a:pt x="369" y="19259"/>
                  </a:lnTo>
                  <a:lnTo>
                    <a:pt x="395" y="19285"/>
                  </a:lnTo>
                  <a:lnTo>
                    <a:pt x="448" y="19311"/>
                  </a:lnTo>
                  <a:lnTo>
                    <a:pt x="1001" y="19311"/>
                  </a:lnTo>
                  <a:lnTo>
                    <a:pt x="1554" y="19285"/>
                  </a:lnTo>
                  <a:lnTo>
                    <a:pt x="2160" y="19259"/>
                  </a:lnTo>
                  <a:lnTo>
                    <a:pt x="2793" y="19206"/>
                  </a:lnTo>
                  <a:lnTo>
                    <a:pt x="3425" y="19101"/>
                  </a:lnTo>
                  <a:lnTo>
                    <a:pt x="4110" y="18969"/>
                  </a:lnTo>
                  <a:lnTo>
                    <a:pt x="4795" y="18785"/>
                  </a:lnTo>
                  <a:lnTo>
                    <a:pt x="5480" y="18574"/>
                  </a:lnTo>
                  <a:lnTo>
                    <a:pt x="6218" y="18284"/>
                  </a:lnTo>
                  <a:lnTo>
                    <a:pt x="6955" y="17942"/>
                  </a:lnTo>
                  <a:lnTo>
                    <a:pt x="7693" y="17520"/>
                  </a:lnTo>
                  <a:lnTo>
                    <a:pt x="8483" y="17046"/>
                  </a:lnTo>
                  <a:lnTo>
                    <a:pt x="9247" y="16493"/>
                  </a:lnTo>
                  <a:lnTo>
                    <a:pt x="10038" y="15860"/>
                  </a:lnTo>
                  <a:lnTo>
                    <a:pt x="10854" y="15123"/>
                  </a:lnTo>
                  <a:lnTo>
                    <a:pt x="11671" y="14306"/>
                  </a:lnTo>
                  <a:lnTo>
                    <a:pt x="12040" y="14490"/>
                  </a:lnTo>
                  <a:lnTo>
                    <a:pt x="13015" y="14938"/>
                  </a:lnTo>
                  <a:lnTo>
                    <a:pt x="13673" y="15202"/>
                  </a:lnTo>
                  <a:lnTo>
                    <a:pt x="14411" y="15518"/>
                  </a:lnTo>
                  <a:lnTo>
                    <a:pt x="15228" y="15808"/>
                  </a:lnTo>
                  <a:lnTo>
                    <a:pt x="16071" y="16097"/>
                  </a:lnTo>
                  <a:lnTo>
                    <a:pt x="16940" y="16361"/>
                  </a:lnTo>
                  <a:lnTo>
                    <a:pt x="17783" y="16598"/>
                  </a:lnTo>
                  <a:lnTo>
                    <a:pt x="18626" y="16756"/>
                  </a:lnTo>
                  <a:lnTo>
                    <a:pt x="19021" y="16809"/>
                  </a:lnTo>
                  <a:lnTo>
                    <a:pt x="19416" y="16861"/>
                  </a:lnTo>
                  <a:lnTo>
                    <a:pt x="20128" y="16861"/>
                  </a:lnTo>
                  <a:lnTo>
                    <a:pt x="20444" y="16809"/>
                  </a:lnTo>
                  <a:lnTo>
                    <a:pt x="20734" y="16756"/>
                  </a:lnTo>
                  <a:lnTo>
                    <a:pt x="20997" y="16651"/>
                  </a:lnTo>
                  <a:lnTo>
                    <a:pt x="21234" y="16545"/>
                  </a:lnTo>
                  <a:lnTo>
                    <a:pt x="21445" y="16387"/>
                  </a:lnTo>
                  <a:lnTo>
                    <a:pt x="21603" y="16176"/>
                  </a:lnTo>
                  <a:lnTo>
                    <a:pt x="21709" y="15992"/>
                  </a:lnTo>
                  <a:lnTo>
                    <a:pt x="21761" y="15781"/>
                  </a:lnTo>
                  <a:lnTo>
                    <a:pt x="21761" y="15570"/>
                  </a:lnTo>
                  <a:lnTo>
                    <a:pt x="21709" y="15360"/>
                  </a:lnTo>
                  <a:lnTo>
                    <a:pt x="21629" y="15149"/>
                  </a:lnTo>
                  <a:lnTo>
                    <a:pt x="21498" y="14912"/>
                  </a:lnTo>
                  <a:lnTo>
                    <a:pt x="21340" y="14701"/>
                  </a:lnTo>
                  <a:lnTo>
                    <a:pt x="21129" y="14464"/>
                  </a:lnTo>
                  <a:lnTo>
                    <a:pt x="20892" y="14253"/>
                  </a:lnTo>
                  <a:lnTo>
                    <a:pt x="20655" y="14016"/>
                  </a:lnTo>
                  <a:lnTo>
                    <a:pt x="20075" y="13595"/>
                  </a:lnTo>
                  <a:lnTo>
                    <a:pt x="19416" y="13147"/>
                  </a:lnTo>
                  <a:lnTo>
                    <a:pt x="19253" y="13046"/>
                  </a:lnTo>
                  <a:lnTo>
                    <a:pt x="19416" y="13120"/>
                  </a:lnTo>
                  <a:lnTo>
                    <a:pt x="20312" y="13489"/>
                  </a:lnTo>
                  <a:lnTo>
                    <a:pt x="21208" y="13805"/>
                  </a:lnTo>
                  <a:lnTo>
                    <a:pt x="22077" y="14069"/>
                  </a:lnTo>
                  <a:lnTo>
                    <a:pt x="22473" y="14174"/>
                  </a:lnTo>
                  <a:lnTo>
                    <a:pt x="22868" y="14280"/>
                  </a:lnTo>
                  <a:lnTo>
                    <a:pt x="23237" y="14332"/>
                  </a:lnTo>
                  <a:lnTo>
                    <a:pt x="23605" y="14359"/>
                  </a:lnTo>
                  <a:lnTo>
                    <a:pt x="23922" y="14385"/>
                  </a:lnTo>
                  <a:lnTo>
                    <a:pt x="24238" y="14359"/>
                  </a:lnTo>
                  <a:lnTo>
                    <a:pt x="24501" y="14306"/>
                  </a:lnTo>
                  <a:lnTo>
                    <a:pt x="24712" y="14227"/>
                  </a:lnTo>
                  <a:lnTo>
                    <a:pt x="24923" y="14095"/>
                  </a:lnTo>
                  <a:lnTo>
                    <a:pt x="25081" y="13937"/>
                  </a:lnTo>
                  <a:lnTo>
                    <a:pt x="25212" y="13700"/>
                  </a:lnTo>
                  <a:lnTo>
                    <a:pt x="25291" y="13436"/>
                  </a:lnTo>
                  <a:lnTo>
                    <a:pt x="25318" y="13199"/>
                  </a:lnTo>
                  <a:lnTo>
                    <a:pt x="25291" y="12936"/>
                  </a:lnTo>
                  <a:lnTo>
                    <a:pt x="25212" y="12672"/>
                  </a:lnTo>
                  <a:lnTo>
                    <a:pt x="25081" y="12409"/>
                  </a:lnTo>
                  <a:lnTo>
                    <a:pt x="24896" y="12146"/>
                  </a:lnTo>
                  <a:lnTo>
                    <a:pt x="24686" y="11882"/>
                  </a:lnTo>
                  <a:lnTo>
                    <a:pt x="24422" y="11619"/>
                  </a:lnTo>
                  <a:lnTo>
                    <a:pt x="24132" y="11329"/>
                  </a:lnTo>
                  <a:lnTo>
                    <a:pt x="23842" y="11065"/>
                  </a:lnTo>
                  <a:lnTo>
                    <a:pt x="23586" y="10868"/>
                  </a:lnTo>
                  <a:lnTo>
                    <a:pt x="23586" y="10868"/>
                  </a:lnTo>
                  <a:lnTo>
                    <a:pt x="24211" y="11118"/>
                  </a:lnTo>
                  <a:lnTo>
                    <a:pt x="24686" y="11276"/>
                  </a:lnTo>
                  <a:lnTo>
                    <a:pt x="25133" y="11408"/>
                  </a:lnTo>
                  <a:lnTo>
                    <a:pt x="25555" y="11513"/>
                  </a:lnTo>
                  <a:lnTo>
                    <a:pt x="25976" y="11619"/>
                  </a:lnTo>
                  <a:lnTo>
                    <a:pt x="26372" y="11671"/>
                  </a:lnTo>
                  <a:lnTo>
                    <a:pt x="26740" y="11698"/>
                  </a:lnTo>
                  <a:lnTo>
                    <a:pt x="27083" y="11671"/>
                  </a:lnTo>
                  <a:lnTo>
                    <a:pt x="27373" y="11619"/>
                  </a:lnTo>
                  <a:lnTo>
                    <a:pt x="27663" y="11540"/>
                  </a:lnTo>
                  <a:lnTo>
                    <a:pt x="27900" y="11408"/>
                  </a:lnTo>
                  <a:lnTo>
                    <a:pt x="28005" y="11329"/>
                  </a:lnTo>
                  <a:lnTo>
                    <a:pt x="28084" y="11223"/>
                  </a:lnTo>
                  <a:lnTo>
                    <a:pt x="28163" y="11118"/>
                  </a:lnTo>
                  <a:lnTo>
                    <a:pt x="28242" y="11013"/>
                  </a:lnTo>
                  <a:lnTo>
                    <a:pt x="28348" y="10749"/>
                  </a:lnTo>
                  <a:lnTo>
                    <a:pt x="28374" y="10486"/>
                  </a:lnTo>
                  <a:lnTo>
                    <a:pt x="28374" y="10222"/>
                  </a:lnTo>
                  <a:lnTo>
                    <a:pt x="28295" y="9959"/>
                  </a:lnTo>
                  <a:lnTo>
                    <a:pt x="28189" y="9695"/>
                  </a:lnTo>
                  <a:lnTo>
                    <a:pt x="28031" y="9432"/>
                  </a:lnTo>
                  <a:lnTo>
                    <a:pt x="27821" y="9169"/>
                  </a:lnTo>
                  <a:lnTo>
                    <a:pt x="27610" y="8905"/>
                  </a:lnTo>
                  <a:lnTo>
                    <a:pt x="27320" y="8642"/>
                  </a:lnTo>
                  <a:lnTo>
                    <a:pt x="27030" y="8378"/>
                  </a:lnTo>
                  <a:lnTo>
                    <a:pt x="26714" y="8115"/>
                  </a:lnTo>
                  <a:lnTo>
                    <a:pt x="26345" y="7851"/>
                  </a:lnTo>
                  <a:lnTo>
                    <a:pt x="25608" y="7377"/>
                  </a:lnTo>
                  <a:lnTo>
                    <a:pt x="24817" y="6903"/>
                  </a:lnTo>
                  <a:lnTo>
                    <a:pt x="24001" y="6481"/>
                  </a:lnTo>
                  <a:lnTo>
                    <a:pt x="23210" y="6086"/>
                  </a:lnTo>
                  <a:lnTo>
                    <a:pt x="22828" y="5902"/>
                  </a:lnTo>
                  <a:lnTo>
                    <a:pt x="23158" y="6033"/>
                  </a:lnTo>
                  <a:lnTo>
                    <a:pt x="24001" y="6350"/>
                  </a:lnTo>
                  <a:lnTo>
                    <a:pt x="24844" y="6639"/>
                  </a:lnTo>
                  <a:lnTo>
                    <a:pt x="25713" y="6903"/>
                  </a:lnTo>
                  <a:lnTo>
                    <a:pt x="26556" y="7140"/>
                  </a:lnTo>
                  <a:lnTo>
                    <a:pt x="27373" y="7298"/>
                  </a:lnTo>
                  <a:lnTo>
                    <a:pt x="27742" y="7351"/>
                  </a:lnTo>
                  <a:lnTo>
                    <a:pt x="28110" y="7377"/>
                  </a:lnTo>
                  <a:lnTo>
                    <a:pt x="28453" y="7403"/>
                  </a:lnTo>
                  <a:lnTo>
                    <a:pt x="28769" y="7377"/>
                  </a:lnTo>
                  <a:lnTo>
                    <a:pt x="29032" y="7351"/>
                  </a:lnTo>
                  <a:lnTo>
                    <a:pt x="29296" y="7272"/>
                  </a:lnTo>
                  <a:lnTo>
                    <a:pt x="29507" y="7166"/>
                  </a:lnTo>
                  <a:lnTo>
                    <a:pt x="29691" y="7035"/>
                  </a:lnTo>
                  <a:lnTo>
                    <a:pt x="29823" y="6877"/>
                  </a:lnTo>
                  <a:lnTo>
                    <a:pt x="29902" y="6666"/>
                  </a:lnTo>
                  <a:lnTo>
                    <a:pt x="29928" y="6534"/>
                  </a:lnTo>
                  <a:lnTo>
                    <a:pt x="29955" y="6429"/>
                  </a:lnTo>
                  <a:lnTo>
                    <a:pt x="29928" y="6165"/>
                  </a:lnTo>
                  <a:lnTo>
                    <a:pt x="29849" y="5902"/>
                  </a:lnTo>
                  <a:lnTo>
                    <a:pt x="29717" y="5638"/>
                  </a:lnTo>
                  <a:lnTo>
                    <a:pt x="29507" y="5375"/>
                  </a:lnTo>
                  <a:lnTo>
                    <a:pt x="29270" y="5111"/>
                  </a:lnTo>
                  <a:lnTo>
                    <a:pt x="28980" y="4848"/>
                  </a:lnTo>
                  <a:lnTo>
                    <a:pt x="28664" y="4584"/>
                  </a:lnTo>
                  <a:lnTo>
                    <a:pt x="28268" y="4321"/>
                  </a:lnTo>
                  <a:lnTo>
                    <a:pt x="27873" y="4058"/>
                  </a:lnTo>
                  <a:lnTo>
                    <a:pt x="27425" y="3794"/>
                  </a:lnTo>
                  <a:lnTo>
                    <a:pt x="26978" y="3531"/>
                  </a:lnTo>
                  <a:lnTo>
                    <a:pt x="25976" y="3030"/>
                  </a:lnTo>
                  <a:lnTo>
                    <a:pt x="24896" y="2556"/>
                  </a:lnTo>
                  <a:lnTo>
                    <a:pt x="23790" y="2082"/>
                  </a:lnTo>
                  <a:lnTo>
                    <a:pt x="22657" y="1660"/>
                  </a:lnTo>
                  <a:lnTo>
                    <a:pt x="21577" y="1265"/>
                  </a:lnTo>
                  <a:lnTo>
                    <a:pt x="20497" y="922"/>
                  </a:lnTo>
                  <a:lnTo>
                    <a:pt x="19522" y="606"/>
                  </a:lnTo>
                  <a:lnTo>
                    <a:pt x="18652" y="369"/>
                  </a:lnTo>
                  <a:lnTo>
                    <a:pt x="17888" y="185"/>
                  </a:lnTo>
                  <a:lnTo>
                    <a:pt x="17309" y="79"/>
                  </a:lnTo>
                  <a:lnTo>
                    <a:pt x="16966" y="27"/>
                  </a:lnTo>
                  <a:lnTo>
                    <a:pt x="16571"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02"/>
            <p:cNvSpPr/>
            <p:nvPr/>
          </p:nvSpPr>
          <p:spPr>
            <a:xfrm>
              <a:off x="2094860" y="1708148"/>
              <a:ext cx="190414" cy="98135"/>
            </a:xfrm>
            <a:custGeom>
              <a:avLst/>
              <a:gdLst/>
              <a:ahLst/>
              <a:cxnLst/>
              <a:rect l="l" t="t" r="r" b="b"/>
              <a:pathLst>
                <a:path w="10276" h="5296" extrusionOk="0">
                  <a:moveTo>
                    <a:pt x="53" y="0"/>
                  </a:moveTo>
                  <a:lnTo>
                    <a:pt x="1" y="27"/>
                  </a:lnTo>
                  <a:lnTo>
                    <a:pt x="27" y="53"/>
                  </a:lnTo>
                  <a:lnTo>
                    <a:pt x="1634" y="764"/>
                  </a:lnTo>
                  <a:lnTo>
                    <a:pt x="3215" y="1476"/>
                  </a:lnTo>
                  <a:lnTo>
                    <a:pt x="4453" y="2055"/>
                  </a:lnTo>
                  <a:lnTo>
                    <a:pt x="5349" y="2477"/>
                  </a:lnTo>
                  <a:lnTo>
                    <a:pt x="6324" y="2951"/>
                  </a:lnTo>
                  <a:lnTo>
                    <a:pt x="7377" y="3504"/>
                  </a:lnTo>
                  <a:lnTo>
                    <a:pt x="8405" y="4084"/>
                  </a:lnTo>
                  <a:lnTo>
                    <a:pt x="9406" y="4690"/>
                  </a:lnTo>
                  <a:lnTo>
                    <a:pt x="9854" y="5006"/>
                  </a:lnTo>
                  <a:lnTo>
                    <a:pt x="10275" y="5296"/>
                  </a:lnTo>
                  <a:lnTo>
                    <a:pt x="9854" y="4927"/>
                  </a:lnTo>
                  <a:lnTo>
                    <a:pt x="9406" y="4584"/>
                  </a:lnTo>
                  <a:lnTo>
                    <a:pt x="8932" y="4242"/>
                  </a:lnTo>
                  <a:lnTo>
                    <a:pt x="8484" y="3899"/>
                  </a:lnTo>
                  <a:lnTo>
                    <a:pt x="7983" y="3583"/>
                  </a:lnTo>
                  <a:lnTo>
                    <a:pt x="7509" y="3293"/>
                  </a:lnTo>
                  <a:lnTo>
                    <a:pt x="7009" y="3004"/>
                  </a:lnTo>
                  <a:lnTo>
                    <a:pt x="6508" y="2740"/>
                  </a:lnTo>
                  <a:lnTo>
                    <a:pt x="5744" y="2319"/>
                  </a:lnTo>
                  <a:lnTo>
                    <a:pt x="4954" y="1923"/>
                  </a:lnTo>
                  <a:lnTo>
                    <a:pt x="4163" y="1555"/>
                  </a:lnTo>
                  <a:lnTo>
                    <a:pt x="3347" y="1212"/>
                  </a:lnTo>
                  <a:lnTo>
                    <a:pt x="2530" y="870"/>
                  </a:lnTo>
                  <a:lnTo>
                    <a:pt x="1713" y="580"/>
                  </a:lnTo>
                  <a:lnTo>
                    <a:pt x="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02"/>
            <p:cNvSpPr/>
            <p:nvPr/>
          </p:nvSpPr>
          <p:spPr>
            <a:xfrm>
              <a:off x="2063136" y="1779416"/>
              <a:ext cx="151353" cy="66412"/>
            </a:xfrm>
            <a:custGeom>
              <a:avLst/>
              <a:gdLst/>
              <a:ahLst/>
              <a:cxnLst/>
              <a:rect l="l" t="t" r="r" b="b"/>
              <a:pathLst>
                <a:path w="8168" h="3584" extrusionOk="0">
                  <a:moveTo>
                    <a:pt x="27" y="1"/>
                  </a:moveTo>
                  <a:lnTo>
                    <a:pt x="0" y="27"/>
                  </a:lnTo>
                  <a:lnTo>
                    <a:pt x="1028" y="449"/>
                  </a:lnTo>
                  <a:lnTo>
                    <a:pt x="2029" y="923"/>
                  </a:lnTo>
                  <a:lnTo>
                    <a:pt x="4058" y="1845"/>
                  </a:lnTo>
                  <a:lnTo>
                    <a:pt x="5059" y="2293"/>
                  </a:lnTo>
                  <a:lnTo>
                    <a:pt x="6060" y="2714"/>
                  </a:lnTo>
                  <a:lnTo>
                    <a:pt x="7061" y="3136"/>
                  </a:lnTo>
                  <a:lnTo>
                    <a:pt x="8062" y="3584"/>
                  </a:lnTo>
                  <a:lnTo>
                    <a:pt x="8167" y="3584"/>
                  </a:lnTo>
                  <a:lnTo>
                    <a:pt x="8167" y="3557"/>
                  </a:lnTo>
                  <a:lnTo>
                    <a:pt x="8115" y="3531"/>
                  </a:lnTo>
                  <a:lnTo>
                    <a:pt x="6165" y="2530"/>
                  </a:lnTo>
                  <a:lnTo>
                    <a:pt x="5190" y="2029"/>
                  </a:lnTo>
                  <a:lnTo>
                    <a:pt x="4189" y="1581"/>
                  </a:lnTo>
                  <a:lnTo>
                    <a:pt x="3162" y="1160"/>
                  </a:lnTo>
                  <a:lnTo>
                    <a:pt x="2108" y="765"/>
                  </a:lnTo>
                  <a:lnTo>
                    <a:pt x="1054" y="396"/>
                  </a:lnTo>
                  <a:lnTo>
                    <a:pt x="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02"/>
            <p:cNvSpPr/>
            <p:nvPr/>
          </p:nvSpPr>
          <p:spPr>
            <a:xfrm>
              <a:off x="2024074" y="1835563"/>
              <a:ext cx="116202" cy="55664"/>
            </a:xfrm>
            <a:custGeom>
              <a:avLst/>
              <a:gdLst/>
              <a:ahLst/>
              <a:cxnLst/>
              <a:rect l="l" t="t" r="r" b="b"/>
              <a:pathLst>
                <a:path w="6271" h="3004" extrusionOk="0">
                  <a:moveTo>
                    <a:pt x="27" y="0"/>
                  </a:moveTo>
                  <a:lnTo>
                    <a:pt x="1" y="27"/>
                  </a:lnTo>
                  <a:lnTo>
                    <a:pt x="1" y="53"/>
                  </a:lnTo>
                  <a:lnTo>
                    <a:pt x="1" y="79"/>
                  </a:lnTo>
                  <a:lnTo>
                    <a:pt x="1740" y="843"/>
                  </a:lnTo>
                  <a:lnTo>
                    <a:pt x="3241" y="1555"/>
                  </a:lnTo>
                  <a:lnTo>
                    <a:pt x="4664" y="2240"/>
                  </a:lnTo>
                  <a:lnTo>
                    <a:pt x="6139" y="2977"/>
                  </a:lnTo>
                  <a:lnTo>
                    <a:pt x="6192" y="3004"/>
                  </a:lnTo>
                  <a:lnTo>
                    <a:pt x="6245" y="3004"/>
                  </a:lnTo>
                  <a:lnTo>
                    <a:pt x="6271" y="2977"/>
                  </a:lnTo>
                  <a:lnTo>
                    <a:pt x="6218" y="2925"/>
                  </a:lnTo>
                  <a:lnTo>
                    <a:pt x="5481" y="2503"/>
                  </a:lnTo>
                  <a:lnTo>
                    <a:pt x="4743" y="2082"/>
                  </a:lnTo>
                  <a:lnTo>
                    <a:pt x="3979" y="1686"/>
                  </a:lnTo>
                  <a:lnTo>
                    <a:pt x="3215" y="1318"/>
                  </a:lnTo>
                  <a:lnTo>
                    <a:pt x="2425" y="949"/>
                  </a:lnTo>
                  <a:lnTo>
                    <a:pt x="1634" y="606"/>
                  </a:lnTo>
                  <a:lnTo>
                    <a:pt x="844" y="290"/>
                  </a:lnTo>
                  <a:lnTo>
                    <a:pt x="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02"/>
            <p:cNvSpPr/>
            <p:nvPr/>
          </p:nvSpPr>
          <p:spPr>
            <a:xfrm>
              <a:off x="1304988" y="1126223"/>
              <a:ext cx="443275" cy="835777"/>
            </a:xfrm>
            <a:custGeom>
              <a:avLst/>
              <a:gdLst/>
              <a:ahLst/>
              <a:cxnLst/>
              <a:rect l="l" t="t" r="r" b="b"/>
              <a:pathLst>
                <a:path w="23922" h="45104" extrusionOk="0">
                  <a:moveTo>
                    <a:pt x="18495" y="1"/>
                  </a:moveTo>
                  <a:lnTo>
                    <a:pt x="18257" y="27"/>
                  </a:lnTo>
                  <a:lnTo>
                    <a:pt x="18020" y="132"/>
                  </a:lnTo>
                  <a:lnTo>
                    <a:pt x="17783" y="238"/>
                  </a:lnTo>
                  <a:lnTo>
                    <a:pt x="17520" y="396"/>
                  </a:lnTo>
                  <a:lnTo>
                    <a:pt x="17256" y="580"/>
                  </a:lnTo>
                  <a:lnTo>
                    <a:pt x="16703" y="1028"/>
                  </a:lnTo>
                  <a:lnTo>
                    <a:pt x="16176" y="1529"/>
                  </a:lnTo>
                  <a:lnTo>
                    <a:pt x="15702" y="2029"/>
                  </a:lnTo>
                  <a:lnTo>
                    <a:pt x="15280" y="2504"/>
                  </a:lnTo>
                  <a:lnTo>
                    <a:pt x="14938" y="2899"/>
                  </a:lnTo>
                  <a:lnTo>
                    <a:pt x="14332" y="3715"/>
                  </a:lnTo>
                  <a:lnTo>
                    <a:pt x="13515" y="4901"/>
                  </a:lnTo>
                  <a:lnTo>
                    <a:pt x="12514" y="6376"/>
                  </a:lnTo>
                  <a:lnTo>
                    <a:pt x="11355" y="8141"/>
                  </a:lnTo>
                  <a:lnTo>
                    <a:pt x="10090" y="10091"/>
                  </a:lnTo>
                  <a:lnTo>
                    <a:pt x="8773" y="12225"/>
                  </a:lnTo>
                  <a:lnTo>
                    <a:pt x="7430" y="14464"/>
                  </a:lnTo>
                  <a:lnTo>
                    <a:pt x="6060" y="16783"/>
                  </a:lnTo>
                  <a:lnTo>
                    <a:pt x="4769" y="19127"/>
                  </a:lnTo>
                  <a:lnTo>
                    <a:pt x="4136" y="20287"/>
                  </a:lnTo>
                  <a:lnTo>
                    <a:pt x="3557" y="21446"/>
                  </a:lnTo>
                  <a:lnTo>
                    <a:pt x="2977" y="22605"/>
                  </a:lnTo>
                  <a:lnTo>
                    <a:pt x="2450" y="23711"/>
                  </a:lnTo>
                  <a:lnTo>
                    <a:pt x="1950" y="24818"/>
                  </a:lnTo>
                  <a:lnTo>
                    <a:pt x="1502" y="25872"/>
                  </a:lnTo>
                  <a:lnTo>
                    <a:pt x="1107" y="26873"/>
                  </a:lnTo>
                  <a:lnTo>
                    <a:pt x="764" y="27848"/>
                  </a:lnTo>
                  <a:lnTo>
                    <a:pt x="474" y="28770"/>
                  </a:lnTo>
                  <a:lnTo>
                    <a:pt x="237" y="29639"/>
                  </a:lnTo>
                  <a:lnTo>
                    <a:pt x="106" y="30430"/>
                  </a:lnTo>
                  <a:lnTo>
                    <a:pt x="53" y="30798"/>
                  </a:lnTo>
                  <a:lnTo>
                    <a:pt x="0" y="31167"/>
                  </a:lnTo>
                  <a:lnTo>
                    <a:pt x="0" y="31510"/>
                  </a:lnTo>
                  <a:lnTo>
                    <a:pt x="0" y="31826"/>
                  </a:lnTo>
                  <a:lnTo>
                    <a:pt x="27" y="32116"/>
                  </a:lnTo>
                  <a:lnTo>
                    <a:pt x="79" y="32405"/>
                  </a:lnTo>
                  <a:lnTo>
                    <a:pt x="132" y="32669"/>
                  </a:lnTo>
                  <a:lnTo>
                    <a:pt x="237" y="32932"/>
                  </a:lnTo>
                  <a:lnTo>
                    <a:pt x="343" y="33196"/>
                  </a:lnTo>
                  <a:lnTo>
                    <a:pt x="474" y="33459"/>
                  </a:lnTo>
                  <a:lnTo>
                    <a:pt x="791" y="34012"/>
                  </a:lnTo>
                  <a:lnTo>
                    <a:pt x="1159" y="34566"/>
                  </a:lnTo>
                  <a:lnTo>
                    <a:pt x="1607" y="35119"/>
                  </a:lnTo>
                  <a:lnTo>
                    <a:pt x="2108" y="35672"/>
                  </a:lnTo>
                  <a:lnTo>
                    <a:pt x="2635" y="36225"/>
                  </a:lnTo>
                  <a:lnTo>
                    <a:pt x="3241" y="36779"/>
                  </a:lnTo>
                  <a:lnTo>
                    <a:pt x="3873" y="37306"/>
                  </a:lnTo>
                  <a:lnTo>
                    <a:pt x="4558" y="37859"/>
                  </a:lnTo>
                  <a:lnTo>
                    <a:pt x="5243" y="38386"/>
                  </a:lnTo>
                  <a:lnTo>
                    <a:pt x="5981" y="38913"/>
                  </a:lnTo>
                  <a:lnTo>
                    <a:pt x="6718" y="39413"/>
                  </a:lnTo>
                  <a:lnTo>
                    <a:pt x="7482" y="39914"/>
                  </a:lnTo>
                  <a:lnTo>
                    <a:pt x="9010" y="40889"/>
                  </a:lnTo>
                  <a:lnTo>
                    <a:pt x="10512" y="41758"/>
                  </a:lnTo>
                  <a:lnTo>
                    <a:pt x="11961" y="42575"/>
                  </a:lnTo>
                  <a:lnTo>
                    <a:pt x="13331" y="43286"/>
                  </a:lnTo>
                  <a:lnTo>
                    <a:pt x="14543" y="43918"/>
                  </a:lnTo>
                  <a:lnTo>
                    <a:pt x="16334" y="44788"/>
                  </a:lnTo>
                  <a:lnTo>
                    <a:pt x="16993" y="45104"/>
                  </a:lnTo>
                  <a:lnTo>
                    <a:pt x="23922" y="29007"/>
                  </a:lnTo>
                  <a:lnTo>
                    <a:pt x="22815" y="28559"/>
                  </a:lnTo>
                  <a:lnTo>
                    <a:pt x="20339" y="27558"/>
                  </a:lnTo>
                  <a:lnTo>
                    <a:pt x="18995" y="26978"/>
                  </a:lnTo>
                  <a:lnTo>
                    <a:pt x="17810" y="26425"/>
                  </a:lnTo>
                  <a:lnTo>
                    <a:pt x="17309" y="26188"/>
                  </a:lnTo>
                  <a:lnTo>
                    <a:pt x="16914" y="25977"/>
                  </a:lnTo>
                  <a:lnTo>
                    <a:pt x="16650" y="25793"/>
                  </a:lnTo>
                  <a:lnTo>
                    <a:pt x="16571" y="25740"/>
                  </a:lnTo>
                  <a:lnTo>
                    <a:pt x="16519" y="25661"/>
                  </a:lnTo>
                  <a:lnTo>
                    <a:pt x="16492" y="25582"/>
                  </a:lnTo>
                  <a:lnTo>
                    <a:pt x="16492" y="25424"/>
                  </a:lnTo>
                  <a:lnTo>
                    <a:pt x="16571" y="24871"/>
                  </a:lnTo>
                  <a:lnTo>
                    <a:pt x="16703" y="24054"/>
                  </a:lnTo>
                  <a:lnTo>
                    <a:pt x="16888" y="23053"/>
                  </a:lnTo>
                  <a:lnTo>
                    <a:pt x="18047" y="17441"/>
                  </a:lnTo>
                  <a:lnTo>
                    <a:pt x="18679" y="14174"/>
                  </a:lnTo>
                  <a:lnTo>
                    <a:pt x="18995" y="12541"/>
                  </a:lnTo>
                  <a:lnTo>
                    <a:pt x="19259" y="10960"/>
                  </a:lnTo>
                  <a:lnTo>
                    <a:pt x="19469" y="9459"/>
                  </a:lnTo>
                  <a:lnTo>
                    <a:pt x="19654" y="8089"/>
                  </a:lnTo>
                  <a:lnTo>
                    <a:pt x="19759" y="6851"/>
                  </a:lnTo>
                  <a:lnTo>
                    <a:pt x="19786" y="6297"/>
                  </a:lnTo>
                  <a:lnTo>
                    <a:pt x="19786" y="5770"/>
                  </a:lnTo>
                  <a:lnTo>
                    <a:pt x="19786" y="4427"/>
                  </a:lnTo>
                  <a:lnTo>
                    <a:pt x="19786" y="3294"/>
                  </a:lnTo>
                  <a:lnTo>
                    <a:pt x="19733" y="2319"/>
                  </a:lnTo>
                  <a:lnTo>
                    <a:pt x="19706" y="1924"/>
                  </a:lnTo>
                  <a:lnTo>
                    <a:pt x="19654" y="1555"/>
                  </a:lnTo>
                  <a:lnTo>
                    <a:pt x="19601" y="1213"/>
                  </a:lnTo>
                  <a:lnTo>
                    <a:pt x="19548" y="923"/>
                  </a:lnTo>
                  <a:lnTo>
                    <a:pt x="19443" y="686"/>
                  </a:lnTo>
                  <a:lnTo>
                    <a:pt x="19338" y="475"/>
                  </a:lnTo>
                  <a:lnTo>
                    <a:pt x="19206" y="317"/>
                  </a:lnTo>
                  <a:lnTo>
                    <a:pt x="19074" y="185"/>
                  </a:lnTo>
                  <a:lnTo>
                    <a:pt x="18890" y="80"/>
                  </a:lnTo>
                  <a:lnTo>
                    <a:pt x="18705" y="27"/>
                  </a:lnTo>
                  <a:lnTo>
                    <a:pt x="184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02"/>
            <p:cNvSpPr/>
            <p:nvPr/>
          </p:nvSpPr>
          <p:spPr>
            <a:xfrm>
              <a:off x="1313289" y="1141362"/>
              <a:ext cx="357851" cy="781595"/>
            </a:xfrm>
            <a:custGeom>
              <a:avLst/>
              <a:gdLst/>
              <a:ahLst/>
              <a:cxnLst/>
              <a:rect l="l" t="t" r="r" b="b"/>
              <a:pathLst>
                <a:path w="19312" h="42180" extrusionOk="0">
                  <a:moveTo>
                    <a:pt x="16835" y="132"/>
                  </a:moveTo>
                  <a:lnTo>
                    <a:pt x="16808" y="422"/>
                  </a:lnTo>
                  <a:lnTo>
                    <a:pt x="16966" y="396"/>
                  </a:lnTo>
                  <a:lnTo>
                    <a:pt x="17098" y="448"/>
                  </a:lnTo>
                  <a:lnTo>
                    <a:pt x="17204" y="501"/>
                  </a:lnTo>
                  <a:lnTo>
                    <a:pt x="17309" y="606"/>
                  </a:lnTo>
                  <a:lnTo>
                    <a:pt x="17309" y="712"/>
                  </a:lnTo>
                  <a:lnTo>
                    <a:pt x="17256" y="791"/>
                  </a:lnTo>
                  <a:lnTo>
                    <a:pt x="17230" y="896"/>
                  </a:lnTo>
                  <a:lnTo>
                    <a:pt x="17177" y="949"/>
                  </a:lnTo>
                  <a:lnTo>
                    <a:pt x="17098" y="1002"/>
                  </a:lnTo>
                  <a:lnTo>
                    <a:pt x="17019" y="1054"/>
                  </a:lnTo>
                  <a:lnTo>
                    <a:pt x="16914" y="1081"/>
                  </a:lnTo>
                  <a:lnTo>
                    <a:pt x="16729" y="1081"/>
                  </a:lnTo>
                  <a:lnTo>
                    <a:pt x="16650" y="1054"/>
                  </a:lnTo>
                  <a:lnTo>
                    <a:pt x="16571" y="1002"/>
                  </a:lnTo>
                  <a:lnTo>
                    <a:pt x="16492" y="949"/>
                  </a:lnTo>
                  <a:lnTo>
                    <a:pt x="16440" y="870"/>
                  </a:lnTo>
                  <a:lnTo>
                    <a:pt x="16387" y="791"/>
                  </a:lnTo>
                  <a:lnTo>
                    <a:pt x="16361" y="712"/>
                  </a:lnTo>
                  <a:lnTo>
                    <a:pt x="16361" y="606"/>
                  </a:lnTo>
                  <a:lnTo>
                    <a:pt x="16361" y="501"/>
                  </a:lnTo>
                  <a:lnTo>
                    <a:pt x="16387" y="422"/>
                  </a:lnTo>
                  <a:lnTo>
                    <a:pt x="16440" y="343"/>
                  </a:lnTo>
                  <a:lnTo>
                    <a:pt x="16492" y="264"/>
                  </a:lnTo>
                  <a:lnTo>
                    <a:pt x="16571" y="211"/>
                  </a:lnTo>
                  <a:lnTo>
                    <a:pt x="16650" y="185"/>
                  </a:lnTo>
                  <a:lnTo>
                    <a:pt x="16729" y="159"/>
                  </a:lnTo>
                  <a:lnTo>
                    <a:pt x="16835" y="132"/>
                  </a:lnTo>
                  <a:close/>
                  <a:moveTo>
                    <a:pt x="16835" y="0"/>
                  </a:moveTo>
                  <a:lnTo>
                    <a:pt x="16703" y="27"/>
                  </a:lnTo>
                  <a:lnTo>
                    <a:pt x="16598" y="53"/>
                  </a:lnTo>
                  <a:lnTo>
                    <a:pt x="16492" y="106"/>
                  </a:lnTo>
                  <a:lnTo>
                    <a:pt x="16387" y="185"/>
                  </a:lnTo>
                  <a:lnTo>
                    <a:pt x="16334" y="290"/>
                  </a:lnTo>
                  <a:lnTo>
                    <a:pt x="16255" y="396"/>
                  </a:lnTo>
                  <a:lnTo>
                    <a:pt x="16229" y="501"/>
                  </a:lnTo>
                  <a:lnTo>
                    <a:pt x="16229" y="633"/>
                  </a:lnTo>
                  <a:lnTo>
                    <a:pt x="16229" y="738"/>
                  </a:lnTo>
                  <a:lnTo>
                    <a:pt x="16281" y="870"/>
                  </a:lnTo>
                  <a:lnTo>
                    <a:pt x="16334" y="975"/>
                  </a:lnTo>
                  <a:lnTo>
                    <a:pt x="16413" y="1054"/>
                  </a:lnTo>
                  <a:lnTo>
                    <a:pt x="16492" y="1133"/>
                  </a:lnTo>
                  <a:lnTo>
                    <a:pt x="16598" y="1186"/>
                  </a:lnTo>
                  <a:lnTo>
                    <a:pt x="16703" y="1212"/>
                  </a:lnTo>
                  <a:lnTo>
                    <a:pt x="16835" y="1239"/>
                  </a:lnTo>
                  <a:lnTo>
                    <a:pt x="16808" y="1502"/>
                  </a:lnTo>
                  <a:lnTo>
                    <a:pt x="16993" y="1502"/>
                  </a:lnTo>
                  <a:lnTo>
                    <a:pt x="17151" y="1449"/>
                  </a:lnTo>
                  <a:lnTo>
                    <a:pt x="17256" y="1370"/>
                  </a:lnTo>
                  <a:lnTo>
                    <a:pt x="17335" y="1291"/>
                  </a:lnTo>
                  <a:lnTo>
                    <a:pt x="17414" y="1186"/>
                  </a:lnTo>
                  <a:lnTo>
                    <a:pt x="17467" y="1081"/>
                  </a:lnTo>
                  <a:lnTo>
                    <a:pt x="17493" y="975"/>
                  </a:lnTo>
                  <a:lnTo>
                    <a:pt x="17493" y="870"/>
                  </a:lnTo>
                  <a:lnTo>
                    <a:pt x="17493" y="738"/>
                  </a:lnTo>
                  <a:lnTo>
                    <a:pt x="17441" y="633"/>
                  </a:lnTo>
                  <a:lnTo>
                    <a:pt x="17441" y="606"/>
                  </a:lnTo>
                  <a:lnTo>
                    <a:pt x="17441" y="501"/>
                  </a:lnTo>
                  <a:lnTo>
                    <a:pt x="17388" y="369"/>
                  </a:lnTo>
                  <a:lnTo>
                    <a:pt x="17335" y="264"/>
                  </a:lnTo>
                  <a:lnTo>
                    <a:pt x="17256" y="185"/>
                  </a:lnTo>
                  <a:lnTo>
                    <a:pt x="17177" y="106"/>
                  </a:lnTo>
                  <a:lnTo>
                    <a:pt x="17072" y="53"/>
                  </a:lnTo>
                  <a:lnTo>
                    <a:pt x="16940" y="27"/>
                  </a:lnTo>
                  <a:lnTo>
                    <a:pt x="16835" y="0"/>
                  </a:lnTo>
                  <a:close/>
                  <a:moveTo>
                    <a:pt x="13963" y="3188"/>
                  </a:moveTo>
                  <a:lnTo>
                    <a:pt x="13937" y="3452"/>
                  </a:lnTo>
                  <a:lnTo>
                    <a:pt x="14095" y="3452"/>
                  </a:lnTo>
                  <a:lnTo>
                    <a:pt x="14227" y="3478"/>
                  </a:lnTo>
                  <a:lnTo>
                    <a:pt x="14358" y="3557"/>
                  </a:lnTo>
                  <a:lnTo>
                    <a:pt x="14437" y="3662"/>
                  </a:lnTo>
                  <a:lnTo>
                    <a:pt x="14437" y="3741"/>
                  </a:lnTo>
                  <a:lnTo>
                    <a:pt x="14411" y="3847"/>
                  </a:lnTo>
                  <a:lnTo>
                    <a:pt x="14358" y="3926"/>
                  </a:lnTo>
                  <a:lnTo>
                    <a:pt x="14306" y="3979"/>
                  </a:lnTo>
                  <a:lnTo>
                    <a:pt x="14227" y="4031"/>
                  </a:lnTo>
                  <a:lnTo>
                    <a:pt x="14148" y="4084"/>
                  </a:lnTo>
                  <a:lnTo>
                    <a:pt x="14068" y="4110"/>
                  </a:lnTo>
                  <a:lnTo>
                    <a:pt x="13989" y="4137"/>
                  </a:lnTo>
                  <a:lnTo>
                    <a:pt x="13884" y="4110"/>
                  </a:lnTo>
                  <a:lnTo>
                    <a:pt x="13805" y="4084"/>
                  </a:lnTo>
                  <a:lnTo>
                    <a:pt x="13700" y="4058"/>
                  </a:lnTo>
                  <a:lnTo>
                    <a:pt x="13647" y="3979"/>
                  </a:lnTo>
                  <a:lnTo>
                    <a:pt x="13594" y="3926"/>
                  </a:lnTo>
                  <a:lnTo>
                    <a:pt x="13542" y="3847"/>
                  </a:lnTo>
                  <a:lnTo>
                    <a:pt x="13515" y="3768"/>
                  </a:lnTo>
                  <a:lnTo>
                    <a:pt x="13489" y="3662"/>
                  </a:lnTo>
                  <a:lnTo>
                    <a:pt x="13515" y="3557"/>
                  </a:lnTo>
                  <a:lnTo>
                    <a:pt x="13542" y="3478"/>
                  </a:lnTo>
                  <a:lnTo>
                    <a:pt x="13568" y="3399"/>
                  </a:lnTo>
                  <a:lnTo>
                    <a:pt x="13647" y="3320"/>
                  </a:lnTo>
                  <a:lnTo>
                    <a:pt x="13700" y="3267"/>
                  </a:lnTo>
                  <a:lnTo>
                    <a:pt x="13779" y="3215"/>
                  </a:lnTo>
                  <a:lnTo>
                    <a:pt x="13858" y="3188"/>
                  </a:lnTo>
                  <a:close/>
                  <a:moveTo>
                    <a:pt x="13989" y="3057"/>
                  </a:moveTo>
                  <a:lnTo>
                    <a:pt x="13858" y="3083"/>
                  </a:lnTo>
                  <a:lnTo>
                    <a:pt x="13752" y="3109"/>
                  </a:lnTo>
                  <a:lnTo>
                    <a:pt x="13647" y="3162"/>
                  </a:lnTo>
                  <a:lnTo>
                    <a:pt x="13542" y="3241"/>
                  </a:lnTo>
                  <a:lnTo>
                    <a:pt x="13463" y="3320"/>
                  </a:lnTo>
                  <a:lnTo>
                    <a:pt x="13410" y="3425"/>
                  </a:lnTo>
                  <a:lnTo>
                    <a:pt x="13384" y="3557"/>
                  </a:lnTo>
                  <a:lnTo>
                    <a:pt x="13357" y="3662"/>
                  </a:lnTo>
                  <a:lnTo>
                    <a:pt x="13384" y="3794"/>
                  </a:lnTo>
                  <a:lnTo>
                    <a:pt x="13410" y="3900"/>
                  </a:lnTo>
                  <a:lnTo>
                    <a:pt x="13463" y="4005"/>
                  </a:lnTo>
                  <a:lnTo>
                    <a:pt x="13542" y="4084"/>
                  </a:lnTo>
                  <a:lnTo>
                    <a:pt x="13621" y="4163"/>
                  </a:lnTo>
                  <a:lnTo>
                    <a:pt x="13726" y="4216"/>
                  </a:lnTo>
                  <a:lnTo>
                    <a:pt x="13831" y="4268"/>
                  </a:lnTo>
                  <a:lnTo>
                    <a:pt x="13963" y="4268"/>
                  </a:lnTo>
                  <a:lnTo>
                    <a:pt x="13937" y="4532"/>
                  </a:lnTo>
                  <a:lnTo>
                    <a:pt x="14121" y="4532"/>
                  </a:lnTo>
                  <a:lnTo>
                    <a:pt x="14279" y="4479"/>
                  </a:lnTo>
                  <a:lnTo>
                    <a:pt x="14385" y="4400"/>
                  </a:lnTo>
                  <a:lnTo>
                    <a:pt x="14464" y="4321"/>
                  </a:lnTo>
                  <a:lnTo>
                    <a:pt x="14543" y="4242"/>
                  </a:lnTo>
                  <a:lnTo>
                    <a:pt x="14595" y="4137"/>
                  </a:lnTo>
                  <a:lnTo>
                    <a:pt x="14622" y="4031"/>
                  </a:lnTo>
                  <a:lnTo>
                    <a:pt x="14622" y="3900"/>
                  </a:lnTo>
                  <a:lnTo>
                    <a:pt x="14622" y="3794"/>
                  </a:lnTo>
                  <a:lnTo>
                    <a:pt x="14569" y="3662"/>
                  </a:lnTo>
                  <a:lnTo>
                    <a:pt x="14569" y="3557"/>
                  </a:lnTo>
                  <a:lnTo>
                    <a:pt x="14543" y="3425"/>
                  </a:lnTo>
                  <a:lnTo>
                    <a:pt x="14464" y="3346"/>
                  </a:lnTo>
                  <a:lnTo>
                    <a:pt x="14411" y="3241"/>
                  </a:lnTo>
                  <a:lnTo>
                    <a:pt x="14306" y="3162"/>
                  </a:lnTo>
                  <a:lnTo>
                    <a:pt x="14200" y="3109"/>
                  </a:lnTo>
                  <a:lnTo>
                    <a:pt x="14095" y="3083"/>
                  </a:lnTo>
                  <a:lnTo>
                    <a:pt x="13989" y="3057"/>
                  </a:lnTo>
                  <a:close/>
                  <a:moveTo>
                    <a:pt x="16835" y="4110"/>
                  </a:moveTo>
                  <a:lnTo>
                    <a:pt x="16808" y="4347"/>
                  </a:lnTo>
                  <a:lnTo>
                    <a:pt x="16966" y="4347"/>
                  </a:lnTo>
                  <a:lnTo>
                    <a:pt x="17098" y="4374"/>
                  </a:lnTo>
                  <a:lnTo>
                    <a:pt x="17204" y="4453"/>
                  </a:lnTo>
                  <a:lnTo>
                    <a:pt x="17309" y="4585"/>
                  </a:lnTo>
                  <a:lnTo>
                    <a:pt x="17309" y="4690"/>
                  </a:lnTo>
                  <a:lnTo>
                    <a:pt x="17256" y="4769"/>
                  </a:lnTo>
                  <a:lnTo>
                    <a:pt x="17230" y="4848"/>
                  </a:lnTo>
                  <a:lnTo>
                    <a:pt x="17177" y="4927"/>
                  </a:lnTo>
                  <a:lnTo>
                    <a:pt x="17098" y="4980"/>
                  </a:lnTo>
                  <a:lnTo>
                    <a:pt x="17019" y="5006"/>
                  </a:lnTo>
                  <a:lnTo>
                    <a:pt x="16914" y="5032"/>
                  </a:lnTo>
                  <a:lnTo>
                    <a:pt x="16835" y="5059"/>
                  </a:lnTo>
                  <a:lnTo>
                    <a:pt x="16729" y="5032"/>
                  </a:lnTo>
                  <a:lnTo>
                    <a:pt x="16650" y="5006"/>
                  </a:lnTo>
                  <a:lnTo>
                    <a:pt x="16571" y="4980"/>
                  </a:lnTo>
                  <a:lnTo>
                    <a:pt x="16492" y="4901"/>
                  </a:lnTo>
                  <a:lnTo>
                    <a:pt x="16440" y="4848"/>
                  </a:lnTo>
                  <a:lnTo>
                    <a:pt x="16387" y="4769"/>
                  </a:lnTo>
                  <a:lnTo>
                    <a:pt x="16361" y="4664"/>
                  </a:lnTo>
                  <a:lnTo>
                    <a:pt x="16361" y="4585"/>
                  </a:lnTo>
                  <a:lnTo>
                    <a:pt x="16361" y="4479"/>
                  </a:lnTo>
                  <a:lnTo>
                    <a:pt x="16387" y="4400"/>
                  </a:lnTo>
                  <a:lnTo>
                    <a:pt x="16440" y="4321"/>
                  </a:lnTo>
                  <a:lnTo>
                    <a:pt x="16492" y="4242"/>
                  </a:lnTo>
                  <a:lnTo>
                    <a:pt x="16571" y="4189"/>
                  </a:lnTo>
                  <a:lnTo>
                    <a:pt x="16650" y="4137"/>
                  </a:lnTo>
                  <a:lnTo>
                    <a:pt x="16729" y="4110"/>
                  </a:lnTo>
                  <a:close/>
                  <a:moveTo>
                    <a:pt x="16703" y="3979"/>
                  </a:moveTo>
                  <a:lnTo>
                    <a:pt x="16598" y="4031"/>
                  </a:lnTo>
                  <a:lnTo>
                    <a:pt x="16492" y="4084"/>
                  </a:lnTo>
                  <a:lnTo>
                    <a:pt x="16387" y="4163"/>
                  </a:lnTo>
                  <a:lnTo>
                    <a:pt x="16334" y="4242"/>
                  </a:lnTo>
                  <a:lnTo>
                    <a:pt x="16255" y="4347"/>
                  </a:lnTo>
                  <a:lnTo>
                    <a:pt x="16229" y="4479"/>
                  </a:lnTo>
                  <a:lnTo>
                    <a:pt x="16229" y="4585"/>
                  </a:lnTo>
                  <a:lnTo>
                    <a:pt x="16229" y="4716"/>
                  </a:lnTo>
                  <a:lnTo>
                    <a:pt x="16281" y="4822"/>
                  </a:lnTo>
                  <a:lnTo>
                    <a:pt x="16334" y="4927"/>
                  </a:lnTo>
                  <a:lnTo>
                    <a:pt x="16413" y="5032"/>
                  </a:lnTo>
                  <a:lnTo>
                    <a:pt x="16492" y="5085"/>
                  </a:lnTo>
                  <a:lnTo>
                    <a:pt x="16598" y="5138"/>
                  </a:lnTo>
                  <a:lnTo>
                    <a:pt x="16703" y="5190"/>
                  </a:lnTo>
                  <a:lnTo>
                    <a:pt x="16835" y="5190"/>
                  </a:lnTo>
                  <a:lnTo>
                    <a:pt x="16808" y="5428"/>
                  </a:lnTo>
                  <a:lnTo>
                    <a:pt x="16966" y="5428"/>
                  </a:lnTo>
                  <a:lnTo>
                    <a:pt x="17098" y="5375"/>
                  </a:lnTo>
                  <a:lnTo>
                    <a:pt x="17230" y="5322"/>
                  </a:lnTo>
                  <a:lnTo>
                    <a:pt x="17309" y="5243"/>
                  </a:lnTo>
                  <a:lnTo>
                    <a:pt x="17388" y="5164"/>
                  </a:lnTo>
                  <a:lnTo>
                    <a:pt x="17441" y="5059"/>
                  </a:lnTo>
                  <a:lnTo>
                    <a:pt x="17467" y="4953"/>
                  </a:lnTo>
                  <a:lnTo>
                    <a:pt x="17493" y="4822"/>
                  </a:lnTo>
                  <a:lnTo>
                    <a:pt x="17467" y="4716"/>
                  </a:lnTo>
                  <a:lnTo>
                    <a:pt x="17441" y="4585"/>
                  </a:lnTo>
                  <a:lnTo>
                    <a:pt x="17441" y="4453"/>
                  </a:lnTo>
                  <a:lnTo>
                    <a:pt x="17388" y="4347"/>
                  </a:lnTo>
                  <a:lnTo>
                    <a:pt x="17335" y="4242"/>
                  </a:lnTo>
                  <a:lnTo>
                    <a:pt x="17256" y="4137"/>
                  </a:lnTo>
                  <a:lnTo>
                    <a:pt x="17177" y="4084"/>
                  </a:lnTo>
                  <a:lnTo>
                    <a:pt x="17072" y="4031"/>
                  </a:lnTo>
                  <a:lnTo>
                    <a:pt x="16940" y="3979"/>
                  </a:lnTo>
                  <a:close/>
                  <a:moveTo>
                    <a:pt x="13963" y="7166"/>
                  </a:moveTo>
                  <a:lnTo>
                    <a:pt x="13937" y="7403"/>
                  </a:lnTo>
                  <a:lnTo>
                    <a:pt x="14095" y="7377"/>
                  </a:lnTo>
                  <a:lnTo>
                    <a:pt x="14227" y="7430"/>
                  </a:lnTo>
                  <a:lnTo>
                    <a:pt x="14358" y="7509"/>
                  </a:lnTo>
                  <a:lnTo>
                    <a:pt x="14437" y="7614"/>
                  </a:lnTo>
                  <a:lnTo>
                    <a:pt x="14437" y="7641"/>
                  </a:lnTo>
                  <a:lnTo>
                    <a:pt x="14437" y="7720"/>
                  </a:lnTo>
                  <a:lnTo>
                    <a:pt x="14411" y="7825"/>
                  </a:lnTo>
                  <a:lnTo>
                    <a:pt x="14358" y="7904"/>
                  </a:lnTo>
                  <a:lnTo>
                    <a:pt x="14306" y="7957"/>
                  </a:lnTo>
                  <a:lnTo>
                    <a:pt x="14227" y="8036"/>
                  </a:lnTo>
                  <a:lnTo>
                    <a:pt x="14148" y="8062"/>
                  </a:lnTo>
                  <a:lnTo>
                    <a:pt x="14068" y="8088"/>
                  </a:lnTo>
                  <a:lnTo>
                    <a:pt x="13963" y="8115"/>
                  </a:lnTo>
                  <a:lnTo>
                    <a:pt x="13858" y="8088"/>
                  </a:lnTo>
                  <a:lnTo>
                    <a:pt x="13779" y="8062"/>
                  </a:lnTo>
                  <a:lnTo>
                    <a:pt x="13700" y="8036"/>
                  </a:lnTo>
                  <a:lnTo>
                    <a:pt x="13621" y="7957"/>
                  </a:lnTo>
                  <a:lnTo>
                    <a:pt x="13568" y="7904"/>
                  </a:lnTo>
                  <a:lnTo>
                    <a:pt x="13515" y="7825"/>
                  </a:lnTo>
                  <a:lnTo>
                    <a:pt x="13489" y="7720"/>
                  </a:lnTo>
                  <a:lnTo>
                    <a:pt x="13489" y="7641"/>
                  </a:lnTo>
                  <a:lnTo>
                    <a:pt x="13489" y="7535"/>
                  </a:lnTo>
                  <a:lnTo>
                    <a:pt x="13515" y="7456"/>
                  </a:lnTo>
                  <a:lnTo>
                    <a:pt x="13568" y="7377"/>
                  </a:lnTo>
                  <a:lnTo>
                    <a:pt x="13621" y="7298"/>
                  </a:lnTo>
                  <a:lnTo>
                    <a:pt x="13700" y="7245"/>
                  </a:lnTo>
                  <a:lnTo>
                    <a:pt x="13779" y="7193"/>
                  </a:lnTo>
                  <a:lnTo>
                    <a:pt x="13858" y="7166"/>
                  </a:lnTo>
                  <a:close/>
                  <a:moveTo>
                    <a:pt x="11381" y="7324"/>
                  </a:moveTo>
                  <a:lnTo>
                    <a:pt x="11355" y="7562"/>
                  </a:lnTo>
                  <a:lnTo>
                    <a:pt x="11513" y="7562"/>
                  </a:lnTo>
                  <a:lnTo>
                    <a:pt x="11645" y="7588"/>
                  </a:lnTo>
                  <a:lnTo>
                    <a:pt x="11750" y="7693"/>
                  </a:lnTo>
                  <a:lnTo>
                    <a:pt x="11855" y="7799"/>
                  </a:lnTo>
                  <a:lnTo>
                    <a:pt x="11829" y="7904"/>
                  </a:lnTo>
                  <a:lnTo>
                    <a:pt x="11803" y="7983"/>
                  </a:lnTo>
                  <a:lnTo>
                    <a:pt x="11776" y="8062"/>
                  </a:lnTo>
                  <a:lnTo>
                    <a:pt x="11697" y="8141"/>
                  </a:lnTo>
                  <a:lnTo>
                    <a:pt x="11645" y="8194"/>
                  </a:lnTo>
                  <a:lnTo>
                    <a:pt x="11566" y="8220"/>
                  </a:lnTo>
                  <a:lnTo>
                    <a:pt x="11460" y="8273"/>
                  </a:lnTo>
                  <a:lnTo>
                    <a:pt x="11276" y="8273"/>
                  </a:lnTo>
                  <a:lnTo>
                    <a:pt x="11197" y="8220"/>
                  </a:lnTo>
                  <a:lnTo>
                    <a:pt x="11118" y="8194"/>
                  </a:lnTo>
                  <a:lnTo>
                    <a:pt x="11039" y="8141"/>
                  </a:lnTo>
                  <a:lnTo>
                    <a:pt x="10986" y="8062"/>
                  </a:lnTo>
                  <a:lnTo>
                    <a:pt x="10933" y="7983"/>
                  </a:lnTo>
                  <a:lnTo>
                    <a:pt x="10907" y="7904"/>
                  </a:lnTo>
                  <a:lnTo>
                    <a:pt x="10907" y="7799"/>
                  </a:lnTo>
                  <a:lnTo>
                    <a:pt x="10907" y="7693"/>
                  </a:lnTo>
                  <a:lnTo>
                    <a:pt x="10933" y="7614"/>
                  </a:lnTo>
                  <a:lnTo>
                    <a:pt x="10986" y="7535"/>
                  </a:lnTo>
                  <a:lnTo>
                    <a:pt x="11039" y="7456"/>
                  </a:lnTo>
                  <a:lnTo>
                    <a:pt x="11118" y="7403"/>
                  </a:lnTo>
                  <a:lnTo>
                    <a:pt x="11197" y="7377"/>
                  </a:lnTo>
                  <a:lnTo>
                    <a:pt x="11276" y="7351"/>
                  </a:lnTo>
                  <a:lnTo>
                    <a:pt x="11381" y="7324"/>
                  </a:lnTo>
                  <a:close/>
                  <a:moveTo>
                    <a:pt x="13831" y="7035"/>
                  </a:moveTo>
                  <a:lnTo>
                    <a:pt x="13726" y="7061"/>
                  </a:lnTo>
                  <a:lnTo>
                    <a:pt x="13621" y="7140"/>
                  </a:lnTo>
                  <a:lnTo>
                    <a:pt x="13542" y="7193"/>
                  </a:lnTo>
                  <a:lnTo>
                    <a:pt x="13463" y="7298"/>
                  </a:lnTo>
                  <a:lnTo>
                    <a:pt x="13410" y="7403"/>
                  </a:lnTo>
                  <a:lnTo>
                    <a:pt x="13357" y="7509"/>
                  </a:lnTo>
                  <a:lnTo>
                    <a:pt x="13357" y="7641"/>
                  </a:lnTo>
                  <a:lnTo>
                    <a:pt x="13357" y="7772"/>
                  </a:lnTo>
                  <a:lnTo>
                    <a:pt x="13410" y="7878"/>
                  </a:lnTo>
                  <a:lnTo>
                    <a:pt x="13463" y="7983"/>
                  </a:lnTo>
                  <a:lnTo>
                    <a:pt x="13542" y="8062"/>
                  </a:lnTo>
                  <a:lnTo>
                    <a:pt x="13621" y="8141"/>
                  </a:lnTo>
                  <a:lnTo>
                    <a:pt x="13726" y="8194"/>
                  </a:lnTo>
                  <a:lnTo>
                    <a:pt x="13831" y="8247"/>
                  </a:lnTo>
                  <a:lnTo>
                    <a:pt x="13963" y="8247"/>
                  </a:lnTo>
                  <a:lnTo>
                    <a:pt x="13937" y="8484"/>
                  </a:lnTo>
                  <a:lnTo>
                    <a:pt x="14095" y="8457"/>
                  </a:lnTo>
                  <a:lnTo>
                    <a:pt x="14227" y="8431"/>
                  </a:lnTo>
                  <a:lnTo>
                    <a:pt x="14358" y="8378"/>
                  </a:lnTo>
                  <a:lnTo>
                    <a:pt x="14437" y="8299"/>
                  </a:lnTo>
                  <a:lnTo>
                    <a:pt x="14516" y="8220"/>
                  </a:lnTo>
                  <a:lnTo>
                    <a:pt x="14569" y="8115"/>
                  </a:lnTo>
                  <a:lnTo>
                    <a:pt x="14595" y="7983"/>
                  </a:lnTo>
                  <a:lnTo>
                    <a:pt x="14622" y="7878"/>
                  </a:lnTo>
                  <a:lnTo>
                    <a:pt x="14622" y="7746"/>
                  </a:lnTo>
                  <a:lnTo>
                    <a:pt x="14569" y="7641"/>
                  </a:lnTo>
                  <a:lnTo>
                    <a:pt x="14569" y="7509"/>
                  </a:lnTo>
                  <a:lnTo>
                    <a:pt x="14516" y="7403"/>
                  </a:lnTo>
                  <a:lnTo>
                    <a:pt x="14464" y="7298"/>
                  </a:lnTo>
                  <a:lnTo>
                    <a:pt x="14411" y="7193"/>
                  </a:lnTo>
                  <a:lnTo>
                    <a:pt x="14306" y="7140"/>
                  </a:lnTo>
                  <a:lnTo>
                    <a:pt x="14200" y="7061"/>
                  </a:lnTo>
                  <a:lnTo>
                    <a:pt x="14095" y="7035"/>
                  </a:lnTo>
                  <a:close/>
                  <a:moveTo>
                    <a:pt x="11250" y="7219"/>
                  </a:moveTo>
                  <a:lnTo>
                    <a:pt x="11144" y="7245"/>
                  </a:lnTo>
                  <a:lnTo>
                    <a:pt x="11039" y="7324"/>
                  </a:lnTo>
                  <a:lnTo>
                    <a:pt x="10960" y="7377"/>
                  </a:lnTo>
                  <a:lnTo>
                    <a:pt x="10881" y="7483"/>
                  </a:lnTo>
                  <a:lnTo>
                    <a:pt x="10828" y="7588"/>
                  </a:lnTo>
                  <a:lnTo>
                    <a:pt x="10775" y="7693"/>
                  </a:lnTo>
                  <a:lnTo>
                    <a:pt x="10775" y="7825"/>
                  </a:lnTo>
                  <a:lnTo>
                    <a:pt x="10775" y="7930"/>
                  </a:lnTo>
                  <a:lnTo>
                    <a:pt x="10828" y="8062"/>
                  </a:lnTo>
                  <a:lnTo>
                    <a:pt x="10881" y="8167"/>
                  </a:lnTo>
                  <a:lnTo>
                    <a:pt x="10960" y="8247"/>
                  </a:lnTo>
                  <a:lnTo>
                    <a:pt x="11039" y="8326"/>
                  </a:lnTo>
                  <a:lnTo>
                    <a:pt x="11144" y="8378"/>
                  </a:lnTo>
                  <a:lnTo>
                    <a:pt x="11250" y="8405"/>
                  </a:lnTo>
                  <a:lnTo>
                    <a:pt x="11381" y="8431"/>
                  </a:lnTo>
                  <a:lnTo>
                    <a:pt x="11355" y="8642"/>
                  </a:lnTo>
                  <a:lnTo>
                    <a:pt x="11355" y="8642"/>
                  </a:lnTo>
                  <a:lnTo>
                    <a:pt x="11487" y="8615"/>
                  </a:lnTo>
                  <a:lnTo>
                    <a:pt x="11618" y="8589"/>
                  </a:lnTo>
                  <a:lnTo>
                    <a:pt x="11724" y="8536"/>
                  </a:lnTo>
                  <a:lnTo>
                    <a:pt x="11829" y="8484"/>
                  </a:lnTo>
                  <a:lnTo>
                    <a:pt x="11908" y="8378"/>
                  </a:lnTo>
                  <a:lnTo>
                    <a:pt x="11961" y="8273"/>
                  </a:lnTo>
                  <a:lnTo>
                    <a:pt x="11987" y="8167"/>
                  </a:lnTo>
                  <a:lnTo>
                    <a:pt x="12014" y="8062"/>
                  </a:lnTo>
                  <a:lnTo>
                    <a:pt x="12014" y="7930"/>
                  </a:lnTo>
                  <a:lnTo>
                    <a:pt x="11987" y="7825"/>
                  </a:lnTo>
                  <a:lnTo>
                    <a:pt x="11961" y="7693"/>
                  </a:lnTo>
                  <a:lnTo>
                    <a:pt x="11935" y="7588"/>
                  </a:lnTo>
                  <a:lnTo>
                    <a:pt x="11882" y="7483"/>
                  </a:lnTo>
                  <a:lnTo>
                    <a:pt x="11803" y="7377"/>
                  </a:lnTo>
                  <a:lnTo>
                    <a:pt x="11724" y="7324"/>
                  </a:lnTo>
                  <a:lnTo>
                    <a:pt x="11618" y="7245"/>
                  </a:lnTo>
                  <a:lnTo>
                    <a:pt x="11487" y="7219"/>
                  </a:lnTo>
                  <a:close/>
                  <a:moveTo>
                    <a:pt x="17388" y="9116"/>
                  </a:moveTo>
                  <a:lnTo>
                    <a:pt x="17362" y="9300"/>
                  </a:lnTo>
                  <a:lnTo>
                    <a:pt x="17520" y="9300"/>
                  </a:lnTo>
                  <a:lnTo>
                    <a:pt x="17651" y="9353"/>
                  </a:lnTo>
                  <a:lnTo>
                    <a:pt x="17757" y="9458"/>
                  </a:lnTo>
                  <a:lnTo>
                    <a:pt x="17862" y="9590"/>
                  </a:lnTo>
                  <a:lnTo>
                    <a:pt x="17836" y="9669"/>
                  </a:lnTo>
                  <a:lnTo>
                    <a:pt x="17809" y="9775"/>
                  </a:lnTo>
                  <a:lnTo>
                    <a:pt x="17757" y="9854"/>
                  </a:lnTo>
                  <a:lnTo>
                    <a:pt x="17704" y="9933"/>
                  </a:lnTo>
                  <a:lnTo>
                    <a:pt x="17651" y="9985"/>
                  </a:lnTo>
                  <a:lnTo>
                    <a:pt x="17546" y="10012"/>
                  </a:lnTo>
                  <a:lnTo>
                    <a:pt x="17467" y="10038"/>
                  </a:lnTo>
                  <a:lnTo>
                    <a:pt x="17362" y="10064"/>
                  </a:lnTo>
                  <a:lnTo>
                    <a:pt x="17283" y="10038"/>
                  </a:lnTo>
                  <a:lnTo>
                    <a:pt x="17177" y="10012"/>
                  </a:lnTo>
                  <a:lnTo>
                    <a:pt x="17098" y="9959"/>
                  </a:lnTo>
                  <a:lnTo>
                    <a:pt x="17045" y="9906"/>
                  </a:lnTo>
                  <a:lnTo>
                    <a:pt x="16993" y="9854"/>
                  </a:lnTo>
                  <a:lnTo>
                    <a:pt x="16940" y="9748"/>
                  </a:lnTo>
                  <a:lnTo>
                    <a:pt x="16914" y="9669"/>
                  </a:lnTo>
                  <a:lnTo>
                    <a:pt x="16914" y="9564"/>
                  </a:lnTo>
                  <a:lnTo>
                    <a:pt x="16914" y="9485"/>
                  </a:lnTo>
                  <a:lnTo>
                    <a:pt x="16940" y="9379"/>
                  </a:lnTo>
                  <a:lnTo>
                    <a:pt x="16993" y="9300"/>
                  </a:lnTo>
                  <a:lnTo>
                    <a:pt x="17045" y="9248"/>
                  </a:lnTo>
                  <a:lnTo>
                    <a:pt x="17125" y="9195"/>
                  </a:lnTo>
                  <a:lnTo>
                    <a:pt x="17204" y="9142"/>
                  </a:lnTo>
                  <a:lnTo>
                    <a:pt x="17283" y="9116"/>
                  </a:lnTo>
                  <a:close/>
                  <a:moveTo>
                    <a:pt x="17256" y="8984"/>
                  </a:moveTo>
                  <a:lnTo>
                    <a:pt x="17125" y="9037"/>
                  </a:lnTo>
                  <a:lnTo>
                    <a:pt x="17019" y="9090"/>
                  </a:lnTo>
                  <a:lnTo>
                    <a:pt x="16940" y="9169"/>
                  </a:lnTo>
                  <a:lnTo>
                    <a:pt x="16861" y="9248"/>
                  </a:lnTo>
                  <a:lnTo>
                    <a:pt x="16808" y="9353"/>
                  </a:lnTo>
                  <a:lnTo>
                    <a:pt x="16782" y="9458"/>
                  </a:lnTo>
                  <a:lnTo>
                    <a:pt x="16756" y="9590"/>
                  </a:lnTo>
                  <a:lnTo>
                    <a:pt x="16782" y="9722"/>
                  </a:lnTo>
                  <a:lnTo>
                    <a:pt x="16808" y="9827"/>
                  </a:lnTo>
                  <a:lnTo>
                    <a:pt x="16887" y="9933"/>
                  </a:lnTo>
                  <a:lnTo>
                    <a:pt x="16940" y="10012"/>
                  </a:lnTo>
                  <a:lnTo>
                    <a:pt x="17045" y="10091"/>
                  </a:lnTo>
                  <a:lnTo>
                    <a:pt x="17151" y="10143"/>
                  </a:lnTo>
                  <a:lnTo>
                    <a:pt x="17256" y="10196"/>
                  </a:lnTo>
                  <a:lnTo>
                    <a:pt x="17388" y="10196"/>
                  </a:lnTo>
                  <a:lnTo>
                    <a:pt x="17362" y="10407"/>
                  </a:lnTo>
                  <a:lnTo>
                    <a:pt x="17493" y="10380"/>
                  </a:lnTo>
                  <a:lnTo>
                    <a:pt x="17599" y="10354"/>
                  </a:lnTo>
                  <a:lnTo>
                    <a:pt x="17704" y="10301"/>
                  </a:lnTo>
                  <a:lnTo>
                    <a:pt x="17809" y="10249"/>
                  </a:lnTo>
                  <a:lnTo>
                    <a:pt x="17889" y="10170"/>
                  </a:lnTo>
                  <a:lnTo>
                    <a:pt x="17968" y="10064"/>
                  </a:lnTo>
                  <a:lnTo>
                    <a:pt x="17994" y="9959"/>
                  </a:lnTo>
                  <a:lnTo>
                    <a:pt x="18020" y="9827"/>
                  </a:lnTo>
                  <a:lnTo>
                    <a:pt x="18020" y="9722"/>
                  </a:lnTo>
                  <a:lnTo>
                    <a:pt x="17994" y="9590"/>
                  </a:lnTo>
                  <a:lnTo>
                    <a:pt x="17968" y="9458"/>
                  </a:lnTo>
                  <a:lnTo>
                    <a:pt x="17941" y="9353"/>
                  </a:lnTo>
                  <a:lnTo>
                    <a:pt x="17889" y="9248"/>
                  </a:lnTo>
                  <a:lnTo>
                    <a:pt x="17809" y="9142"/>
                  </a:lnTo>
                  <a:lnTo>
                    <a:pt x="17704" y="9063"/>
                  </a:lnTo>
                  <a:lnTo>
                    <a:pt x="17599" y="9011"/>
                  </a:lnTo>
                  <a:lnTo>
                    <a:pt x="17493" y="8984"/>
                  </a:lnTo>
                  <a:close/>
                  <a:moveTo>
                    <a:pt x="11408" y="10512"/>
                  </a:moveTo>
                  <a:lnTo>
                    <a:pt x="11381" y="10697"/>
                  </a:lnTo>
                  <a:lnTo>
                    <a:pt x="11539" y="10697"/>
                  </a:lnTo>
                  <a:lnTo>
                    <a:pt x="11671" y="10749"/>
                  </a:lnTo>
                  <a:lnTo>
                    <a:pt x="11803" y="10855"/>
                  </a:lnTo>
                  <a:lnTo>
                    <a:pt x="11882" y="10986"/>
                  </a:lnTo>
                  <a:lnTo>
                    <a:pt x="11882" y="11065"/>
                  </a:lnTo>
                  <a:lnTo>
                    <a:pt x="11829" y="11171"/>
                  </a:lnTo>
                  <a:lnTo>
                    <a:pt x="11803" y="11250"/>
                  </a:lnTo>
                  <a:lnTo>
                    <a:pt x="11750" y="11303"/>
                  </a:lnTo>
                  <a:lnTo>
                    <a:pt x="11671" y="11382"/>
                  </a:lnTo>
                  <a:lnTo>
                    <a:pt x="11592" y="11408"/>
                  </a:lnTo>
                  <a:lnTo>
                    <a:pt x="11513" y="11434"/>
                  </a:lnTo>
                  <a:lnTo>
                    <a:pt x="11408" y="11461"/>
                  </a:lnTo>
                  <a:lnTo>
                    <a:pt x="11302" y="11434"/>
                  </a:lnTo>
                  <a:lnTo>
                    <a:pt x="11223" y="11408"/>
                  </a:lnTo>
                  <a:lnTo>
                    <a:pt x="11144" y="11382"/>
                  </a:lnTo>
                  <a:lnTo>
                    <a:pt x="11065" y="11303"/>
                  </a:lnTo>
                  <a:lnTo>
                    <a:pt x="11012" y="11250"/>
                  </a:lnTo>
                  <a:lnTo>
                    <a:pt x="10960" y="11171"/>
                  </a:lnTo>
                  <a:lnTo>
                    <a:pt x="10933" y="11065"/>
                  </a:lnTo>
                  <a:lnTo>
                    <a:pt x="10933" y="10986"/>
                  </a:lnTo>
                  <a:lnTo>
                    <a:pt x="10933" y="10881"/>
                  </a:lnTo>
                  <a:lnTo>
                    <a:pt x="10960" y="10802"/>
                  </a:lnTo>
                  <a:lnTo>
                    <a:pt x="11012" y="10723"/>
                  </a:lnTo>
                  <a:lnTo>
                    <a:pt x="11065" y="10644"/>
                  </a:lnTo>
                  <a:lnTo>
                    <a:pt x="11144" y="10591"/>
                  </a:lnTo>
                  <a:lnTo>
                    <a:pt x="11223" y="10539"/>
                  </a:lnTo>
                  <a:lnTo>
                    <a:pt x="11302" y="10512"/>
                  </a:lnTo>
                  <a:close/>
                  <a:moveTo>
                    <a:pt x="11276" y="10380"/>
                  </a:moveTo>
                  <a:lnTo>
                    <a:pt x="11171" y="10433"/>
                  </a:lnTo>
                  <a:lnTo>
                    <a:pt x="11065" y="10486"/>
                  </a:lnTo>
                  <a:lnTo>
                    <a:pt x="10960" y="10539"/>
                  </a:lnTo>
                  <a:lnTo>
                    <a:pt x="10907" y="10644"/>
                  </a:lnTo>
                  <a:lnTo>
                    <a:pt x="10828" y="10749"/>
                  </a:lnTo>
                  <a:lnTo>
                    <a:pt x="10802" y="10855"/>
                  </a:lnTo>
                  <a:lnTo>
                    <a:pt x="10802" y="10986"/>
                  </a:lnTo>
                  <a:lnTo>
                    <a:pt x="10802" y="11118"/>
                  </a:lnTo>
                  <a:lnTo>
                    <a:pt x="10828" y="11224"/>
                  </a:lnTo>
                  <a:lnTo>
                    <a:pt x="10907" y="11329"/>
                  </a:lnTo>
                  <a:lnTo>
                    <a:pt x="10960" y="11408"/>
                  </a:lnTo>
                  <a:lnTo>
                    <a:pt x="11065" y="11487"/>
                  </a:lnTo>
                  <a:lnTo>
                    <a:pt x="11171" y="11540"/>
                  </a:lnTo>
                  <a:lnTo>
                    <a:pt x="11276" y="11592"/>
                  </a:lnTo>
                  <a:lnTo>
                    <a:pt x="11408" y="11592"/>
                  </a:lnTo>
                  <a:lnTo>
                    <a:pt x="11381" y="11777"/>
                  </a:lnTo>
                  <a:lnTo>
                    <a:pt x="11513" y="11777"/>
                  </a:lnTo>
                  <a:lnTo>
                    <a:pt x="11618" y="11750"/>
                  </a:lnTo>
                  <a:lnTo>
                    <a:pt x="11750" y="11698"/>
                  </a:lnTo>
                  <a:lnTo>
                    <a:pt x="11829" y="11645"/>
                  </a:lnTo>
                  <a:lnTo>
                    <a:pt x="11908" y="11540"/>
                  </a:lnTo>
                  <a:lnTo>
                    <a:pt x="11987" y="11461"/>
                  </a:lnTo>
                  <a:lnTo>
                    <a:pt x="12014" y="11355"/>
                  </a:lnTo>
                  <a:lnTo>
                    <a:pt x="12040" y="11224"/>
                  </a:lnTo>
                  <a:lnTo>
                    <a:pt x="12040" y="11118"/>
                  </a:lnTo>
                  <a:lnTo>
                    <a:pt x="12014" y="10986"/>
                  </a:lnTo>
                  <a:lnTo>
                    <a:pt x="12014" y="10855"/>
                  </a:lnTo>
                  <a:lnTo>
                    <a:pt x="11961" y="10749"/>
                  </a:lnTo>
                  <a:lnTo>
                    <a:pt x="11908" y="10644"/>
                  </a:lnTo>
                  <a:lnTo>
                    <a:pt x="11829" y="10565"/>
                  </a:lnTo>
                  <a:lnTo>
                    <a:pt x="11750" y="10486"/>
                  </a:lnTo>
                  <a:lnTo>
                    <a:pt x="11645" y="10433"/>
                  </a:lnTo>
                  <a:lnTo>
                    <a:pt x="11539" y="10380"/>
                  </a:lnTo>
                  <a:close/>
                  <a:moveTo>
                    <a:pt x="15043" y="12304"/>
                  </a:moveTo>
                  <a:lnTo>
                    <a:pt x="15017" y="12488"/>
                  </a:lnTo>
                  <a:lnTo>
                    <a:pt x="15175" y="12488"/>
                  </a:lnTo>
                  <a:lnTo>
                    <a:pt x="15333" y="12541"/>
                  </a:lnTo>
                  <a:lnTo>
                    <a:pt x="15438" y="12646"/>
                  </a:lnTo>
                  <a:lnTo>
                    <a:pt x="15517" y="12778"/>
                  </a:lnTo>
                  <a:lnTo>
                    <a:pt x="15517" y="12857"/>
                  </a:lnTo>
                  <a:lnTo>
                    <a:pt x="15491" y="12962"/>
                  </a:lnTo>
                  <a:lnTo>
                    <a:pt x="15438" y="13041"/>
                  </a:lnTo>
                  <a:lnTo>
                    <a:pt x="15386" y="13094"/>
                  </a:lnTo>
                  <a:lnTo>
                    <a:pt x="15307" y="13173"/>
                  </a:lnTo>
                  <a:lnTo>
                    <a:pt x="15228" y="13199"/>
                  </a:lnTo>
                  <a:lnTo>
                    <a:pt x="15149" y="13226"/>
                  </a:lnTo>
                  <a:lnTo>
                    <a:pt x="15043" y="13252"/>
                  </a:lnTo>
                  <a:lnTo>
                    <a:pt x="14964" y="13226"/>
                  </a:lnTo>
                  <a:lnTo>
                    <a:pt x="14859" y="13199"/>
                  </a:lnTo>
                  <a:lnTo>
                    <a:pt x="14780" y="13173"/>
                  </a:lnTo>
                  <a:lnTo>
                    <a:pt x="14727" y="13094"/>
                  </a:lnTo>
                  <a:lnTo>
                    <a:pt x="14648" y="13041"/>
                  </a:lnTo>
                  <a:lnTo>
                    <a:pt x="14622" y="12962"/>
                  </a:lnTo>
                  <a:lnTo>
                    <a:pt x="14595" y="12857"/>
                  </a:lnTo>
                  <a:lnTo>
                    <a:pt x="14569" y="12778"/>
                  </a:lnTo>
                  <a:lnTo>
                    <a:pt x="14595" y="12673"/>
                  </a:lnTo>
                  <a:lnTo>
                    <a:pt x="14622" y="12593"/>
                  </a:lnTo>
                  <a:lnTo>
                    <a:pt x="14648" y="12514"/>
                  </a:lnTo>
                  <a:lnTo>
                    <a:pt x="14727" y="12435"/>
                  </a:lnTo>
                  <a:lnTo>
                    <a:pt x="14780" y="12383"/>
                  </a:lnTo>
                  <a:lnTo>
                    <a:pt x="14859" y="12330"/>
                  </a:lnTo>
                  <a:lnTo>
                    <a:pt x="14964" y="12304"/>
                  </a:lnTo>
                  <a:close/>
                  <a:moveTo>
                    <a:pt x="14938" y="12172"/>
                  </a:moveTo>
                  <a:lnTo>
                    <a:pt x="14806" y="12225"/>
                  </a:lnTo>
                  <a:lnTo>
                    <a:pt x="14701" y="12277"/>
                  </a:lnTo>
                  <a:lnTo>
                    <a:pt x="14622" y="12330"/>
                  </a:lnTo>
                  <a:lnTo>
                    <a:pt x="14543" y="12435"/>
                  </a:lnTo>
                  <a:lnTo>
                    <a:pt x="14490" y="12541"/>
                  </a:lnTo>
                  <a:lnTo>
                    <a:pt x="14464" y="12646"/>
                  </a:lnTo>
                  <a:lnTo>
                    <a:pt x="14437" y="12778"/>
                  </a:lnTo>
                  <a:lnTo>
                    <a:pt x="14464" y="12910"/>
                  </a:lnTo>
                  <a:lnTo>
                    <a:pt x="14490" y="13015"/>
                  </a:lnTo>
                  <a:lnTo>
                    <a:pt x="14543" y="13120"/>
                  </a:lnTo>
                  <a:lnTo>
                    <a:pt x="14622" y="13199"/>
                  </a:lnTo>
                  <a:lnTo>
                    <a:pt x="14701" y="13278"/>
                  </a:lnTo>
                  <a:lnTo>
                    <a:pt x="14806" y="13331"/>
                  </a:lnTo>
                  <a:lnTo>
                    <a:pt x="14938" y="13384"/>
                  </a:lnTo>
                  <a:lnTo>
                    <a:pt x="15043" y="13384"/>
                  </a:lnTo>
                  <a:lnTo>
                    <a:pt x="15017" y="13568"/>
                  </a:lnTo>
                  <a:lnTo>
                    <a:pt x="15149" y="13568"/>
                  </a:lnTo>
                  <a:lnTo>
                    <a:pt x="15254" y="13542"/>
                  </a:lnTo>
                  <a:lnTo>
                    <a:pt x="15386" y="13489"/>
                  </a:lnTo>
                  <a:lnTo>
                    <a:pt x="15465" y="13410"/>
                  </a:lnTo>
                  <a:lnTo>
                    <a:pt x="15544" y="13331"/>
                  </a:lnTo>
                  <a:lnTo>
                    <a:pt x="15623" y="13252"/>
                  </a:lnTo>
                  <a:lnTo>
                    <a:pt x="15676" y="13147"/>
                  </a:lnTo>
                  <a:lnTo>
                    <a:pt x="15676" y="13015"/>
                  </a:lnTo>
                  <a:lnTo>
                    <a:pt x="15676" y="12910"/>
                  </a:lnTo>
                  <a:lnTo>
                    <a:pt x="15676" y="12778"/>
                  </a:lnTo>
                  <a:lnTo>
                    <a:pt x="15649" y="12646"/>
                  </a:lnTo>
                  <a:lnTo>
                    <a:pt x="15623" y="12541"/>
                  </a:lnTo>
                  <a:lnTo>
                    <a:pt x="15570" y="12435"/>
                  </a:lnTo>
                  <a:lnTo>
                    <a:pt x="15491" y="12330"/>
                  </a:lnTo>
                  <a:lnTo>
                    <a:pt x="15386" y="12277"/>
                  </a:lnTo>
                  <a:lnTo>
                    <a:pt x="15280" y="12225"/>
                  </a:lnTo>
                  <a:lnTo>
                    <a:pt x="15175" y="12172"/>
                  </a:lnTo>
                  <a:close/>
                  <a:moveTo>
                    <a:pt x="8404" y="13094"/>
                  </a:moveTo>
                  <a:lnTo>
                    <a:pt x="8378" y="13278"/>
                  </a:lnTo>
                  <a:lnTo>
                    <a:pt x="8536" y="13278"/>
                  </a:lnTo>
                  <a:lnTo>
                    <a:pt x="8694" y="13331"/>
                  </a:lnTo>
                  <a:lnTo>
                    <a:pt x="8799" y="13437"/>
                  </a:lnTo>
                  <a:lnTo>
                    <a:pt x="8878" y="13568"/>
                  </a:lnTo>
                  <a:lnTo>
                    <a:pt x="8878" y="13647"/>
                  </a:lnTo>
                  <a:lnTo>
                    <a:pt x="8852" y="13753"/>
                  </a:lnTo>
                  <a:lnTo>
                    <a:pt x="8799" y="13832"/>
                  </a:lnTo>
                  <a:lnTo>
                    <a:pt x="8747" y="13884"/>
                  </a:lnTo>
                  <a:lnTo>
                    <a:pt x="8694" y="13937"/>
                  </a:lnTo>
                  <a:lnTo>
                    <a:pt x="8615" y="13990"/>
                  </a:lnTo>
                  <a:lnTo>
                    <a:pt x="8510" y="14016"/>
                  </a:lnTo>
                  <a:lnTo>
                    <a:pt x="8431" y="14042"/>
                  </a:lnTo>
                  <a:lnTo>
                    <a:pt x="8325" y="14016"/>
                  </a:lnTo>
                  <a:lnTo>
                    <a:pt x="8246" y="13990"/>
                  </a:lnTo>
                  <a:lnTo>
                    <a:pt x="8167" y="13963"/>
                  </a:lnTo>
                  <a:lnTo>
                    <a:pt x="8088" y="13911"/>
                  </a:lnTo>
                  <a:lnTo>
                    <a:pt x="8035" y="13832"/>
                  </a:lnTo>
                  <a:lnTo>
                    <a:pt x="7983" y="13753"/>
                  </a:lnTo>
                  <a:lnTo>
                    <a:pt x="7956" y="13674"/>
                  </a:lnTo>
                  <a:lnTo>
                    <a:pt x="7956" y="13568"/>
                  </a:lnTo>
                  <a:lnTo>
                    <a:pt x="7956" y="13463"/>
                  </a:lnTo>
                  <a:lnTo>
                    <a:pt x="7983" y="13384"/>
                  </a:lnTo>
                  <a:lnTo>
                    <a:pt x="8035" y="13305"/>
                  </a:lnTo>
                  <a:lnTo>
                    <a:pt x="8088" y="13226"/>
                  </a:lnTo>
                  <a:lnTo>
                    <a:pt x="8141" y="13173"/>
                  </a:lnTo>
                  <a:lnTo>
                    <a:pt x="8220" y="13120"/>
                  </a:lnTo>
                  <a:lnTo>
                    <a:pt x="8325" y="13094"/>
                  </a:lnTo>
                  <a:close/>
                  <a:moveTo>
                    <a:pt x="8431" y="12962"/>
                  </a:moveTo>
                  <a:lnTo>
                    <a:pt x="8299" y="12989"/>
                  </a:lnTo>
                  <a:lnTo>
                    <a:pt x="8194" y="13015"/>
                  </a:lnTo>
                  <a:lnTo>
                    <a:pt x="8088" y="13068"/>
                  </a:lnTo>
                  <a:lnTo>
                    <a:pt x="7983" y="13147"/>
                  </a:lnTo>
                  <a:lnTo>
                    <a:pt x="7930" y="13226"/>
                  </a:lnTo>
                  <a:lnTo>
                    <a:pt x="7851" y="13331"/>
                  </a:lnTo>
                  <a:lnTo>
                    <a:pt x="7825" y="13463"/>
                  </a:lnTo>
                  <a:lnTo>
                    <a:pt x="7798" y="13568"/>
                  </a:lnTo>
                  <a:lnTo>
                    <a:pt x="7825" y="13700"/>
                  </a:lnTo>
                  <a:lnTo>
                    <a:pt x="7851" y="13805"/>
                  </a:lnTo>
                  <a:lnTo>
                    <a:pt x="7904" y="13911"/>
                  </a:lnTo>
                  <a:lnTo>
                    <a:pt x="7983" y="13990"/>
                  </a:lnTo>
                  <a:lnTo>
                    <a:pt x="8062" y="14069"/>
                  </a:lnTo>
                  <a:lnTo>
                    <a:pt x="8167" y="14122"/>
                  </a:lnTo>
                  <a:lnTo>
                    <a:pt x="8299" y="14174"/>
                  </a:lnTo>
                  <a:lnTo>
                    <a:pt x="8404" y="14174"/>
                  </a:lnTo>
                  <a:lnTo>
                    <a:pt x="8378" y="14332"/>
                  </a:lnTo>
                  <a:lnTo>
                    <a:pt x="8589" y="14332"/>
                  </a:lnTo>
                  <a:lnTo>
                    <a:pt x="8720" y="14280"/>
                  </a:lnTo>
                  <a:lnTo>
                    <a:pt x="8826" y="14227"/>
                  </a:lnTo>
                  <a:lnTo>
                    <a:pt x="8905" y="14122"/>
                  </a:lnTo>
                  <a:lnTo>
                    <a:pt x="8958" y="14042"/>
                  </a:lnTo>
                  <a:lnTo>
                    <a:pt x="9010" y="13937"/>
                  </a:lnTo>
                  <a:lnTo>
                    <a:pt x="9037" y="13805"/>
                  </a:lnTo>
                  <a:lnTo>
                    <a:pt x="9037" y="13700"/>
                  </a:lnTo>
                  <a:lnTo>
                    <a:pt x="9010" y="13568"/>
                  </a:lnTo>
                  <a:lnTo>
                    <a:pt x="9010" y="13463"/>
                  </a:lnTo>
                  <a:lnTo>
                    <a:pt x="8984" y="13331"/>
                  </a:lnTo>
                  <a:lnTo>
                    <a:pt x="8931" y="13252"/>
                  </a:lnTo>
                  <a:lnTo>
                    <a:pt x="8852" y="13147"/>
                  </a:lnTo>
                  <a:lnTo>
                    <a:pt x="8747" y="13068"/>
                  </a:lnTo>
                  <a:lnTo>
                    <a:pt x="8668" y="13015"/>
                  </a:lnTo>
                  <a:lnTo>
                    <a:pt x="8536" y="12989"/>
                  </a:lnTo>
                  <a:lnTo>
                    <a:pt x="8431" y="12962"/>
                  </a:lnTo>
                  <a:close/>
                  <a:moveTo>
                    <a:pt x="17915" y="14438"/>
                  </a:moveTo>
                  <a:lnTo>
                    <a:pt x="17889" y="14596"/>
                  </a:lnTo>
                  <a:lnTo>
                    <a:pt x="18047" y="14596"/>
                  </a:lnTo>
                  <a:lnTo>
                    <a:pt x="18205" y="14675"/>
                  </a:lnTo>
                  <a:lnTo>
                    <a:pt x="18310" y="14780"/>
                  </a:lnTo>
                  <a:lnTo>
                    <a:pt x="18389" y="14912"/>
                  </a:lnTo>
                  <a:lnTo>
                    <a:pt x="18389" y="15017"/>
                  </a:lnTo>
                  <a:lnTo>
                    <a:pt x="18363" y="15096"/>
                  </a:lnTo>
                  <a:lnTo>
                    <a:pt x="18310" y="15175"/>
                  </a:lnTo>
                  <a:lnTo>
                    <a:pt x="18257" y="15254"/>
                  </a:lnTo>
                  <a:lnTo>
                    <a:pt x="18178" y="15307"/>
                  </a:lnTo>
                  <a:lnTo>
                    <a:pt x="18099" y="15360"/>
                  </a:lnTo>
                  <a:lnTo>
                    <a:pt x="18020" y="15386"/>
                  </a:lnTo>
                  <a:lnTo>
                    <a:pt x="17836" y="15386"/>
                  </a:lnTo>
                  <a:lnTo>
                    <a:pt x="17730" y="15360"/>
                  </a:lnTo>
                  <a:lnTo>
                    <a:pt x="17651" y="15307"/>
                  </a:lnTo>
                  <a:lnTo>
                    <a:pt x="17572" y="15254"/>
                  </a:lnTo>
                  <a:lnTo>
                    <a:pt x="17520" y="15175"/>
                  </a:lnTo>
                  <a:lnTo>
                    <a:pt x="17493" y="15096"/>
                  </a:lnTo>
                  <a:lnTo>
                    <a:pt x="17441" y="15017"/>
                  </a:lnTo>
                  <a:lnTo>
                    <a:pt x="17441" y="14912"/>
                  </a:lnTo>
                  <a:lnTo>
                    <a:pt x="17441" y="14833"/>
                  </a:lnTo>
                  <a:lnTo>
                    <a:pt x="17493" y="14727"/>
                  </a:lnTo>
                  <a:lnTo>
                    <a:pt x="17520" y="14648"/>
                  </a:lnTo>
                  <a:lnTo>
                    <a:pt x="17572" y="14569"/>
                  </a:lnTo>
                  <a:lnTo>
                    <a:pt x="17651" y="14517"/>
                  </a:lnTo>
                  <a:lnTo>
                    <a:pt x="17730" y="14490"/>
                  </a:lnTo>
                  <a:lnTo>
                    <a:pt x="17836" y="14438"/>
                  </a:lnTo>
                  <a:close/>
                  <a:moveTo>
                    <a:pt x="11697" y="14675"/>
                  </a:moveTo>
                  <a:lnTo>
                    <a:pt x="11671" y="14806"/>
                  </a:lnTo>
                  <a:lnTo>
                    <a:pt x="11829" y="14833"/>
                  </a:lnTo>
                  <a:lnTo>
                    <a:pt x="11961" y="14886"/>
                  </a:lnTo>
                  <a:lnTo>
                    <a:pt x="12093" y="14991"/>
                  </a:lnTo>
                  <a:lnTo>
                    <a:pt x="12172" y="15123"/>
                  </a:lnTo>
                  <a:lnTo>
                    <a:pt x="12145" y="15228"/>
                  </a:lnTo>
                  <a:lnTo>
                    <a:pt x="12119" y="15307"/>
                  </a:lnTo>
                  <a:lnTo>
                    <a:pt x="12093" y="15386"/>
                  </a:lnTo>
                  <a:lnTo>
                    <a:pt x="12040" y="15465"/>
                  </a:lnTo>
                  <a:lnTo>
                    <a:pt x="11961" y="15518"/>
                  </a:lnTo>
                  <a:lnTo>
                    <a:pt x="11882" y="15570"/>
                  </a:lnTo>
                  <a:lnTo>
                    <a:pt x="11803" y="15597"/>
                  </a:lnTo>
                  <a:lnTo>
                    <a:pt x="11592" y="15597"/>
                  </a:lnTo>
                  <a:lnTo>
                    <a:pt x="11513" y="15570"/>
                  </a:lnTo>
                  <a:lnTo>
                    <a:pt x="11434" y="15518"/>
                  </a:lnTo>
                  <a:lnTo>
                    <a:pt x="11355" y="15465"/>
                  </a:lnTo>
                  <a:lnTo>
                    <a:pt x="11302" y="15412"/>
                  </a:lnTo>
                  <a:lnTo>
                    <a:pt x="11276" y="15333"/>
                  </a:lnTo>
                  <a:lnTo>
                    <a:pt x="11223" y="15228"/>
                  </a:lnTo>
                  <a:lnTo>
                    <a:pt x="11223" y="15149"/>
                  </a:lnTo>
                  <a:lnTo>
                    <a:pt x="11223" y="15044"/>
                  </a:lnTo>
                  <a:lnTo>
                    <a:pt x="11250" y="14965"/>
                  </a:lnTo>
                  <a:lnTo>
                    <a:pt x="11302" y="14886"/>
                  </a:lnTo>
                  <a:lnTo>
                    <a:pt x="11355" y="14806"/>
                  </a:lnTo>
                  <a:lnTo>
                    <a:pt x="11434" y="14754"/>
                  </a:lnTo>
                  <a:lnTo>
                    <a:pt x="11513" y="14701"/>
                  </a:lnTo>
                  <a:lnTo>
                    <a:pt x="11592" y="14675"/>
                  </a:lnTo>
                  <a:close/>
                  <a:moveTo>
                    <a:pt x="17915" y="14306"/>
                  </a:moveTo>
                  <a:lnTo>
                    <a:pt x="17783" y="14332"/>
                  </a:lnTo>
                  <a:lnTo>
                    <a:pt x="17678" y="14359"/>
                  </a:lnTo>
                  <a:lnTo>
                    <a:pt x="17572" y="14411"/>
                  </a:lnTo>
                  <a:lnTo>
                    <a:pt x="17493" y="14490"/>
                  </a:lnTo>
                  <a:lnTo>
                    <a:pt x="17414" y="14569"/>
                  </a:lnTo>
                  <a:lnTo>
                    <a:pt x="17362" y="14675"/>
                  </a:lnTo>
                  <a:lnTo>
                    <a:pt x="17309" y="14806"/>
                  </a:lnTo>
                  <a:lnTo>
                    <a:pt x="17309" y="14912"/>
                  </a:lnTo>
                  <a:lnTo>
                    <a:pt x="17309" y="15044"/>
                  </a:lnTo>
                  <a:lnTo>
                    <a:pt x="17362" y="15149"/>
                  </a:lnTo>
                  <a:lnTo>
                    <a:pt x="17414" y="15254"/>
                  </a:lnTo>
                  <a:lnTo>
                    <a:pt x="17493" y="15360"/>
                  </a:lnTo>
                  <a:lnTo>
                    <a:pt x="17572" y="15439"/>
                  </a:lnTo>
                  <a:lnTo>
                    <a:pt x="17678" y="15491"/>
                  </a:lnTo>
                  <a:lnTo>
                    <a:pt x="17783" y="15518"/>
                  </a:lnTo>
                  <a:lnTo>
                    <a:pt x="17915" y="15544"/>
                  </a:lnTo>
                  <a:lnTo>
                    <a:pt x="17889" y="15676"/>
                  </a:lnTo>
                  <a:lnTo>
                    <a:pt x="18099" y="15676"/>
                  </a:lnTo>
                  <a:lnTo>
                    <a:pt x="18205" y="15623"/>
                  </a:lnTo>
                  <a:lnTo>
                    <a:pt x="18310" y="15570"/>
                  </a:lnTo>
                  <a:lnTo>
                    <a:pt x="18389" y="15491"/>
                  </a:lnTo>
                  <a:lnTo>
                    <a:pt x="18468" y="15386"/>
                  </a:lnTo>
                  <a:lnTo>
                    <a:pt x="18521" y="15281"/>
                  </a:lnTo>
                  <a:lnTo>
                    <a:pt x="18547" y="15175"/>
                  </a:lnTo>
                  <a:lnTo>
                    <a:pt x="18547" y="15044"/>
                  </a:lnTo>
                  <a:lnTo>
                    <a:pt x="18521" y="14912"/>
                  </a:lnTo>
                  <a:lnTo>
                    <a:pt x="18521" y="14806"/>
                  </a:lnTo>
                  <a:lnTo>
                    <a:pt x="18494" y="14675"/>
                  </a:lnTo>
                  <a:lnTo>
                    <a:pt x="18415" y="14569"/>
                  </a:lnTo>
                  <a:lnTo>
                    <a:pt x="18363" y="14490"/>
                  </a:lnTo>
                  <a:lnTo>
                    <a:pt x="18257" y="14411"/>
                  </a:lnTo>
                  <a:lnTo>
                    <a:pt x="18152" y="14359"/>
                  </a:lnTo>
                  <a:lnTo>
                    <a:pt x="18047" y="14332"/>
                  </a:lnTo>
                  <a:lnTo>
                    <a:pt x="17915" y="14306"/>
                  </a:lnTo>
                  <a:close/>
                  <a:moveTo>
                    <a:pt x="11566" y="14543"/>
                  </a:moveTo>
                  <a:lnTo>
                    <a:pt x="11460" y="14596"/>
                  </a:lnTo>
                  <a:lnTo>
                    <a:pt x="11355" y="14648"/>
                  </a:lnTo>
                  <a:lnTo>
                    <a:pt x="11276" y="14727"/>
                  </a:lnTo>
                  <a:lnTo>
                    <a:pt x="11197" y="14806"/>
                  </a:lnTo>
                  <a:lnTo>
                    <a:pt x="11144" y="14912"/>
                  </a:lnTo>
                  <a:lnTo>
                    <a:pt x="11091" y="15017"/>
                  </a:lnTo>
                  <a:lnTo>
                    <a:pt x="11091" y="15149"/>
                  </a:lnTo>
                  <a:lnTo>
                    <a:pt x="11091" y="15281"/>
                  </a:lnTo>
                  <a:lnTo>
                    <a:pt x="11144" y="15386"/>
                  </a:lnTo>
                  <a:lnTo>
                    <a:pt x="11197" y="15491"/>
                  </a:lnTo>
                  <a:lnTo>
                    <a:pt x="11250" y="15570"/>
                  </a:lnTo>
                  <a:lnTo>
                    <a:pt x="11355" y="15650"/>
                  </a:lnTo>
                  <a:lnTo>
                    <a:pt x="11460" y="15702"/>
                  </a:lnTo>
                  <a:lnTo>
                    <a:pt x="11566" y="15755"/>
                  </a:lnTo>
                  <a:lnTo>
                    <a:pt x="11697" y="15755"/>
                  </a:lnTo>
                  <a:lnTo>
                    <a:pt x="11671" y="15887"/>
                  </a:lnTo>
                  <a:lnTo>
                    <a:pt x="11829" y="15887"/>
                  </a:lnTo>
                  <a:lnTo>
                    <a:pt x="11961" y="15834"/>
                  </a:lnTo>
                  <a:lnTo>
                    <a:pt x="12066" y="15781"/>
                  </a:lnTo>
                  <a:lnTo>
                    <a:pt x="12145" y="15702"/>
                  </a:lnTo>
                  <a:lnTo>
                    <a:pt x="12224" y="15597"/>
                  </a:lnTo>
                  <a:lnTo>
                    <a:pt x="12277" y="15491"/>
                  </a:lnTo>
                  <a:lnTo>
                    <a:pt x="12303" y="15386"/>
                  </a:lnTo>
                  <a:lnTo>
                    <a:pt x="12303" y="15281"/>
                  </a:lnTo>
                  <a:lnTo>
                    <a:pt x="12303" y="15149"/>
                  </a:lnTo>
                  <a:lnTo>
                    <a:pt x="12277" y="15017"/>
                  </a:lnTo>
                  <a:lnTo>
                    <a:pt x="12251" y="14912"/>
                  </a:lnTo>
                  <a:lnTo>
                    <a:pt x="12198" y="14806"/>
                  </a:lnTo>
                  <a:lnTo>
                    <a:pt x="12119" y="14727"/>
                  </a:lnTo>
                  <a:lnTo>
                    <a:pt x="12040" y="14648"/>
                  </a:lnTo>
                  <a:lnTo>
                    <a:pt x="11935" y="14596"/>
                  </a:lnTo>
                  <a:lnTo>
                    <a:pt x="11829" y="14569"/>
                  </a:lnTo>
                  <a:lnTo>
                    <a:pt x="11697" y="14543"/>
                  </a:lnTo>
                  <a:close/>
                  <a:moveTo>
                    <a:pt x="5849" y="16335"/>
                  </a:moveTo>
                  <a:lnTo>
                    <a:pt x="5822" y="16466"/>
                  </a:lnTo>
                  <a:lnTo>
                    <a:pt x="5981" y="16493"/>
                  </a:lnTo>
                  <a:lnTo>
                    <a:pt x="6112" y="16545"/>
                  </a:lnTo>
                  <a:lnTo>
                    <a:pt x="6244" y="16651"/>
                  </a:lnTo>
                  <a:lnTo>
                    <a:pt x="6323" y="16809"/>
                  </a:lnTo>
                  <a:lnTo>
                    <a:pt x="6297" y="16914"/>
                  </a:lnTo>
                  <a:lnTo>
                    <a:pt x="6270" y="16993"/>
                  </a:lnTo>
                  <a:lnTo>
                    <a:pt x="6244" y="17072"/>
                  </a:lnTo>
                  <a:lnTo>
                    <a:pt x="6165" y="17151"/>
                  </a:lnTo>
                  <a:lnTo>
                    <a:pt x="6112" y="17204"/>
                  </a:lnTo>
                  <a:lnTo>
                    <a:pt x="6033" y="17257"/>
                  </a:lnTo>
                  <a:lnTo>
                    <a:pt x="5928" y="17283"/>
                  </a:lnTo>
                  <a:lnTo>
                    <a:pt x="5743" y="17283"/>
                  </a:lnTo>
                  <a:lnTo>
                    <a:pt x="5664" y="17257"/>
                  </a:lnTo>
                  <a:lnTo>
                    <a:pt x="5585" y="17204"/>
                  </a:lnTo>
                  <a:lnTo>
                    <a:pt x="5506" y="17151"/>
                  </a:lnTo>
                  <a:lnTo>
                    <a:pt x="5454" y="17072"/>
                  </a:lnTo>
                  <a:lnTo>
                    <a:pt x="5401" y="16993"/>
                  </a:lnTo>
                  <a:lnTo>
                    <a:pt x="5375" y="16914"/>
                  </a:lnTo>
                  <a:lnTo>
                    <a:pt x="5375" y="16809"/>
                  </a:lnTo>
                  <a:lnTo>
                    <a:pt x="5375" y="16730"/>
                  </a:lnTo>
                  <a:lnTo>
                    <a:pt x="5401" y="16624"/>
                  </a:lnTo>
                  <a:lnTo>
                    <a:pt x="5454" y="16545"/>
                  </a:lnTo>
                  <a:lnTo>
                    <a:pt x="5506" y="16493"/>
                  </a:lnTo>
                  <a:lnTo>
                    <a:pt x="5585" y="16414"/>
                  </a:lnTo>
                  <a:lnTo>
                    <a:pt x="5664" y="16387"/>
                  </a:lnTo>
                  <a:lnTo>
                    <a:pt x="5743" y="16361"/>
                  </a:lnTo>
                  <a:lnTo>
                    <a:pt x="5849" y="16335"/>
                  </a:lnTo>
                  <a:close/>
                  <a:moveTo>
                    <a:pt x="5849" y="16203"/>
                  </a:moveTo>
                  <a:lnTo>
                    <a:pt x="5717" y="16229"/>
                  </a:lnTo>
                  <a:lnTo>
                    <a:pt x="5612" y="16255"/>
                  </a:lnTo>
                  <a:lnTo>
                    <a:pt x="5506" y="16308"/>
                  </a:lnTo>
                  <a:lnTo>
                    <a:pt x="5401" y="16387"/>
                  </a:lnTo>
                  <a:lnTo>
                    <a:pt x="5322" y="16493"/>
                  </a:lnTo>
                  <a:lnTo>
                    <a:pt x="5269" y="16572"/>
                  </a:lnTo>
                  <a:lnTo>
                    <a:pt x="5243" y="16703"/>
                  </a:lnTo>
                  <a:lnTo>
                    <a:pt x="5216" y="16809"/>
                  </a:lnTo>
                  <a:lnTo>
                    <a:pt x="5243" y="16940"/>
                  </a:lnTo>
                  <a:lnTo>
                    <a:pt x="5269" y="17072"/>
                  </a:lnTo>
                  <a:lnTo>
                    <a:pt x="5322" y="17151"/>
                  </a:lnTo>
                  <a:lnTo>
                    <a:pt x="5401" y="17257"/>
                  </a:lnTo>
                  <a:lnTo>
                    <a:pt x="5506" y="17336"/>
                  </a:lnTo>
                  <a:lnTo>
                    <a:pt x="5612" y="17388"/>
                  </a:lnTo>
                  <a:lnTo>
                    <a:pt x="5717" y="17415"/>
                  </a:lnTo>
                  <a:lnTo>
                    <a:pt x="5849" y="17441"/>
                  </a:lnTo>
                  <a:lnTo>
                    <a:pt x="5822" y="17546"/>
                  </a:lnTo>
                  <a:lnTo>
                    <a:pt x="5981" y="17546"/>
                  </a:lnTo>
                  <a:lnTo>
                    <a:pt x="6086" y="17494"/>
                  </a:lnTo>
                  <a:lnTo>
                    <a:pt x="6191" y="17441"/>
                  </a:lnTo>
                  <a:lnTo>
                    <a:pt x="6297" y="17362"/>
                  </a:lnTo>
                  <a:lnTo>
                    <a:pt x="6349" y="17283"/>
                  </a:lnTo>
                  <a:lnTo>
                    <a:pt x="6428" y="17178"/>
                  </a:lnTo>
                  <a:lnTo>
                    <a:pt x="6455" y="17072"/>
                  </a:lnTo>
                  <a:lnTo>
                    <a:pt x="6455" y="16940"/>
                  </a:lnTo>
                  <a:lnTo>
                    <a:pt x="6455" y="16809"/>
                  </a:lnTo>
                  <a:lnTo>
                    <a:pt x="6428" y="16703"/>
                  </a:lnTo>
                  <a:lnTo>
                    <a:pt x="6402" y="16572"/>
                  </a:lnTo>
                  <a:lnTo>
                    <a:pt x="6349" y="16493"/>
                  </a:lnTo>
                  <a:lnTo>
                    <a:pt x="6270" y="16387"/>
                  </a:lnTo>
                  <a:lnTo>
                    <a:pt x="6191" y="16308"/>
                  </a:lnTo>
                  <a:lnTo>
                    <a:pt x="6086" y="16255"/>
                  </a:lnTo>
                  <a:lnTo>
                    <a:pt x="5954" y="16229"/>
                  </a:lnTo>
                  <a:lnTo>
                    <a:pt x="5849" y="16203"/>
                  </a:lnTo>
                  <a:close/>
                  <a:moveTo>
                    <a:pt x="14753" y="17046"/>
                  </a:moveTo>
                  <a:lnTo>
                    <a:pt x="14701" y="17151"/>
                  </a:lnTo>
                  <a:lnTo>
                    <a:pt x="14885" y="17178"/>
                  </a:lnTo>
                  <a:lnTo>
                    <a:pt x="15017" y="17257"/>
                  </a:lnTo>
                  <a:lnTo>
                    <a:pt x="15149" y="17362"/>
                  </a:lnTo>
                  <a:lnTo>
                    <a:pt x="15201" y="17520"/>
                  </a:lnTo>
                  <a:lnTo>
                    <a:pt x="15201" y="17599"/>
                  </a:lnTo>
                  <a:lnTo>
                    <a:pt x="15175" y="17704"/>
                  </a:lnTo>
                  <a:lnTo>
                    <a:pt x="15122" y="17783"/>
                  </a:lnTo>
                  <a:lnTo>
                    <a:pt x="15070" y="17836"/>
                  </a:lnTo>
                  <a:lnTo>
                    <a:pt x="14991" y="17889"/>
                  </a:lnTo>
                  <a:lnTo>
                    <a:pt x="14912" y="17942"/>
                  </a:lnTo>
                  <a:lnTo>
                    <a:pt x="14832" y="17968"/>
                  </a:lnTo>
                  <a:lnTo>
                    <a:pt x="14648" y="17968"/>
                  </a:lnTo>
                  <a:lnTo>
                    <a:pt x="14569" y="17942"/>
                  </a:lnTo>
                  <a:lnTo>
                    <a:pt x="14490" y="17889"/>
                  </a:lnTo>
                  <a:lnTo>
                    <a:pt x="14411" y="17836"/>
                  </a:lnTo>
                  <a:lnTo>
                    <a:pt x="14358" y="17783"/>
                  </a:lnTo>
                  <a:lnTo>
                    <a:pt x="14306" y="17704"/>
                  </a:lnTo>
                  <a:lnTo>
                    <a:pt x="14279" y="17599"/>
                  </a:lnTo>
                  <a:lnTo>
                    <a:pt x="14279" y="17520"/>
                  </a:lnTo>
                  <a:lnTo>
                    <a:pt x="14279" y="17415"/>
                  </a:lnTo>
                  <a:lnTo>
                    <a:pt x="14306" y="17336"/>
                  </a:lnTo>
                  <a:lnTo>
                    <a:pt x="14358" y="17257"/>
                  </a:lnTo>
                  <a:lnTo>
                    <a:pt x="14411" y="17178"/>
                  </a:lnTo>
                  <a:lnTo>
                    <a:pt x="14490" y="17125"/>
                  </a:lnTo>
                  <a:lnTo>
                    <a:pt x="14569" y="17072"/>
                  </a:lnTo>
                  <a:lnTo>
                    <a:pt x="14648" y="17046"/>
                  </a:lnTo>
                  <a:close/>
                  <a:moveTo>
                    <a:pt x="14753" y="16914"/>
                  </a:moveTo>
                  <a:lnTo>
                    <a:pt x="14622" y="16940"/>
                  </a:lnTo>
                  <a:lnTo>
                    <a:pt x="14516" y="16967"/>
                  </a:lnTo>
                  <a:lnTo>
                    <a:pt x="14411" y="17019"/>
                  </a:lnTo>
                  <a:lnTo>
                    <a:pt x="14306" y="17099"/>
                  </a:lnTo>
                  <a:lnTo>
                    <a:pt x="14227" y="17178"/>
                  </a:lnTo>
                  <a:lnTo>
                    <a:pt x="14174" y="17283"/>
                  </a:lnTo>
                  <a:lnTo>
                    <a:pt x="14148" y="17415"/>
                  </a:lnTo>
                  <a:lnTo>
                    <a:pt x="14148" y="17520"/>
                  </a:lnTo>
                  <a:lnTo>
                    <a:pt x="14148" y="17652"/>
                  </a:lnTo>
                  <a:lnTo>
                    <a:pt x="14174" y="17757"/>
                  </a:lnTo>
                  <a:lnTo>
                    <a:pt x="14227" y="17863"/>
                  </a:lnTo>
                  <a:lnTo>
                    <a:pt x="14306" y="17968"/>
                  </a:lnTo>
                  <a:lnTo>
                    <a:pt x="14411" y="18021"/>
                  </a:lnTo>
                  <a:lnTo>
                    <a:pt x="14516" y="18073"/>
                  </a:lnTo>
                  <a:lnTo>
                    <a:pt x="14622" y="18126"/>
                  </a:lnTo>
                  <a:lnTo>
                    <a:pt x="14753" y="18126"/>
                  </a:lnTo>
                  <a:lnTo>
                    <a:pt x="14701" y="18231"/>
                  </a:lnTo>
                  <a:lnTo>
                    <a:pt x="14859" y="18231"/>
                  </a:lnTo>
                  <a:lnTo>
                    <a:pt x="14964" y="18205"/>
                  </a:lnTo>
                  <a:lnTo>
                    <a:pt x="15070" y="18152"/>
                  </a:lnTo>
                  <a:lnTo>
                    <a:pt x="15175" y="18073"/>
                  </a:lnTo>
                  <a:lnTo>
                    <a:pt x="15254" y="17968"/>
                  </a:lnTo>
                  <a:lnTo>
                    <a:pt x="15307" y="17889"/>
                  </a:lnTo>
                  <a:lnTo>
                    <a:pt x="15333" y="17757"/>
                  </a:lnTo>
                  <a:lnTo>
                    <a:pt x="15359" y="17652"/>
                  </a:lnTo>
                  <a:lnTo>
                    <a:pt x="15359" y="17520"/>
                  </a:lnTo>
                  <a:lnTo>
                    <a:pt x="15333" y="17415"/>
                  </a:lnTo>
                  <a:lnTo>
                    <a:pt x="15307" y="17283"/>
                  </a:lnTo>
                  <a:lnTo>
                    <a:pt x="15254" y="17178"/>
                  </a:lnTo>
                  <a:lnTo>
                    <a:pt x="15175" y="17099"/>
                  </a:lnTo>
                  <a:lnTo>
                    <a:pt x="15070" y="17019"/>
                  </a:lnTo>
                  <a:lnTo>
                    <a:pt x="14964" y="16967"/>
                  </a:lnTo>
                  <a:lnTo>
                    <a:pt x="14859" y="16940"/>
                  </a:lnTo>
                  <a:lnTo>
                    <a:pt x="14753" y="16914"/>
                  </a:lnTo>
                  <a:close/>
                  <a:moveTo>
                    <a:pt x="9274" y="17915"/>
                  </a:moveTo>
                  <a:lnTo>
                    <a:pt x="9274" y="18047"/>
                  </a:lnTo>
                  <a:lnTo>
                    <a:pt x="9432" y="18073"/>
                  </a:lnTo>
                  <a:lnTo>
                    <a:pt x="9563" y="18126"/>
                  </a:lnTo>
                  <a:lnTo>
                    <a:pt x="9695" y="18258"/>
                  </a:lnTo>
                  <a:lnTo>
                    <a:pt x="9748" y="18389"/>
                  </a:lnTo>
                  <a:lnTo>
                    <a:pt x="9748" y="18416"/>
                  </a:lnTo>
                  <a:lnTo>
                    <a:pt x="9748" y="18495"/>
                  </a:lnTo>
                  <a:lnTo>
                    <a:pt x="9722" y="18600"/>
                  </a:lnTo>
                  <a:lnTo>
                    <a:pt x="9669" y="18679"/>
                  </a:lnTo>
                  <a:lnTo>
                    <a:pt x="9616" y="18732"/>
                  </a:lnTo>
                  <a:lnTo>
                    <a:pt x="9537" y="18785"/>
                  </a:lnTo>
                  <a:lnTo>
                    <a:pt x="9458" y="18837"/>
                  </a:lnTo>
                  <a:lnTo>
                    <a:pt x="9353" y="18864"/>
                  </a:lnTo>
                  <a:lnTo>
                    <a:pt x="9168" y="18864"/>
                  </a:lnTo>
                  <a:lnTo>
                    <a:pt x="9089" y="18837"/>
                  </a:lnTo>
                  <a:lnTo>
                    <a:pt x="9010" y="18785"/>
                  </a:lnTo>
                  <a:lnTo>
                    <a:pt x="8931" y="18732"/>
                  </a:lnTo>
                  <a:lnTo>
                    <a:pt x="8878" y="18653"/>
                  </a:lnTo>
                  <a:lnTo>
                    <a:pt x="8826" y="18574"/>
                  </a:lnTo>
                  <a:lnTo>
                    <a:pt x="8799" y="18495"/>
                  </a:lnTo>
                  <a:lnTo>
                    <a:pt x="8799" y="18389"/>
                  </a:lnTo>
                  <a:lnTo>
                    <a:pt x="8799" y="18310"/>
                  </a:lnTo>
                  <a:lnTo>
                    <a:pt x="8826" y="18205"/>
                  </a:lnTo>
                  <a:lnTo>
                    <a:pt x="8878" y="18126"/>
                  </a:lnTo>
                  <a:lnTo>
                    <a:pt x="8931" y="18073"/>
                  </a:lnTo>
                  <a:lnTo>
                    <a:pt x="9010" y="17994"/>
                  </a:lnTo>
                  <a:lnTo>
                    <a:pt x="9089" y="17968"/>
                  </a:lnTo>
                  <a:lnTo>
                    <a:pt x="9195" y="17942"/>
                  </a:lnTo>
                  <a:lnTo>
                    <a:pt x="9274" y="17915"/>
                  </a:lnTo>
                  <a:close/>
                  <a:moveTo>
                    <a:pt x="9274" y="17783"/>
                  </a:moveTo>
                  <a:lnTo>
                    <a:pt x="9142" y="17810"/>
                  </a:lnTo>
                  <a:lnTo>
                    <a:pt x="9037" y="17836"/>
                  </a:lnTo>
                  <a:lnTo>
                    <a:pt x="8931" y="17889"/>
                  </a:lnTo>
                  <a:lnTo>
                    <a:pt x="8826" y="17968"/>
                  </a:lnTo>
                  <a:lnTo>
                    <a:pt x="8773" y="18073"/>
                  </a:lnTo>
                  <a:lnTo>
                    <a:pt x="8720" y="18179"/>
                  </a:lnTo>
                  <a:lnTo>
                    <a:pt x="8668" y="18284"/>
                  </a:lnTo>
                  <a:lnTo>
                    <a:pt x="8668" y="18416"/>
                  </a:lnTo>
                  <a:lnTo>
                    <a:pt x="8668" y="18521"/>
                  </a:lnTo>
                  <a:lnTo>
                    <a:pt x="8720" y="18653"/>
                  </a:lnTo>
                  <a:lnTo>
                    <a:pt x="8773" y="18758"/>
                  </a:lnTo>
                  <a:lnTo>
                    <a:pt x="8852" y="18837"/>
                  </a:lnTo>
                  <a:lnTo>
                    <a:pt x="8931" y="18916"/>
                  </a:lnTo>
                  <a:lnTo>
                    <a:pt x="9037" y="18969"/>
                  </a:lnTo>
                  <a:lnTo>
                    <a:pt x="9168" y="18995"/>
                  </a:lnTo>
                  <a:lnTo>
                    <a:pt x="9274" y="19022"/>
                  </a:lnTo>
                  <a:lnTo>
                    <a:pt x="9274" y="19127"/>
                  </a:lnTo>
                  <a:lnTo>
                    <a:pt x="9405" y="19127"/>
                  </a:lnTo>
                  <a:lnTo>
                    <a:pt x="9511" y="19074"/>
                  </a:lnTo>
                  <a:lnTo>
                    <a:pt x="9616" y="19022"/>
                  </a:lnTo>
                  <a:lnTo>
                    <a:pt x="9722" y="18943"/>
                  </a:lnTo>
                  <a:lnTo>
                    <a:pt x="9801" y="18864"/>
                  </a:lnTo>
                  <a:lnTo>
                    <a:pt x="9853" y="18758"/>
                  </a:lnTo>
                  <a:lnTo>
                    <a:pt x="9880" y="18653"/>
                  </a:lnTo>
                  <a:lnTo>
                    <a:pt x="9906" y="18521"/>
                  </a:lnTo>
                  <a:lnTo>
                    <a:pt x="9880" y="18416"/>
                  </a:lnTo>
                  <a:lnTo>
                    <a:pt x="9880" y="18389"/>
                  </a:lnTo>
                  <a:lnTo>
                    <a:pt x="9880" y="18284"/>
                  </a:lnTo>
                  <a:lnTo>
                    <a:pt x="9827" y="18152"/>
                  </a:lnTo>
                  <a:lnTo>
                    <a:pt x="9774" y="18047"/>
                  </a:lnTo>
                  <a:lnTo>
                    <a:pt x="9695" y="17968"/>
                  </a:lnTo>
                  <a:lnTo>
                    <a:pt x="9616" y="17889"/>
                  </a:lnTo>
                  <a:lnTo>
                    <a:pt x="9511" y="17836"/>
                  </a:lnTo>
                  <a:lnTo>
                    <a:pt x="9405" y="17810"/>
                  </a:lnTo>
                  <a:lnTo>
                    <a:pt x="9274" y="17783"/>
                  </a:lnTo>
                  <a:close/>
                  <a:moveTo>
                    <a:pt x="11935" y="19575"/>
                  </a:moveTo>
                  <a:lnTo>
                    <a:pt x="11908" y="19680"/>
                  </a:lnTo>
                  <a:lnTo>
                    <a:pt x="12093" y="19707"/>
                  </a:lnTo>
                  <a:lnTo>
                    <a:pt x="12224" y="19759"/>
                  </a:lnTo>
                  <a:lnTo>
                    <a:pt x="12330" y="19891"/>
                  </a:lnTo>
                  <a:lnTo>
                    <a:pt x="12409" y="20023"/>
                  </a:lnTo>
                  <a:lnTo>
                    <a:pt x="12382" y="20128"/>
                  </a:lnTo>
                  <a:lnTo>
                    <a:pt x="12356" y="20207"/>
                  </a:lnTo>
                  <a:lnTo>
                    <a:pt x="12330" y="20286"/>
                  </a:lnTo>
                  <a:lnTo>
                    <a:pt x="12251" y="20365"/>
                  </a:lnTo>
                  <a:lnTo>
                    <a:pt x="12198" y="20418"/>
                  </a:lnTo>
                  <a:lnTo>
                    <a:pt x="12119" y="20471"/>
                  </a:lnTo>
                  <a:lnTo>
                    <a:pt x="12014" y="20497"/>
                  </a:lnTo>
                  <a:lnTo>
                    <a:pt x="11829" y="20497"/>
                  </a:lnTo>
                  <a:lnTo>
                    <a:pt x="11750" y="20471"/>
                  </a:lnTo>
                  <a:lnTo>
                    <a:pt x="11671" y="20418"/>
                  </a:lnTo>
                  <a:lnTo>
                    <a:pt x="11592" y="20365"/>
                  </a:lnTo>
                  <a:lnTo>
                    <a:pt x="11539" y="20286"/>
                  </a:lnTo>
                  <a:lnTo>
                    <a:pt x="11487" y="20207"/>
                  </a:lnTo>
                  <a:lnTo>
                    <a:pt x="11460" y="20128"/>
                  </a:lnTo>
                  <a:lnTo>
                    <a:pt x="11460" y="20023"/>
                  </a:lnTo>
                  <a:lnTo>
                    <a:pt x="11460" y="19944"/>
                  </a:lnTo>
                  <a:lnTo>
                    <a:pt x="11487" y="19838"/>
                  </a:lnTo>
                  <a:lnTo>
                    <a:pt x="11539" y="19759"/>
                  </a:lnTo>
                  <a:lnTo>
                    <a:pt x="11592" y="19707"/>
                  </a:lnTo>
                  <a:lnTo>
                    <a:pt x="11671" y="19654"/>
                  </a:lnTo>
                  <a:lnTo>
                    <a:pt x="11750" y="19601"/>
                  </a:lnTo>
                  <a:lnTo>
                    <a:pt x="11829" y="19575"/>
                  </a:lnTo>
                  <a:close/>
                  <a:moveTo>
                    <a:pt x="11803" y="19443"/>
                  </a:moveTo>
                  <a:lnTo>
                    <a:pt x="11697" y="19496"/>
                  </a:lnTo>
                  <a:lnTo>
                    <a:pt x="11592" y="19549"/>
                  </a:lnTo>
                  <a:lnTo>
                    <a:pt x="11513" y="19628"/>
                  </a:lnTo>
                  <a:lnTo>
                    <a:pt x="11434" y="19707"/>
                  </a:lnTo>
                  <a:lnTo>
                    <a:pt x="11381" y="19812"/>
                  </a:lnTo>
                  <a:lnTo>
                    <a:pt x="11329" y="19917"/>
                  </a:lnTo>
                  <a:lnTo>
                    <a:pt x="11329" y="20049"/>
                  </a:lnTo>
                  <a:lnTo>
                    <a:pt x="11329" y="20181"/>
                  </a:lnTo>
                  <a:lnTo>
                    <a:pt x="11381" y="20286"/>
                  </a:lnTo>
                  <a:lnTo>
                    <a:pt x="11434" y="20392"/>
                  </a:lnTo>
                  <a:lnTo>
                    <a:pt x="11513" y="20471"/>
                  </a:lnTo>
                  <a:lnTo>
                    <a:pt x="11592" y="20550"/>
                  </a:lnTo>
                  <a:lnTo>
                    <a:pt x="11697" y="20602"/>
                  </a:lnTo>
                  <a:lnTo>
                    <a:pt x="11803" y="20655"/>
                  </a:lnTo>
                  <a:lnTo>
                    <a:pt x="11935" y="20655"/>
                  </a:lnTo>
                  <a:lnTo>
                    <a:pt x="11908" y="20761"/>
                  </a:lnTo>
                  <a:lnTo>
                    <a:pt x="12066" y="20761"/>
                  </a:lnTo>
                  <a:lnTo>
                    <a:pt x="12172" y="20734"/>
                  </a:lnTo>
                  <a:lnTo>
                    <a:pt x="12277" y="20655"/>
                  </a:lnTo>
                  <a:lnTo>
                    <a:pt x="12356" y="20602"/>
                  </a:lnTo>
                  <a:lnTo>
                    <a:pt x="12435" y="20497"/>
                  </a:lnTo>
                  <a:lnTo>
                    <a:pt x="12488" y="20392"/>
                  </a:lnTo>
                  <a:lnTo>
                    <a:pt x="12540" y="20286"/>
                  </a:lnTo>
                  <a:lnTo>
                    <a:pt x="12540" y="20181"/>
                  </a:lnTo>
                  <a:lnTo>
                    <a:pt x="12540" y="20049"/>
                  </a:lnTo>
                  <a:lnTo>
                    <a:pt x="12514" y="19917"/>
                  </a:lnTo>
                  <a:lnTo>
                    <a:pt x="12488" y="19812"/>
                  </a:lnTo>
                  <a:lnTo>
                    <a:pt x="12435" y="19707"/>
                  </a:lnTo>
                  <a:lnTo>
                    <a:pt x="12356" y="19628"/>
                  </a:lnTo>
                  <a:lnTo>
                    <a:pt x="12277" y="19549"/>
                  </a:lnTo>
                  <a:lnTo>
                    <a:pt x="12172" y="19496"/>
                  </a:lnTo>
                  <a:lnTo>
                    <a:pt x="12040" y="19443"/>
                  </a:lnTo>
                  <a:close/>
                  <a:moveTo>
                    <a:pt x="5954" y="20102"/>
                  </a:moveTo>
                  <a:lnTo>
                    <a:pt x="5954" y="20234"/>
                  </a:lnTo>
                  <a:lnTo>
                    <a:pt x="6112" y="20234"/>
                  </a:lnTo>
                  <a:lnTo>
                    <a:pt x="6244" y="20313"/>
                  </a:lnTo>
                  <a:lnTo>
                    <a:pt x="6376" y="20444"/>
                  </a:lnTo>
                  <a:lnTo>
                    <a:pt x="6428" y="20576"/>
                  </a:lnTo>
                  <a:lnTo>
                    <a:pt x="6428" y="20681"/>
                  </a:lnTo>
                  <a:lnTo>
                    <a:pt x="6402" y="20761"/>
                  </a:lnTo>
                  <a:lnTo>
                    <a:pt x="6349" y="20840"/>
                  </a:lnTo>
                  <a:lnTo>
                    <a:pt x="6297" y="20919"/>
                  </a:lnTo>
                  <a:lnTo>
                    <a:pt x="6218" y="20971"/>
                  </a:lnTo>
                  <a:lnTo>
                    <a:pt x="6139" y="21024"/>
                  </a:lnTo>
                  <a:lnTo>
                    <a:pt x="6060" y="21050"/>
                  </a:lnTo>
                  <a:lnTo>
                    <a:pt x="5875" y="21050"/>
                  </a:lnTo>
                  <a:lnTo>
                    <a:pt x="5770" y="21024"/>
                  </a:lnTo>
                  <a:lnTo>
                    <a:pt x="5691" y="20971"/>
                  </a:lnTo>
                  <a:lnTo>
                    <a:pt x="5612" y="20919"/>
                  </a:lnTo>
                  <a:lnTo>
                    <a:pt x="5559" y="20840"/>
                  </a:lnTo>
                  <a:lnTo>
                    <a:pt x="5533" y="20761"/>
                  </a:lnTo>
                  <a:lnTo>
                    <a:pt x="5506" y="20681"/>
                  </a:lnTo>
                  <a:lnTo>
                    <a:pt x="5480" y="20576"/>
                  </a:lnTo>
                  <a:lnTo>
                    <a:pt x="5506" y="20497"/>
                  </a:lnTo>
                  <a:lnTo>
                    <a:pt x="5533" y="20392"/>
                  </a:lnTo>
                  <a:lnTo>
                    <a:pt x="5559" y="20313"/>
                  </a:lnTo>
                  <a:lnTo>
                    <a:pt x="5612" y="20260"/>
                  </a:lnTo>
                  <a:lnTo>
                    <a:pt x="5691" y="20181"/>
                  </a:lnTo>
                  <a:lnTo>
                    <a:pt x="5770" y="20155"/>
                  </a:lnTo>
                  <a:lnTo>
                    <a:pt x="5875" y="20128"/>
                  </a:lnTo>
                  <a:lnTo>
                    <a:pt x="5954" y="20102"/>
                  </a:lnTo>
                  <a:close/>
                  <a:moveTo>
                    <a:pt x="5954" y="19970"/>
                  </a:moveTo>
                  <a:lnTo>
                    <a:pt x="5849" y="19996"/>
                  </a:lnTo>
                  <a:lnTo>
                    <a:pt x="5717" y="20023"/>
                  </a:lnTo>
                  <a:lnTo>
                    <a:pt x="5612" y="20076"/>
                  </a:lnTo>
                  <a:lnTo>
                    <a:pt x="5533" y="20155"/>
                  </a:lnTo>
                  <a:lnTo>
                    <a:pt x="5454" y="20260"/>
                  </a:lnTo>
                  <a:lnTo>
                    <a:pt x="5401" y="20339"/>
                  </a:lnTo>
                  <a:lnTo>
                    <a:pt x="5348" y="20471"/>
                  </a:lnTo>
                  <a:lnTo>
                    <a:pt x="5348" y="20602"/>
                  </a:lnTo>
                  <a:lnTo>
                    <a:pt x="5348" y="20708"/>
                  </a:lnTo>
                  <a:lnTo>
                    <a:pt x="5401" y="20840"/>
                  </a:lnTo>
                  <a:lnTo>
                    <a:pt x="5454" y="20945"/>
                  </a:lnTo>
                  <a:lnTo>
                    <a:pt x="5533" y="21024"/>
                  </a:lnTo>
                  <a:lnTo>
                    <a:pt x="5612" y="21103"/>
                  </a:lnTo>
                  <a:lnTo>
                    <a:pt x="5717" y="21156"/>
                  </a:lnTo>
                  <a:lnTo>
                    <a:pt x="5849" y="21182"/>
                  </a:lnTo>
                  <a:lnTo>
                    <a:pt x="5954" y="21208"/>
                  </a:lnTo>
                  <a:lnTo>
                    <a:pt x="5954" y="21314"/>
                  </a:lnTo>
                  <a:lnTo>
                    <a:pt x="6086" y="21314"/>
                  </a:lnTo>
                  <a:lnTo>
                    <a:pt x="6218" y="21261"/>
                  </a:lnTo>
                  <a:lnTo>
                    <a:pt x="6323" y="21208"/>
                  </a:lnTo>
                  <a:lnTo>
                    <a:pt x="6402" y="21129"/>
                  </a:lnTo>
                  <a:lnTo>
                    <a:pt x="6481" y="21050"/>
                  </a:lnTo>
                  <a:lnTo>
                    <a:pt x="6534" y="20945"/>
                  </a:lnTo>
                  <a:lnTo>
                    <a:pt x="6560" y="20840"/>
                  </a:lnTo>
                  <a:lnTo>
                    <a:pt x="6586" y="20708"/>
                  </a:lnTo>
                  <a:lnTo>
                    <a:pt x="6560" y="20602"/>
                  </a:lnTo>
                  <a:lnTo>
                    <a:pt x="6560" y="20471"/>
                  </a:lnTo>
                  <a:lnTo>
                    <a:pt x="6534" y="20339"/>
                  </a:lnTo>
                  <a:lnTo>
                    <a:pt x="6455" y="20260"/>
                  </a:lnTo>
                  <a:lnTo>
                    <a:pt x="6402" y="20155"/>
                  </a:lnTo>
                  <a:lnTo>
                    <a:pt x="6297" y="20076"/>
                  </a:lnTo>
                  <a:lnTo>
                    <a:pt x="6191" y="20023"/>
                  </a:lnTo>
                  <a:lnTo>
                    <a:pt x="6086" y="19996"/>
                  </a:lnTo>
                  <a:lnTo>
                    <a:pt x="5954" y="19970"/>
                  </a:lnTo>
                  <a:close/>
                  <a:moveTo>
                    <a:pt x="3003" y="22368"/>
                  </a:moveTo>
                  <a:lnTo>
                    <a:pt x="2977" y="22473"/>
                  </a:lnTo>
                  <a:lnTo>
                    <a:pt x="3162" y="22499"/>
                  </a:lnTo>
                  <a:lnTo>
                    <a:pt x="3293" y="22578"/>
                  </a:lnTo>
                  <a:lnTo>
                    <a:pt x="3399" y="22684"/>
                  </a:lnTo>
                  <a:lnTo>
                    <a:pt x="3478" y="22842"/>
                  </a:lnTo>
                  <a:lnTo>
                    <a:pt x="3478" y="22868"/>
                  </a:lnTo>
                  <a:lnTo>
                    <a:pt x="3451" y="22947"/>
                  </a:lnTo>
                  <a:lnTo>
                    <a:pt x="3425" y="23053"/>
                  </a:lnTo>
                  <a:lnTo>
                    <a:pt x="3372" y="23132"/>
                  </a:lnTo>
                  <a:lnTo>
                    <a:pt x="3320" y="23184"/>
                  </a:lnTo>
                  <a:lnTo>
                    <a:pt x="3267" y="23237"/>
                  </a:lnTo>
                  <a:lnTo>
                    <a:pt x="3162" y="23290"/>
                  </a:lnTo>
                  <a:lnTo>
                    <a:pt x="3083" y="23316"/>
                  </a:lnTo>
                  <a:lnTo>
                    <a:pt x="2898" y="23316"/>
                  </a:lnTo>
                  <a:lnTo>
                    <a:pt x="2793" y="23290"/>
                  </a:lnTo>
                  <a:lnTo>
                    <a:pt x="2714" y="23237"/>
                  </a:lnTo>
                  <a:lnTo>
                    <a:pt x="2661" y="23184"/>
                  </a:lnTo>
                  <a:lnTo>
                    <a:pt x="2608" y="23105"/>
                  </a:lnTo>
                  <a:lnTo>
                    <a:pt x="2556" y="23026"/>
                  </a:lnTo>
                  <a:lnTo>
                    <a:pt x="2529" y="22947"/>
                  </a:lnTo>
                  <a:lnTo>
                    <a:pt x="2529" y="22842"/>
                  </a:lnTo>
                  <a:lnTo>
                    <a:pt x="2529" y="22736"/>
                  </a:lnTo>
                  <a:lnTo>
                    <a:pt x="2556" y="22657"/>
                  </a:lnTo>
                  <a:lnTo>
                    <a:pt x="2608" y="22578"/>
                  </a:lnTo>
                  <a:lnTo>
                    <a:pt x="2661" y="22499"/>
                  </a:lnTo>
                  <a:lnTo>
                    <a:pt x="2740" y="22447"/>
                  </a:lnTo>
                  <a:lnTo>
                    <a:pt x="2819" y="22420"/>
                  </a:lnTo>
                  <a:lnTo>
                    <a:pt x="2898" y="22394"/>
                  </a:lnTo>
                  <a:lnTo>
                    <a:pt x="3003" y="22368"/>
                  </a:lnTo>
                  <a:close/>
                  <a:moveTo>
                    <a:pt x="8931" y="22368"/>
                  </a:moveTo>
                  <a:lnTo>
                    <a:pt x="8931" y="22473"/>
                  </a:lnTo>
                  <a:lnTo>
                    <a:pt x="9089" y="22499"/>
                  </a:lnTo>
                  <a:lnTo>
                    <a:pt x="9247" y="22552"/>
                  </a:lnTo>
                  <a:lnTo>
                    <a:pt x="9353" y="22684"/>
                  </a:lnTo>
                  <a:lnTo>
                    <a:pt x="9405" y="22842"/>
                  </a:lnTo>
                  <a:lnTo>
                    <a:pt x="9405" y="22947"/>
                  </a:lnTo>
                  <a:lnTo>
                    <a:pt x="9379" y="23026"/>
                  </a:lnTo>
                  <a:lnTo>
                    <a:pt x="9326" y="23105"/>
                  </a:lnTo>
                  <a:lnTo>
                    <a:pt x="9274" y="23184"/>
                  </a:lnTo>
                  <a:lnTo>
                    <a:pt x="9195" y="23237"/>
                  </a:lnTo>
                  <a:lnTo>
                    <a:pt x="9116" y="23290"/>
                  </a:lnTo>
                  <a:lnTo>
                    <a:pt x="9037" y="23316"/>
                  </a:lnTo>
                  <a:lnTo>
                    <a:pt x="8852" y="23316"/>
                  </a:lnTo>
                  <a:lnTo>
                    <a:pt x="8747" y="23290"/>
                  </a:lnTo>
                  <a:lnTo>
                    <a:pt x="8668" y="23237"/>
                  </a:lnTo>
                  <a:lnTo>
                    <a:pt x="8589" y="23184"/>
                  </a:lnTo>
                  <a:lnTo>
                    <a:pt x="8536" y="23105"/>
                  </a:lnTo>
                  <a:lnTo>
                    <a:pt x="8510" y="23026"/>
                  </a:lnTo>
                  <a:lnTo>
                    <a:pt x="8483" y="22947"/>
                  </a:lnTo>
                  <a:lnTo>
                    <a:pt x="8457" y="22842"/>
                  </a:lnTo>
                  <a:lnTo>
                    <a:pt x="8483" y="22763"/>
                  </a:lnTo>
                  <a:lnTo>
                    <a:pt x="8510" y="22657"/>
                  </a:lnTo>
                  <a:lnTo>
                    <a:pt x="8536" y="22578"/>
                  </a:lnTo>
                  <a:lnTo>
                    <a:pt x="8589" y="22526"/>
                  </a:lnTo>
                  <a:lnTo>
                    <a:pt x="8668" y="22447"/>
                  </a:lnTo>
                  <a:lnTo>
                    <a:pt x="8747" y="22420"/>
                  </a:lnTo>
                  <a:lnTo>
                    <a:pt x="8852" y="22394"/>
                  </a:lnTo>
                  <a:lnTo>
                    <a:pt x="8931" y="22368"/>
                  </a:lnTo>
                  <a:close/>
                  <a:moveTo>
                    <a:pt x="14727" y="22368"/>
                  </a:moveTo>
                  <a:lnTo>
                    <a:pt x="14701" y="22473"/>
                  </a:lnTo>
                  <a:lnTo>
                    <a:pt x="14885" y="22499"/>
                  </a:lnTo>
                  <a:lnTo>
                    <a:pt x="15017" y="22578"/>
                  </a:lnTo>
                  <a:lnTo>
                    <a:pt x="15122" y="22684"/>
                  </a:lnTo>
                  <a:lnTo>
                    <a:pt x="15201" y="22842"/>
                  </a:lnTo>
                  <a:lnTo>
                    <a:pt x="15201" y="22868"/>
                  </a:lnTo>
                  <a:lnTo>
                    <a:pt x="15175" y="22947"/>
                  </a:lnTo>
                  <a:lnTo>
                    <a:pt x="15149" y="23053"/>
                  </a:lnTo>
                  <a:lnTo>
                    <a:pt x="15122" y="23132"/>
                  </a:lnTo>
                  <a:lnTo>
                    <a:pt x="15043" y="23184"/>
                  </a:lnTo>
                  <a:lnTo>
                    <a:pt x="14991" y="23237"/>
                  </a:lnTo>
                  <a:lnTo>
                    <a:pt x="14912" y="23290"/>
                  </a:lnTo>
                  <a:lnTo>
                    <a:pt x="14806" y="23316"/>
                  </a:lnTo>
                  <a:lnTo>
                    <a:pt x="14622" y="23316"/>
                  </a:lnTo>
                  <a:lnTo>
                    <a:pt x="14516" y="23290"/>
                  </a:lnTo>
                  <a:lnTo>
                    <a:pt x="14437" y="23237"/>
                  </a:lnTo>
                  <a:lnTo>
                    <a:pt x="14385" y="23184"/>
                  </a:lnTo>
                  <a:lnTo>
                    <a:pt x="14332" y="23105"/>
                  </a:lnTo>
                  <a:lnTo>
                    <a:pt x="14279" y="23026"/>
                  </a:lnTo>
                  <a:lnTo>
                    <a:pt x="14253" y="22947"/>
                  </a:lnTo>
                  <a:lnTo>
                    <a:pt x="14253" y="22842"/>
                  </a:lnTo>
                  <a:lnTo>
                    <a:pt x="14253" y="22736"/>
                  </a:lnTo>
                  <a:lnTo>
                    <a:pt x="14279" y="22657"/>
                  </a:lnTo>
                  <a:lnTo>
                    <a:pt x="14332" y="22578"/>
                  </a:lnTo>
                  <a:lnTo>
                    <a:pt x="14385" y="22499"/>
                  </a:lnTo>
                  <a:lnTo>
                    <a:pt x="14464" y="22447"/>
                  </a:lnTo>
                  <a:lnTo>
                    <a:pt x="14543" y="22420"/>
                  </a:lnTo>
                  <a:lnTo>
                    <a:pt x="14622" y="22394"/>
                  </a:lnTo>
                  <a:lnTo>
                    <a:pt x="14727" y="22368"/>
                  </a:lnTo>
                  <a:close/>
                  <a:moveTo>
                    <a:pt x="2977" y="22236"/>
                  </a:moveTo>
                  <a:lnTo>
                    <a:pt x="2872" y="22262"/>
                  </a:lnTo>
                  <a:lnTo>
                    <a:pt x="2740" y="22289"/>
                  </a:lnTo>
                  <a:lnTo>
                    <a:pt x="2661" y="22341"/>
                  </a:lnTo>
                  <a:lnTo>
                    <a:pt x="2556" y="22420"/>
                  </a:lnTo>
                  <a:lnTo>
                    <a:pt x="2477" y="22526"/>
                  </a:lnTo>
                  <a:lnTo>
                    <a:pt x="2424" y="22631"/>
                  </a:lnTo>
                  <a:lnTo>
                    <a:pt x="2398" y="22736"/>
                  </a:lnTo>
                  <a:lnTo>
                    <a:pt x="2371" y="22868"/>
                  </a:lnTo>
                  <a:lnTo>
                    <a:pt x="2398" y="22974"/>
                  </a:lnTo>
                  <a:lnTo>
                    <a:pt x="2424" y="23105"/>
                  </a:lnTo>
                  <a:lnTo>
                    <a:pt x="2503" y="23211"/>
                  </a:lnTo>
                  <a:lnTo>
                    <a:pt x="2556" y="23290"/>
                  </a:lnTo>
                  <a:lnTo>
                    <a:pt x="2661" y="23369"/>
                  </a:lnTo>
                  <a:lnTo>
                    <a:pt x="2766" y="23421"/>
                  </a:lnTo>
                  <a:lnTo>
                    <a:pt x="2872" y="23448"/>
                  </a:lnTo>
                  <a:lnTo>
                    <a:pt x="3003" y="23474"/>
                  </a:lnTo>
                  <a:lnTo>
                    <a:pt x="2977" y="23553"/>
                  </a:lnTo>
                  <a:lnTo>
                    <a:pt x="3083" y="23527"/>
                  </a:lnTo>
                  <a:lnTo>
                    <a:pt x="3188" y="23500"/>
                  </a:lnTo>
                  <a:lnTo>
                    <a:pt x="3293" y="23474"/>
                  </a:lnTo>
                  <a:lnTo>
                    <a:pt x="3399" y="23395"/>
                  </a:lnTo>
                  <a:lnTo>
                    <a:pt x="3478" y="23316"/>
                  </a:lnTo>
                  <a:lnTo>
                    <a:pt x="3557" y="23211"/>
                  </a:lnTo>
                  <a:lnTo>
                    <a:pt x="3583" y="23105"/>
                  </a:lnTo>
                  <a:lnTo>
                    <a:pt x="3609" y="22974"/>
                  </a:lnTo>
                  <a:lnTo>
                    <a:pt x="3609" y="22868"/>
                  </a:lnTo>
                  <a:lnTo>
                    <a:pt x="3609" y="22842"/>
                  </a:lnTo>
                  <a:lnTo>
                    <a:pt x="3583" y="22736"/>
                  </a:lnTo>
                  <a:lnTo>
                    <a:pt x="3557" y="22605"/>
                  </a:lnTo>
                  <a:lnTo>
                    <a:pt x="3504" y="22499"/>
                  </a:lnTo>
                  <a:lnTo>
                    <a:pt x="3425" y="22420"/>
                  </a:lnTo>
                  <a:lnTo>
                    <a:pt x="3320" y="22341"/>
                  </a:lnTo>
                  <a:lnTo>
                    <a:pt x="3241" y="22289"/>
                  </a:lnTo>
                  <a:lnTo>
                    <a:pt x="3109" y="22262"/>
                  </a:lnTo>
                  <a:lnTo>
                    <a:pt x="2977" y="22236"/>
                  </a:lnTo>
                  <a:close/>
                  <a:moveTo>
                    <a:pt x="8931" y="22236"/>
                  </a:moveTo>
                  <a:lnTo>
                    <a:pt x="8826" y="22262"/>
                  </a:lnTo>
                  <a:lnTo>
                    <a:pt x="8694" y="22289"/>
                  </a:lnTo>
                  <a:lnTo>
                    <a:pt x="8589" y="22341"/>
                  </a:lnTo>
                  <a:lnTo>
                    <a:pt x="8510" y="22420"/>
                  </a:lnTo>
                  <a:lnTo>
                    <a:pt x="8431" y="22526"/>
                  </a:lnTo>
                  <a:lnTo>
                    <a:pt x="8378" y="22631"/>
                  </a:lnTo>
                  <a:lnTo>
                    <a:pt x="8325" y="22736"/>
                  </a:lnTo>
                  <a:lnTo>
                    <a:pt x="8325" y="22868"/>
                  </a:lnTo>
                  <a:lnTo>
                    <a:pt x="8325" y="22974"/>
                  </a:lnTo>
                  <a:lnTo>
                    <a:pt x="8378" y="23105"/>
                  </a:lnTo>
                  <a:lnTo>
                    <a:pt x="8431" y="23211"/>
                  </a:lnTo>
                  <a:lnTo>
                    <a:pt x="8510" y="23290"/>
                  </a:lnTo>
                  <a:lnTo>
                    <a:pt x="8589" y="23369"/>
                  </a:lnTo>
                  <a:lnTo>
                    <a:pt x="8694" y="23421"/>
                  </a:lnTo>
                  <a:lnTo>
                    <a:pt x="8826" y="23448"/>
                  </a:lnTo>
                  <a:lnTo>
                    <a:pt x="8931" y="23474"/>
                  </a:lnTo>
                  <a:lnTo>
                    <a:pt x="8931" y="23553"/>
                  </a:lnTo>
                  <a:lnTo>
                    <a:pt x="9010" y="23527"/>
                  </a:lnTo>
                  <a:lnTo>
                    <a:pt x="9142" y="23500"/>
                  </a:lnTo>
                  <a:lnTo>
                    <a:pt x="9247" y="23474"/>
                  </a:lnTo>
                  <a:lnTo>
                    <a:pt x="9353" y="23395"/>
                  </a:lnTo>
                  <a:lnTo>
                    <a:pt x="9432" y="23316"/>
                  </a:lnTo>
                  <a:lnTo>
                    <a:pt x="9484" y="23211"/>
                  </a:lnTo>
                  <a:lnTo>
                    <a:pt x="9537" y="23105"/>
                  </a:lnTo>
                  <a:lnTo>
                    <a:pt x="9563" y="22974"/>
                  </a:lnTo>
                  <a:lnTo>
                    <a:pt x="9537" y="22868"/>
                  </a:lnTo>
                  <a:lnTo>
                    <a:pt x="9537" y="22736"/>
                  </a:lnTo>
                  <a:lnTo>
                    <a:pt x="9511" y="22631"/>
                  </a:lnTo>
                  <a:lnTo>
                    <a:pt x="9432" y="22526"/>
                  </a:lnTo>
                  <a:lnTo>
                    <a:pt x="9379" y="22420"/>
                  </a:lnTo>
                  <a:lnTo>
                    <a:pt x="9274" y="22341"/>
                  </a:lnTo>
                  <a:lnTo>
                    <a:pt x="9168" y="22289"/>
                  </a:lnTo>
                  <a:lnTo>
                    <a:pt x="9063" y="22262"/>
                  </a:lnTo>
                  <a:lnTo>
                    <a:pt x="8931" y="22236"/>
                  </a:lnTo>
                  <a:close/>
                  <a:moveTo>
                    <a:pt x="14701" y="22236"/>
                  </a:moveTo>
                  <a:lnTo>
                    <a:pt x="14595" y="22262"/>
                  </a:lnTo>
                  <a:lnTo>
                    <a:pt x="14464" y="22289"/>
                  </a:lnTo>
                  <a:lnTo>
                    <a:pt x="14385" y="22341"/>
                  </a:lnTo>
                  <a:lnTo>
                    <a:pt x="14279" y="22420"/>
                  </a:lnTo>
                  <a:lnTo>
                    <a:pt x="14200" y="22526"/>
                  </a:lnTo>
                  <a:lnTo>
                    <a:pt x="14148" y="22631"/>
                  </a:lnTo>
                  <a:lnTo>
                    <a:pt x="14121" y="22736"/>
                  </a:lnTo>
                  <a:lnTo>
                    <a:pt x="14095" y="22868"/>
                  </a:lnTo>
                  <a:lnTo>
                    <a:pt x="14121" y="22974"/>
                  </a:lnTo>
                  <a:lnTo>
                    <a:pt x="14148" y="23105"/>
                  </a:lnTo>
                  <a:lnTo>
                    <a:pt x="14227" y="23211"/>
                  </a:lnTo>
                  <a:lnTo>
                    <a:pt x="14279" y="23290"/>
                  </a:lnTo>
                  <a:lnTo>
                    <a:pt x="14385" y="23369"/>
                  </a:lnTo>
                  <a:lnTo>
                    <a:pt x="14490" y="23421"/>
                  </a:lnTo>
                  <a:lnTo>
                    <a:pt x="14595" y="23448"/>
                  </a:lnTo>
                  <a:lnTo>
                    <a:pt x="14727" y="23474"/>
                  </a:lnTo>
                  <a:lnTo>
                    <a:pt x="14701" y="23553"/>
                  </a:lnTo>
                  <a:lnTo>
                    <a:pt x="14806" y="23527"/>
                  </a:lnTo>
                  <a:lnTo>
                    <a:pt x="14912" y="23500"/>
                  </a:lnTo>
                  <a:lnTo>
                    <a:pt x="15043" y="23474"/>
                  </a:lnTo>
                  <a:lnTo>
                    <a:pt x="15122" y="23395"/>
                  </a:lnTo>
                  <a:lnTo>
                    <a:pt x="15201" y="23316"/>
                  </a:lnTo>
                  <a:lnTo>
                    <a:pt x="15280" y="23211"/>
                  </a:lnTo>
                  <a:lnTo>
                    <a:pt x="15307" y="23105"/>
                  </a:lnTo>
                  <a:lnTo>
                    <a:pt x="15333" y="22974"/>
                  </a:lnTo>
                  <a:lnTo>
                    <a:pt x="15333" y="22868"/>
                  </a:lnTo>
                  <a:lnTo>
                    <a:pt x="15333" y="22842"/>
                  </a:lnTo>
                  <a:lnTo>
                    <a:pt x="15307" y="22736"/>
                  </a:lnTo>
                  <a:lnTo>
                    <a:pt x="15280" y="22605"/>
                  </a:lnTo>
                  <a:lnTo>
                    <a:pt x="15228" y="22499"/>
                  </a:lnTo>
                  <a:lnTo>
                    <a:pt x="15149" y="22420"/>
                  </a:lnTo>
                  <a:lnTo>
                    <a:pt x="15043" y="22341"/>
                  </a:lnTo>
                  <a:lnTo>
                    <a:pt x="14964" y="22289"/>
                  </a:lnTo>
                  <a:lnTo>
                    <a:pt x="14832" y="22262"/>
                  </a:lnTo>
                  <a:lnTo>
                    <a:pt x="14701" y="22236"/>
                  </a:lnTo>
                  <a:close/>
                  <a:moveTo>
                    <a:pt x="11935" y="24554"/>
                  </a:moveTo>
                  <a:lnTo>
                    <a:pt x="11908" y="24660"/>
                  </a:lnTo>
                  <a:lnTo>
                    <a:pt x="12093" y="24686"/>
                  </a:lnTo>
                  <a:lnTo>
                    <a:pt x="12224" y="24765"/>
                  </a:lnTo>
                  <a:lnTo>
                    <a:pt x="12330" y="24870"/>
                  </a:lnTo>
                  <a:lnTo>
                    <a:pt x="12409" y="25028"/>
                  </a:lnTo>
                  <a:lnTo>
                    <a:pt x="12382" y="25134"/>
                  </a:lnTo>
                  <a:lnTo>
                    <a:pt x="12356" y="25213"/>
                  </a:lnTo>
                  <a:lnTo>
                    <a:pt x="12303" y="25292"/>
                  </a:lnTo>
                  <a:lnTo>
                    <a:pt x="12251" y="25371"/>
                  </a:lnTo>
                  <a:lnTo>
                    <a:pt x="12172" y="25424"/>
                  </a:lnTo>
                  <a:lnTo>
                    <a:pt x="12093" y="25476"/>
                  </a:lnTo>
                  <a:lnTo>
                    <a:pt x="12014" y="25503"/>
                  </a:lnTo>
                  <a:lnTo>
                    <a:pt x="11829" y="25503"/>
                  </a:lnTo>
                  <a:lnTo>
                    <a:pt x="11724" y="25476"/>
                  </a:lnTo>
                  <a:lnTo>
                    <a:pt x="11645" y="25424"/>
                  </a:lnTo>
                  <a:lnTo>
                    <a:pt x="11592" y="25371"/>
                  </a:lnTo>
                  <a:lnTo>
                    <a:pt x="11513" y="25292"/>
                  </a:lnTo>
                  <a:lnTo>
                    <a:pt x="11487" y="25213"/>
                  </a:lnTo>
                  <a:lnTo>
                    <a:pt x="11460" y="25134"/>
                  </a:lnTo>
                  <a:lnTo>
                    <a:pt x="11460" y="25028"/>
                  </a:lnTo>
                  <a:lnTo>
                    <a:pt x="11460" y="24923"/>
                  </a:lnTo>
                  <a:lnTo>
                    <a:pt x="11487" y="24844"/>
                  </a:lnTo>
                  <a:lnTo>
                    <a:pt x="11539" y="24765"/>
                  </a:lnTo>
                  <a:lnTo>
                    <a:pt x="11592" y="24686"/>
                  </a:lnTo>
                  <a:lnTo>
                    <a:pt x="11671" y="24633"/>
                  </a:lnTo>
                  <a:lnTo>
                    <a:pt x="11750" y="24607"/>
                  </a:lnTo>
                  <a:lnTo>
                    <a:pt x="11829" y="24581"/>
                  </a:lnTo>
                  <a:lnTo>
                    <a:pt x="11935" y="24554"/>
                  </a:lnTo>
                  <a:close/>
                  <a:moveTo>
                    <a:pt x="5691" y="24739"/>
                  </a:moveTo>
                  <a:lnTo>
                    <a:pt x="5691" y="24818"/>
                  </a:lnTo>
                  <a:lnTo>
                    <a:pt x="5849" y="24844"/>
                  </a:lnTo>
                  <a:lnTo>
                    <a:pt x="5981" y="24923"/>
                  </a:lnTo>
                  <a:lnTo>
                    <a:pt x="6112" y="25055"/>
                  </a:lnTo>
                  <a:lnTo>
                    <a:pt x="6165" y="25213"/>
                  </a:lnTo>
                  <a:lnTo>
                    <a:pt x="6139" y="25318"/>
                  </a:lnTo>
                  <a:lnTo>
                    <a:pt x="6112" y="25397"/>
                  </a:lnTo>
                  <a:lnTo>
                    <a:pt x="6086" y="25476"/>
                  </a:lnTo>
                  <a:lnTo>
                    <a:pt x="6007" y="25555"/>
                  </a:lnTo>
                  <a:lnTo>
                    <a:pt x="5954" y="25608"/>
                  </a:lnTo>
                  <a:lnTo>
                    <a:pt x="5875" y="25661"/>
                  </a:lnTo>
                  <a:lnTo>
                    <a:pt x="5770" y="25687"/>
                  </a:lnTo>
                  <a:lnTo>
                    <a:pt x="5585" y="25687"/>
                  </a:lnTo>
                  <a:lnTo>
                    <a:pt x="5506" y="25634"/>
                  </a:lnTo>
                  <a:lnTo>
                    <a:pt x="5427" y="25608"/>
                  </a:lnTo>
                  <a:lnTo>
                    <a:pt x="5348" y="25529"/>
                  </a:lnTo>
                  <a:lnTo>
                    <a:pt x="5296" y="25476"/>
                  </a:lnTo>
                  <a:lnTo>
                    <a:pt x="5243" y="25397"/>
                  </a:lnTo>
                  <a:lnTo>
                    <a:pt x="5216" y="25292"/>
                  </a:lnTo>
                  <a:lnTo>
                    <a:pt x="5216" y="25213"/>
                  </a:lnTo>
                  <a:lnTo>
                    <a:pt x="5216" y="25107"/>
                  </a:lnTo>
                  <a:lnTo>
                    <a:pt x="5243" y="25028"/>
                  </a:lnTo>
                  <a:lnTo>
                    <a:pt x="5296" y="24949"/>
                  </a:lnTo>
                  <a:lnTo>
                    <a:pt x="5348" y="24870"/>
                  </a:lnTo>
                  <a:lnTo>
                    <a:pt x="5427" y="24818"/>
                  </a:lnTo>
                  <a:lnTo>
                    <a:pt x="5506" y="24765"/>
                  </a:lnTo>
                  <a:lnTo>
                    <a:pt x="5585" y="24739"/>
                  </a:lnTo>
                  <a:close/>
                  <a:moveTo>
                    <a:pt x="11908" y="24422"/>
                  </a:moveTo>
                  <a:lnTo>
                    <a:pt x="11803" y="24449"/>
                  </a:lnTo>
                  <a:lnTo>
                    <a:pt x="11671" y="24475"/>
                  </a:lnTo>
                  <a:lnTo>
                    <a:pt x="11566" y="24528"/>
                  </a:lnTo>
                  <a:lnTo>
                    <a:pt x="11487" y="24607"/>
                  </a:lnTo>
                  <a:lnTo>
                    <a:pt x="11408" y="24712"/>
                  </a:lnTo>
                  <a:lnTo>
                    <a:pt x="11355" y="24818"/>
                  </a:lnTo>
                  <a:lnTo>
                    <a:pt x="11329" y="24923"/>
                  </a:lnTo>
                  <a:lnTo>
                    <a:pt x="11302" y="25055"/>
                  </a:lnTo>
                  <a:lnTo>
                    <a:pt x="11329" y="25160"/>
                  </a:lnTo>
                  <a:lnTo>
                    <a:pt x="11355" y="25292"/>
                  </a:lnTo>
                  <a:lnTo>
                    <a:pt x="11408" y="25397"/>
                  </a:lnTo>
                  <a:lnTo>
                    <a:pt x="11487" y="25476"/>
                  </a:lnTo>
                  <a:lnTo>
                    <a:pt x="11592" y="25555"/>
                  </a:lnTo>
                  <a:lnTo>
                    <a:pt x="11697" y="25608"/>
                  </a:lnTo>
                  <a:lnTo>
                    <a:pt x="11803" y="25634"/>
                  </a:lnTo>
                  <a:lnTo>
                    <a:pt x="11935" y="25661"/>
                  </a:lnTo>
                  <a:lnTo>
                    <a:pt x="11908" y="25740"/>
                  </a:lnTo>
                  <a:lnTo>
                    <a:pt x="12014" y="25740"/>
                  </a:lnTo>
                  <a:lnTo>
                    <a:pt x="12145" y="25713"/>
                  </a:lnTo>
                  <a:lnTo>
                    <a:pt x="12251" y="25661"/>
                  </a:lnTo>
                  <a:lnTo>
                    <a:pt x="12330" y="25582"/>
                  </a:lnTo>
                  <a:lnTo>
                    <a:pt x="12409" y="25503"/>
                  </a:lnTo>
                  <a:lnTo>
                    <a:pt x="12488" y="25397"/>
                  </a:lnTo>
                  <a:lnTo>
                    <a:pt x="12514" y="25292"/>
                  </a:lnTo>
                  <a:lnTo>
                    <a:pt x="12540" y="25160"/>
                  </a:lnTo>
                  <a:lnTo>
                    <a:pt x="12540" y="25028"/>
                  </a:lnTo>
                  <a:lnTo>
                    <a:pt x="12514" y="24923"/>
                  </a:lnTo>
                  <a:lnTo>
                    <a:pt x="12488" y="24791"/>
                  </a:lnTo>
                  <a:lnTo>
                    <a:pt x="12435" y="24686"/>
                  </a:lnTo>
                  <a:lnTo>
                    <a:pt x="12356" y="24607"/>
                  </a:lnTo>
                  <a:lnTo>
                    <a:pt x="12251" y="24528"/>
                  </a:lnTo>
                  <a:lnTo>
                    <a:pt x="12145" y="24475"/>
                  </a:lnTo>
                  <a:lnTo>
                    <a:pt x="12040" y="24449"/>
                  </a:lnTo>
                  <a:lnTo>
                    <a:pt x="11908" y="24422"/>
                  </a:lnTo>
                  <a:close/>
                  <a:moveTo>
                    <a:pt x="5559" y="24607"/>
                  </a:moveTo>
                  <a:lnTo>
                    <a:pt x="5454" y="24660"/>
                  </a:lnTo>
                  <a:lnTo>
                    <a:pt x="5348" y="24712"/>
                  </a:lnTo>
                  <a:lnTo>
                    <a:pt x="5243" y="24791"/>
                  </a:lnTo>
                  <a:lnTo>
                    <a:pt x="5164" y="24870"/>
                  </a:lnTo>
                  <a:lnTo>
                    <a:pt x="5111" y="24976"/>
                  </a:lnTo>
                  <a:lnTo>
                    <a:pt x="5085" y="25107"/>
                  </a:lnTo>
                  <a:lnTo>
                    <a:pt x="5085" y="25213"/>
                  </a:lnTo>
                  <a:lnTo>
                    <a:pt x="5085" y="25345"/>
                  </a:lnTo>
                  <a:lnTo>
                    <a:pt x="5137" y="25450"/>
                  </a:lnTo>
                  <a:lnTo>
                    <a:pt x="5190" y="25555"/>
                  </a:lnTo>
                  <a:lnTo>
                    <a:pt x="5269" y="25661"/>
                  </a:lnTo>
                  <a:lnTo>
                    <a:pt x="5348" y="25713"/>
                  </a:lnTo>
                  <a:lnTo>
                    <a:pt x="5454" y="25792"/>
                  </a:lnTo>
                  <a:lnTo>
                    <a:pt x="5559" y="25819"/>
                  </a:lnTo>
                  <a:lnTo>
                    <a:pt x="5691" y="25819"/>
                  </a:lnTo>
                  <a:lnTo>
                    <a:pt x="5691" y="25898"/>
                  </a:lnTo>
                  <a:lnTo>
                    <a:pt x="5770" y="25898"/>
                  </a:lnTo>
                  <a:lnTo>
                    <a:pt x="5901" y="25871"/>
                  </a:lnTo>
                  <a:lnTo>
                    <a:pt x="6007" y="25819"/>
                  </a:lnTo>
                  <a:lnTo>
                    <a:pt x="6086" y="25740"/>
                  </a:lnTo>
                  <a:lnTo>
                    <a:pt x="6165" y="25661"/>
                  </a:lnTo>
                  <a:lnTo>
                    <a:pt x="6244" y="25555"/>
                  </a:lnTo>
                  <a:lnTo>
                    <a:pt x="6270" y="25450"/>
                  </a:lnTo>
                  <a:lnTo>
                    <a:pt x="6297" y="25345"/>
                  </a:lnTo>
                  <a:lnTo>
                    <a:pt x="6297" y="25213"/>
                  </a:lnTo>
                  <a:lnTo>
                    <a:pt x="6297" y="25081"/>
                  </a:lnTo>
                  <a:lnTo>
                    <a:pt x="6244" y="24976"/>
                  </a:lnTo>
                  <a:lnTo>
                    <a:pt x="6191" y="24870"/>
                  </a:lnTo>
                  <a:lnTo>
                    <a:pt x="6112" y="24791"/>
                  </a:lnTo>
                  <a:lnTo>
                    <a:pt x="6033" y="24712"/>
                  </a:lnTo>
                  <a:lnTo>
                    <a:pt x="5928" y="24660"/>
                  </a:lnTo>
                  <a:lnTo>
                    <a:pt x="5796" y="24607"/>
                  </a:lnTo>
                  <a:close/>
                  <a:moveTo>
                    <a:pt x="1396" y="25661"/>
                  </a:moveTo>
                  <a:lnTo>
                    <a:pt x="1370" y="25740"/>
                  </a:lnTo>
                  <a:lnTo>
                    <a:pt x="1475" y="25740"/>
                  </a:lnTo>
                  <a:lnTo>
                    <a:pt x="1555" y="25766"/>
                  </a:lnTo>
                  <a:lnTo>
                    <a:pt x="1686" y="25845"/>
                  </a:lnTo>
                  <a:lnTo>
                    <a:pt x="1792" y="25977"/>
                  </a:lnTo>
                  <a:lnTo>
                    <a:pt x="1844" y="26056"/>
                  </a:lnTo>
                  <a:lnTo>
                    <a:pt x="1871" y="26135"/>
                  </a:lnTo>
                  <a:lnTo>
                    <a:pt x="1844" y="26240"/>
                  </a:lnTo>
                  <a:lnTo>
                    <a:pt x="1818" y="26319"/>
                  </a:lnTo>
                  <a:lnTo>
                    <a:pt x="1792" y="26398"/>
                  </a:lnTo>
                  <a:lnTo>
                    <a:pt x="1713" y="26477"/>
                  </a:lnTo>
                  <a:lnTo>
                    <a:pt x="1660" y="26530"/>
                  </a:lnTo>
                  <a:lnTo>
                    <a:pt x="1581" y="26556"/>
                  </a:lnTo>
                  <a:lnTo>
                    <a:pt x="1475" y="26583"/>
                  </a:lnTo>
                  <a:lnTo>
                    <a:pt x="1396" y="26609"/>
                  </a:lnTo>
                  <a:lnTo>
                    <a:pt x="1291" y="26583"/>
                  </a:lnTo>
                  <a:lnTo>
                    <a:pt x="1212" y="26556"/>
                  </a:lnTo>
                  <a:lnTo>
                    <a:pt x="1133" y="26530"/>
                  </a:lnTo>
                  <a:lnTo>
                    <a:pt x="1054" y="26477"/>
                  </a:lnTo>
                  <a:lnTo>
                    <a:pt x="1001" y="26398"/>
                  </a:lnTo>
                  <a:lnTo>
                    <a:pt x="949" y="26319"/>
                  </a:lnTo>
                  <a:lnTo>
                    <a:pt x="922" y="26240"/>
                  </a:lnTo>
                  <a:lnTo>
                    <a:pt x="922" y="26135"/>
                  </a:lnTo>
                  <a:lnTo>
                    <a:pt x="922" y="26030"/>
                  </a:lnTo>
                  <a:lnTo>
                    <a:pt x="949" y="25951"/>
                  </a:lnTo>
                  <a:lnTo>
                    <a:pt x="1001" y="25871"/>
                  </a:lnTo>
                  <a:lnTo>
                    <a:pt x="1054" y="25792"/>
                  </a:lnTo>
                  <a:lnTo>
                    <a:pt x="1133" y="25740"/>
                  </a:lnTo>
                  <a:lnTo>
                    <a:pt x="1212" y="25687"/>
                  </a:lnTo>
                  <a:lnTo>
                    <a:pt x="1291" y="25661"/>
                  </a:lnTo>
                  <a:close/>
                  <a:moveTo>
                    <a:pt x="1265" y="25555"/>
                  </a:moveTo>
                  <a:lnTo>
                    <a:pt x="1159" y="25582"/>
                  </a:lnTo>
                  <a:lnTo>
                    <a:pt x="1054" y="25634"/>
                  </a:lnTo>
                  <a:lnTo>
                    <a:pt x="949" y="25713"/>
                  </a:lnTo>
                  <a:lnTo>
                    <a:pt x="896" y="25819"/>
                  </a:lnTo>
                  <a:lnTo>
                    <a:pt x="843" y="25924"/>
                  </a:lnTo>
                  <a:lnTo>
                    <a:pt x="791" y="26030"/>
                  </a:lnTo>
                  <a:lnTo>
                    <a:pt x="791" y="26161"/>
                  </a:lnTo>
                  <a:lnTo>
                    <a:pt x="791" y="26267"/>
                  </a:lnTo>
                  <a:lnTo>
                    <a:pt x="843" y="26372"/>
                  </a:lnTo>
                  <a:lnTo>
                    <a:pt x="896" y="26477"/>
                  </a:lnTo>
                  <a:lnTo>
                    <a:pt x="949" y="26583"/>
                  </a:lnTo>
                  <a:lnTo>
                    <a:pt x="1054" y="26662"/>
                  </a:lnTo>
                  <a:lnTo>
                    <a:pt x="1159" y="26715"/>
                  </a:lnTo>
                  <a:lnTo>
                    <a:pt x="1265" y="26741"/>
                  </a:lnTo>
                  <a:lnTo>
                    <a:pt x="1396" y="26767"/>
                  </a:lnTo>
                  <a:lnTo>
                    <a:pt x="1370" y="26820"/>
                  </a:lnTo>
                  <a:lnTo>
                    <a:pt x="1449" y="26820"/>
                  </a:lnTo>
                  <a:lnTo>
                    <a:pt x="1581" y="26794"/>
                  </a:lnTo>
                  <a:lnTo>
                    <a:pt x="1686" y="26741"/>
                  </a:lnTo>
                  <a:lnTo>
                    <a:pt x="1792" y="26688"/>
                  </a:lnTo>
                  <a:lnTo>
                    <a:pt x="1871" y="26583"/>
                  </a:lnTo>
                  <a:lnTo>
                    <a:pt x="1923" y="26504"/>
                  </a:lnTo>
                  <a:lnTo>
                    <a:pt x="1976" y="26398"/>
                  </a:lnTo>
                  <a:lnTo>
                    <a:pt x="2002" y="26267"/>
                  </a:lnTo>
                  <a:lnTo>
                    <a:pt x="2002" y="26161"/>
                  </a:lnTo>
                  <a:lnTo>
                    <a:pt x="1976" y="26030"/>
                  </a:lnTo>
                  <a:lnTo>
                    <a:pt x="1950" y="25924"/>
                  </a:lnTo>
                  <a:lnTo>
                    <a:pt x="1897" y="25819"/>
                  </a:lnTo>
                  <a:lnTo>
                    <a:pt x="1818" y="25713"/>
                  </a:lnTo>
                  <a:lnTo>
                    <a:pt x="1739" y="25634"/>
                  </a:lnTo>
                  <a:lnTo>
                    <a:pt x="1634" y="25582"/>
                  </a:lnTo>
                  <a:lnTo>
                    <a:pt x="1502" y="25555"/>
                  </a:lnTo>
                  <a:close/>
                  <a:moveTo>
                    <a:pt x="15597" y="27110"/>
                  </a:moveTo>
                  <a:lnTo>
                    <a:pt x="15570" y="27162"/>
                  </a:lnTo>
                  <a:lnTo>
                    <a:pt x="15649" y="27162"/>
                  </a:lnTo>
                  <a:lnTo>
                    <a:pt x="15755" y="27189"/>
                  </a:lnTo>
                  <a:lnTo>
                    <a:pt x="15834" y="27241"/>
                  </a:lnTo>
                  <a:lnTo>
                    <a:pt x="15886" y="27268"/>
                  </a:lnTo>
                  <a:lnTo>
                    <a:pt x="15965" y="27347"/>
                  </a:lnTo>
                  <a:lnTo>
                    <a:pt x="15992" y="27400"/>
                  </a:lnTo>
                  <a:lnTo>
                    <a:pt x="16044" y="27479"/>
                  </a:lnTo>
                  <a:lnTo>
                    <a:pt x="16044" y="27584"/>
                  </a:lnTo>
                  <a:lnTo>
                    <a:pt x="16044" y="27689"/>
                  </a:lnTo>
                  <a:lnTo>
                    <a:pt x="16018" y="27768"/>
                  </a:lnTo>
                  <a:lnTo>
                    <a:pt x="15965" y="27847"/>
                  </a:lnTo>
                  <a:lnTo>
                    <a:pt x="15913" y="27926"/>
                  </a:lnTo>
                  <a:lnTo>
                    <a:pt x="15834" y="27979"/>
                  </a:lnTo>
                  <a:lnTo>
                    <a:pt x="15755" y="28032"/>
                  </a:lnTo>
                  <a:lnTo>
                    <a:pt x="15676" y="28058"/>
                  </a:lnTo>
                  <a:lnTo>
                    <a:pt x="15491" y="28058"/>
                  </a:lnTo>
                  <a:lnTo>
                    <a:pt x="15386" y="28032"/>
                  </a:lnTo>
                  <a:lnTo>
                    <a:pt x="15307" y="27979"/>
                  </a:lnTo>
                  <a:lnTo>
                    <a:pt x="15254" y="27926"/>
                  </a:lnTo>
                  <a:lnTo>
                    <a:pt x="15175" y="27847"/>
                  </a:lnTo>
                  <a:lnTo>
                    <a:pt x="15149" y="27768"/>
                  </a:lnTo>
                  <a:lnTo>
                    <a:pt x="15122" y="27663"/>
                  </a:lnTo>
                  <a:lnTo>
                    <a:pt x="15096" y="27584"/>
                  </a:lnTo>
                  <a:lnTo>
                    <a:pt x="15122" y="27479"/>
                  </a:lnTo>
                  <a:lnTo>
                    <a:pt x="15149" y="27400"/>
                  </a:lnTo>
                  <a:lnTo>
                    <a:pt x="15201" y="27320"/>
                  </a:lnTo>
                  <a:lnTo>
                    <a:pt x="15254" y="27241"/>
                  </a:lnTo>
                  <a:lnTo>
                    <a:pt x="15333" y="27189"/>
                  </a:lnTo>
                  <a:lnTo>
                    <a:pt x="15412" y="27136"/>
                  </a:lnTo>
                  <a:lnTo>
                    <a:pt x="15491" y="27110"/>
                  </a:lnTo>
                  <a:close/>
                  <a:moveTo>
                    <a:pt x="15570" y="26978"/>
                  </a:moveTo>
                  <a:lnTo>
                    <a:pt x="15465" y="27004"/>
                  </a:lnTo>
                  <a:lnTo>
                    <a:pt x="15333" y="27031"/>
                  </a:lnTo>
                  <a:lnTo>
                    <a:pt x="15228" y="27083"/>
                  </a:lnTo>
                  <a:lnTo>
                    <a:pt x="15149" y="27162"/>
                  </a:lnTo>
                  <a:lnTo>
                    <a:pt x="15070" y="27241"/>
                  </a:lnTo>
                  <a:lnTo>
                    <a:pt x="15017" y="27347"/>
                  </a:lnTo>
                  <a:lnTo>
                    <a:pt x="14991" y="27479"/>
                  </a:lnTo>
                  <a:lnTo>
                    <a:pt x="14964" y="27584"/>
                  </a:lnTo>
                  <a:lnTo>
                    <a:pt x="14991" y="27716"/>
                  </a:lnTo>
                  <a:lnTo>
                    <a:pt x="15017" y="27821"/>
                  </a:lnTo>
                  <a:lnTo>
                    <a:pt x="15070" y="27926"/>
                  </a:lnTo>
                  <a:lnTo>
                    <a:pt x="15149" y="28032"/>
                  </a:lnTo>
                  <a:lnTo>
                    <a:pt x="15254" y="28111"/>
                  </a:lnTo>
                  <a:lnTo>
                    <a:pt x="15359" y="28164"/>
                  </a:lnTo>
                  <a:lnTo>
                    <a:pt x="15465" y="28190"/>
                  </a:lnTo>
                  <a:lnTo>
                    <a:pt x="15597" y="28190"/>
                  </a:lnTo>
                  <a:lnTo>
                    <a:pt x="15570" y="28243"/>
                  </a:lnTo>
                  <a:lnTo>
                    <a:pt x="15623" y="28243"/>
                  </a:lnTo>
                  <a:lnTo>
                    <a:pt x="15755" y="28216"/>
                  </a:lnTo>
                  <a:lnTo>
                    <a:pt x="15860" y="28190"/>
                  </a:lnTo>
                  <a:lnTo>
                    <a:pt x="15965" y="28111"/>
                  </a:lnTo>
                  <a:lnTo>
                    <a:pt x="16044" y="28032"/>
                  </a:lnTo>
                  <a:lnTo>
                    <a:pt x="16123" y="27953"/>
                  </a:lnTo>
                  <a:lnTo>
                    <a:pt x="16176" y="27821"/>
                  </a:lnTo>
                  <a:lnTo>
                    <a:pt x="16202" y="27716"/>
                  </a:lnTo>
                  <a:lnTo>
                    <a:pt x="16202" y="27584"/>
                  </a:lnTo>
                  <a:lnTo>
                    <a:pt x="16176" y="27452"/>
                  </a:lnTo>
                  <a:lnTo>
                    <a:pt x="16150" y="27347"/>
                  </a:lnTo>
                  <a:lnTo>
                    <a:pt x="16097" y="27241"/>
                  </a:lnTo>
                  <a:lnTo>
                    <a:pt x="16018" y="27162"/>
                  </a:lnTo>
                  <a:lnTo>
                    <a:pt x="15913" y="27083"/>
                  </a:lnTo>
                  <a:lnTo>
                    <a:pt x="15807" y="27031"/>
                  </a:lnTo>
                  <a:lnTo>
                    <a:pt x="15702" y="26978"/>
                  </a:lnTo>
                  <a:close/>
                  <a:moveTo>
                    <a:pt x="8799" y="27400"/>
                  </a:moveTo>
                  <a:lnTo>
                    <a:pt x="8773" y="27426"/>
                  </a:lnTo>
                  <a:lnTo>
                    <a:pt x="8852" y="27452"/>
                  </a:lnTo>
                  <a:lnTo>
                    <a:pt x="8958" y="27452"/>
                  </a:lnTo>
                  <a:lnTo>
                    <a:pt x="9037" y="27505"/>
                  </a:lnTo>
                  <a:lnTo>
                    <a:pt x="9089" y="27558"/>
                  </a:lnTo>
                  <a:lnTo>
                    <a:pt x="9168" y="27610"/>
                  </a:lnTo>
                  <a:lnTo>
                    <a:pt x="9221" y="27689"/>
                  </a:lnTo>
                  <a:lnTo>
                    <a:pt x="9247" y="27768"/>
                  </a:lnTo>
                  <a:lnTo>
                    <a:pt x="9274" y="27847"/>
                  </a:lnTo>
                  <a:lnTo>
                    <a:pt x="9247" y="27953"/>
                  </a:lnTo>
                  <a:lnTo>
                    <a:pt x="9221" y="28032"/>
                  </a:lnTo>
                  <a:lnTo>
                    <a:pt x="9195" y="28111"/>
                  </a:lnTo>
                  <a:lnTo>
                    <a:pt x="9116" y="28190"/>
                  </a:lnTo>
                  <a:lnTo>
                    <a:pt x="9063" y="28243"/>
                  </a:lnTo>
                  <a:lnTo>
                    <a:pt x="8984" y="28295"/>
                  </a:lnTo>
                  <a:lnTo>
                    <a:pt x="8878" y="28322"/>
                  </a:lnTo>
                  <a:lnTo>
                    <a:pt x="8694" y="28322"/>
                  </a:lnTo>
                  <a:lnTo>
                    <a:pt x="8615" y="28295"/>
                  </a:lnTo>
                  <a:lnTo>
                    <a:pt x="8536" y="28243"/>
                  </a:lnTo>
                  <a:lnTo>
                    <a:pt x="8457" y="28190"/>
                  </a:lnTo>
                  <a:lnTo>
                    <a:pt x="8404" y="28111"/>
                  </a:lnTo>
                  <a:lnTo>
                    <a:pt x="8352" y="28032"/>
                  </a:lnTo>
                  <a:lnTo>
                    <a:pt x="8325" y="27953"/>
                  </a:lnTo>
                  <a:lnTo>
                    <a:pt x="8325" y="27847"/>
                  </a:lnTo>
                  <a:lnTo>
                    <a:pt x="8325" y="27768"/>
                  </a:lnTo>
                  <a:lnTo>
                    <a:pt x="8352" y="27663"/>
                  </a:lnTo>
                  <a:lnTo>
                    <a:pt x="8404" y="27584"/>
                  </a:lnTo>
                  <a:lnTo>
                    <a:pt x="8457" y="27531"/>
                  </a:lnTo>
                  <a:lnTo>
                    <a:pt x="8536" y="27479"/>
                  </a:lnTo>
                  <a:lnTo>
                    <a:pt x="8615" y="27426"/>
                  </a:lnTo>
                  <a:lnTo>
                    <a:pt x="8694" y="27400"/>
                  </a:lnTo>
                  <a:close/>
                  <a:moveTo>
                    <a:pt x="8668" y="27268"/>
                  </a:moveTo>
                  <a:lnTo>
                    <a:pt x="8562" y="27320"/>
                  </a:lnTo>
                  <a:lnTo>
                    <a:pt x="8457" y="27373"/>
                  </a:lnTo>
                  <a:lnTo>
                    <a:pt x="8378" y="27452"/>
                  </a:lnTo>
                  <a:lnTo>
                    <a:pt x="8299" y="27531"/>
                  </a:lnTo>
                  <a:lnTo>
                    <a:pt x="8246" y="27637"/>
                  </a:lnTo>
                  <a:lnTo>
                    <a:pt x="8194" y="27742"/>
                  </a:lnTo>
                  <a:lnTo>
                    <a:pt x="8194" y="27874"/>
                  </a:lnTo>
                  <a:lnTo>
                    <a:pt x="8194" y="28005"/>
                  </a:lnTo>
                  <a:lnTo>
                    <a:pt x="8246" y="28111"/>
                  </a:lnTo>
                  <a:lnTo>
                    <a:pt x="8299" y="28216"/>
                  </a:lnTo>
                  <a:lnTo>
                    <a:pt x="8378" y="28295"/>
                  </a:lnTo>
                  <a:lnTo>
                    <a:pt x="8457" y="28374"/>
                  </a:lnTo>
                  <a:lnTo>
                    <a:pt x="8562" y="28427"/>
                  </a:lnTo>
                  <a:lnTo>
                    <a:pt x="8668" y="28480"/>
                  </a:lnTo>
                  <a:lnTo>
                    <a:pt x="8799" y="28480"/>
                  </a:lnTo>
                  <a:lnTo>
                    <a:pt x="8773" y="28506"/>
                  </a:lnTo>
                  <a:lnTo>
                    <a:pt x="8931" y="28506"/>
                  </a:lnTo>
                  <a:lnTo>
                    <a:pt x="9063" y="28453"/>
                  </a:lnTo>
                  <a:lnTo>
                    <a:pt x="9142" y="28401"/>
                  </a:lnTo>
                  <a:lnTo>
                    <a:pt x="9247" y="28322"/>
                  </a:lnTo>
                  <a:lnTo>
                    <a:pt x="9300" y="28216"/>
                  </a:lnTo>
                  <a:lnTo>
                    <a:pt x="9353" y="28111"/>
                  </a:lnTo>
                  <a:lnTo>
                    <a:pt x="9405" y="28005"/>
                  </a:lnTo>
                  <a:lnTo>
                    <a:pt x="9405" y="27874"/>
                  </a:lnTo>
                  <a:lnTo>
                    <a:pt x="9379" y="27742"/>
                  </a:lnTo>
                  <a:lnTo>
                    <a:pt x="9353" y="27637"/>
                  </a:lnTo>
                  <a:lnTo>
                    <a:pt x="9300" y="27531"/>
                  </a:lnTo>
                  <a:lnTo>
                    <a:pt x="9221" y="27452"/>
                  </a:lnTo>
                  <a:lnTo>
                    <a:pt x="9142" y="27373"/>
                  </a:lnTo>
                  <a:lnTo>
                    <a:pt x="9037" y="27320"/>
                  </a:lnTo>
                  <a:lnTo>
                    <a:pt x="8905" y="27268"/>
                  </a:lnTo>
                  <a:close/>
                  <a:moveTo>
                    <a:pt x="3425" y="27689"/>
                  </a:moveTo>
                  <a:lnTo>
                    <a:pt x="3399" y="27716"/>
                  </a:lnTo>
                  <a:lnTo>
                    <a:pt x="3504" y="27716"/>
                  </a:lnTo>
                  <a:lnTo>
                    <a:pt x="3583" y="27742"/>
                  </a:lnTo>
                  <a:lnTo>
                    <a:pt x="3662" y="27768"/>
                  </a:lnTo>
                  <a:lnTo>
                    <a:pt x="3741" y="27821"/>
                  </a:lnTo>
                  <a:lnTo>
                    <a:pt x="3794" y="27900"/>
                  </a:lnTo>
                  <a:lnTo>
                    <a:pt x="3847" y="27979"/>
                  </a:lnTo>
                  <a:lnTo>
                    <a:pt x="3873" y="28058"/>
                  </a:lnTo>
                  <a:lnTo>
                    <a:pt x="3899" y="28137"/>
                  </a:lnTo>
                  <a:lnTo>
                    <a:pt x="3899" y="28164"/>
                  </a:lnTo>
                  <a:lnTo>
                    <a:pt x="3899" y="28243"/>
                  </a:lnTo>
                  <a:lnTo>
                    <a:pt x="3873" y="28348"/>
                  </a:lnTo>
                  <a:lnTo>
                    <a:pt x="3820" y="28427"/>
                  </a:lnTo>
                  <a:lnTo>
                    <a:pt x="3768" y="28480"/>
                  </a:lnTo>
                  <a:lnTo>
                    <a:pt x="3688" y="28559"/>
                  </a:lnTo>
                  <a:lnTo>
                    <a:pt x="3609" y="28585"/>
                  </a:lnTo>
                  <a:lnTo>
                    <a:pt x="3504" y="28611"/>
                  </a:lnTo>
                  <a:lnTo>
                    <a:pt x="3425" y="28638"/>
                  </a:lnTo>
                  <a:lnTo>
                    <a:pt x="3320" y="28611"/>
                  </a:lnTo>
                  <a:lnTo>
                    <a:pt x="3241" y="28585"/>
                  </a:lnTo>
                  <a:lnTo>
                    <a:pt x="3162" y="28532"/>
                  </a:lnTo>
                  <a:lnTo>
                    <a:pt x="3083" y="28480"/>
                  </a:lnTo>
                  <a:lnTo>
                    <a:pt x="3030" y="28427"/>
                  </a:lnTo>
                  <a:lnTo>
                    <a:pt x="2977" y="28322"/>
                  </a:lnTo>
                  <a:lnTo>
                    <a:pt x="2951" y="28243"/>
                  </a:lnTo>
                  <a:lnTo>
                    <a:pt x="2951" y="28137"/>
                  </a:lnTo>
                  <a:lnTo>
                    <a:pt x="2951" y="28058"/>
                  </a:lnTo>
                  <a:lnTo>
                    <a:pt x="3003" y="27953"/>
                  </a:lnTo>
                  <a:lnTo>
                    <a:pt x="3030" y="27874"/>
                  </a:lnTo>
                  <a:lnTo>
                    <a:pt x="3083" y="27821"/>
                  </a:lnTo>
                  <a:lnTo>
                    <a:pt x="3162" y="27768"/>
                  </a:lnTo>
                  <a:lnTo>
                    <a:pt x="3241" y="27716"/>
                  </a:lnTo>
                  <a:lnTo>
                    <a:pt x="3346" y="27689"/>
                  </a:lnTo>
                  <a:close/>
                  <a:moveTo>
                    <a:pt x="3293" y="27558"/>
                  </a:moveTo>
                  <a:lnTo>
                    <a:pt x="3188" y="27610"/>
                  </a:lnTo>
                  <a:lnTo>
                    <a:pt x="3083" y="27663"/>
                  </a:lnTo>
                  <a:lnTo>
                    <a:pt x="2977" y="27742"/>
                  </a:lnTo>
                  <a:lnTo>
                    <a:pt x="2924" y="27821"/>
                  </a:lnTo>
                  <a:lnTo>
                    <a:pt x="2872" y="27926"/>
                  </a:lnTo>
                  <a:lnTo>
                    <a:pt x="2819" y="28032"/>
                  </a:lnTo>
                  <a:lnTo>
                    <a:pt x="2819" y="28164"/>
                  </a:lnTo>
                  <a:lnTo>
                    <a:pt x="2819" y="28295"/>
                  </a:lnTo>
                  <a:lnTo>
                    <a:pt x="2872" y="28401"/>
                  </a:lnTo>
                  <a:lnTo>
                    <a:pt x="2924" y="28506"/>
                  </a:lnTo>
                  <a:lnTo>
                    <a:pt x="3003" y="28585"/>
                  </a:lnTo>
                  <a:lnTo>
                    <a:pt x="3083" y="28664"/>
                  </a:lnTo>
                  <a:lnTo>
                    <a:pt x="3188" y="28717"/>
                  </a:lnTo>
                  <a:lnTo>
                    <a:pt x="3320" y="28769"/>
                  </a:lnTo>
                  <a:lnTo>
                    <a:pt x="3425" y="28769"/>
                  </a:lnTo>
                  <a:lnTo>
                    <a:pt x="3399" y="28796"/>
                  </a:lnTo>
                  <a:lnTo>
                    <a:pt x="3451" y="28796"/>
                  </a:lnTo>
                  <a:lnTo>
                    <a:pt x="3583" y="28769"/>
                  </a:lnTo>
                  <a:lnTo>
                    <a:pt x="3688" y="28743"/>
                  </a:lnTo>
                  <a:lnTo>
                    <a:pt x="3794" y="28664"/>
                  </a:lnTo>
                  <a:lnTo>
                    <a:pt x="3873" y="28585"/>
                  </a:lnTo>
                  <a:lnTo>
                    <a:pt x="3952" y="28506"/>
                  </a:lnTo>
                  <a:lnTo>
                    <a:pt x="4005" y="28401"/>
                  </a:lnTo>
                  <a:lnTo>
                    <a:pt x="4031" y="28295"/>
                  </a:lnTo>
                  <a:lnTo>
                    <a:pt x="4031" y="28164"/>
                  </a:lnTo>
                  <a:lnTo>
                    <a:pt x="4031" y="28032"/>
                  </a:lnTo>
                  <a:lnTo>
                    <a:pt x="3978" y="27926"/>
                  </a:lnTo>
                  <a:lnTo>
                    <a:pt x="3926" y="27821"/>
                  </a:lnTo>
                  <a:lnTo>
                    <a:pt x="3847" y="27716"/>
                  </a:lnTo>
                  <a:lnTo>
                    <a:pt x="3768" y="27637"/>
                  </a:lnTo>
                  <a:lnTo>
                    <a:pt x="3662" y="27584"/>
                  </a:lnTo>
                  <a:lnTo>
                    <a:pt x="3557" y="27558"/>
                  </a:lnTo>
                  <a:close/>
                  <a:moveTo>
                    <a:pt x="632" y="29454"/>
                  </a:moveTo>
                  <a:lnTo>
                    <a:pt x="606" y="29481"/>
                  </a:lnTo>
                  <a:lnTo>
                    <a:pt x="711" y="29481"/>
                  </a:lnTo>
                  <a:lnTo>
                    <a:pt x="791" y="29507"/>
                  </a:lnTo>
                  <a:lnTo>
                    <a:pt x="870" y="29533"/>
                  </a:lnTo>
                  <a:lnTo>
                    <a:pt x="949" y="29586"/>
                  </a:lnTo>
                  <a:lnTo>
                    <a:pt x="1001" y="29665"/>
                  </a:lnTo>
                  <a:lnTo>
                    <a:pt x="1054" y="29744"/>
                  </a:lnTo>
                  <a:lnTo>
                    <a:pt x="1080" y="29823"/>
                  </a:lnTo>
                  <a:lnTo>
                    <a:pt x="1107" y="29929"/>
                  </a:lnTo>
                  <a:lnTo>
                    <a:pt x="1080" y="30034"/>
                  </a:lnTo>
                  <a:lnTo>
                    <a:pt x="1054" y="30113"/>
                  </a:lnTo>
                  <a:lnTo>
                    <a:pt x="1028" y="30192"/>
                  </a:lnTo>
                  <a:lnTo>
                    <a:pt x="949" y="30271"/>
                  </a:lnTo>
                  <a:lnTo>
                    <a:pt x="896" y="30324"/>
                  </a:lnTo>
                  <a:lnTo>
                    <a:pt x="817" y="30377"/>
                  </a:lnTo>
                  <a:lnTo>
                    <a:pt x="711" y="30403"/>
                  </a:lnTo>
                  <a:lnTo>
                    <a:pt x="527" y="30403"/>
                  </a:lnTo>
                  <a:lnTo>
                    <a:pt x="422" y="30377"/>
                  </a:lnTo>
                  <a:lnTo>
                    <a:pt x="343" y="30324"/>
                  </a:lnTo>
                  <a:lnTo>
                    <a:pt x="290" y="30271"/>
                  </a:lnTo>
                  <a:lnTo>
                    <a:pt x="237" y="30192"/>
                  </a:lnTo>
                  <a:lnTo>
                    <a:pt x="185" y="30113"/>
                  </a:lnTo>
                  <a:lnTo>
                    <a:pt x="158" y="30008"/>
                  </a:lnTo>
                  <a:lnTo>
                    <a:pt x="158" y="29929"/>
                  </a:lnTo>
                  <a:lnTo>
                    <a:pt x="158" y="29823"/>
                  </a:lnTo>
                  <a:lnTo>
                    <a:pt x="185" y="29744"/>
                  </a:lnTo>
                  <a:lnTo>
                    <a:pt x="237" y="29665"/>
                  </a:lnTo>
                  <a:lnTo>
                    <a:pt x="290" y="29586"/>
                  </a:lnTo>
                  <a:lnTo>
                    <a:pt x="369" y="29533"/>
                  </a:lnTo>
                  <a:lnTo>
                    <a:pt x="448" y="29481"/>
                  </a:lnTo>
                  <a:lnTo>
                    <a:pt x="527" y="29454"/>
                  </a:lnTo>
                  <a:close/>
                  <a:moveTo>
                    <a:pt x="5691" y="29586"/>
                  </a:moveTo>
                  <a:lnTo>
                    <a:pt x="5691" y="29613"/>
                  </a:lnTo>
                  <a:lnTo>
                    <a:pt x="5796" y="29613"/>
                  </a:lnTo>
                  <a:lnTo>
                    <a:pt x="5875" y="29639"/>
                  </a:lnTo>
                  <a:lnTo>
                    <a:pt x="5954" y="29692"/>
                  </a:lnTo>
                  <a:lnTo>
                    <a:pt x="6033" y="29744"/>
                  </a:lnTo>
                  <a:lnTo>
                    <a:pt x="6086" y="29797"/>
                  </a:lnTo>
                  <a:lnTo>
                    <a:pt x="6139" y="29876"/>
                  </a:lnTo>
                  <a:lnTo>
                    <a:pt x="6165" y="29981"/>
                  </a:lnTo>
                  <a:lnTo>
                    <a:pt x="6165" y="30060"/>
                  </a:lnTo>
                  <a:lnTo>
                    <a:pt x="6165" y="30087"/>
                  </a:lnTo>
                  <a:lnTo>
                    <a:pt x="6165" y="30166"/>
                  </a:lnTo>
                  <a:lnTo>
                    <a:pt x="6139" y="30271"/>
                  </a:lnTo>
                  <a:lnTo>
                    <a:pt x="6086" y="30350"/>
                  </a:lnTo>
                  <a:lnTo>
                    <a:pt x="6033" y="30403"/>
                  </a:lnTo>
                  <a:lnTo>
                    <a:pt x="5954" y="30456"/>
                  </a:lnTo>
                  <a:lnTo>
                    <a:pt x="5875" y="30508"/>
                  </a:lnTo>
                  <a:lnTo>
                    <a:pt x="5796" y="30535"/>
                  </a:lnTo>
                  <a:lnTo>
                    <a:pt x="5585" y="30535"/>
                  </a:lnTo>
                  <a:lnTo>
                    <a:pt x="5506" y="30508"/>
                  </a:lnTo>
                  <a:lnTo>
                    <a:pt x="5427" y="30456"/>
                  </a:lnTo>
                  <a:lnTo>
                    <a:pt x="5348" y="30403"/>
                  </a:lnTo>
                  <a:lnTo>
                    <a:pt x="5296" y="30324"/>
                  </a:lnTo>
                  <a:lnTo>
                    <a:pt x="5269" y="30245"/>
                  </a:lnTo>
                  <a:lnTo>
                    <a:pt x="5243" y="30166"/>
                  </a:lnTo>
                  <a:lnTo>
                    <a:pt x="5216" y="30060"/>
                  </a:lnTo>
                  <a:lnTo>
                    <a:pt x="5243" y="29981"/>
                  </a:lnTo>
                  <a:lnTo>
                    <a:pt x="5269" y="29876"/>
                  </a:lnTo>
                  <a:lnTo>
                    <a:pt x="5296" y="29797"/>
                  </a:lnTo>
                  <a:lnTo>
                    <a:pt x="5375" y="29718"/>
                  </a:lnTo>
                  <a:lnTo>
                    <a:pt x="5427" y="29665"/>
                  </a:lnTo>
                  <a:lnTo>
                    <a:pt x="5506" y="29639"/>
                  </a:lnTo>
                  <a:lnTo>
                    <a:pt x="5612" y="29613"/>
                  </a:lnTo>
                  <a:lnTo>
                    <a:pt x="5691" y="29586"/>
                  </a:lnTo>
                  <a:close/>
                  <a:moveTo>
                    <a:pt x="12224" y="29586"/>
                  </a:moveTo>
                  <a:lnTo>
                    <a:pt x="12198" y="29613"/>
                  </a:lnTo>
                  <a:lnTo>
                    <a:pt x="12303" y="29613"/>
                  </a:lnTo>
                  <a:lnTo>
                    <a:pt x="12409" y="29639"/>
                  </a:lnTo>
                  <a:lnTo>
                    <a:pt x="12488" y="29692"/>
                  </a:lnTo>
                  <a:lnTo>
                    <a:pt x="12540" y="29744"/>
                  </a:lnTo>
                  <a:lnTo>
                    <a:pt x="12619" y="29797"/>
                  </a:lnTo>
                  <a:lnTo>
                    <a:pt x="12646" y="29876"/>
                  </a:lnTo>
                  <a:lnTo>
                    <a:pt x="12672" y="29981"/>
                  </a:lnTo>
                  <a:lnTo>
                    <a:pt x="12699" y="30060"/>
                  </a:lnTo>
                  <a:lnTo>
                    <a:pt x="12699" y="30087"/>
                  </a:lnTo>
                  <a:lnTo>
                    <a:pt x="12672" y="30166"/>
                  </a:lnTo>
                  <a:lnTo>
                    <a:pt x="12646" y="30271"/>
                  </a:lnTo>
                  <a:lnTo>
                    <a:pt x="12619" y="30350"/>
                  </a:lnTo>
                  <a:lnTo>
                    <a:pt x="12540" y="30403"/>
                  </a:lnTo>
                  <a:lnTo>
                    <a:pt x="12488" y="30456"/>
                  </a:lnTo>
                  <a:lnTo>
                    <a:pt x="12409" y="30508"/>
                  </a:lnTo>
                  <a:lnTo>
                    <a:pt x="12303" y="30535"/>
                  </a:lnTo>
                  <a:lnTo>
                    <a:pt x="12119" y="30535"/>
                  </a:lnTo>
                  <a:lnTo>
                    <a:pt x="12040" y="30508"/>
                  </a:lnTo>
                  <a:lnTo>
                    <a:pt x="11961" y="30456"/>
                  </a:lnTo>
                  <a:lnTo>
                    <a:pt x="11882" y="30403"/>
                  </a:lnTo>
                  <a:lnTo>
                    <a:pt x="11829" y="30324"/>
                  </a:lnTo>
                  <a:lnTo>
                    <a:pt x="11776" y="30245"/>
                  </a:lnTo>
                  <a:lnTo>
                    <a:pt x="11750" y="30166"/>
                  </a:lnTo>
                  <a:lnTo>
                    <a:pt x="11750" y="30060"/>
                  </a:lnTo>
                  <a:lnTo>
                    <a:pt x="11750" y="29981"/>
                  </a:lnTo>
                  <a:lnTo>
                    <a:pt x="11776" y="29876"/>
                  </a:lnTo>
                  <a:lnTo>
                    <a:pt x="11829" y="29797"/>
                  </a:lnTo>
                  <a:lnTo>
                    <a:pt x="11882" y="29718"/>
                  </a:lnTo>
                  <a:lnTo>
                    <a:pt x="11961" y="29665"/>
                  </a:lnTo>
                  <a:lnTo>
                    <a:pt x="12040" y="29639"/>
                  </a:lnTo>
                  <a:lnTo>
                    <a:pt x="12119" y="29613"/>
                  </a:lnTo>
                  <a:lnTo>
                    <a:pt x="12224" y="29586"/>
                  </a:lnTo>
                  <a:close/>
                  <a:moveTo>
                    <a:pt x="18705" y="29586"/>
                  </a:moveTo>
                  <a:lnTo>
                    <a:pt x="18705" y="29613"/>
                  </a:lnTo>
                  <a:lnTo>
                    <a:pt x="18784" y="29613"/>
                  </a:lnTo>
                  <a:lnTo>
                    <a:pt x="18890" y="29639"/>
                  </a:lnTo>
                  <a:lnTo>
                    <a:pt x="18969" y="29692"/>
                  </a:lnTo>
                  <a:lnTo>
                    <a:pt x="19021" y="29744"/>
                  </a:lnTo>
                  <a:lnTo>
                    <a:pt x="19100" y="29797"/>
                  </a:lnTo>
                  <a:lnTo>
                    <a:pt x="19127" y="29876"/>
                  </a:lnTo>
                  <a:lnTo>
                    <a:pt x="19153" y="29981"/>
                  </a:lnTo>
                  <a:lnTo>
                    <a:pt x="19179" y="30060"/>
                  </a:lnTo>
                  <a:lnTo>
                    <a:pt x="19153" y="30166"/>
                  </a:lnTo>
                  <a:lnTo>
                    <a:pt x="19127" y="30245"/>
                  </a:lnTo>
                  <a:lnTo>
                    <a:pt x="19100" y="30324"/>
                  </a:lnTo>
                  <a:lnTo>
                    <a:pt x="19048" y="30403"/>
                  </a:lnTo>
                  <a:lnTo>
                    <a:pt x="18969" y="30456"/>
                  </a:lnTo>
                  <a:lnTo>
                    <a:pt x="18890" y="30508"/>
                  </a:lnTo>
                  <a:lnTo>
                    <a:pt x="18784" y="30535"/>
                  </a:lnTo>
                  <a:lnTo>
                    <a:pt x="18600" y="30535"/>
                  </a:lnTo>
                  <a:lnTo>
                    <a:pt x="18521" y="30508"/>
                  </a:lnTo>
                  <a:lnTo>
                    <a:pt x="18442" y="30456"/>
                  </a:lnTo>
                  <a:lnTo>
                    <a:pt x="18363" y="30403"/>
                  </a:lnTo>
                  <a:lnTo>
                    <a:pt x="18310" y="30324"/>
                  </a:lnTo>
                  <a:lnTo>
                    <a:pt x="18257" y="30245"/>
                  </a:lnTo>
                  <a:lnTo>
                    <a:pt x="18231" y="30166"/>
                  </a:lnTo>
                  <a:lnTo>
                    <a:pt x="18231" y="30060"/>
                  </a:lnTo>
                  <a:lnTo>
                    <a:pt x="18231" y="29981"/>
                  </a:lnTo>
                  <a:lnTo>
                    <a:pt x="18257" y="29876"/>
                  </a:lnTo>
                  <a:lnTo>
                    <a:pt x="18310" y="29797"/>
                  </a:lnTo>
                  <a:lnTo>
                    <a:pt x="18363" y="29744"/>
                  </a:lnTo>
                  <a:lnTo>
                    <a:pt x="18442" y="29665"/>
                  </a:lnTo>
                  <a:lnTo>
                    <a:pt x="18521" y="29639"/>
                  </a:lnTo>
                  <a:lnTo>
                    <a:pt x="18600" y="29613"/>
                  </a:lnTo>
                  <a:lnTo>
                    <a:pt x="18705" y="29586"/>
                  </a:lnTo>
                  <a:close/>
                  <a:moveTo>
                    <a:pt x="606" y="29323"/>
                  </a:moveTo>
                  <a:lnTo>
                    <a:pt x="474" y="29349"/>
                  </a:lnTo>
                  <a:lnTo>
                    <a:pt x="369" y="29375"/>
                  </a:lnTo>
                  <a:lnTo>
                    <a:pt x="264" y="29428"/>
                  </a:lnTo>
                  <a:lnTo>
                    <a:pt x="158" y="29507"/>
                  </a:lnTo>
                  <a:lnTo>
                    <a:pt x="106" y="29613"/>
                  </a:lnTo>
                  <a:lnTo>
                    <a:pt x="53" y="29718"/>
                  </a:lnTo>
                  <a:lnTo>
                    <a:pt x="0" y="29823"/>
                  </a:lnTo>
                  <a:lnTo>
                    <a:pt x="0" y="29955"/>
                  </a:lnTo>
                  <a:lnTo>
                    <a:pt x="26" y="30060"/>
                  </a:lnTo>
                  <a:lnTo>
                    <a:pt x="53" y="30192"/>
                  </a:lnTo>
                  <a:lnTo>
                    <a:pt x="106" y="30297"/>
                  </a:lnTo>
                  <a:lnTo>
                    <a:pt x="185" y="30377"/>
                  </a:lnTo>
                  <a:lnTo>
                    <a:pt x="290" y="30456"/>
                  </a:lnTo>
                  <a:lnTo>
                    <a:pt x="395" y="30508"/>
                  </a:lnTo>
                  <a:lnTo>
                    <a:pt x="501" y="30535"/>
                  </a:lnTo>
                  <a:lnTo>
                    <a:pt x="632" y="30535"/>
                  </a:lnTo>
                  <a:lnTo>
                    <a:pt x="606" y="30561"/>
                  </a:lnTo>
                  <a:lnTo>
                    <a:pt x="738" y="30535"/>
                  </a:lnTo>
                  <a:lnTo>
                    <a:pt x="843" y="30508"/>
                  </a:lnTo>
                  <a:lnTo>
                    <a:pt x="949" y="30456"/>
                  </a:lnTo>
                  <a:lnTo>
                    <a:pt x="1054" y="30377"/>
                  </a:lnTo>
                  <a:lnTo>
                    <a:pt x="1133" y="30297"/>
                  </a:lnTo>
                  <a:lnTo>
                    <a:pt x="1186" y="30192"/>
                  </a:lnTo>
                  <a:lnTo>
                    <a:pt x="1212" y="30060"/>
                  </a:lnTo>
                  <a:lnTo>
                    <a:pt x="1238" y="29955"/>
                  </a:lnTo>
                  <a:lnTo>
                    <a:pt x="1212" y="29929"/>
                  </a:lnTo>
                  <a:lnTo>
                    <a:pt x="1212" y="29797"/>
                  </a:lnTo>
                  <a:lnTo>
                    <a:pt x="1159" y="29692"/>
                  </a:lnTo>
                  <a:lnTo>
                    <a:pt x="1107" y="29586"/>
                  </a:lnTo>
                  <a:lnTo>
                    <a:pt x="1028" y="29481"/>
                  </a:lnTo>
                  <a:lnTo>
                    <a:pt x="949" y="29428"/>
                  </a:lnTo>
                  <a:lnTo>
                    <a:pt x="843" y="29375"/>
                  </a:lnTo>
                  <a:lnTo>
                    <a:pt x="711" y="29323"/>
                  </a:lnTo>
                  <a:close/>
                  <a:moveTo>
                    <a:pt x="5691" y="29454"/>
                  </a:moveTo>
                  <a:lnTo>
                    <a:pt x="5559" y="29481"/>
                  </a:lnTo>
                  <a:lnTo>
                    <a:pt x="5454" y="29507"/>
                  </a:lnTo>
                  <a:lnTo>
                    <a:pt x="5348" y="29560"/>
                  </a:lnTo>
                  <a:lnTo>
                    <a:pt x="5269" y="29639"/>
                  </a:lnTo>
                  <a:lnTo>
                    <a:pt x="5190" y="29744"/>
                  </a:lnTo>
                  <a:lnTo>
                    <a:pt x="5137" y="29850"/>
                  </a:lnTo>
                  <a:lnTo>
                    <a:pt x="5085" y="29955"/>
                  </a:lnTo>
                  <a:lnTo>
                    <a:pt x="5085" y="30087"/>
                  </a:lnTo>
                  <a:lnTo>
                    <a:pt x="5111" y="30192"/>
                  </a:lnTo>
                  <a:lnTo>
                    <a:pt x="5137" y="30324"/>
                  </a:lnTo>
                  <a:lnTo>
                    <a:pt x="5190" y="30429"/>
                  </a:lnTo>
                  <a:lnTo>
                    <a:pt x="5269" y="30508"/>
                  </a:lnTo>
                  <a:lnTo>
                    <a:pt x="5348" y="30587"/>
                  </a:lnTo>
                  <a:lnTo>
                    <a:pt x="5454" y="30640"/>
                  </a:lnTo>
                  <a:lnTo>
                    <a:pt x="5585" y="30666"/>
                  </a:lnTo>
                  <a:lnTo>
                    <a:pt x="5691" y="30693"/>
                  </a:lnTo>
                  <a:lnTo>
                    <a:pt x="5822" y="30666"/>
                  </a:lnTo>
                  <a:lnTo>
                    <a:pt x="5928" y="30640"/>
                  </a:lnTo>
                  <a:lnTo>
                    <a:pt x="6033" y="30587"/>
                  </a:lnTo>
                  <a:lnTo>
                    <a:pt x="6139" y="30508"/>
                  </a:lnTo>
                  <a:lnTo>
                    <a:pt x="6191" y="30429"/>
                  </a:lnTo>
                  <a:lnTo>
                    <a:pt x="6270" y="30324"/>
                  </a:lnTo>
                  <a:lnTo>
                    <a:pt x="6297" y="30192"/>
                  </a:lnTo>
                  <a:lnTo>
                    <a:pt x="6297" y="30087"/>
                  </a:lnTo>
                  <a:lnTo>
                    <a:pt x="6297" y="30060"/>
                  </a:lnTo>
                  <a:lnTo>
                    <a:pt x="6297" y="29955"/>
                  </a:lnTo>
                  <a:lnTo>
                    <a:pt x="6270" y="29823"/>
                  </a:lnTo>
                  <a:lnTo>
                    <a:pt x="6191" y="29718"/>
                  </a:lnTo>
                  <a:lnTo>
                    <a:pt x="6139" y="29639"/>
                  </a:lnTo>
                  <a:lnTo>
                    <a:pt x="6033" y="29560"/>
                  </a:lnTo>
                  <a:lnTo>
                    <a:pt x="5928" y="29507"/>
                  </a:lnTo>
                  <a:lnTo>
                    <a:pt x="5822" y="29481"/>
                  </a:lnTo>
                  <a:lnTo>
                    <a:pt x="5691" y="29454"/>
                  </a:lnTo>
                  <a:close/>
                  <a:moveTo>
                    <a:pt x="12224" y="29454"/>
                  </a:moveTo>
                  <a:lnTo>
                    <a:pt x="12093" y="29481"/>
                  </a:lnTo>
                  <a:lnTo>
                    <a:pt x="11987" y="29507"/>
                  </a:lnTo>
                  <a:lnTo>
                    <a:pt x="11882" y="29560"/>
                  </a:lnTo>
                  <a:lnTo>
                    <a:pt x="11776" y="29639"/>
                  </a:lnTo>
                  <a:lnTo>
                    <a:pt x="11697" y="29744"/>
                  </a:lnTo>
                  <a:lnTo>
                    <a:pt x="11645" y="29850"/>
                  </a:lnTo>
                  <a:lnTo>
                    <a:pt x="11618" y="29955"/>
                  </a:lnTo>
                  <a:lnTo>
                    <a:pt x="11618" y="30087"/>
                  </a:lnTo>
                  <a:lnTo>
                    <a:pt x="11618" y="30192"/>
                  </a:lnTo>
                  <a:lnTo>
                    <a:pt x="11645" y="30324"/>
                  </a:lnTo>
                  <a:lnTo>
                    <a:pt x="11724" y="30429"/>
                  </a:lnTo>
                  <a:lnTo>
                    <a:pt x="11776" y="30508"/>
                  </a:lnTo>
                  <a:lnTo>
                    <a:pt x="11882" y="30587"/>
                  </a:lnTo>
                  <a:lnTo>
                    <a:pt x="11987" y="30640"/>
                  </a:lnTo>
                  <a:lnTo>
                    <a:pt x="12093" y="30666"/>
                  </a:lnTo>
                  <a:lnTo>
                    <a:pt x="12224" y="30693"/>
                  </a:lnTo>
                  <a:lnTo>
                    <a:pt x="12356" y="30666"/>
                  </a:lnTo>
                  <a:lnTo>
                    <a:pt x="12461" y="30640"/>
                  </a:lnTo>
                  <a:lnTo>
                    <a:pt x="12567" y="30587"/>
                  </a:lnTo>
                  <a:lnTo>
                    <a:pt x="12646" y="30508"/>
                  </a:lnTo>
                  <a:lnTo>
                    <a:pt x="12725" y="30429"/>
                  </a:lnTo>
                  <a:lnTo>
                    <a:pt x="12778" y="30324"/>
                  </a:lnTo>
                  <a:lnTo>
                    <a:pt x="12830" y="30192"/>
                  </a:lnTo>
                  <a:lnTo>
                    <a:pt x="12830" y="30087"/>
                  </a:lnTo>
                  <a:lnTo>
                    <a:pt x="12830" y="30060"/>
                  </a:lnTo>
                  <a:lnTo>
                    <a:pt x="12804" y="29955"/>
                  </a:lnTo>
                  <a:lnTo>
                    <a:pt x="12778" y="29823"/>
                  </a:lnTo>
                  <a:lnTo>
                    <a:pt x="12725" y="29718"/>
                  </a:lnTo>
                  <a:lnTo>
                    <a:pt x="12646" y="29639"/>
                  </a:lnTo>
                  <a:lnTo>
                    <a:pt x="12567" y="29560"/>
                  </a:lnTo>
                  <a:lnTo>
                    <a:pt x="12461" y="29507"/>
                  </a:lnTo>
                  <a:lnTo>
                    <a:pt x="12330" y="29481"/>
                  </a:lnTo>
                  <a:lnTo>
                    <a:pt x="12224" y="29454"/>
                  </a:lnTo>
                  <a:close/>
                  <a:moveTo>
                    <a:pt x="18705" y="29454"/>
                  </a:moveTo>
                  <a:lnTo>
                    <a:pt x="18574" y="29481"/>
                  </a:lnTo>
                  <a:lnTo>
                    <a:pt x="18468" y="29507"/>
                  </a:lnTo>
                  <a:lnTo>
                    <a:pt x="18363" y="29560"/>
                  </a:lnTo>
                  <a:lnTo>
                    <a:pt x="18257" y="29639"/>
                  </a:lnTo>
                  <a:lnTo>
                    <a:pt x="18205" y="29744"/>
                  </a:lnTo>
                  <a:lnTo>
                    <a:pt x="18126" y="29850"/>
                  </a:lnTo>
                  <a:lnTo>
                    <a:pt x="18099" y="29955"/>
                  </a:lnTo>
                  <a:lnTo>
                    <a:pt x="18099" y="30087"/>
                  </a:lnTo>
                  <a:lnTo>
                    <a:pt x="18099" y="30192"/>
                  </a:lnTo>
                  <a:lnTo>
                    <a:pt x="18126" y="30324"/>
                  </a:lnTo>
                  <a:lnTo>
                    <a:pt x="18205" y="30429"/>
                  </a:lnTo>
                  <a:lnTo>
                    <a:pt x="18257" y="30508"/>
                  </a:lnTo>
                  <a:lnTo>
                    <a:pt x="18363" y="30587"/>
                  </a:lnTo>
                  <a:lnTo>
                    <a:pt x="18468" y="30640"/>
                  </a:lnTo>
                  <a:lnTo>
                    <a:pt x="18574" y="30666"/>
                  </a:lnTo>
                  <a:lnTo>
                    <a:pt x="18705" y="30693"/>
                  </a:lnTo>
                  <a:lnTo>
                    <a:pt x="18837" y="30666"/>
                  </a:lnTo>
                  <a:lnTo>
                    <a:pt x="18942" y="30640"/>
                  </a:lnTo>
                  <a:lnTo>
                    <a:pt x="19048" y="30587"/>
                  </a:lnTo>
                  <a:lnTo>
                    <a:pt x="19127" y="30508"/>
                  </a:lnTo>
                  <a:lnTo>
                    <a:pt x="19206" y="30429"/>
                  </a:lnTo>
                  <a:lnTo>
                    <a:pt x="19258" y="30324"/>
                  </a:lnTo>
                  <a:lnTo>
                    <a:pt x="19311" y="30192"/>
                  </a:lnTo>
                  <a:lnTo>
                    <a:pt x="19311" y="30087"/>
                  </a:lnTo>
                  <a:lnTo>
                    <a:pt x="19311" y="29955"/>
                  </a:lnTo>
                  <a:lnTo>
                    <a:pt x="19258" y="29850"/>
                  </a:lnTo>
                  <a:lnTo>
                    <a:pt x="19206" y="29744"/>
                  </a:lnTo>
                  <a:lnTo>
                    <a:pt x="19127" y="29639"/>
                  </a:lnTo>
                  <a:lnTo>
                    <a:pt x="19048" y="29560"/>
                  </a:lnTo>
                  <a:lnTo>
                    <a:pt x="18942" y="29507"/>
                  </a:lnTo>
                  <a:lnTo>
                    <a:pt x="18811" y="29481"/>
                  </a:lnTo>
                  <a:lnTo>
                    <a:pt x="18705" y="29454"/>
                  </a:lnTo>
                  <a:close/>
                  <a:moveTo>
                    <a:pt x="2687" y="31799"/>
                  </a:moveTo>
                  <a:lnTo>
                    <a:pt x="2635" y="31852"/>
                  </a:lnTo>
                  <a:lnTo>
                    <a:pt x="2740" y="31852"/>
                  </a:lnTo>
                  <a:lnTo>
                    <a:pt x="2819" y="31878"/>
                  </a:lnTo>
                  <a:lnTo>
                    <a:pt x="2924" y="31905"/>
                  </a:lnTo>
                  <a:lnTo>
                    <a:pt x="3003" y="31957"/>
                  </a:lnTo>
                  <a:lnTo>
                    <a:pt x="3056" y="32036"/>
                  </a:lnTo>
                  <a:lnTo>
                    <a:pt x="3109" y="32089"/>
                  </a:lnTo>
                  <a:lnTo>
                    <a:pt x="3135" y="32194"/>
                  </a:lnTo>
                  <a:lnTo>
                    <a:pt x="3162" y="32273"/>
                  </a:lnTo>
                  <a:lnTo>
                    <a:pt x="3162" y="32300"/>
                  </a:lnTo>
                  <a:lnTo>
                    <a:pt x="3162" y="32379"/>
                  </a:lnTo>
                  <a:lnTo>
                    <a:pt x="3135" y="32484"/>
                  </a:lnTo>
                  <a:lnTo>
                    <a:pt x="3083" y="32563"/>
                  </a:lnTo>
                  <a:lnTo>
                    <a:pt x="3030" y="32616"/>
                  </a:lnTo>
                  <a:lnTo>
                    <a:pt x="2951" y="32669"/>
                  </a:lnTo>
                  <a:lnTo>
                    <a:pt x="2872" y="32721"/>
                  </a:lnTo>
                  <a:lnTo>
                    <a:pt x="2766" y="32748"/>
                  </a:lnTo>
                  <a:lnTo>
                    <a:pt x="2582" y="32748"/>
                  </a:lnTo>
                  <a:lnTo>
                    <a:pt x="2503" y="32721"/>
                  </a:lnTo>
                  <a:lnTo>
                    <a:pt x="2424" y="32669"/>
                  </a:lnTo>
                  <a:lnTo>
                    <a:pt x="2345" y="32616"/>
                  </a:lnTo>
                  <a:lnTo>
                    <a:pt x="2292" y="32537"/>
                  </a:lnTo>
                  <a:lnTo>
                    <a:pt x="2239" y="32458"/>
                  </a:lnTo>
                  <a:lnTo>
                    <a:pt x="2213" y="32379"/>
                  </a:lnTo>
                  <a:lnTo>
                    <a:pt x="2213" y="32273"/>
                  </a:lnTo>
                  <a:lnTo>
                    <a:pt x="2213" y="32168"/>
                  </a:lnTo>
                  <a:lnTo>
                    <a:pt x="2266" y="32089"/>
                  </a:lnTo>
                  <a:lnTo>
                    <a:pt x="2292" y="32010"/>
                  </a:lnTo>
                  <a:lnTo>
                    <a:pt x="2345" y="31931"/>
                  </a:lnTo>
                  <a:lnTo>
                    <a:pt x="2424" y="31878"/>
                  </a:lnTo>
                  <a:lnTo>
                    <a:pt x="2503" y="31852"/>
                  </a:lnTo>
                  <a:lnTo>
                    <a:pt x="2608" y="31826"/>
                  </a:lnTo>
                  <a:lnTo>
                    <a:pt x="2687" y="31799"/>
                  </a:lnTo>
                  <a:close/>
                  <a:moveTo>
                    <a:pt x="2687" y="31667"/>
                  </a:moveTo>
                  <a:lnTo>
                    <a:pt x="2556" y="31694"/>
                  </a:lnTo>
                  <a:lnTo>
                    <a:pt x="2450" y="31720"/>
                  </a:lnTo>
                  <a:lnTo>
                    <a:pt x="2345" y="31773"/>
                  </a:lnTo>
                  <a:lnTo>
                    <a:pt x="2239" y="31852"/>
                  </a:lnTo>
                  <a:lnTo>
                    <a:pt x="2187" y="31957"/>
                  </a:lnTo>
                  <a:lnTo>
                    <a:pt x="2134" y="32063"/>
                  </a:lnTo>
                  <a:lnTo>
                    <a:pt x="2081" y="32168"/>
                  </a:lnTo>
                  <a:lnTo>
                    <a:pt x="2081" y="32300"/>
                  </a:lnTo>
                  <a:lnTo>
                    <a:pt x="2081" y="32405"/>
                  </a:lnTo>
                  <a:lnTo>
                    <a:pt x="2134" y="32537"/>
                  </a:lnTo>
                  <a:lnTo>
                    <a:pt x="2187" y="32642"/>
                  </a:lnTo>
                  <a:lnTo>
                    <a:pt x="2266" y="32721"/>
                  </a:lnTo>
                  <a:lnTo>
                    <a:pt x="2345" y="32800"/>
                  </a:lnTo>
                  <a:lnTo>
                    <a:pt x="2450" y="32853"/>
                  </a:lnTo>
                  <a:lnTo>
                    <a:pt x="2582" y="32879"/>
                  </a:lnTo>
                  <a:lnTo>
                    <a:pt x="2687" y="32906"/>
                  </a:lnTo>
                  <a:lnTo>
                    <a:pt x="2635" y="32932"/>
                  </a:lnTo>
                  <a:lnTo>
                    <a:pt x="2845" y="32932"/>
                  </a:lnTo>
                  <a:lnTo>
                    <a:pt x="2977" y="32879"/>
                  </a:lnTo>
                  <a:lnTo>
                    <a:pt x="3056" y="32800"/>
                  </a:lnTo>
                  <a:lnTo>
                    <a:pt x="3162" y="32721"/>
                  </a:lnTo>
                  <a:lnTo>
                    <a:pt x="3214" y="32642"/>
                  </a:lnTo>
                  <a:lnTo>
                    <a:pt x="3267" y="32537"/>
                  </a:lnTo>
                  <a:lnTo>
                    <a:pt x="3293" y="32405"/>
                  </a:lnTo>
                  <a:lnTo>
                    <a:pt x="3293" y="32300"/>
                  </a:lnTo>
                  <a:lnTo>
                    <a:pt x="3293" y="32273"/>
                  </a:lnTo>
                  <a:lnTo>
                    <a:pt x="3293" y="32168"/>
                  </a:lnTo>
                  <a:lnTo>
                    <a:pt x="3241" y="32036"/>
                  </a:lnTo>
                  <a:lnTo>
                    <a:pt x="3188" y="31931"/>
                  </a:lnTo>
                  <a:lnTo>
                    <a:pt x="3109" y="31852"/>
                  </a:lnTo>
                  <a:lnTo>
                    <a:pt x="3030" y="31773"/>
                  </a:lnTo>
                  <a:lnTo>
                    <a:pt x="2924" y="31720"/>
                  </a:lnTo>
                  <a:lnTo>
                    <a:pt x="2819" y="31694"/>
                  </a:lnTo>
                  <a:lnTo>
                    <a:pt x="2687" y="31667"/>
                  </a:lnTo>
                  <a:close/>
                  <a:moveTo>
                    <a:pt x="8826" y="32089"/>
                  </a:moveTo>
                  <a:lnTo>
                    <a:pt x="8773" y="32115"/>
                  </a:lnTo>
                  <a:lnTo>
                    <a:pt x="8878" y="32115"/>
                  </a:lnTo>
                  <a:lnTo>
                    <a:pt x="8958" y="32142"/>
                  </a:lnTo>
                  <a:lnTo>
                    <a:pt x="9037" y="32168"/>
                  </a:lnTo>
                  <a:lnTo>
                    <a:pt x="9116" y="32221"/>
                  </a:lnTo>
                  <a:lnTo>
                    <a:pt x="9195" y="32300"/>
                  </a:lnTo>
                  <a:lnTo>
                    <a:pt x="9247" y="32379"/>
                  </a:lnTo>
                  <a:lnTo>
                    <a:pt x="9274" y="32458"/>
                  </a:lnTo>
                  <a:lnTo>
                    <a:pt x="9300" y="32563"/>
                  </a:lnTo>
                  <a:lnTo>
                    <a:pt x="9274" y="32669"/>
                  </a:lnTo>
                  <a:lnTo>
                    <a:pt x="9247" y="32748"/>
                  </a:lnTo>
                  <a:lnTo>
                    <a:pt x="9195" y="32827"/>
                  </a:lnTo>
                  <a:lnTo>
                    <a:pt x="9142" y="32906"/>
                  </a:lnTo>
                  <a:lnTo>
                    <a:pt x="9089" y="32958"/>
                  </a:lnTo>
                  <a:lnTo>
                    <a:pt x="8984" y="32985"/>
                  </a:lnTo>
                  <a:lnTo>
                    <a:pt x="8905" y="33011"/>
                  </a:lnTo>
                  <a:lnTo>
                    <a:pt x="8799" y="33037"/>
                  </a:lnTo>
                  <a:lnTo>
                    <a:pt x="8720" y="33011"/>
                  </a:lnTo>
                  <a:lnTo>
                    <a:pt x="8615" y="32985"/>
                  </a:lnTo>
                  <a:lnTo>
                    <a:pt x="8536" y="32958"/>
                  </a:lnTo>
                  <a:lnTo>
                    <a:pt x="8483" y="32879"/>
                  </a:lnTo>
                  <a:lnTo>
                    <a:pt x="8431" y="32827"/>
                  </a:lnTo>
                  <a:lnTo>
                    <a:pt x="8378" y="32721"/>
                  </a:lnTo>
                  <a:lnTo>
                    <a:pt x="8352" y="32642"/>
                  </a:lnTo>
                  <a:lnTo>
                    <a:pt x="8352" y="32537"/>
                  </a:lnTo>
                  <a:lnTo>
                    <a:pt x="8352" y="32458"/>
                  </a:lnTo>
                  <a:lnTo>
                    <a:pt x="8378" y="32352"/>
                  </a:lnTo>
                  <a:lnTo>
                    <a:pt x="8431" y="32273"/>
                  </a:lnTo>
                  <a:lnTo>
                    <a:pt x="8483" y="32221"/>
                  </a:lnTo>
                  <a:lnTo>
                    <a:pt x="8562" y="32168"/>
                  </a:lnTo>
                  <a:lnTo>
                    <a:pt x="8641" y="32115"/>
                  </a:lnTo>
                  <a:lnTo>
                    <a:pt x="8720" y="32089"/>
                  </a:lnTo>
                  <a:close/>
                  <a:moveTo>
                    <a:pt x="15386" y="32168"/>
                  </a:moveTo>
                  <a:lnTo>
                    <a:pt x="15333" y="32194"/>
                  </a:lnTo>
                  <a:lnTo>
                    <a:pt x="15438" y="32194"/>
                  </a:lnTo>
                  <a:lnTo>
                    <a:pt x="15544" y="32221"/>
                  </a:lnTo>
                  <a:lnTo>
                    <a:pt x="15623" y="32247"/>
                  </a:lnTo>
                  <a:lnTo>
                    <a:pt x="15676" y="32300"/>
                  </a:lnTo>
                  <a:lnTo>
                    <a:pt x="15755" y="32379"/>
                  </a:lnTo>
                  <a:lnTo>
                    <a:pt x="15807" y="32458"/>
                  </a:lnTo>
                  <a:lnTo>
                    <a:pt x="15834" y="32537"/>
                  </a:lnTo>
                  <a:lnTo>
                    <a:pt x="15834" y="32642"/>
                  </a:lnTo>
                  <a:lnTo>
                    <a:pt x="15834" y="32748"/>
                  </a:lnTo>
                  <a:lnTo>
                    <a:pt x="15807" y="32827"/>
                  </a:lnTo>
                  <a:lnTo>
                    <a:pt x="15755" y="32906"/>
                  </a:lnTo>
                  <a:lnTo>
                    <a:pt x="15702" y="32985"/>
                  </a:lnTo>
                  <a:lnTo>
                    <a:pt x="15623" y="33037"/>
                  </a:lnTo>
                  <a:lnTo>
                    <a:pt x="15544" y="33064"/>
                  </a:lnTo>
                  <a:lnTo>
                    <a:pt x="15465" y="33090"/>
                  </a:lnTo>
                  <a:lnTo>
                    <a:pt x="15359" y="33116"/>
                  </a:lnTo>
                  <a:lnTo>
                    <a:pt x="15280" y="33090"/>
                  </a:lnTo>
                  <a:lnTo>
                    <a:pt x="15175" y="33064"/>
                  </a:lnTo>
                  <a:lnTo>
                    <a:pt x="15096" y="33037"/>
                  </a:lnTo>
                  <a:lnTo>
                    <a:pt x="15017" y="32958"/>
                  </a:lnTo>
                  <a:lnTo>
                    <a:pt x="14964" y="32906"/>
                  </a:lnTo>
                  <a:lnTo>
                    <a:pt x="14938" y="32827"/>
                  </a:lnTo>
                  <a:lnTo>
                    <a:pt x="14912" y="32721"/>
                  </a:lnTo>
                  <a:lnTo>
                    <a:pt x="14885" y="32642"/>
                  </a:lnTo>
                  <a:lnTo>
                    <a:pt x="14912" y="32537"/>
                  </a:lnTo>
                  <a:lnTo>
                    <a:pt x="14938" y="32458"/>
                  </a:lnTo>
                  <a:lnTo>
                    <a:pt x="14991" y="32379"/>
                  </a:lnTo>
                  <a:lnTo>
                    <a:pt x="15043" y="32300"/>
                  </a:lnTo>
                  <a:lnTo>
                    <a:pt x="15096" y="32247"/>
                  </a:lnTo>
                  <a:lnTo>
                    <a:pt x="15201" y="32194"/>
                  </a:lnTo>
                  <a:lnTo>
                    <a:pt x="15280" y="32168"/>
                  </a:lnTo>
                  <a:close/>
                  <a:moveTo>
                    <a:pt x="8694" y="31957"/>
                  </a:moveTo>
                  <a:lnTo>
                    <a:pt x="8562" y="32010"/>
                  </a:lnTo>
                  <a:lnTo>
                    <a:pt x="8457" y="32063"/>
                  </a:lnTo>
                  <a:lnTo>
                    <a:pt x="8378" y="32142"/>
                  </a:lnTo>
                  <a:lnTo>
                    <a:pt x="8299" y="32221"/>
                  </a:lnTo>
                  <a:lnTo>
                    <a:pt x="8246" y="32326"/>
                  </a:lnTo>
                  <a:lnTo>
                    <a:pt x="8220" y="32431"/>
                  </a:lnTo>
                  <a:lnTo>
                    <a:pt x="8194" y="32563"/>
                  </a:lnTo>
                  <a:lnTo>
                    <a:pt x="8220" y="32695"/>
                  </a:lnTo>
                  <a:lnTo>
                    <a:pt x="8246" y="32800"/>
                  </a:lnTo>
                  <a:lnTo>
                    <a:pt x="8299" y="32906"/>
                  </a:lnTo>
                  <a:lnTo>
                    <a:pt x="8378" y="32985"/>
                  </a:lnTo>
                  <a:lnTo>
                    <a:pt x="8483" y="33064"/>
                  </a:lnTo>
                  <a:lnTo>
                    <a:pt x="8589" y="33116"/>
                  </a:lnTo>
                  <a:lnTo>
                    <a:pt x="8694" y="33169"/>
                  </a:lnTo>
                  <a:lnTo>
                    <a:pt x="8826" y="33169"/>
                  </a:lnTo>
                  <a:lnTo>
                    <a:pt x="8773" y="33195"/>
                  </a:lnTo>
                  <a:lnTo>
                    <a:pt x="8958" y="33195"/>
                  </a:lnTo>
                  <a:lnTo>
                    <a:pt x="9089" y="33143"/>
                  </a:lnTo>
                  <a:lnTo>
                    <a:pt x="9195" y="33090"/>
                  </a:lnTo>
                  <a:lnTo>
                    <a:pt x="9274" y="33011"/>
                  </a:lnTo>
                  <a:lnTo>
                    <a:pt x="9326" y="32906"/>
                  </a:lnTo>
                  <a:lnTo>
                    <a:pt x="9379" y="32800"/>
                  </a:lnTo>
                  <a:lnTo>
                    <a:pt x="9432" y="32695"/>
                  </a:lnTo>
                  <a:lnTo>
                    <a:pt x="9432" y="32563"/>
                  </a:lnTo>
                  <a:lnTo>
                    <a:pt x="9405" y="32431"/>
                  </a:lnTo>
                  <a:lnTo>
                    <a:pt x="9379" y="32326"/>
                  </a:lnTo>
                  <a:lnTo>
                    <a:pt x="9326" y="32221"/>
                  </a:lnTo>
                  <a:lnTo>
                    <a:pt x="9247" y="32115"/>
                  </a:lnTo>
                  <a:lnTo>
                    <a:pt x="9142" y="32063"/>
                  </a:lnTo>
                  <a:lnTo>
                    <a:pt x="9037" y="31984"/>
                  </a:lnTo>
                  <a:lnTo>
                    <a:pt x="8931" y="31957"/>
                  </a:lnTo>
                  <a:close/>
                  <a:moveTo>
                    <a:pt x="15228" y="32036"/>
                  </a:moveTo>
                  <a:lnTo>
                    <a:pt x="15122" y="32089"/>
                  </a:lnTo>
                  <a:lnTo>
                    <a:pt x="15017" y="32142"/>
                  </a:lnTo>
                  <a:lnTo>
                    <a:pt x="14938" y="32221"/>
                  </a:lnTo>
                  <a:lnTo>
                    <a:pt x="14859" y="32300"/>
                  </a:lnTo>
                  <a:lnTo>
                    <a:pt x="14806" y="32405"/>
                  </a:lnTo>
                  <a:lnTo>
                    <a:pt x="14780" y="32537"/>
                  </a:lnTo>
                  <a:lnTo>
                    <a:pt x="14753" y="32642"/>
                  </a:lnTo>
                  <a:lnTo>
                    <a:pt x="14780" y="32774"/>
                  </a:lnTo>
                  <a:lnTo>
                    <a:pt x="14806" y="32879"/>
                  </a:lnTo>
                  <a:lnTo>
                    <a:pt x="14859" y="32985"/>
                  </a:lnTo>
                  <a:lnTo>
                    <a:pt x="14938" y="33090"/>
                  </a:lnTo>
                  <a:lnTo>
                    <a:pt x="15043" y="33143"/>
                  </a:lnTo>
                  <a:lnTo>
                    <a:pt x="15149" y="33195"/>
                  </a:lnTo>
                  <a:lnTo>
                    <a:pt x="15254" y="33248"/>
                  </a:lnTo>
                  <a:lnTo>
                    <a:pt x="15386" y="33248"/>
                  </a:lnTo>
                  <a:lnTo>
                    <a:pt x="15333" y="33274"/>
                  </a:lnTo>
                  <a:lnTo>
                    <a:pt x="15386" y="33274"/>
                  </a:lnTo>
                  <a:lnTo>
                    <a:pt x="15517" y="33248"/>
                  </a:lnTo>
                  <a:lnTo>
                    <a:pt x="15623" y="33222"/>
                  </a:lnTo>
                  <a:lnTo>
                    <a:pt x="15728" y="33169"/>
                  </a:lnTo>
                  <a:lnTo>
                    <a:pt x="15807" y="33090"/>
                  </a:lnTo>
                  <a:lnTo>
                    <a:pt x="15886" y="32985"/>
                  </a:lnTo>
                  <a:lnTo>
                    <a:pt x="15939" y="32879"/>
                  </a:lnTo>
                  <a:lnTo>
                    <a:pt x="15965" y="32774"/>
                  </a:lnTo>
                  <a:lnTo>
                    <a:pt x="15992" y="32642"/>
                  </a:lnTo>
                  <a:lnTo>
                    <a:pt x="15965" y="32510"/>
                  </a:lnTo>
                  <a:lnTo>
                    <a:pt x="15939" y="32405"/>
                  </a:lnTo>
                  <a:lnTo>
                    <a:pt x="15860" y="32300"/>
                  </a:lnTo>
                  <a:lnTo>
                    <a:pt x="15807" y="32194"/>
                  </a:lnTo>
                  <a:lnTo>
                    <a:pt x="15702" y="32142"/>
                  </a:lnTo>
                  <a:lnTo>
                    <a:pt x="15597" y="32089"/>
                  </a:lnTo>
                  <a:lnTo>
                    <a:pt x="15491" y="32036"/>
                  </a:lnTo>
                  <a:close/>
                  <a:moveTo>
                    <a:pt x="5454" y="34223"/>
                  </a:moveTo>
                  <a:lnTo>
                    <a:pt x="5443" y="34228"/>
                  </a:lnTo>
                  <a:lnTo>
                    <a:pt x="5443" y="34228"/>
                  </a:lnTo>
                  <a:lnTo>
                    <a:pt x="5506" y="34249"/>
                  </a:lnTo>
                  <a:lnTo>
                    <a:pt x="5612" y="34276"/>
                  </a:lnTo>
                  <a:lnTo>
                    <a:pt x="5691" y="34302"/>
                  </a:lnTo>
                  <a:lnTo>
                    <a:pt x="5770" y="34355"/>
                  </a:lnTo>
                  <a:lnTo>
                    <a:pt x="5822" y="34434"/>
                  </a:lnTo>
                  <a:lnTo>
                    <a:pt x="5875" y="34513"/>
                  </a:lnTo>
                  <a:lnTo>
                    <a:pt x="5901" y="34592"/>
                  </a:lnTo>
                  <a:lnTo>
                    <a:pt x="5928" y="34697"/>
                  </a:lnTo>
                  <a:lnTo>
                    <a:pt x="5901" y="34776"/>
                  </a:lnTo>
                  <a:lnTo>
                    <a:pt x="5875" y="34882"/>
                  </a:lnTo>
                  <a:lnTo>
                    <a:pt x="5849" y="34961"/>
                  </a:lnTo>
                  <a:lnTo>
                    <a:pt x="5770" y="35013"/>
                  </a:lnTo>
                  <a:lnTo>
                    <a:pt x="5717" y="35092"/>
                  </a:lnTo>
                  <a:lnTo>
                    <a:pt x="5638" y="35119"/>
                  </a:lnTo>
                  <a:lnTo>
                    <a:pt x="5533" y="35145"/>
                  </a:lnTo>
                  <a:lnTo>
                    <a:pt x="5454" y="35171"/>
                  </a:lnTo>
                  <a:lnTo>
                    <a:pt x="5348" y="35145"/>
                  </a:lnTo>
                  <a:lnTo>
                    <a:pt x="5269" y="35119"/>
                  </a:lnTo>
                  <a:lnTo>
                    <a:pt x="5190" y="35092"/>
                  </a:lnTo>
                  <a:lnTo>
                    <a:pt x="5111" y="35013"/>
                  </a:lnTo>
                  <a:lnTo>
                    <a:pt x="5058" y="34961"/>
                  </a:lnTo>
                  <a:lnTo>
                    <a:pt x="5006" y="34882"/>
                  </a:lnTo>
                  <a:lnTo>
                    <a:pt x="4979" y="34776"/>
                  </a:lnTo>
                  <a:lnTo>
                    <a:pt x="4979" y="34697"/>
                  </a:lnTo>
                  <a:lnTo>
                    <a:pt x="4979" y="34592"/>
                  </a:lnTo>
                  <a:lnTo>
                    <a:pt x="5006" y="34513"/>
                  </a:lnTo>
                  <a:lnTo>
                    <a:pt x="5058" y="34434"/>
                  </a:lnTo>
                  <a:lnTo>
                    <a:pt x="5111" y="34355"/>
                  </a:lnTo>
                  <a:lnTo>
                    <a:pt x="5190" y="34302"/>
                  </a:lnTo>
                  <a:lnTo>
                    <a:pt x="5269" y="34249"/>
                  </a:lnTo>
                  <a:lnTo>
                    <a:pt x="5348" y="34223"/>
                  </a:lnTo>
                  <a:lnTo>
                    <a:pt x="5427" y="34223"/>
                  </a:lnTo>
                  <a:lnTo>
                    <a:pt x="5401" y="34249"/>
                  </a:lnTo>
                  <a:lnTo>
                    <a:pt x="5443" y="34228"/>
                  </a:lnTo>
                  <a:lnTo>
                    <a:pt x="5443" y="34228"/>
                  </a:lnTo>
                  <a:lnTo>
                    <a:pt x="5427" y="34223"/>
                  </a:lnTo>
                  <a:close/>
                  <a:moveTo>
                    <a:pt x="5322" y="34091"/>
                  </a:moveTo>
                  <a:lnTo>
                    <a:pt x="5216" y="34144"/>
                  </a:lnTo>
                  <a:lnTo>
                    <a:pt x="5111" y="34197"/>
                  </a:lnTo>
                  <a:lnTo>
                    <a:pt x="5006" y="34276"/>
                  </a:lnTo>
                  <a:lnTo>
                    <a:pt x="4927" y="34355"/>
                  </a:lnTo>
                  <a:lnTo>
                    <a:pt x="4874" y="34460"/>
                  </a:lnTo>
                  <a:lnTo>
                    <a:pt x="4848" y="34565"/>
                  </a:lnTo>
                  <a:lnTo>
                    <a:pt x="4848" y="34697"/>
                  </a:lnTo>
                  <a:lnTo>
                    <a:pt x="4848" y="34829"/>
                  </a:lnTo>
                  <a:lnTo>
                    <a:pt x="4874" y="34934"/>
                  </a:lnTo>
                  <a:lnTo>
                    <a:pt x="4927" y="35040"/>
                  </a:lnTo>
                  <a:lnTo>
                    <a:pt x="5006" y="35119"/>
                  </a:lnTo>
                  <a:lnTo>
                    <a:pt x="5111" y="35198"/>
                  </a:lnTo>
                  <a:lnTo>
                    <a:pt x="5216" y="35250"/>
                  </a:lnTo>
                  <a:lnTo>
                    <a:pt x="5322" y="35303"/>
                  </a:lnTo>
                  <a:lnTo>
                    <a:pt x="5454" y="35303"/>
                  </a:lnTo>
                  <a:lnTo>
                    <a:pt x="5401" y="35329"/>
                  </a:lnTo>
                  <a:lnTo>
                    <a:pt x="5454" y="35329"/>
                  </a:lnTo>
                  <a:lnTo>
                    <a:pt x="5585" y="35303"/>
                  </a:lnTo>
                  <a:lnTo>
                    <a:pt x="5691" y="35277"/>
                  </a:lnTo>
                  <a:lnTo>
                    <a:pt x="5796" y="35198"/>
                  </a:lnTo>
                  <a:lnTo>
                    <a:pt x="5875" y="35119"/>
                  </a:lnTo>
                  <a:lnTo>
                    <a:pt x="5954" y="35040"/>
                  </a:lnTo>
                  <a:lnTo>
                    <a:pt x="6007" y="34934"/>
                  </a:lnTo>
                  <a:lnTo>
                    <a:pt x="6060" y="34829"/>
                  </a:lnTo>
                  <a:lnTo>
                    <a:pt x="6060" y="34697"/>
                  </a:lnTo>
                  <a:lnTo>
                    <a:pt x="6033" y="34565"/>
                  </a:lnTo>
                  <a:lnTo>
                    <a:pt x="6007" y="34460"/>
                  </a:lnTo>
                  <a:lnTo>
                    <a:pt x="5954" y="34355"/>
                  </a:lnTo>
                  <a:lnTo>
                    <a:pt x="5875" y="34276"/>
                  </a:lnTo>
                  <a:lnTo>
                    <a:pt x="5796" y="34197"/>
                  </a:lnTo>
                  <a:lnTo>
                    <a:pt x="5691" y="34144"/>
                  </a:lnTo>
                  <a:lnTo>
                    <a:pt x="5559" y="34091"/>
                  </a:lnTo>
                  <a:close/>
                  <a:moveTo>
                    <a:pt x="12145" y="34381"/>
                  </a:moveTo>
                  <a:lnTo>
                    <a:pt x="12224" y="34407"/>
                  </a:lnTo>
                  <a:lnTo>
                    <a:pt x="12330" y="34434"/>
                  </a:lnTo>
                  <a:lnTo>
                    <a:pt x="12409" y="34460"/>
                  </a:lnTo>
                  <a:lnTo>
                    <a:pt x="12488" y="34513"/>
                  </a:lnTo>
                  <a:lnTo>
                    <a:pt x="12540" y="34592"/>
                  </a:lnTo>
                  <a:lnTo>
                    <a:pt x="12593" y="34671"/>
                  </a:lnTo>
                  <a:lnTo>
                    <a:pt x="12619" y="34750"/>
                  </a:lnTo>
                  <a:lnTo>
                    <a:pt x="12619" y="34855"/>
                  </a:lnTo>
                  <a:lnTo>
                    <a:pt x="12619" y="34961"/>
                  </a:lnTo>
                  <a:lnTo>
                    <a:pt x="12593" y="35040"/>
                  </a:lnTo>
                  <a:lnTo>
                    <a:pt x="12540" y="35119"/>
                  </a:lnTo>
                  <a:lnTo>
                    <a:pt x="12488" y="35198"/>
                  </a:lnTo>
                  <a:lnTo>
                    <a:pt x="12409" y="35250"/>
                  </a:lnTo>
                  <a:lnTo>
                    <a:pt x="12330" y="35303"/>
                  </a:lnTo>
                  <a:lnTo>
                    <a:pt x="12251" y="35329"/>
                  </a:lnTo>
                  <a:lnTo>
                    <a:pt x="12040" y="35329"/>
                  </a:lnTo>
                  <a:lnTo>
                    <a:pt x="11961" y="35303"/>
                  </a:lnTo>
                  <a:lnTo>
                    <a:pt x="11882" y="35250"/>
                  </a:lnTo>
                  <a:lnTo>
                    <a:pt x="11803" y="35198"/>
                  </a:lnTo>
                  <a:lnTo>
                    <a:pt x="11750" y="35119"/>
                  </a:lnTo>
                  <a:lnTo>
                    <a:pt x="11697" y="35040"/>
                  </a:lnTo>
                  <a:lnTo>
                    <a:pt x="11671" y="34961"/>
                  </a:lnTo>
                  <a:lnTo>
                    <a:pt x="11671" y="34855"/>
                  </a:lnTo>
                  <a:lnTo>
                    <a:pt x="11671" y="34750"/>
                  </a:lnTo>
                  <a:lnTo>
                    <a:pt x="11697" y="34671"/>
                  </a:lnTo>
                  <a:lnTo>
                    <a:pt x="11750" y="34592"/>
                  </a:lnTo>
                  <a:lnTo>
                    <a:pt x="11803" y="34513"/>
                  </a:lnTo>
                  <a:lnTo>
                    <a:pt x="11882" y="34460"/>
                  </a:lnTo>
                  <a:lnTo>
                    <a:pt x="11961" y="34407"/>
                  </a:lnTo>
                  <a:lnTo>
                    <a:pt x="12040" y="34381"/>
                  </a:lnTo>
                  <a:close/>
                  <a:moveTo>
                    <a:pt x="18705" y="34381"/>
                  </a:moveTo>
                  <a:lnTo>
                    <a:pt x="18784" y="34407"/>
                  </a:lnTo>
                  <a:lnTo>
                    <a:pt x="18890" y="34434"/>
                  </a:lnTo>
                  <a:lnTo>
                    <a:pt x="18969" y="34460"/>
                  </a:lnTo>
                  <a:lnTo>
                    <a:pt x="19021" y="34513"/>
                  </a:lnTo>
                  <a:lnTo>
                    <a:pt x="19100" y="34592"/>
                  </a:lnTo>
                  <a:lnTo>
                    <a:pt x="19127" y="34671"/>
                  </a:lnTo>
                  <a:lnTo>
                    <a:pt x="19153" y="34750"/>
                  </a:lnTo>
                  <a:lnTo>
                    <a:pt x="19179" y="34855"/>
                  </a:lnTo>
                  <a:lnTo>
                    <a:pt x="19153" y="34961"/>
                  </a:lnTo>
                  <a:lnTo>
                    <a:pt x="19127" y="35040"/>
                  </a:lnTo>
                  <a:lnTo>
                    <a:pt x="19100" y="35119"/>
                  </a:lnTo>
                  <a:lnTo>
                    <a:pt x="19048" y="35198"/>
                  </a:lnTo>
                  <a:lnTo>
                    <a:pt x="18969" y="35250"/>
                  </a:lnTo>
                  <a:lnTo>
                    <a:pt x="18890" y="35303"/>
                  </a:lnTo>
                  <a:lnTo>
                    <a:pt x="18784" y="35329"/>
                  </a:lnTo>
                  <a:lnTo>
                    <a:pt x="18600" y="35329"/>
                  </a:lnTo>
                  <a:lnTo>
                    <a:pt x="18521" y="35303"/>
                  </a:lnTo>
                  <a:lnTo>
                    <a:pt x="18442" y="35250"/>
                  </a:lnTo>
                  <a:lnTo>
                    <a:pt x="18363" y="35198"/>
                  </a:lnTo>
                  <a:lnTo>
                    <a:pt x="18310" y="35119"/>
                  </a:lnTo>
                  <a:lnTo>
                    <a:pt x="18257" y="35040"/>
                  </a:lnTo>
                  <a:lnTo>
                    <a:pt x="18231" y="34961"/>
                  </a:lnTo>
                  <a:lnTo>
                    <a:pt x="18231" y="34855"/>
                  </a:lnTo>
                  <a:lnTo>
                    <a:pt x="18231" y="34750"/>
                  </a:lnTo>
                  <a:lnTo>
                    <a:pt x="18257" y="34671"/>
                  </a:lnTo>
                  <a:lnTo>
                    <a:pt x="18310" y="34592"/>
                  </a:lnTo>
                  <a:lnTo>
                    <a:pt x="18363" y="34513"/>
                  </a:lnTo>
                  <a:lnTo>
                    <a:pt x="18442" y="34460"/>
                  </a:lnTo>
                  <a:lnTo>
                    <a:pt x="18521" y="34407"/>
                  </a:lnTo>
                  <a:lnTo>
                    <a:pt x="18600" y="34381"/>
                  </a:lnTo>
                  <a:close/>
                  <a:moveTo>
                    <a:pt x="12014" y="34249"/>
                  </a:moveTo>
                  <a:lnTo>
                    <a:pt x="11908" y="34302"/>
                  </a:lnTo>
                  <a:lnTo>
                    <a:pt x="11803" y="34355"/>
                  </a:lnTo>
                  <a:lnTo>
                    <a:pt x="11724" y="34434"/>
                  </a:lnTo>
                  <a:lnTo>
                    <a:pt x="11645" y="34513"/>
                  </a:lnTo>
                  <a:lnTo>
                    <a:pt x="11592" y="34618"/>
                  </a:lnTo>
                  <a:lnTo>
                    <a:pt x="11539" y="34723"/>
                  </a:lnTo>
                  <a:lnTo>
                    <a:pt x="11539" y="34855"/>
                  </a:lnTo>
                  <a:lnTo>
                    <a:pt x="11539" y="34987"/>
                  </a:lnTo>
                  <a:lnTo>
                    <a:pt x="11592" y="35092"/>
                  </a:lnTo>
                  <a:lnTo>
                    <a:pt x="11645" y="35198"/>
                  </a:lnTo>
                  <a:lnTo>
                    <a:pt x="11724" y="35303"/>
                  </a:lnTo>
                  <a:lnTo>
                    <a:pt x="11803" y="35356"/>
                  </a:lnTo>
                  <a:lnTo>
                    <a:pt x="11908" y="35435"/>
                  </a:lnTo>
                  <a:lnTo>
                    <a:pt x="12014" y="35461"/>
                  </a:lnTo>
                  <a:lnTo>
                    <a:pt x="12277" y="35461"/>
                  </a:lnTo>
                  <a:lnTo>
                    <a:pt x="12382" y="35435"/>
                  </a:lnTo>
                  <a:lnTo>
                    <a:pt x="12488" y="35356"/>
                  </a:lnTo>
                  <a:lnTo>
                    <a:pt x="12593" y="35303"/>
                  </a:lnTo>
                  <a:lnTo>
                    <a:pt x="12646" y="35198"/>
                  </a:lnTo>
                  <a:lnTo>
                    <a:pt x="12699" y="35092"/>
                  </a:lnTo>
                  <a:lnTo>
                    <a:pt x="12751" y="34987"/>
                  </a:lnTo>
                  <a:lnTo>
                    <a:pt x="12751" y="34855"/>
                  </a:lnTo>
                  <a:lnTo>
                    <a:pt x="12751" y="34723"/>
                  </a:lnTo>
                  <a:lnTo>
                    <a:pt x="12699" y="34618"/>
                  </a:lnTo>
                  <a:lnTo>
                    <a:pt x="12646" y="34513"/>
                  </a:lnTo>
                  <a:lnTo>
                    <a:pt x="12567" y="34434"/>
                  </a:lnTo>
                  <a:lnTo>
                    <a:pt x="12488" y="34355"/>
                  </a:lnTo>
                  <a:lnTo>
                    <a:pt x="12382" y="34302"/>
                  </a:lnTo>
                  <a:lnTo>
                    <a:pt x="12277" y="34249"/>
                  </a:lnTo>
                  <a:close/>
                  <a:moveTo>
                    <a:pt x="18574" y="34249"/>
                  </a:moveTo>
                  <a:lnTo>
                    <a:pt x="18468" y="34302"/>
                  </a:lnTo>
                  <a:lnTo>
                    <a:pt x="18363" y="34355"/>
                  </a:lnTo>
                  <a:lnTo>
                    <a:pt x="18257" y="34434"/>
                  </a:lnTo>
                  <a:lnTo>
                    <a:pt x="18205" y="34513"/>
                  </a:lnTo>
                  <a:lnTo>
                    <a:pt x="18126" y="34618"/>
                  </a:lnTo>
                  <a:lnTo>
                    <a:pt x="18099" y="34723"/>
                  </a:lnTo>
                  <a:lnTo>
                    <a:pt x="18099" y="34855"/>
                  </a:lnTo>
                  <a:lnTo>
                    <a:pt x="18099" y="34987"/>
                  </a:lnTo>
                  <a:lnTo>
                    <a:pt x="18126" y="35092"/>
                  </a:lnTo>
                  <a:lnTo>
                    <a:pt x="18205" y="35198"/>
                  </a:lnTo>
                  <a:lnTo>
                    <a:pt x="18257" y="35303"/>
                  </a:lnTo>
                  <a:lnTo>
                    <a:pt x="18363" y="35356"/>
                  </a:lnTo>
                  <a:lnTo>
                    <a:pt x="18468" y="35435"/>
                  </a:lnTo>
                  <a:lnTo>
                    <a:pt x="18574" y="35461"/>
                  </a:lnTo>
                  <a:lnTo>
                    <a:pt x="18837" y="35461"/>
                  </a:lnTo>
                  <a:lnTo>
                    <a:pt x="18942" y="35435"/>
                  </a:lnTo>
                  <a:lnTo>
                    <a:pt x="19048" y="35356"/>
                  </a:lnTo>
                  <a:lnTo>
                    <a:pt x="19127" y="35303"/>
                  </a:lnTo>
                  <a:lnTo>
                    <a:pt x="19206" y="35198"/>
                  </a:lnTo>
                  <a:lnTo>
                    <a:pt x="19258" y="35092"/>
                  </a:lnTo>
                  <a:lnTo>
                    <a:pt x="19311" y="34987"/>
                  </a:lnTo>
                  <a:lnTo>
                    <a:pt x="19311" y="34855"/>
                  </a:lnTo>
                  <a:lnTo>
                    <a:pt x="19311" y="34723"/>
                  </a:lnTo>
                  <a:lnTo>
                    <a:pt x="19258" y="34618"/>
                  </a:lnTo>
                  <a:lnTo>
                    <a:pt x="19206" y="34513"/>
                  </a:lnTo>
                  <a:lnTo>
                    <a:pt x="19127" y="34434"/>
                  </a:lnTo>
                  <a:lnTo>
                    <a:pt x="19048" y="34355"/>
                  </a:lnTo>
                  <a:lnTo>
                    <a:pt x="18942" y="34302"/>
                  </a:lnTo>
                  <a:lnTo>
                    <a:pt x="18811" y="34249"/>
                  </a:lnTo>
                  <a:close/>
                  <a:moveTo>
                    <a:pt x="8536" y="36304"/>
                  </a:moveTo>
                  <a:lnTo>
                    <a:pt x="8536" y="36331"/>
                  </a:lnTo>
                  <a:lnTo>
                    <a:pt x="8641" y="36357"/>
                  </a:lnTo>
                  <a:lnTo>
                    <a:pt x="8720" y="36383"/>
                  </a:lnTo>
                  <a:lnTo>
                    <a:pt x="8852" y="36462"/>
                  </a:lnTo>
                  <a:lnTo>
                    <a:pt x="8958" y="36594"/>
                  </a:lnTo>
                  <a:lnTo>
                    <a:pt x="8984" y="36673"/>
                  </a:lnTo>
                  <a:lnTo>
                    <a:pt x="9010" y="36752"/>
                  </a:lnTo>
                  <a:lnTo>
                    <a:pt x="9010" y="36778"/>
                  </a:lnTo>
                  <a:lnTo>
                    <a:pt x="9010" y="36884"/>
                  </a:lnTo>
                  <a:lnTo>
                    <a:pt x="8984" y="36963"/>
                  </a:lnTo>
                  <a:lnTo>
                    <a:pt x="8931" y="37042"/>
                  </a:lnTo>
                  <a:lnTo>
                    <a:pt x="8878" y="37121"/>
                  </a:lnTo>
                  <a:lnTo>
                    <a:pt x="8799" y="37174"/>
                  </a:lnTo>
                  <a:lnTo>
                    <a:pt x="8720" y="37200"/>
                  </a:lnTo>
                  <a:lnTo>
                    <a:pt x="8615" y="37226"/>
                  </a:lnTo>
                  <a:lnTo>
                    <a:pt x="8536" y="37253"/>
                  </a:lnTo>
                  <a:lnTo>
                    <a:pt x="8431" y="37226"/>
                  </a:lnTo>
                  <a:lnTo>
                    <a:pt x="8352" y="37200"/>
                  </a:lnTo>
                  <a:lnTo>
                    <a:pt x="8273" y="37174"/>
                  </a:lnTo>
                  <a:lnTo>
                    <a:pt x="8194" y="37095"/>
                  </a:lnTo>
                  <a:lnTo>
                    <a:pt x="8141" y="37042"/>
                  </a:lnTo>
                  <a:lnTo>
                    <a:pt x="8088" y="36963"/>
                  </a:lnTo>
                  <a:lnTo>
                    <a:pt x="8062" y="36857"/>
                  </a:lnTo>
                  <a:lnTo>
                    <a:pt x="8062" y="36752"/>
                  </a:lnTo>
                  <a:lnTo>
                    <a:pt x="8062" y="36673"/>
                  </a:lnTo>
                  <a:lnTo>
                    <a:pt x="8114" y="36568"/>
                  </a:lnTo>
                  <a:lnTo>
                    <a:pt x="8141" y="36489"/>
                  </a:lnTo>
                  <a:lnTo>
                    <a:pt x="8194" y="36436"/>
                  </a:lnTo>
                  <a:lnTo>
                    <a:pt x="8273" y="36383"/>
                  </a:lnTo>
                  <a:lnTo>
                    <a:pt x="8352" y="36331"/>
                  </a:lnTo>
                  <a:lnTo>
                    <a:pt x="8457" y="36304"/>
                  </a:lnTo>
                  <a:close/>
                  <a:moveTo>
                    <a:pt x="8404" y="36172"/>
                  </a:moveTo>
                  <a:lnTo>
                    <a:pt x="8299" y="36225"/>
                  </a:lnTo>
                  <a:lnTo>
                    <a:pt x="8194" y="36278"/>
                  </a:lnTo>
                  <a:lnTo>
                    <a:pt x="8088" y="36357"/>
                  </a:lnTo>
                  <a:lnTo>
                    <a:pt x="8035" y="36436"/>
                  </a:lnTo>
                  <a:lnTo>
                    <a:pt x="7983" y="36541"/>
                  </a:lnTo>
                  <a:lnTo>
                    <a:pt x="7930" y="36647"/>
                  </a:lnTo>
                  <a:lnTo>
                    <a:pt x="7930" y="36778"/>
                  </a:lnTo>
                  <a:lnTo>
                    <a:pt x="7930" y="36910"/>
                  </a:lnTo>
                  <a:lnTo>
                    <a:pt x="7983" y="37016"/>
                  </a:lnTo>
                  <a:lnTo>
                    <a:pt x="8035" y="37121"/>
                  </a:lnTo>
                  <a:lnTo>
                    <a:pt x="8114" y="37200"/>
                  </a:lnTo>
                  <a:lnTo>
                    <a:pt x="8194" y="37279"/>
                  </a:lnTo>
                  <a:lnTo>
                    <a:pt x="8299" y="37332"/>
                  </a:lnTo>
                  <a:lnTo>
                    <a:pt x="8431" y="37384"/>
                  </a:lnTo>
                  <a:lnTo>
                    <a:pt x="8536" y="37384"/>
                  </a:lnTo>
                  <a:lnTo>
                    <a:pt x="8536" y="37411"/>
                  </a:lnTo>
                  <a:lnTo>
                    <a:pt x="8694" y="37411"/>
                  </a:lnTo>
                  <a:lnTo>
                    <a:pt x="8799" y="37358"/>
                  </a:lnTo>
                  <a:lnTo>
                    <a:pt x="8905" y="37305"/>
                  </a:lnTo>
                  <a:lnTo>
                    <a:pt x="8984" y="37226"/>
                  </a:lnTo>
                  <a:lnTo>
                    <a:pt x="9063" y="37121"/>
                  </a:lnTo>
                  <a:lnTo>
                    <a:pt x="9116" y="37016"/>
                  </a:lnTo>
                  <a:lnTo>
                    <a:pt x="9142" y="36910"/>
                  </a:lnTo>
                  <a:lnTo>
                    <a:pt x="9142" y="36778"/>
                  </a:lnTo>
                  <a:lnTo>
                    <a:pt x="9142" y="36647"/>
                  </a:lnTo>
                  <a:lnTo>
                    <a:pt x="9089" y="36541"/>
                  </a:lnTo>
                  <a:lnTo>
                    <a:pt x="9037" y="36436"/>
                  </a:lnTo>
                  <a:lnTo>
                    <a:pt x="8958" y="36331"/>
                  </a:lnTo>
                  <a:lnTo>
                    <a:pt x="8878" y="36278"/>
                  </a:lnTo>
                  <a:lnTo>
                    <a:pt x="8773" y="36199"/>
                  </a:lnTo>
                  <a:lnTo>
                    <a:pt x="8668" y="36172"/>
                  </a:lnTo>
                  <a:close/>
                  <a:moveTo>
                    <a:pt x="15886" y="36541"/>
                  </a:moveTo>
                  <a:lnTo>
                    <a:pt x="15886" y="36594"/>
                  </a:lnTo>
                  <a:lnTo>
                    <a:pt x="15965" y="36620"/>
                  </a:lnTo>
                  <a:lnTo>
                    <a:pt x="16044" y="36647"/>
                  </a:lnTo>
                  <a:lnTo>
                    <a:pt x="16202" y="36726"/>
                  </a:lnTo>
                  <a:lnTo>
                    <a:pt x="16281" y="36857"/>
                  </a:lnTo>
                  <a:lnTo>
                    <a:pt x="16334" y="36936"/>
                  </a:lnTo>
                  <a:lnTo>
                    <a:pt x="16334" y="37016"/>
                  </a:lnTo>
                  <a:lnTo>
                    <a:pt x="16334" y="37042"/>
                  </a:lnTo>
                  <a:lnTo>
                    <a:pt x="16334" y="37121"/>
                  </a:lnTo>
                  <a:lnTo>
                    <a:pt x="16308" y="37226"/>
                  </a:lnTo>
                  <a:lnTo>
                    <a:pt x="16255" y="37305"/>
                  </a:lnTo>
                  <a:lnTo>
                    <a:pt x="16202" y="37358"/>
                  </a:lnTo>
                  <a:lnTo>
                    <a:pt x="16123" y="37437"/>
                  </a:lnTo>
                  <a:lnTo>
                    <a:pt x="16044" y="37463"/>
                  </a:lnTo>
                  <a:lnTo>
                    <a:pt x="15965" y="37490"/>
                  </a:lnTo>
                  <a:lnTo>
                    <a:pt x="15781" y="37490"/>
                  </a:lnTo>
                  <a:lnTo>
                    <a:pt x="15676" y="37463"/>
                  </a:lnTo>
                  <a:lnTo>
                    <a:pt x="15597" y="37411"/>
                  </a:lnTo>
                  <a:lnTo>
                    <a:pt x="15544" y="37358"/>
                  </a:lnTo>
                  <a:lnTo>
                    <a:pt x="15465" y="37279"/>
                  </a:lnTo>
                  <a:lnTo>
                    <a:pt x="15438" y="37200"/>
                  </a:lnTo>
                  <a:lnTo>
                    <a:pt x="15412" y="37121"/>
                  </a:lnTo>
                  <a:lnTo>
                    <a:pt x="15386" y="37016"/>
                  </a:lnTo>
                  <a:lnTo>
                    <a:pt x="15412" y="36936"/>
                  </a:lnTo>
                  <a:lnTo>
                    <a:pt x="15438" y="36831"/>
                  </a:lnTo>
                  <a:lnTo>
                    <a:pt x="15491" y="36752"/>
                  </a:lnTo>
                  <a:lnTo>
                    <a:pt x="15544" y="36699"/>
                  </a:lnTo>
                  <a:lnTo>
                    <a:pt x="15623" y="36620"/>
                  </a:lnTo>
                  <a:lnTo>
                    <a:pt x="15702" y="36594"/>
                  </a:lnTo>
                  <a:lnTo>
                    <a:pt x="15781" y="36568"/>
                  </a:lnTo>
                  <a:lnTo>
                    <a:pt x="15886" y="36541"/>
                  </a:lnTo>
                  <a:close/>
                  <a:moveTo>
                    <a:pt x="15860" y="36410"/>
                  </a:moveTo>
                  <a:lnTo>
                    <a:pt x="15755" y="36436"/>
                  </a:lnTo>
                  <a:lnTo>
                    <a:pt x="15623" y="36462"/>
                  </a:lnTo>
                  <a:lnTo>
                    <a:pt x="15517" y="36541"/>
                  </a:lnTo>
                  <a:lnTo>
                    <a:pt x="15438" y="36594"/>
                  </a:lnTo>
                  <a:lnTo>
                    <a:pt x="15359" y="36699"/>
                  </a:lnTo>
                  <a:lnTo>
                    <a:pt x="15307" y="36805"/>
                  </a:lnTo>
                  <a:lnTo>
                    <a:pt x="15280" y="36910"/>
                  </a:lnTo>
                  <a:lnTo>
                    <a:pt x="15254" y="37042"/>
                  </a:lnTo>
                  <a:lnTo>
                    <a:pt x="15280" y="37174"/>
                  </a:lnTo>
                  <a:lnTo>
                    <a:pt x="15307" y="37279"/>
                  </a:lnTo>
                  <a:lnTo>
                    <a:pt x="15359" y="37384"/>
                  </a:lnTo>
                  <a:lnTo>
                    <a:pt x="15438" y="37463"/>
                  </a:lnTo>
                  <a:lnTo>
                    <a:pt x="15544" y="37542"/>
                  </a:lnTo>
                  <a:lnTo>
                    <a:pt x="15649" y="37595"/>
                  </a:lnTo>
                  <a:lnTo>
                    <a:pt x="15755" y="37621"/>
                  </a:lnTo>
                  <a:lnTo>
                    <a:pt x="15886" y="37648"/>
                  </a:lnTo>
                  <a:lnTo>
                    <a:pt x="15886" y="37674"/>
                  </a:lnTo>
                  <a:lnTo>
                    <a:pt x="16018" y="37648"/>
                  </a:lnTo>
                  <a:lnTo>
                    <a:pt x="16123" y="37621"/>
                  </a:lnTo>
                  <a:lnTo>
                    <a:pt x="16229" y="37542"/>
                  </a:lnTo>
                  <a:lnTo>
                    <a:pt x="16308" y="37463"/>
                  </a:lnTo>
                  <a:lnTo>
                    <a:pt x="16387" y="37384"/>
                  </a:lnTo>
                  <a:lnTo>
                    <a:pt x="16440" y="37279"/>
                  </a:lnTo>
                  <a:lnTo>
                    <a:pt x="16466" y="37147"/>
                  </a:lnTo>
                  <a:lnTo>
                    <a:pt x="16492" y="37042"/>
                  </a:lnTo>
                  <a:lnTo>
                    <a:pt x="16492" y="37016"/>
                  </a:lnTo>
                  <a:lnTo>
                    <a:pt x="16466" y="36910"/>
                  </a:lnTo>
                  <a:lnTo>
                    <a:pt x="16440" y="36778"/>
                  </a:lnTo>
                  <a:lnTo>
                    <a:pt x="16387" y="36673"/>
                  </a:lnTo>
                  <a:lnTo>
                    <a:pt x="16308" y="36594"/>
                  </a:lnTo>
                  <a:lnTo>
                    <a:pt x="16202" y="36515"/>
                  </a:lnTo>
                  <a:lnTo>
                    <a:pt x="16097" y="36462"/>
                  </a:lnTo>
                  <a:lnTo>
                    <a:pt x="15992" y="36436"/>
                  </a:lnTo>
                  <a:lnTo>
                    <a:pt x="15860" y="36410"/>
                  </a:lnTo>
                  <a:close/>
                  <a:moveTo>
                    <a:pt x="11908" y="38675"/>
                  </a:moveTo>
                  <a:lnTo>
                    <a:pt x="11908" y="38702"/>
                  </a:lnTo>
                  <a:lnTo>
                    <a:pt x="12014" y="38702"/>
                  </a:lnTo>
                  <a:lnTo>
                    <a:pt x="12093" y="38728"/>
                  </a:lnTo>
                  <a:lnTo>
                    <a:pt x="12172" y="38781"/>
                  </a:lnTo>
                  <a:lnTo>
                    <a:pt x="12251" y="38833"/>
                  </a:lnTo>
                  <a:lnTo>
                    <a:pt x="12303" y="38886"/>
                  </a:lnTo>
                  <a:lnTo>
                    <a:pt x="12356" y="38965"/>
                  </a:lnTo>
                  <a:lnTo>
                    <a:pt x="12382" y="39044"/>
                  </a:lnTo>
                  <a:lnTo>
                    <a:pt x="12382" y="39149"/>
                  </a:lnTo>
                  <a:lnTo>
                    <a:pt x="12382" y="39255"/>
                  </a:lnTo>
                  <a:lnTo>
                    <a:pt x="12356" y="39334"/>
                  </a:lnTo>
                  <a:lnTo>
                    <a:pt x="12303" y="39413"/>
                  </a:lnTo>
                  <a:lnTo>
                    <a:pt x="12251" y="39492"/>
                  </a:lnTo>
                  <a:lnTo>
                    <a:pt x="12172" y="39545"/>
                  </a:lnTo>
                  <a:lnTo>
                    <a:pt x="12093" y="39597"/>
                  </a:lnTo>
                  <a:lnTo>
                    <a:pt x="12014" y="39624"/>
                  </a:lnTo>
                  <a:lnTo>
                    <a:pt x="11908" y="39624"/>
                  </a:lnTo>
                  <a:lnTo>
                    <a:pt x="11803" y="39597"/>
                  </a:lnTo>
                  <a:lnTo>
                    <a:pt x="11724" y="39571"/>
                  </a:lnTo>
                  <a:lnTo>
                    <a:pt x="11645" y="39545"/>
                  </a:lnTo>
                  <a:lnTo>
                    <a:pt x="11566" y="39466"/>
                  </a:lnTo>
                  <a:lnTo>
                    <a:pt x="11513" y="39413"/>
                  </a:lnTo>
                  <a:lnTo>
                    <a:pt x="11460" y="39334"/>
                  </a:lnTo>
                  <a:lnTo>
                    <a:pt x="11434" y="39229"/>
                  </a:lnTo>
                  <a:lnTo>
                    <a:pt x="11434" y="39149"/>
                  </a:lnTo>
                  <a:lnTo>
                    <a:pt x="11460" y="39044"/>
                  </a:lnTo>
                  <a:lnTo>
                    <a:pt x="11487" y="38965"/>
                  </a:lnTo>
                  <a:lnTo>
                    <a:pt x="11513" y="38886"/>
                  </a:lnTo>
                  <a:lnTo>
                    <a:pt x="11592" y="38807"/>
                  </a:lnTo>
                  <a:lnTo>
                    <a:pt x="11645" y="38754"/>
                  </a:lnTo>
                  <a:lnTo>
                    <a:pt x="11724" y="38702"/>
                  </a:lnTo>
                  <a:lnTo>
                    <a:pt x="11829" y="38675"/>
                  </a:lnTo>
                  <a:close/>
                  <a:moveTo>
                    <a:pt x="11776" y="38544"/>
                  </a:moveTo>
                  <a:lnTo>
                    <a:pt x="11671" y="38596"/>
                  </a:lnTo>
                  <a:lnTo>
                    <a:pt x="11566" y="38649"/>
                  </a:lnTo>
                  <a:lnTo>
                    <a:pt x="11487" y="38728"/>
                  </a:lnTo>
                  <a:lnTo>
                    <a:pt x="11408" y="38807"/>
                  </a:lnTo>
                  <a:lnTo>
                    <a:pt x="11355" y="38912"/>
                  </a:lnTo>
                  <a:lnTo>
                    <a:pt x="11302" y="39044"/>
                  </a:lnTo>
                  <a:lnTo>
                    <a:pt x="11302" y="39149"/>
                  </a:lnTo>
                  <a:lnTo>
                    <a:pt x="11302" y="39281"/>
                  </a:lnTo>
                  <a:lnTo>
                    <a:pt x="11355" y="39387"/>
                  </a:lnTo>
                  <a:lnTo>
                    <a:pt x="11408" y="39492"/>
                  </a:lnTo>
                  <a:lnTo>
                    <a:pt x="11487" y="39597"/>
                  </a:lnTo>
                  <a:lnTo>
                    <a:pt x="11566" y="39650"/>
                  </a:lnTo>
                  <a:lnTo>
                    <a:pt x="11671" y="39729"/>
                  </a:lnTo>
                  <a:lnTo>
                    <a:pt x="11803" y="39755"/>
                  </a:lnTo>
                  <a:lnTo>
                    <a:pt x="11908" y="39755"/>
                  </a:lnTo>
                  <a:lnTo>
                    <a:pt x="11908" y="39782"/>
                  </a:lnTo>
                  <a:lnTo>
                    <a:pt x="11935" y="39782"/>
                  </a:lnTo>
                  <a:lnTo>
                    <a:pt x="12040" y="39755"/>
                  </a:lnTo>
                  <a:lnTo>
                    <a:pt x="12172" y="39729"/>
                  </a:lnTo>
                  <a:lnTo>
                    <a:pt x="12277" y="39676"/>
                  </a:lnTo>
                  <a:lnTo>
                    <a:pt x="12356" y="39597"/>
                  </a:lnTo>
                  <a:lnTo>
                    <a:pt x="12435" y="39492"/>
                  </a:lnTo>
                  <a:lnTo>
                    <a:pt x="12488" y="39387"/>
                  </a:lnTo>
                  <a:lnTo>
                    <a:pt x="12514" y="39281"/>
                  </a:lnTo>
                  <a:lnTo>
                    <a:pt x="12514" y="39149"/>
                  </a:lnTo>
                  <a:lnTo>
                    <a:pt x="12514" y="39018"/>
                  </a:lnTo>
                  <a:lnTo>
                    <a:pt x="12461" y="38912"/>
                  </a:lnTo>
                  <a:lnTo>
                    <a:pt x="12409" y="38807"/>
                  </a:lnTo>
                  <a:lnTo>
                    <a:pt x="12330" y="38728"/>
                  </a:lnTo>
                  <a:lnTo>
                    <a:pt x="12251" y="38649"/>
                  </a:lnTo>
                  <a:lnTo>
                    <a:pt x="12145" y="38596"/>
                  </a:lnTo>
                  <a:lnTo>
                    <a:pt x="12040" y="38544"/>
                  </a:lnTo>
                  <a:close/>
                  <a:moveTo>
                    <a:pt x="15886" y="41073"/>
                  </a:moveTo>
                  <a:lnTo>
                    <a:pt x="15886" y="41099"/>
                  </a:lnTo>
                  <a:lnTo>
                    <a:pt x="15965" y="41099"/>
                  </a:lnTo>
                  <a:lnTo>
                    <a:pt x="16044" y="41125"/>
                  </a:lnTo>
                  <a:lnTo>
                    <a:pt x="16123" y="41178"/>
                  </a:lnTo>
                  <a:lnTo>
                    <a:pt x="16202" y="41231"/>
                  </a:lnTo>
                  <a:lnTo>
                    <a:pt x="16255" y="41283"/>
                  </a:lnTo>
                  <a:lnTo>
                    <a:pt x="16308" y="41362"/>
                  </a:lnTo>
                  <a:lnTo>
                    <a:pt x="16334" y="41468"/>
                  </a:lnTo>
                  <a:lnTo>
                    <a:pt x="16334" y="41547"/>
                  </a:lnTo>
                  <a:lnTo>
                    <a:pt x="16334" y="41652"/>
                  </a:lnTo>
                  <a:lnTo>
                    <a:pt x="16308" y="41731"/>
                  </a:lnTo>
                  <a:lnTo>
                    <a:pt x="16255" y="41837"/>
                  </a:lnTo>
                  <a:lnTo>
                    <a:pt x="16202" y="41889"/>
                  </a:lnTo>
                  <a:lnTo>
                    <a:pt x="16123" y="41942"/>
                  </a:lnTo>
                  <a:lnTo>
                    <a:pt x="16044" y="41995"/>
                  </a:lnTo>
                  <a:lnTo>
                    <a:pt x="15965" y="42021"/>
                  </a:lnTo>
                  <a:lnTo>
                    <a:pt x="15781" y="42021"/>
                  </a:lnTo>
                  <a:lnTo>
                    <a:pt x="15676" y="41995"/>
                  </a:lnTo>
                  <a:lnTo>
                    <a:pt x="15597" y="41942"/>
                  </a:lnTo>
                  <a:lnTo>
                    <a:pt x="15544" y="41889"/>
                  </a:lnTo>
                  <a:lnTo>
                    <a:pt x="15465" y="41810"/>
                  </a:lnTo>
                  <a:lnTo>
                    <a:pt x="15438" y="41731"/>
                  </a:lnTo>
                  <a:lnTo>
                    <a:pt x="15412" y="41652"/>
                  </a:lnTo>
                  <a:lnTo>
                    <a:pt x="15386" y="41547"/>
                  </a:lnTo>
                  <a:lnTo>
                    <a:pt x="15412" y="41442"/>
                  </a:lnTo>
                  <a:lnTo>
                    <a:pt x="15438" y="41362"/>
                  </a:lnTo>
                  <a:lnTo>
                    <a:pt x="15491" y="41283"/>
                  </a:lnTo>
                  <a:lnTo>
                    <a:pt x="15544" y="41204"/>
                  </a:lnTo>
                  <a:lnTo>
                    <a:pt x="15623" y="41152"/>
                  </a:lnTo>
                  <a:lnTo>
                    <a:pt x="15702" y="41125"/>
                  </a:lnTo>
                  <a:lnTo>
                    <a:pt x="15781" y="41099"/>
                  </a:lnTo>
                  <a:lnTo>
                    <a:pt x="15886" y="41073"/>
                  </a:lnTo>
                  <a:close/>
                  <a:moveTo>
                    <a:pt x="15860" y="40941"/>
                  </a:moveTo>
                  <a:lnTo>
                    <a:pt x="15755" y="40967"/>
                  </a:lnTo>
                  <a:lnTo>
                    <a:pt x="15623" y="40994"/>
                  </a:lnTo>
                  <a:lnTo>
                    <a:pt x="15517" y="41046"/>
                  </a:lnTo>
                  <a:lnTo>
                    <a:pt x="15438" y="41125"/>
                  </a:lnTo>
                  <a:lnTo>
                    <a:pt x="15359" y="41231"/>
                  </a:lnTo>
                  <a:lnTo>
                    <a:pt x="15307" y="41336"/>
                  </a:lnTo>
                  <a:lnTo>
                    <a:pt x="15280" y="41442"/>
                  </a:lnTo>
                  <a:lnTo>
                    <a:pt x="15254" y="41573"/>
                  </a:lnTo>
                  <a:lnTo>
                    <a:pt x="15280" y="41679"/>
                  </a:lnTo>
                  <a:lnTo>
                    <a:pt x="15307" y="41810"/>
                  </a:lnTo>
                  <a:lnTo>
                    <a:pt x="15359" y="41916"/>
                  </a:lnTo>
                  <a:lnTo>
                    <a:pt x="15438" y="41995"/>
                  </a:lnTo>
                  <a:lnTo>
                    <a:pt x="15544" y="42074"/>
                  </a:lnTo>
                  <a:lnTo>
                    <a:pt x="15649" y="42126"/>
                  </a:lnTo>
                  <a:lnTo>
                    <a:pt x="15755" y="42153"/>
                  </a:lnTo>
                  <a:lnTo>
                    <a:pt x="15886" y="42179"/>
                  </a:lnTo>
                  <a:lnTo>
                    <a:pt x="15992" y="42153"/>
                  </a:lnTo>
                  <a:lnTo>
                    <a:pt x="16123" y="42126"/>
                  </a:lnTo>
                  <a:lnTo>
                    <a:pt x="16229" y="42074"/>
                  </a:lnTo>
                  <a:lnTo>
                    <a:pt x="16308" y="41995"/>
                  </a:lnTo>
                  <a:lnTo>
                    <a:pt x="16387" y="41889"/>
                  </a:lnTo>
                  <a:lnTo>
                    <a:pt x="16440" y="41784"/>
                  </a:lnTo>
                  <a:lnTo>
                    <a:pt x="16466" y="41679"/>
                  </a:lnTo>
                  <a:lnTo>
                    <a:pt x="16492" y="41547"/>
                  </a:lnTo>
                  <a:lnTo>
                    <a:pt x="16466" y="41442"/>
                  </a:lnTo>
                  <a:lnTo>
                    <a:pt x="16440" y="41310"/>
                  </a:lnTo>
                  <a:lnTo>
                    <a:pt x="16387" y="41204"/>
                  </a:lnTo>
                  <a:lnTo>
                    <a:pt x="16308" y="41125"/>
                  </a:lnTo>
                  <a:lnTo>
                    <a:pt x="16202" y="41046"/>
                  </a:lnTo>
                  <a:lnTo>
                    <a:pt x="16097" y="40994"/>
                  </a:lnTo>
                  <a:lnTo>
                    <a:pt x="15992" y="40967"/>
                  </a:lnTo>
                  <a:lnTo>
                    <a:pt x="15860" y="4094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02"/>
            <p:cNvSpPr/>
            <p:nvPr/>
          </p:nvSpPr>
          <p:spPr>
            <a:xfrm>
              <a:off x="1586666" y="1602692"/>
              <a:ext cx="161118" cy="302206"/>
            </a:xfrm>
            <a:custGeom>
              <a:avLst/>
              <a:gdLst/>
              <a:ahLst/>
              <a:cxnLst/>
              <a:rect l="l" t="t" r="r" b="b"/>
              <a:pathLst>
                <a:path w="8695" h="16309" extrusionOk="0">
                  <a:moveTo>
                    <a:pt x="1449" y="1"/>
                  </a:moveTo>
                  <a:lnTo>
                    <a:pt x="1423" y="27"/>
                  </a:lnTo>
                  <a:lnTo>
                    <a:pt x="1397" y="27"/>
                  </a:lnTo>
                  <a:lnTo>
                    <a:pt x="1397" y="53"/>
                  </a:lnTo>
                  <a:lnTo>
                    <a:pt x="1423" y="80"/>
                  </a:lnTo>
                  <a:lnTo>
                    <a:pt x="1792" y="317"/>
                  </a:lnTo>
                  <a:lnTo>
                    <a:pt x="2213" y="580"/>
                  </a:lnTo>
                  <a:lnTo>
                    <a:pt x="3215" y="1107"/>
                  </a:lnTo>
                  <a:lnTo>
                    <a:pt x="4321" y="1634"/>
                  </a:lnTo>
                  <a:lnTo>
                    <a:pt x="5480" y="2135"/>
                  </a:lnTo>
                  <a:lnTo>
                    <a:pt x="6560" y="2583"/>
                  </a:lnTo>
                  <a:lnTo>
                    <a:pt x="7509" y="2951"/>
                  </a:lnTo>
                  <a:lnTo>
                    <a:pt x="8247" y="3241"/>
                  </a:lnTo>
                  <a:lnTo>
                    <a:pt x="8642" y="3373"/>
                  </a:lnTo>
                  <a:lnTo>
                    <a:pt x="8668" y="3347"/>
                  </a:lnTo>
                  <a:lnTo>
                    <a:pt x="8694" y="3347"/>
                  </a:lnTo>
                  <a:lnTo>
                    <a:pt x="8694" y="3320"/>
                  </a:lnTo>
                  <a:lnTo>
                    <a:pt x="8668" y="3294"/>
                  </a:lnTo>
                  <a:lnTo>
                    <a:pt x="7562" y="2714"/>
                  </a:lnTo>
                  <a:lnTo>
                    <a:pt x="6639" y="2240"/>
                  </a:lnTo>
                  <a:lnTo>
                    <a:pt x="5559" y="1687"/>
                  </a:lnTo>
                  <a:lnTo>
                    <a:pt x="4400" y="1160"/>
                  </a:lnTo>
                  <a:lnTo>
                    <a:pt x="3294" y="659"/>
                  </a:lnTo>
                  <a:lnTo>
                    <a:pt x="2266" y="264"/>
                  </a:lnTo>
                  <a:lnTo>
                    <a:pt x="1845" y="106"/>
                  </a:lnTo>
                  <a:lnTo>
                    <a:pt x="1449" y="1"/>
                  </a:lnTo>
                  <a:close/>
                  <a:moveTo>
                    <a:pt x="5849" y="3030"/>
                  </a:moveTo>
                  <a:lnTo>
                    <a:pt x="5823" y="3057"/>
                  </a:lnTo>
                  <a:lnTo>
                    <a:pt x="5401" y="3873"/>
                  </a:lnTo>
                  <a:lnTo>
                    <a:pt x="5006" y="4717"/>
                  </a:lnTo>
                  <a:lnTo>
                    <a:pt x="4242" y="6403"/>
                  </a:lnTo>
                  <a:lnTo>
                    <a:pt x="2767" y="9669"/>
                  </a:lnTo>
                  <a:lnTo>
                    <a:pt x="2029" y="11303"/>
                  </a:lnTo>
                  <a:lnTo>
                    <a:pt x="1291" y="12936"/>
                  </a:lnTo>
                  <a:lnTo>
                    <a:pt x="949" y="13753"/>
                  </a:lnTo>
                  <a:lnTo>
                    <a:pt x="633" y="14596"/>
                  </a:lnTo>
                  <a:lnTo>
                    <a:pt x="290" y="15413"/>
                  </a:lnTo>
                  <a:lnTo>
                    <a:pt x="132" y="15834"/>
                  </a:lnTo>
                  <a:lnTo>
                    <a:pt x="0" y="16256"/>
                  </a:lnTo>
                  <a:lnTo>
                    <a:pt x="0" y="16282"/>
                  </a:lnTo>
                  <a:lnTo>
                    <a:pt x="27" y="16308"/>
                  </a:lnTo>
                  <a:lnTo>
                    <a:pt x="53" y="16308"/>
                  </a:lnTo>
                  <a:lnTo>
                    <a:pt x="290" y="15913"/>
                  </a:lnTo>
                  <a:lnTo>
                    <a:pt x="501" y="15492"/>
                  </a:lnTo>
                  <a:lnTo>
                    <a:pt x="896" y="14649"/>
                  </a:lnTo>
                  <a:lnTo>
                    <a:pt x="1291" y="13832"/>
                  </a:lnTo>
                  <a:lnTo>
                    <a:pt x="1687" y="13015"/>
                  </a:lnTo>
                  <a:lnTo>
                    <a:pt x="2398" y="11408"/>
                  </a:lnTo>
                  <a:lnTo>
                    <a:pt x="3109" y="9775"/>
                  </a:lnTo>
                  <a:lnTo>
                    <a:pt x="4505" y="6508"/>
                  </a:lnTo>
                  <a:lnTo>
                    <a:pt x="5217" y="4822"/>
                  </a:lnTo>
                  <a:lnTo>
                    <a:pt x="5586" y="3979"/>
                  </a:lnTo>
                  <a:lnTo>
                    <a:pt x="5902" y="3109"/>
                  </a:lnTo>
                  <a:lnTo>
                    <a:pt x="5902" y="3057"/>
                  </a:lnTo>
                  <a:lnTo>
                    <a:pt x="5875" y="3057"/>
                  </a:lnTo>
                  <a:lnTo>
                    <a:pt x="5849" y="303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02"/>
            <p:cNvSpPr/>
            <p:nvPr/>
          </p:nvSpPr>
          <p:spPr>
            <a:xfrm>
              <a:off x="1674537" y="960729"/>
              <a:ext cx="163064" cy="243614"/>
            </a:xfrm>
            <a:custGeom>
              <a:avLst/>
              <a:gdLst/>
              <a:ahLst/>
              <a:cxnLst/>
              <a:rect l="l" t="t" r="r" b="b"/>
              <a:pathLst>
                <a:path w="8800" h="13147" extrusionOk="0">
                  <a:moveTo>
                    <a:pt x="211" y="1"/>
                  </a:moveTo>
                  <a:lnTo>
                    <a:pt x="159" y="53"/>
                  </a:lnTo>
                  <a:lnTo>
                    <a:pt x="159" y="80"/>
                  </a:lnTo>
                  <a:lnTo>
                    <a:pt x="185" y="1134"/>
                  </a:lnTo>
                  <a:lnTo>
                    <a:pt x="211" y="2187"/>
                  </a:lnTo>
                  <a:lnTo>
                    <a:pt x="185" y="3241"/>
                  </a:lnTo>
                  <a:lnTo>
                    <a:pt x="159" y="4269"/>
                  </a:lnTo>
                  <a:lnTo>
                    <a:pt x="80" y="5823"/>
                  </a:lnTo>
                  <a:lnTo>
                    <a:pt x="27" y="7114"/>
                  </a:lnTo>
                  <a:lnTo>
                    <a:pt x="1" y="8010"/>
                  </a:lnTo>
                  <a:lnTo>
                    <a:pt x="1" y="8299"/>
                  </a:lnTo>
                  <a:lnTo>
                    <a:pt x="27" y="8431"/>
                  </a:lnTo>
                  <a:lnTo>
                    <a:pt x="317" y="8879"/>
                  </a:lnTo>
                  <a:lnTo>
                    <a:pt x="686" y="9327"/>
                  </a:lnTo>
                  <a:lnTo>
                    <a:pt x="1054" y="9801"/>
                  </a:lnTo>
                  <a:lnTo>
                    <a:pt x="1476" y="10249"/>
                  </a:lnTo>
                  <a:lnTo>
                    <a:pt x="1924" y="10671"/>
                  </a:lnTo>
                  <a:lnTo>
                    <a:pt x="2398" y="11092"/>
                  </a:lnTo>
                  <a:lnTo>
                    <a:pt x="2872" y="11487"/>
                  </a:lnTo>
                  <a:lnTo>
                    <a:pt x="3373" y="11856"/>
                  </a:lnTo>
                  <a:lnTo>
                    <a:pt x="3873" y="12199"/>
                  </a:lnTo>
                  <a:lnTo>
                    <a:pt x="4374" y="12488"/>
                  </a:lnTo>
                  <a:lnTo>
                    <a:pt x="4874" y="12752"/>
                  </a:lnTo>
                  <a:lnTo>
                    <a:pt x="5375" y="12936"/>
                  </a:lnTo>
                  <a:lnTo>
                    <a:pt x="5849" y="13068"/>
                  </a:lnTo>
                  <a:lnTo>
                    <a:pt x="6297" y="13147"/>
                  </a:lnTo>
                  <a:lnTo>
                    <a:pt x="6719" y="13147"/>
                  </a:lnTo>
                  <a:lnTo>
                    <a:pt x="6903" y="13121"/>
                  </a:lnTo>
                  <a:lnTo>
                    <a:pt x="7087" y="13068"/>
                  </a:lnTo>
                  <a:lnTo>
                    <a:pt x="7272" y="13015"/>
                  </a:lnTo>
                  <a:lnTo>
                    <a:pt x="7430" y="12936"/>
                  </a:lnTo>
                  <a:lnTo>
                    <a:pt x="7562" y="12831"/>
                  </a:lnTo>
                  <a:lnTo>
                    <a:pt x="7693" y="12725"/>
                  </a:lnTo>
                  <a:lnTo>
                    <a:pt x="7825" y="12594"/>
                  </a:lnTo>
                  <a:lnTo>
                    <a:pt x="7930" y="12436"/>
                  </a:lnTo>
                  <a:lnTo>
                    <a:pt x="8141" y="12120"/>
                  </a:lnTo>
                  <a:lnTo>
                    <a:pt x="8273" y="11751"/>
                  </a:lnTo>
                  <a:lnTo>
                    <a:pt x="8405" y="11356"/>
                  </a:lnTo>
                  <a:lnTo>
                    <a:pt x="8484" y="10934"/>
                  </a:lnTo>
                  <a:lnTo>
                    <a:pt x="8536" y="10486"/>
                  </a:lnTo>
                  <a:lnTo>
                    <a:pt x="8563" y="10038"/>
                  </a:lnTo>
                  <a:lnTo>
                    <a:pt x="8563" y="9617"/>
                  </a:lnTo>
                  <a:lnTo>
                    <a:pt x="8563" y="9195"/>
                  </a:lnTo>
                  <a:lnTo>
                    <a:pt x="8536" y="8774"/>
                  </a:lnTo>
                  <a:lnTo>
                    <a:pt x="8457" y="8089"/>
                  </a:lnTo>
                  <a:lnTo>
                    <a:pt x="8378" y="7562"/>
                  </a:lnTo>
                  <a:lnTo>
                    <a:pt x="8378" y="7483"/>
                  </a:lnTo>
                  <a:lnTo>
                    <a:pt x="8299" y="7219"/>
                  </a:lnTo>
                  <a:lnTo>
                    <a:pt x="8273" y="6930"/>
                  </a:lnTo>
                  <a:lnTo>
                    <a:pt x="8273" y="6271"/>
                  </a:lnTo>
                  <a:lnTo>
                    <a:pt x="8273" y="5612"/>
                  </a:lnTo>
                  <a:lnTo>
                    <a:pt x="8326" y="4954"/>
                  </a:lnTo>
                  <a:lnTo>
                    <a:pt x="8378" y="4295"/>
                  </a:lnTo>
                  <a:lnTo>
                    <a:pt x="8457" y="3636"/>
                  </a:lnTo>
                  <a:lnTo>
                    <a:pt x="8536" y="2978"/>
                  </a:lnTo>
                  <a:lnTo>
                    <a:pt x="8668" y="2319"/>
                  </a:lnTo>
                  <a:lnTo>
                    <a:pt x="8800" y="1687"/>
                  </a:lnTo>
                  <a:lnTo>
                    <a:pt x="2899" y="580"/>
                  </a:lnTo>
                  <a:lnTo>
                    <a:pt x="1133" y="264"/>
                  </a:lnTo>
                  <a:lnTo>
                    <a:pt x="975" y="185"/>
                  </a:lnTo>
                  <a:lnTo>
                    <a:pt x="633" y="80"/>
                  </a:lnTo>
                  <a:lnTo>
                    <a:pt x="475" y="27"/>
                  </a:lnTo>
                  <a:lnTo>
                    <a:pt x="317"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02"/>
            <p:cNvSpPr/>
            <p:nvPr/>
          </p:nvSpPr>
          <p:spPr>
            <a:xfrm>
              <a:off x="1685766" y="971476"/>
              <a:ext cx="151353" cy="130840"/>
            </a:xfrm>
            <a:custGeom>
              <a:avLst/>
              <a:gdLst/>
              <a:ahLst/>
              <a:cxnLst/>
              <a:rect l="l" t="t" r="r" b="b"/>
              <a:pathLst>
                <a:path w="8168" h="7061" extrusionOk="0">
                  <a:moveTo>
                    <a:pt x="2266" y="0"/>
                  </a:moveTo>
                  <a:lnTo>
                    <a:pt x="1" y="53"/>
                  </a:lnTo>
                  <a:lnTo>
                    <a:pt x="53" y="343"/>
                  </a:lnTo>
                  <a:lnTo>
                    <a:pt x="132" y="712"/>
                  </a:lnTo>
                  <a:lnTo>
                    <a:pt x="264" y="1160"/>
                  </a:lnTo>
                  <a:lnTo>
                    <a:pt x="448" y="1713"/>
                  </a:lnTo>
                  <a:lnTo>
                    <a:pt x="659" y="2319"/>
                  </a:lnTo>
                  <a:lnTo>
                    <a:pt x="949" y="2977"/>
                  </a:lnTo>
                  <a:lnTo>
                    <a:pt x="1291" y="3636"/>
                  </a:lnTo>
                  <a:lnTo>
                    <a:pt x="1476" y="3978"/>
                  </a:lnTo>
                  <a:lnTo>
                    <a:pt x="1687" y="4295"/>
                  </a:lnTo>
                  <a:lnTo>
                    <a:pt x="1924" y="4637"/>
                  </a:lnTo>
                  <a:lnTo>
                    <a:pt x="2187" y="4953"/>
                  </a:lnTo>
                  <a:lnTo>
                    <a:pt x="2451" y="5243"/>
                  </a:lnTo>
                  <a:lnTo>
                    <a:pt x="2740" y="5533"/>
                  </a:lnTo>
                  <a:lnTo>
                    <a:pt x="3057" y="5823"/>
                  </a:lnTo>
                  <a:lnTo>
                    <a:pt x="3373" y="6060"/>
                  </a:lnTo>
                  <a:lnTo>
                    <a:pt x="3742" y="6297"/>
                  </a:lnTo>
                  <a:lnTo>
                    <a:pt x="4110" y="6508"/>
                  </a:lnTo>
                  <a:lnTo>
                    <a:pt x="4506" y="6692"/>
                  </a:lnTo>
                  <a:lnTo>
                    <a:pt x="4927" y="6824"/>
                  </a:lnTo>
                  <a:lnTo>
                    <a:pt x="5375" y="6955"/>
                  </a:lnTo>
                  <a:lnTo>
                    <a:pt x="5849" y="7034"/>
                  </a:lnTo>
                  <a:lnTo>
                    <a:pt x="6350" y="7061"/>
                  </a:lnTo>
                  <a:lnTo>
                    <a:pt x="6877" y="7061"/>
                  </a:lnTo>
                  <a:lnTo>
                    <a:pt x="7324" y="7034"/>
                  </a:lnTo>
                  <a:lnTo>
                    <a:pt x="7746" y="6982"/>
                  </a:lnTo>
                  <a:lnTo>
                    <a:pt x="7746" y="6876"/>
                  </a:lnTo>
                  <a:lnTo>
                    <a:pt x="7693" y="6613"/>
                  </a:lnTo>
                  <a:lnTo>
                    <a:pt x="7641" y="6350"/>
                  </a:lnTo>
                  <a:lnTo>
                    <a:pt x="7641" y="5691"/>
                  </a:lnTo>
                  <a:lnTo>
                    <a:pt x="7641" y="5032"/>
                  </a:lnTo>
                  <a:lnTo>
                    <a:pt x="7693" y="4374"/>
                  </a:lnTo>
                  <a:lnTo>
                    <a:pt x="7746" y="3715"/>
                  </a:lnTo>
                  <a:lnTo>
                    <a:pt x="7825" y="3056"/>
                  </a:lnTo>
                  <a:lnTo>
                    <a:pt x="7904" y="2398"/>
                  </a:lnTo>
                  <a:lnTo>
                    <a:pt x="8036" y="1739"/>
                  </a:lnTo>
                  <a:lnTo>
                    <a:pt x="8168" y="1107"/>
                  </a:lnTo>
                  <a:lnTo>
                    <a:pt x="22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02"/>
            <p:cNvSpPr/>
            <p:nvPr/>
          </p:nvSpPr>
          <p:spPr>
            <a:xfrm>
              <a:off x="1859080" y="684423"/>
              <a:ext cx="55182" cy="181613"/>
            </a:xfrm>
            <a:custGeom>
              <a:avLst/>
              <a:gdLst/>
              <a:ahLst/>
              <a:cxnLst/>
              <a:rect l="l" t="t" r="r" b="b"/>
              <a:pathLst>
                <a:path w="2978" h="9801" extrusionOk="0">
                  <a:moveTo>
                    <a:pt x="0" y="0"/>
                  </a:moveTo>
                  <a:lnTo>
                    <a:pt x="290" y="1555"/>
                  </a:lnTo>
                  <a:lnTo>
                    <a:pt x="949" y="4953"/>
                  </a:lnTo>
                  <a:lnTo>
                    <a:pt x="1344" y="6771"/>
                  </a:lnTo>
                  <a:lnTo>
                    <a:pt x="1686" y="8325"/>
                  </a:lnTo>
                  <a:lnTo>
                    <a:pt x="1950" y="9432"/>
                  </a:lnTo>
                  <a:lnTo>
                    <a:pt x="2055" y="9722"/>
                  </a:lnTo>
                  <a:lnTo>
                    <a:pt x="2081" y="9801"/>
                  </a:lnTo>
                  <a:lnTo>
                    <a:pt x="2108" y="9801"/>
                  </a:lnTo>
                  <a:lnTo>
                    <a:pt x="2160" y="9748"/>
                  </a:lnTo>
                  <a:lnTo>
                    <a:pt x="2239" y="9643"/>
                  </a:lnTo>
                  <a:lnTo>
                    <a:pt x="2371" y="9247"/>
                  </a:lnTo>
                  <a:lnTo>
                    <a:pt x="2556" y="8668"/>
                  </a:lnTo>
                  <a:lnTo>
                    <a:pt x="2714" y="7957"/>
                  </a:lnTo>
                  <a:lnTo>
                    <a:pt x="2845" y="7087"/>
                  </a:lnTo>
                  <a:lnTo>
                    <a:pt x="2898" y="6613"/>
                  </a:lnTo>
                  <a:lnTo>
                    <a:pt x="2951" y="6139"/>
                  </a:lnTo>
                  <a:lnTo>
                    <a:pt x="2951" y="5638"/>
                  </a:lnTo>
                  <a:lnTo>
                    <a:pt x="2977" y="5111"/>
                  </a:lnTo>
                  <a:lnTo>
                    <a:pt x="2951" y="4611"/>
                  </a:lnTo>
                  <a:lnTo>
                    <a:pt x="2898" y="4084"/>
                  </a:lnTo>
                  <a:lnTo>
                    <a:pt x="2819" y="3583"/>
                  </a:lnTo>
                  <a:lnTo>
                    <a:pt x="2687" y="3109"/>
                  </a:lnTo>
                  <a:lnTo>
                    <a:pt x="2529" y="2688"/>
                  </a:lnTo>
                  <a:lnTo>
                    <a:pt x="2318" y="2266"/>
                  </a:lnTo>
                  <a:lnTo>
                    <a:pt x="2108" y="1897"/>
                  </a:lnTo>
                  <a:lnTo>
                    <a:pt x="1844" y="1555"/>
                  </a:lnTo>
                  <a:lnTo>
                    <a:pt x="1607" y="1265"/>
                  </a:lnTo>
                  <a:lnTo>
                    <a:pt x="1344" y="1001"/>
                  </a:lnTo>
                  <a:lnTo>
                    <a:pt x="1080" y="764"/>
                  </a:lnTo>
                  <a:lnTo>
                    <a:pt x="843" y="554"/>
                  </a:lnTo>
                  <a:lnTo>
                    <a:pt x="395" y="237"/>
                  </a:lnTo>
                  <a:lnTo>
                    <a:pt x="105" y="53"/>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02"/>
            <p:cNvSpPr/>
            <p:nvPr/>
          </p:nvSpPr>
          <p:spPr>
            <a:xfrm>
              <a:off x="1643295" y="678067"/>
              <a:ext cx="275356" cy="383738"/>
            </a:xfrm>
            <a:custGeom>
              <a:avLst/>
              <a:gdLst/>
              <a:ahLst/>
              <a:cxnLst/>
              <a:rect l="l" t="t" r="r" b="b"/>
              <a:pathLst>
                <a:path w="14860" h="20709" extrusionOk="0">
                  <a:moveTo>
                    <a:pt x="7298" y="1"/>
                  </a:moveTo>
                  <a:lnTo>
                    <a:pt x="6877" y="27"/>
                  </a:lnTo>
                  <a:lnTo>
                    <a:pt x="6455" y="80"/>
                  </a:lnTo>
                  <a:lnTo>
                    <a:pt x="6034" y="133"/>
                  </a:lnTo>
                  <a:lnTo>
                    <a:pt x="5612" y="238"/>
                  </a:lnTo>
                  <a:lnTo>
                    <a:pt x="5217" y="343"/>
                  </a:lnTo>
                  <a:lnTo>
                    <a:pt x="4795" y="475"/>
                  </a:lnTo>
                  <a:lnTo>
                    <a:pt x="4400" y="633"/>
                  </a:lnTo>
                  <a:lnTo>
                    <a:pt x="4005" y="791"/>
                  </a:lnTo>
                  <a:lnTo>
                    <a:pt x="3636" y="976"/>
                  </a:lnTo>
                  <a:lnTo>
                    <a:pt x="3267" y="1186"/>
                  </a:lnTo>
                  <a:lnTo>
                    <a:pt x="2925" y="1423"/>
                  </a:lnTo>
                  <a:lnTo>
                    <a:pt x="2582" y="1687"/>
                  </a:lnTo>
                  <a:lnTo>
                    <a:pt x="2240" y="1950"/>
                  </a:lnTo>
                  <a:lnTo>
                    <a:pt x="1924" y="2214"/>
                  </a:lnTo>
                  <a:lnTo>
                    <a:pt x="1634" y="2530"/>
                  </a:lnTo>
                  <a:lnTo>
                    <a:pt x="1370" y="2846"/>
                  </a:lnTo>
                  <a:lnTo>
                    <a:pt x="1107" y="3189"/>
                  </a:lnTo>
                  <a:lnTo>
                    <a:pt x="896" y="3531"/>
                  </a:lnTo>
                  <a:lnTo>
                    <a:pt x="685" y="3900"/>
                  </a:lnTo>
                  <a:lnTo>
                    <a:pt x="501" y="4295"/>
                  </a:lnTo>
                  <a:lnTo>
                    <a:pt x="343" y="4690"/>
                  </a:lnTo>
                  <a:lnTo>
                    <a:pt x="211" y="5112"/>
                  </a:lnTo>
                  <a:lnTo>
                    <a:pt x="132" y="5402"/>
                  </a:lnTo>
                  <a:lnTo>
                    <a:pt x="80" y="5744"/>
                  </a:lnTo>
                  <a:lnTo>
                    <a:pt x="53" y="6113"/>
                  </a:lnTo>
                  <a:lnTo>
                    <a:pt x="27" y="6482"/>
                  </a:lnTo>
                  <a:lnTo>
                    <a:pt x="0" y="7325"/>
                  </a:lnTo>
                  <a:lnTo>
                    <a:pt x="53" y="8247"/>
                  </a:lnTo>
                  <a:lnTo>
                    <a:pt x="132" y="9222"/>
                  </a:lnTo>
                  <a:lnTo>
                    <a:pt x="264" y="10249"/>
                  </a:lnTo>
                  <a:lnTo>
                    <a:pt x="448" y="11303"/>
                  </a:lnTo>
                  <a:lnTo>
                    <a:pt x="685" y="12357"/>
                  </a:lnTo>
                  <a:lnTo>
                    <a:pt x="923" y="13384"/>
                  </a:lnTo>
                  <a:lnTo>
                    <a:pt x="1212" y="14385"/>
                  </a:lnTo>
                  <a:lnTo>
                    <a:pt x="1529" y="15334"/>
                  </a:lnTo>
                  <a:lnTo>
                    <a:pt x="1871" y="16229"/>
                  </a:lnTo>
                  <a:lnTo>
                    <a:pt x="2240" y="17020"/>
                  </a:lnTo>
                  <a:lnTo>
                    <a:pt x="2424" y="17389"/>
                  </a:lnTo>
                  <a:lnTo>
                    <a:pt x="2609" y="17731"/>
                  </a:lnTo>
                  <a:lnTo>
                    <a:pt x="2819" y="18021"/>
                  </a:lnTo>
                  <a:lnTo>
                    <a:pt x="3004" y="18284"/>
                  </a:lnTo>
                  <a:lnTo>
                    <a:pt x="3215" y="18522"/>
                  </a:lnTo>
                  <a:lnTo>
                    <a:pt x="3425" y="18732"/>
                  </a:lnTo>
                  <a:lnTo>
                    <a:pt x="3715" y="18969"/>
                  </a:lnTo>
                  <a:lnTo>
                    <a:pt x="4031" y="19207"/>
                  </a:lnTo>
                  <a:lnTo>
                    <a:pt x="4374" y="19417"/>
                  </a:lnTo>
                  <a:lnTo>
                    <a:pt x="4690" y="19628"/>
                  </a:lnTo>
                  <a:lnTo>
                    <a:pt x="5032" y="19812"/>
                  </a:lnTo>
                  <a:lnTo>
                    <a:pt x="5375" y="19971"/>
                  </a:lnTo>
                  <a:lnTo>
                    <a:pt x="5744" y="20129"/>
                  </a:lnTo>
                  <a:lnTo>
                    <a:pt x="6113" y="20260"/>
                  </a:lnTo>
                  <a:lnTo>
                    <a:pt x="6455" y="20392"/>
                  </a:lnTo>
                  <a:lnTo>
                    <a:pt x="6824" y="20471"/>
                  </a:lnTo>
                  <a:lnTo>
                    <a:pt x="7193" y="20576"/>
                  </a:lnTo>
                  <a:lnTo>
                    <a:pt x="7562" y="20629"/>
                  </a:lnTo>
                  <a:lnTo>
                    <a:pt x="7957" y="20682"/>
                  </a:lnTo>
                  <a:lnTo>
                    <a:pt x="8326" y="20708"/>
                  </a:lnTo>
                  <a:lnTo>
                    <a:pt x="9063" y="20708"/>
                  </a:lnTo>
                  <a:lnTo>
                    <a:pt x="9432" y="20682"/>
                  </a:lnTo>
                  <a:lnTo>
                    <a:pt x="9775" y="20629"/>
                  </a:lnTo>
                  <a:lnTo>
                    <a:pt x="10143" y="20550"/>
                  </a:lnTo>
                  <a:lnTo>
                    <a:pt x="10512" y="20471"/>
                  </a:lnTo>
                  <a:lnTo>
                    <a:pt x="10855" y="20366"/>
                  </a:lnTo>
                  <a:lnTo>
                    <a:pt x="11197" y="20234"/>
                  </a:lnTo>
                  <a:lnTo>
                    <a:pt x="11513" y="20076"/>
                  </a:lnTo>
                  <a:lnTo>
                    <a:pt x="11856" y="19918"/>
                  </a:lnTo>
                  <a:lnTo>
                    <a:pt x="12146" y="19733"/>
                  </a:lnTo>
                  <a:lnTo>
                    <a:pt x="12462" y="19523"/>
                  </a:lnTo>
                  <a:lnTo>
                    <a:pt x="12752" y="19286"/>
                  </a:lnTo>
                  <a:lnTo>
                    <a:pt x="13041" y="19022"/>
                  </a:lnTo>
                  <a:lnTo>
                    <a:pt x="13305" y="18732"/>
                  </a:lnTo>
                  <a:lnTo>
                    <a:pt x="13568" y="18442"/>
                  </a:lnTo>
                  <a:lnTo>
                    <a:pt x="13805" y="18126"/>
                  </a:lnTo>
                  <a:lnTo>
                    <a:pt x="14016" y="17784"/>
                  </a:lnTo>
                  <a:lnTo>
                    <a:pt x="14201" y="17415"/>
                  </a:lnTo>
                  <a:lnTo>
                    <a:pt x="14385" y="16994"/>
                  </a:lnTo>
                  <a:lnTo>
                    <a:pt x="14517" y="16546"/>
                  </a:lnTo>
                  <a:lnTo>
                    <a:pt x="14622" y="16071"/>
                  </a:lnTo>
                  <a:lnTo>
                    <a:pt x="14727" y="15545"/>
                  </a:lnTo>
                  <a:lnTo>
                    <a:pt x="14780" y="15018"/>
                  </a:lnTo>
                  <a:lnTo>
                    <a:pt x="14833" y="14438"/>
                  </a:lnTo>
                  <a:lnTo>
                    <a:pt x="14859" y="13858"/>
                  </a:lnTo>
                  <a:lnTo>
                    <a:pt x="14859" y="13226"/>
                  </a:lnTo>
                  <a:lnTo>
                    <a:pt x="14833" y="12620"/>
                  </a:lnTo>
                  <a:lnTo>
                    <a:pt x="14806" y="11962"/>
                  </a:lnTo>
                  <a:lnTo>
                    <a:pt x="14754" y="11329"/>
                  </a:lnTo>
                  <a:lnTo>
                    <a:pt x="14675" y="10671"/>
                  </a:lnTo>
                  <a:lnTo>
                    <a:pt x="14569" y="10012"/>
                  </a:lnTo>
                  <a:lnTo>
                    <a:pt x="14359" y="8695"/>
                  </a:lnTo>
                  <a:lnTo>
                    <a:pt x="14069" y="7404"/>
                  </a:lnTo>
                  <a:lnTo>
                    <a:pt x="13753" y="6139"/>
                  </a:lnTo>
                  <a:lnTo>
                    <a:pt x="13384" y="4980"/>
                  </a:lnTo>
                  <a:lnTo>
                    <a:pt x="13173" y="4427"/>
                  </a:lnTo>
                  <a:lnTo>
                    <a:pt x="12962" y="3900"/>
                  </a:lnTo>
                  <a:lnTo>
                    <a:pt x="12752" y="3399"/>
                  </a:lnTo>
                  <a:lnTo>
                    <a:pt x="12541" y="2951"/>
                  </a:lnTo>
                  <a:lnTo>
                    <a:pt x="12330" y="2530"/>
                  </a:lnTo>
                  <a:lnTo>
                    <a:pt x="12093" y="2161"/>
                  </a:lnTo>
                  <a:lnTo>
                    <a:pt x="11882" y="1819"/>
                  </a:lnTo>
                  <a:lnTo>
                    <a:pt x="11645" y="1529"/>
                  </a:lnTo>
                  <a:lnTo>
                    <a:pt x="11408" y="1292"/>
                  </a:lnTo>
                  <a:lnTo>
                    <a:pt x="11197" y="1107"/>
                  </a:lnTo>
                  <a:lnTo>
                    <a:pt x="10828" y="870"/>
                  </a:lnTo>
                  <a:lnTo>
                    <a:pt x="10486" y="686"/>
                  </a:lnTo>
                  <a:lnTo>
                    <a:pt x="10117" y="501"/>
                  </a:lnTo>
                  <a:lnTo>
                    <a:pt x="9722" y="370"/>
                  </a:lnTo>
                  <a:lnTo>
                    <a:pt x="9327" y="238"/>
                  </a:lnTo>
                  <a:lnTo>
                    <a:pt x="8932" y="159"/>
                  </a:lnTo>
                  <a:lnTo>
                    <a:pt x="8536" y="80"/>
                  </a:lnTo>
                  <a:lnTo>
                    <a:pt x="8115" y="27"/>
                  </a:lnTo>
                  <a:lnTo>
                    <a:pt x="7693"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02"/>
            <p:cNvSpPr/>
            <p:nvPr/>
          </p:nvSpPr>
          <p:spPr>
            <a:xfrm>
              <a:off x="1798542" y="867484"/>
              <a:ext cx="9284" cy="30778"/>
            </a:xfrm>
            <a:custGeom>
              <a:avLst/>
              <a:gdLst/>
              <a:ahLst/>
              <a:cxnLst/>
              <a:rect l="l" t="t" r="r" b="b"/>
              <a:pathLst>
                <a:path w="501" h="1661" extrusionOk="0">
                  <a:moveTo>
                    <a:pt x="316" y="1"/>
                  </a:moveTo>
                  <a:lnTo>
                    <a:pt x="290" y="53"/>
                  </a:lnTo>
                  <a:lnTo>
                    <a:pt x="369" y="501"/>
                  </a:lnTo>
                  <a:lnTo>
                    <a:pt x="395" y="712"/>
                  </a:lnTo>
                  <a:lnTo>
                    <a:pt x="395" y="949"/>
                  </a:lnTo>
                  <a:lnTo>
                    <a:pt x="343" y="1160"/>
                  </a:lnTo>
                  <a:lnTo>
                    <a:pt x="290" y="1344"/>
                  </a:lnTo>
                  <a:lnTo>
                    <a:pt x="158" y="1502"/>
                  </a:lnTo>
                  <a:lnTo>
                    <a:pt x="0" y="1634"/>
                  </a:lnTo>
                  <a:lnTo>
                    <a:pt x="0" y="1661"/>
                  </a:lnTo>
                  <a:lnTo>
                    <a:pt x="132" y="1608"/>
                  </a:lnTo>
                  <a:lnTo>
                    <a:pt x="211" y="1529"/>
                  </a:lnTo>
                  <a:lnTo>
                    <a:pt x="290" y="1476"/>
                  </a:lnTo>
                  <a:lnTo>
                    <a:pt x="369" y="1371"/>
                  </a:lnTo>
                  <a:lnTo>
                    <a:pt x="448" y="1160"/>
                  </a:lnTo>
                  <a:lnTo>
                    <a:pt x="501" y="949"/>
                  </a:lnTo>
                  <a:lnTo>
                    <a:pt x="501" y="686"/>
                  </a:lnTo>
                  <a:lnTo>
                    <a:pt x="474" y="449"/>
                  </a:lnTo>
                  <a:lnTo>
                    <a:pt x="422" y="212"/>
                  </a:lnTo>
                  <a:lnTo>
                    <a:pt x="3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02"/>
            <p:cNvSpPr/>
            <p:nvPr/>
          </p:nvSpPr>
          <p:spPr>
            <a:xfrm>
              <a:off x="1781939" y="858219"/>
              <a:ext cx="24923" cy="35652"/>
            </a:xfrm>
            <a:custGeom>
              <a:avLst/>
              <a:gdLst/>
              <a:ahLst/>
              <a:cxnLst/>
              <a:rect l="l" t="t" r="r" b="b"/>
              <a:pathLst>
                <a:path w="1345" h="1924" extrusionOk="0">
                  <a:moveTo>
                    <a:pt x="580" y="0"/>
                  </a:moveTo>
                  <a:lnTo>
                    <a:pt x="422" y="53"/>
                  </a:lnTo>
                  <a:lnTo>
                    <a:pt x="290" y="132"/>
                  </a:lnTo>
                  <a:lnTo>
                    <a:pt x="159" y="237"/>
                  </a:lnTo>
                  <a:lnTo>
                    <a:pt x="80" y="369"/>
                  </a:lnTo>
                  <a:lnTo>
                    <a:pt x="27" y="527"/>
                  </a:lnTo>
                  <a:lnTo>
                    <a:pt x="1" y="685"/>
                  </a:lnTo>
                  <a:lnTo>
                    <a:pt x="1" y="870"/>
                  </a:lnTo>
                  <a:lnTo>
                    <a:pt x="1" y="1054"/>
                  </a:lnTo>
                  <a:lnTo>
                    <a:pt x="53" y="1238"/>
                  </a:lnTo>
                  <a:lnTo>
                    <a:pt x="106" y="1397"/>
                  </a:lnTo>
                  <a:lnTo>
                    <a:pt x="185" y="1555"/>
                  </a:lnTo>
                  <a:lnTo>
                    <a:pt x="290" y="1686"/>
                  </a:lnTo>
                  <a:lnTo>
                    <a:pt x="396" y="1792"/>
                  </a:lnTo>
                  <a:lnTo>
                    <a:pt x="527" y="1871"/>
                  </a:lnTo>
                  <a:lnTo>
                    <a:pt x="659" y="1923"/>
                  </a:lnTo>
                  <a:lnTo>
                    <a:pt x="817" y="1923"/>
                  </a:lnTo>
                  <a:lnTo>
                    <a:pt x="975" y="1871"/>
                  </a:lnTo>
                  <a:lnTo>
                    <a:pt x="1107" y="1792"/>
                  </a:lnTo>
                  <a:lnTo>
                    <a:pt x="1212" y="1686"/>
                  </a:lnTo>
                  <a:lnTo>
                    <a:pt x="1265" y="1555"/>
                  </a:lnTo>
                  <a:lnTo>
                    <a:pt x="1318" y="1397"/>
                  </a:lnTo>
                  <a:lnTo>
                    <a:pt x="1344" y="1238"/>
                  </a:lnTo>
                  <a:lnTo>
                    <a:pt x="1344" y="1054"/>
                  </a:lnTo>
                  <a:lnTo>
                    <a:pt x="1344" y="870"/>
                  </a:lnTo>
                  <a:lnTo>
                    <a:pt x="1291" y="685"/>
                  </a:lnTo>
                  <a:lnTo>
                    <a:pt x="1239" y="527"/>
                  </a:lnTo>
                  <a:lnTo>
                    <a:pt x="1160" y="369"/>
                  </a:lnTo>
                  <a:lnTo>
                    <a:pt x="1081" y="237"/>
                  </a:lnTo>
                  <a:lnTo>
                    <a:pt x="975" y="132"/>
                  </a:lnTo>
                  <a:lnTo>
                    <a:pt x="844" y="53"/>
                  </a:lnTo>
                  <a:lnTo>
                    <a:pt x="71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02"/>
            <p:cNvSpPr/>
            <p:nvPr/>
          </p:nvSpPr>
          <p:spPr>
            <a:xfrm>
              <a:off x="1865899" y="857237"/>
              <a:ext cx="16621" cy="26868"/>
            </a:xfrm>
            <a:custGeom>
              <a:avLst/>
              <a:gdLst/>
              <a:ahLst/>
              <a:cxnLst/>
              <a:rect l="l" t="t" r="r" b="b"/>
              <a:pathLst>
                <a:path w="897" h="1450" extrusionOk="0">
                  <a:moveTo>
                    <a:pt x="1" y="1"/>
                  </a:moveTo>
                  <a:lnTo>
                    <a:pt x="1" y="238"/>
                  </a:lnTo>
                  <a:lnTo>
                    <a:pt x="27" y="501"/>
                  </a:lnTo>
                  <a:lnTo>
                    <a:pt x="106" y="738"/>
                  </a:lnTo>
                  <a:lnTo>
                    <a:pt x="185" y="949"/>
                  </a:lnTo>
                  <a:lnTo>
                    <a:pt x="317" y="1160"/>
                  </a:lnTo>
                  <a:lnTo>
                    <a:pt x="475" y="1318"/>
                  </a:lnTo>
                  <a:lnTo>
                    <a:pt x="554" y="1370"/>
                  </a:lnTo>
                  <a:lnTo>
                    <a:pt x="660" y="1423"/>
                  </a:lnTo>
                  <a:lnTo>
                    <a:pt x="765" y="1450"/>
                  </a:lnTo>
                  <a:lnTo>
                    <a:pt x="897" y="1450"/>
                  </a:lnTo>
                  <a:lnTo>
                    <a:pt x="897" y="1423"/>
                  </a:lnTo>
                  <a:lnTo>
                    <a:pt x="686" y="1344"/>
                  </a:lnTo>
                  <a:lnTo>
                    <a:pt x="528" y="1239"/>
                  </a:lnTo>
                  <a:lnTo>
                    <a:pt x="396" y="1107"/>
                  </a:lnTo>
                  <a:lnTo>
                    <a:pt x="291" y="923"/>
                  </a:lnTo>
                  <a:lnTo>
                    <a:pt x="212" y="712"/>
                  </a:lnTo>
                  <a:lnTo>
                    <a:pt x="133" y="501"/>
                  </a:lnTo>
                  <a:lnTo>
                    <a:pt x="54" y="53"/>
                  </a:lnTo>
                  <a:lnTo>
                    <a:pt x="54" y="27"/>
                  </a:lnTo>
                  <a:lnTo>
                    <a:pt x="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02"/>
            <p:cNvSpPr/>
            <p:nvPr/>
          </p:nvSpPr>
          <p:spPr>
            <a:xfrm>
              <a:off x="1865899" y="844062"/>
              <a:ext cx="25405" cy="35170"/>
            </a:xfrm>
            <a:custGeom>
              <a:avLst/>
              <a:gdLst/>
              <a:ahLst/>
              <a:cxnLst/>
              <a:rect l="l" t="t" r="r" b="b"/>
              <a:pathLst>
                <a:path w="1371" h="1898" extrusionOk="0">
                  <a:moveTo>
                    <a:pt x="422" y="0"/>
                  </a:moveTo>
                  <a:lnTo>
                    <a:pt x="291" y="79"/>
                  </a:lnTo>
                  <a:lnTo>
                    <a:pt x="185" y="158"/>
                  </a:lnTo>
                  <a:lnTo>
                    <a:pt x="106" y="290"/>
                  </a:lnTo>
                  <a:lnTo>
                    <a:pt x="54" y="422"/>
                  </a:lnTo>
                  <a:lnTo>
                    <a:pt x="1" y="580"/>
                  </a:lnTo>
                  <a:lnTo>
                    <a:pt x="1" y="764"/>
                  </a:lnTo>
                  <a:lnTo>
                    <a:pt x="1" y="949"/>
                  </a:lnTo>
                  <a:lnTo>
                    <a:pt x="27" y="1107"/>
                  </a:lnTo>
                  <a:lnTo>
                    <a:pt x="80" y="1291"/>
                  </a:lnTo>
                  <a:lnTo>
                    <a:pt x="159" y="1449"/>
                  </a:lnTo>
                  <a:lnTo>
                    <a:pt x="238" y="1607"/>
                  </a:lnTo>
                  <a:lnTo>
                    <a:pt x="343" y="1713"/>
                  </a:lnTo>
                  <a:lnTo>
                    <a:pt x="449" y="1818"/>
                  </a:lnTo>
                  <a:lnTo>
                    <a:pt x="581" y="1871"/>
                  </a:lnTo>
                  <a:lnTo>
                    <a:pt x="739" y="1897"/>
                  </a:lnTo>
                  <a:lnTo>
                    <a:pt x="897" y="1897"/>
                  </a:lnTo>
                  <a:lnTo>
                    <a:pt x="1028" y="1818"/>
                  </a:lnTo>
                  <a:lnTo>
                    <a:pt x="1160" y="1739"/>
                  </a:lnTo>
                  <a:lnTo>
                    <a:pt x="1239" y="1607"/>
                  </a:lnTo>
                  <a:lnTo>
                    <a:pt x="1318" y="1476"/>
                  </a:lnTo>
                  <a:lnTo>
                    <a:pt x="1345" y="1291"/>
                  </a:lnTo>
                  <a:lnTo>
                    <a:pt x="1371" y="1133"/>
                  </a:lnTo>
                  <a:lnTo>
                    <a:pt x="1371" y="949"/>
                  </a:lnTo>
                  <a:lnTo>
                    <a:pt x="1345" y="764"/>
                  </a:lnTo>
                  <a:lnTo>
                    <a:pt x="1292" y="606"/>
                  </a:lnTo>
                  <a:lnTo>
                    <a:pt x="1213" y="448"/>
                  </a:lnTo>
                  <a:lnTo>
                    <a:pt x="1134" y="290"/>
                  </a:lnTo>
                  <a:lnTo>
                    <a:pt x="1028" y="185"/>
                  </a:lnTo>
                  <a:lnTo>
                    <a:pt x="897" y="79"/>
                  </a:lnTo>
                  <a:lnTo>
                    <a:pt x="739" y="27"/>
                  </a:lnTo>
                  <a:lnTo>
                    <a:pt x="60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02"/>
            <p:cNvSpPr/>
            <p:nvPr/>
          </p:nvSpPr>
          <p:spPr>
            <a:xfrm>
              <a:off x="1764372" y="816229"/>
              <a:ext cx="36615" cy="28814"/>
            </a:xfrm>
            <a:custGeom>
              <a:avLst/>
              <a:gdLst/>
              <a:ahLst/>
              <a:cxnLst/>
              <a:rect l="l" t="t" r="r" b="b"/>
              <a:pathLst>
                <a:path w="1976" h="1555" extrusionOk="0">
                  <a:moveTo>
                    <a:pt x="1159" y="1"/>
                  </a:moveTo>
                  <a:lnTo>
                    <a:pt x="1028" y="53"/>
                  </a:lnTo>
                  <a:lnTo>
                    <a:pt x="896" y="106"/>
                  </a:lnTo>
                  <a:lnTo>
                    <a:pt x="790" y="159"/>
                  </a:lnTo>
                  <a:lnTo>
                    <a:pt x="553" y="290"/>
                  </a:lnTo>
                  <a:lnTo>
                    <a:pt x="343" y="475"/>
                  </a:lnTo>
                  <a:lnTo>
                    <a:pt x="185" y="686"/>
                  </a:lnTo>
                  <a:lnTo>
                    <a:pt x="53" y="949"/>
                  </a:lnTo>
                  <a:lnTo>
                    <a:pt x="26" y="1028"/>
                  </a:lnTo>
                  <a:lnTo>
                    <a:pt x="0" y="1107"/>
                  </a:lnTo>
                  <a:lnTo>
                    <a:pt x="26" y="1186"/>
                  </a:lnTo>
                  <a:lnTo>
                    <a:pt x="53" y="1265"/>
                  </a:lnTo>
                  <a:lnTo>
                    <a:pt x="79" y="1344"/>
                  </a:lnTo>
                  <a:lnTo>
                    <a:pt x="132" y="1423"/>
                  </a:lnTo>
                  <a:lnTo>
                    <a:pt x="211" y="1476"/>
                  </a:lnTo>
                  <a:lnTo>
                    <a:pt x="290" y="1502"/>
                  </a:lnTo>
                  <a:lnTo>
                    <a:pt x="369" y="1529"/>
                  </a:lnTo>
                  <a:lnTo>
                    <a:pt x="448" y="1555"/>
                  </a:lnTo>
                  <a:lnTo>
                    <a:pt x="553" y="1529"/>
                  </a:lnTo>
                  <a:lnTo>
                    <a:pt x="632" y="1502"/>
                  </a:lnTo>
                  <a:lnTo>
                    <a:pt x="975" y="1318"/>
                  </a:lnTo>
                  <a:lnTo>
                    <a:pt x="1317" y="1133"/>
                  </a:lnTo>
                  <a:lnTo>
                    <a:pt x="1528" y="1028"/>
                  </a:lnTo>
                  <a:lnTo>
                    <a:pt x="1686" y="896"/>
                  </a:lnTo>
                  <a:lnTo>
                    <a:pt x="1844" y="738"/>
                  </a:lnTo>
                  <a:lnTo>
                    <a:pt x="1950" y="580"/>
                  </a:lnTo>
                  <a:lnTo>
                    <a:pt x="1976" y="448"/>
                  </a:lnTo>
                  <a:lnTo>
                    <a:pt x="1976" y="317"/>
                  </a:lnTo>
                  <a:lnTo>
                    <a:pt x="1897" y="185"/>
                  </a:lnTo>
                  <a:lnTo>
                    <a:pt x="1818" y="106"/>
                  </a:lnTo>
                  <a:lnTo>
                    <a:pt x="1686" y="53"/>
                  </a:lnTo>
                  <a:lnTo>
                    <a:pt x="15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02"/>
            <p:cNvSpPr/>
            <p:nvPr/>
          </p:nvSpPr>
          <p:spPr>
            <a:xfrm>
              <a:off x="1853206" y="803054"/>
              <a:ext cx="39080" cy="21013"/>
            </a:xfrm>
            <a:custGeom>
              <a:avLst/>
              <a:gdLst/>
              <a:ahLst/>
              <a:cxnLst/>
              <a:rect l="l" t="t" r="r" b="b"/>
              <a:pathLst>
                <a:path w="2109" h="1134" extrusionOk="0">
                  <a:moveTo>
                    <a:pt x="607" y="0"/>
                  </a:moveTo>
                  <a:lnTo>
                    <a:pt x="475" y="53"/>
                  </a:lnTo>
                  <a:lnTo>
                    <a:pt x="370" y="106"/>
                  </a:lnTo>
                  <a:lnTo>
                    <a:pt x="238" y="158"/>
                  </a:lnTo>
                  <a:lnTo>
                    <a:pt x="133" y="264"/>
                  </a:lnTo>
                  <a:lnTo>
                    <a:pt x="54" y="343"/>
                  </a:lnTo>
                  <a:lnTo>
                    <a:pt x="1" y="474"/>
                  </a:lnTo>
                  <a:lnTo>
                    <a:pt x="1" y="606"/>
                  </a:lnTo>
                  <a:lnTo>
                    <a:pt x="27" y="738"/>
                  </a:lnTo>
                  <a:lnTo>
                    <a:pt x="106" y="843"/>
                  </a:lnTo>
                  <a:lnTo>
                    <a:pt x="291" y="949"/>
                  </a:lnTo>
                  <a:lnTo>
                    <a:pt x="475" y="1028"/>
                  </a:lnTo>
                  <a:lnTo>
                    <a:pt x="686" y="1080"/>
                  </a:lnTo>
                  <a:lnTo>
                    <a:pt x="897" y="1080"/>
                  </a:lnTo>
                  <a:lnTo>
                    <a:pt x="1292" y="1107"/>
                  </a:lnTo>
                  <a:lnTo>
                    <a:pt x="1687" y="1133"/>
                  </a:lnTo>
                  <a:lnTo>
                    <a:pt x="1845" y="1107"/>
                  </a:lnTo>
                  <a:lnTo>
                    <a:pt x="1977" y="1028"/>
                  </a:lnTo>
                  <a:lnTo>
                    <a:pt x="2030" y="975"/>
                  </a:lnTo>
                  <a:lnTo>
                    <a:pt x="2082" y="896"/>
                  </a:lnTo>
                  <a:lnTo>
                    <a:pt x="2109" y="817"/>
                  </a:lnTo>
                  <a:lnTo>
                    <a:pt x="2109" y="738"/>
                  </a:lnTo>
                  <a:lnTo>
                    <a:pt x="2109" y="632"/>
                  </a:lnTo>
                  <a:lnTo>
                    <a:pt x="2082" y="553"/>
                  </a:lnTo>
                  <a:lnTo>
                    <a:pt x="2056" y="474"/>
                  </a:lnTo>
                  <a:lnTo>
                    <a:pt x="2003" y="422"/>
                  </a:lnTo>
                  <a:lnTo>
                    <a:pt x="1792" y="237"/>
                  </a:lnTo>
                  <a:lnTo>
                    <a:pt x="1555" y="106"/>
                  </a:lnTo>
                  <a:lnTo>
                    <a:pt x="1292" y="27"/>
                  </a:lnTo>
                  <a:lnTo>
                    <a:pt x="10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02"/>
            <p:cNvSpPr/>
            <p:nvPr/>
          </p:nvSpPr>
          <p:spPr>
            <a:xfrm>
              <a:off x="1802452" y="971958"/>
              <a:ext cx="22959" cy="8320"/>
            </a:xfrm>
            <a:custGeom>
              <a:avLst/>
              <a:gdLst/>
              <a:ahLst/>
              <a:cxnLst/>
              <a:rect l="l" t="t" r="r" b="b"/>
              <a:pathLst>
                <a:path w="1239" h="449" extrusionOk="0">
                  <a:moveTo>
                    <a:pt x="0" y="1"/>
                  </a:moveTo>
                  <a:lnTo>
                    <a:pt x="79" y="185"/>
                  </a:lnTo>
                  <a:lnTo>
                    <a:pt x="211" y="317"/>
                  </a:lnTo>
                  <a:lnTo>
                    <a:pt x="369" y="396"/>
                  </a:lnTo>
                  <a:lnTo>
                    <a:pt x="553" y="449"/>
                  </a:lnTo>
                  <a:lnTo>
                    <a:pt x="764" y="422"/>
                  </a:lnTo>
                  <a:lnTo>
                    <a:pt x="948" y="317"/>
                  </a:lnTo>
                  <a:lnTo>
                    <a:pt x="1107" y="185"/>
                  </a:lnTo>
                  <a:lnTo>
                    <a:pt x="1238" y="1"/>
                  </a:lnTo>
                  <a:lnTo>
                    <a:pt x="1212" y="1"/>
                  </a:lnTo>
                  <a:lnTo>
                    <a:pt x="1054" y="80"/>
                  </a:lnTo>
                  <a:lnTo>
                    <a:pt x="922" y="159"/>
                  </a:lnTo>
                  <a:lnTo>
                    <a:pt x="764" y="211"/>
                  </a:lnTo>
                  <a:lnTo>
                    <a:pt x="606" y="264"/>
                  </a:lnTo>
                  <a:lnTo>
                    <a:pt x="448" y="238"/>
                  </a:lnTo>
                  <a:lnTo>
                    <a:pt x="316" y="185"/>
                  </a:lnTo>
                  <a:lnTo>
                    <a:pt x="5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02"/>
            <p:cNvSpPr/>
            <p:nvPr/>
          </p:nvSpPr>
          <p:spPr>
            <a:xfrm>
              <a:off x="1809271" y="810855"/>
              <a:ext cx="63002" cy="138660"/>
            </a:xfrm>
            <a:custGeom>
              <a:avLst/>
              <a:gdLst/>
              <a:ahLst/>
              <a:cxnLst/>
              <a:rect l="l" t="t" r="r" b="b"/>
              <a:pathLst>
                <a:path w="3400" h="7483" extrusionOk="0">
                  <a:moveTo>
                    <a:pt x="1529" y="1"/>
                  </a:moveTo>
                  <a:lnTo>
                    <a:pt x="1503" y="27"/>
                  </a:lnTo>
                  <a:lnTo>
                    <a:pt x="1503" y="53"/>
                  </a:lnTo>
                  <a:lnTo>
                    <a:pt x="1634" y="765"/>
                  </a:lnTo>
                  <a:lnTo>
                    <a:pt x="1819" y="1476"/>
                  </a:lnTo>
                  <a:lnTo>
                    <a:pt x="2188" y="2872"/>
                  </a:lnTo>
                  <a:lnTo>
                    <a:pt x="2583" y="4242"/>
                  </a:lnTo>
                  <a:lnTo>
                    <a:pt x="2767" y="4954"/>
                  </a:lnTo>
                  <a:lnTo>
                    <a:pt x="2925" y="5665"/>
                  </a:lnTo>
                  <a:lnTo>
                    <a:pt x="2925" y="5665"/>
                  </a:lnTo>
                  <a:lnTo>
                    <a:pt x="2688" y="5586"/>
                  </a:lnTo>
                  <a:lnTo>
                    <a:pt x="2425" y="5560"/>
                  </a:lnTo>
                  <a:lnTo>
                    <a:pt x="2188" y="5533"/>
                  </a:lnTo>
                  <a:lnTo>
                    <a:pt x="1924" y="5533"/>
                  </a:lnTo>
                  <a:lnTo>
                    <a:pt x="1924" y="5586"/>
                  </a:lnTo>
                  <a:lnTo>
                    <a:pt x="1950" y="5744"/>
                  </a:lnTo>
                  <a:lnTo>
                    <a:pt x="2056" y="6218"/>
                  </a:lnTo>
                  <a:lnTo>
                    <a:pt x="2188" y="6719"/>
                  </a:lnTo>
                  <a:lnTo>
                    <a:pt x="2267" y="7035"/>
                  </a:lnTo>
                  <a:lnTo>
                    <a:pt x="1977" y="7114"/>
                  </a:lnTo>
                  <a:lnTo>
                    <a:pt x="1713" y="7140"/>
                  </a:lnTo>
                  <a:lnTo>
                    <a:pt x="1424" y="7140"/>
                  </a:lnTo>
                  <a:lnTo>
                    <a:pt x="1134" y="7114"/>
                  </a:lnTo>
                  <a:lnTo>
                    <a:pt x="870" y="7061"/>
                  </a:lnTo>
                  <a:lnTo>
                    <a:pt x="607" y="6982"/>
                  </a:lnTo>
                  <a:lnTo>
                    <a:pt x="343" y="6877"/>
                  </a:lnTo>
                  <a:lnTo>
                    <a:pt x="80" y="6745"/>
                  </a:lnTo>
                  <a:lnTo>
                    <a:pt x="27" y="6745"/>
                  </a:lnTo>
                  <a:lnTo>
                    <a:pt x="1" y="6771"/>
                  </a:lnTo>
                  <a:lnTo>
                    <a:pt x="1" y="6798"/>
                  </a:lnTo>
                  <a:lnTo>
                    <a:pt x="1" y="6824"/>
                  </a:lnTo>
                  <a:lnTo>
                    <a:pt x="159" y="6956"/>
                  </a:lnTo>
                  <a:lnTo>
                    <a:pt x="317" y="7088"/>
                  </a:lnTo>
                  <a:lnTo>
                    <a:pt x="501" y="7219"/>
                  </a:lnTo>
                  <a:lnTo>
                    <a:pt x="686" y="7298"/>
                  </a:lnTo>
                  <a:lnTo>
                    <a:pt x="870" y="7377"/>
                  </a:lnTo>
                  <a:lnTo>
                    <a:pt x="1081" y="7430"/>
                  </a:lnTo>
                  <a:lnTo>
                    <a:pt x="1292" y="7483"/>
                  </a:lnTo>
                  <a:lnTo>
                    <a:pt x="1871" y="7483"/>
                  </a:lnTo>
                  <a:lnTo>
                    <a:pt x="2214" y="7404"/>
                  </a:lnTo>
                  <a:lnTo>
                    <a:pt x="2346" y="7377"/>
                  </a:lnTo>
                  <a:lnTo>
                    <a:pt x="2477" y="7325"/>
                  </a:lnTo>
                  <a:lnTo>
                    <a:pt x="2530" y="7298"/>
                  </a:lnTo>
                  <a:lnTo>
                    <a:pt x="2556" y="7272"/>
                  </a:lnTo>
                  <a:lnTo>
                    <a:pt x="2583" y="7219"/>
                  </a:lnTo>
                  <a:lnTo>
                    <a:pt x="2583" y="7167"/>
                  </a:lnTo>
                  <a:lnTo>
                    <a:pt x="2583" y="7114"/>
                  </a:lnTo>
                  <a:lnTo>
                    <a:pt x="2583" y="7061"/>
                  </a:lnTo>
                  <a:lnTo>
                    <a:pt x="2451" y="6324"/>
                  </a:lnTo>
                  <a:lnTo>
                    <a:pt x="2346" y="5928"/>
                  </a:lnTo>
                  <a:lnTo>
                    <a:pt x="2609" y="5981"/>
                  </a:lnTo>
                  <a:lnTo>
                    <a:pt x="2978" y="6060"/>
                  </a:lnTo>
                  <a:lnTo>
                    <a:pt x="3136" y="6086"/>
                  </a:lnTo>
                  <a:lnTo>
                    <a:pt x="3294" y="6086"/>
                  </a:lnTo>
                  <a:lnTo>
                    <a:pt x="3373" y="6060"/>
                  </a:lnTo>
                  <a:lnTo>
                    <a:pt x="3399" y="6034"/>
                  </a:lnTo>
                  <a:lnTo>
                    <a:pt x="3399" y="5981"/>
                  </a:lnTo>
                  <a:lnTo>
                    <a:pt x="3241" y="5217"/>
                  </a:lnTo>
                  <a:lnTo>
                    <a:pt x="3057" y="4453"/>
                  </a:lnTo>
                  <a:lnTo>
                    <a:pt x="2872" y="3715"/>
                  </a:lnTo>
                  <a:lnTo>
                    <a:pt x="2662" y="2951"/>
                  </a:lnTo>
                  <a:lnTo>
                    <a:pt x="2425" y="2214"/>
                  </a:lnTo>
                  <a:lnTo>
                    <a:pt x="2161" y="1476"/>
                  </a:lnTo>
                  <a:lnTo>
                    <a:pt x="1898" y="765"/>
                  </a:lnTo>
                  <a:lnTo>
                    <a:pt x="1608" y="27"/>
                  </a:lnTo>
                  <a:lnTo>
                    <a:pt x="158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02"/>
            <p:cNvSpPr/>
            <p:nvPr/>
          </p:nvSpPr>
          <p:spPr>
            <a:xfrm>
              <a:off x="1807325" y="936806"/>
              <a:ext cx="37616" cy="27369"/>
            </a:xfrm>
            <a:custGeom>
              <a:avLst/>
              <a:gdLst/>
              <a:ahLst/>
              <a:cxnLst/>
              <a:rect l="l" t="t" r="r" b="b"/>
              <a:pathLst>
                <a:path w="2030" h="1477" extrusionOk="0">
                  <a:moveTo>
                    <a:pt x="132" y="1"/>
                  </a:moveTo>
                  <a:lnTo>
                    <a:pt x="53" y="291"/>
                  </a:lnTo>
                  <a:lnTo>
                    <a:pt x="0" y="607"/>
                  </a:lnTo>
                  <a:lnTo>
                    <a:pt x="0" y="897"/>
                  </a:lnTo>
                  <a:lnTo>
                    <a:pt x="27" y="1028"/>
                  </a:lnTo>
                  <a:lnTo>
                    <a:pt x="80" y="1160"/>
                  </a:lnTo>
                  <a:lnTo>
                    <a:pt x="159" y="1292"/>
                  </a:lnTo>
                  <a:lnTo>
                    <a:pt x="238" y="1371"/>
                  </a:lnTo>
                  <a:lnTo>
                    <a:pt x="369" y="1423"/>
                  </a:lnTo>
                  <a:lnTo>
                    <a:pt x="554" y="1476"/>
                  </a:lnTo>
                  <a:lnTo>
                    <a:pt x="712" y="1476"/>
                  </a:lnTo>
                  <a:lnTo>
                    <a:pt x="870" y="1450"/>
                  </a:lnTo>
                  <a:lnTo>
                    <a:pt x="1028" y="1397"/>
                  </a:lnTo>
                  <a:lnTo>
                    <a:pt x="1186" y="1318"/>
                  </a:lnTo>
                  <a:lnTo>
                    <a:pt x="1449" y="1134"/>
                  </a:lnTo>
                  <a:lnTo>
                    <a:pt x="1660" y="923"/>
                  </a:lnTo>
                  <a:lnTo>
                    <a:pt x="1871" y="686"/>
                  </a:lnTo>
                  <a:lnTo>
                    <a:pt x="2029" y="422"/>
                  </a:lnTo>
                  <a:lnTo>
                    <a:pt x="1766" y="449"/>
                  </a:lnTo>
                  <a:lnTo>
                    <a:pt x="1529" y="422"/>
                  </a:lnTo>
                  <a:lnTo>
                    <a:pt x="1291" y="396"/>
                  </a:lnTo>
                  <a:lnTo>
                    <a:pt x="1028" y="370"/>
                  </a:lnTo>
                  <a:lnTo>
                    <a:pt x="791" y="291"/>
                  </a:lnTo>
                  <a:lnTo>
                    <a:pt x="554" y="212"/>
                  </a:lnTo>
                  <a:lnTo>
                    <a:pt x="343" y="133"/>
                  </a:lnTo>
                  <a:lnTo>
                    <a:pt x="1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02"/>
            <p:cNvSpPr/>
            <p:nvPr/>
          </p:nvSpPr>
          <p:spPr>
            <a:xfrm>
              <a:off x="1807325" y="948035"/>
              <a:ext cx="21995" cy="16140"/>
            </a:xfrm>
            <a:custGeom>
              <a:avLst/>
              <a:gdLst/>
              <a:ahLst/>
              <a:cxnLst/>
              <a:rect l="l" t="t" r="r" b="b"/>
              <a:pathLst>
                <a:path w="1187" h="871" extrusionOk="0">
                  <a:moveTo>
                    <a:pt x="0" y="1"/>
                  </a:moveTo>
                  <a:lnTo>
                    <a:pt x="0" y="291"/>
                  </a:lnTo>
                  <a:lnTo>
                    <a:pt x="27" y="422"/>
                  </a:lnTo>
                  <a:lnTo>
                    <a:pt x="80" y="554"/>
                  </a:lnTo>
                  <a:lnTo>
                    <a:pt x="159" y="686"/>
                  </a:lnTo>
                  <a:lnTo>
                    <a:pt x="238" y="765"/>
                  </a:lnTo>
                  <a:lnTo>
                    <a:pt x="369" y="817"/>
                  </a:lnTo>
                  <a:lnTo>
                    <a:pt x="554" y="870"/>
                  </a:lnTo>
                  <a:lnTo>
                    <a:pt x="712" y="870"/>
                  </a:lnTo>
                  <a:lnTo>
                    <a:pt x="870" y="844"/>
                  </a:lnTo>
                  <a:lnTo>
                    <a:pt x="1028" y="791"/>
                  </a:lnTo>
                  <a:lnTo>
                    <a:pt x="1186" y="712"/>
                  </a:lnTo>
                  <a:lnTo>
                    <a:pt x="1107" y="554"/>
                  </a:lnTo>
                  <a:lnTo>
                    <a:pt x="1002" y="396"/>
                  </a:lnTo>
                  <a:lnTo>
                    <a:pt x="870" y="264"/>
                  </a:lnTo>
                  <a:lnTo>
                    <a:pt x="712" y="159"/>
                  </a:lnTo>
                  <a:lnTo>
                    <a:pt x="554" y="80"/>
                  </a:lnTo>
                  <a:lnTo>
                    <a:pt x="369" y="27"/>
                  </a:lnTo>
                  <a:lnTo>
                    <a:pt x="185" y="1"/>
                  </a:lnTo>
                  <a:close/>
                </a:path>
              </a:pathLst>
            </a:custGeom>
            <a:solidFill>
              <a:srgbClr val="FF9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02"/>
            <p:cNvSpPr/>
            <p:nvPr/>
          </p:nvSpPr>
          <p:spPr>
            <a:xfrm>
              <a:off x="1860044" y="820621"/>
              <a:ext cx="58610" cy="86424"/>
            </a:xfrm>
            <a:custGeom>
              <a:avLst/>
              <a:gdLst/>
              <a:ahLst/>
              <a:cxnLst/>
              <a:rect l="l" t="t" r="r" b="b"/>
              <a:pathLst>
                <a:path w="3163" h="4664" extrusionOk="0">
                  <a:moveTo>
                    <a:pt x="1502" y="317"/>
                  </a:moveTo>
                  <a:lnTo>
                    <a:pt x="1634" y="343"/>
                  </a:lnTo>
                  <a:lnTo>
                    <a:pt x="1740" y="396"/>
                  </a:lnTo>
                  <a:lnTo>
                    <a:pt x="1871" y="475"/>
                  </a:lnTo>
                  <a:lnTo>
                    <a:pt x="1977" y="554"/>
                  </a:lnTo>
                  <a:lnTo>
                    <a:pt x="2214" y="765"/>
                  </a:lnTo>
                  <a:lnTo>
                    <a:pt x="2398" y="1028"/>
                  </a:lnTo>
                  <a:lnTo>
                    <a:pt x="2583" y="1371"/>
                  </a:lnTo>
                  <a:lnTo>
                    <a:pt x="2714" y="1713"/>
                  </a:lnTo>
                  <a:lnTo>
                    <a:pt x="2793" y="2135"/>
                  </a:lnTo>
                  <a:lnTo>
                    <a:pt x="2846" y="2556"/>
                  </a:lnTo>
                  <a:lnTo>
                    <a:pt x="2846" y="2925"/>
                  </a:lnTo>
                  <a:lnTo>
                    <a:pt x="2793" y="3294"/>
                  </a:lnTo>
                  <a:lnTo>
                    <a:pt x="2688" y="3610"/>
                  </a:lnTo>
                  <a:lnTo>
                    <a:pt x="2530" y="3900"/>
                  </a:lnTo>
                  <a:lnTo>
                    <a:pt x="2451" y="4005"/>
                  </a:lnTo>
                  <a:lnTo>
                    <a:pt x="2372" y="4110"/>
                  </a:lnTo>
                  <a:lnTo>
                    <a:pt x="2266" y="4190"/>
                  </a:lnTo>
                  <a:lnTo>
                    <a:pt x="2135" y="4269"/>
                  </a:lnTo>
                  <a:lnTo>
                    <a:pt x="2029" y="4321"/>
                  </a:lnTo>
                  <a:lnTo>
                    <a:pt x="1898" y="4348"/>
                  </a:lnTo>
                  <a:lnTo>
                    <a:pt x="1661" y="4348"/>
                  </a:lnTo>
                  <a:lnTo>
                    <a:pt x="1529" y="4321"/>
                  </a:lnTo>
                  <a:lnTo>
                    <a:pt x="1397" y="4269"/>
                  </a:lnTo>
                  <a:lnTo>
                    <a:pt x="1292" y="4190"/>
                  </a:lnTo>
                  <a:lnTo>
                    <a:pt x="1160" y="4110"/>
                  </a:lnTo>
                  <a:lnTo>
                    <a:pt x="949" y="3900"/>
                  </a:lnTo>
                  <a:lnTo>
                    <a:pt x="738" y="3610"/>
                  </a:lnTo>
                  <a:lnTo>
                    <a:pt x="580" y="3294"/>
                  </a:lnTo>
                  <a:lnTo>
                    <a:pt x="449" y="2925"/>
                  </a:lnTo>
                  <a:lnTo>
                    <a:pt x="343" y="2530"/>
                  </a:lnTo>
                  <a:lnTo>
                    <a:pt x="317" y="2108"/>
                  </a:lnTo>
                  <a:lnTo>
                    <a:pt x="317" y="1739"/>
                  </a:lnTo>
                  <a:lnTo>
                    <a:pt x="370" y="1371"/>
                  </a:lnTo>
                  <a:lnTo>
                    <a:pt x="475" y="1054"/>
                  </a:lnTo>
                  <a:lnTo>
                    <a:pt x="607" y="765"/>
                  </a:lnTo>
                  <a:lnTo>
                    <a:pt x="712" y="659"/>
                  </a:lnTo>
                  <a:lnTo>
                    <a:pt x="791" y="554"/>
                  </a:lnTo>
                  <a:lnTo>
                    <a:pt x="897" y="475"/>
                  </a:lnTo>
                  <a:lnTo>
                    <a:pt x="1002" y="396"/>
                  </a:lnTo>
                  <a:lnTo>
                    <a:pt x="1134" y="343"/>
                  </a:lnTo>
                  <a:lnTo>
                    <a:pt x="1239" y="317"/>
                  </a:lnTo>
                  <a:close/>
                  <a:moveTo>
                    <a:pt x="1186" y="1"/>
                  </a:moveTo>
                  <a:lnTo>
                    <a:pt x="1055" y="53"/>
                  </a:lnTo>
                  <a:lnTo>
                    <a:pt x="897" y="106"/>
                  </a:lnTo>
                  <a:lnTo>
                    <a:pt x="765" y="185"/>
                  </a:lnTo>
                  <a:lnTo>
                    <a:pt x="633" y="290"/>
                  </a:lnTo>
                  <a:lnTo>
                    <a:pt x="501" y="422"/>
                  </a:lnTo>
                  <a:lnTo>
                    <a:pt x="396" y="554"/>
                  </a:lnTo>
                  <a:lnTo>
                    <a:pt x="317" y="712"/>
                  </a:lnTo>
                  <a:lnTo>
                    <a:pt x="212" y="870"/>
                  </a:lnTo>
                  <a:lnTo>
                    <a:pt x="159" y="1054"/>
                  </a:lnTo>
                  <a:lnTo>
                    <a:pt x="80" y="1239"/>
                  </a:lnTo>
                  <a:lnTo>
                    <a:pt x="1" y="1660"/>
                  </a:lnTo>
                  <a:lnTo>
                    <a:pt x="1" y="2108"/>
                  </a:lnTo>
                  <a:lnTo>
                    <a:pt x="1" y="2345"/>
                  </a:lnTo>
                  <a:lnTo>
                    <a:pt x="27" y="2582"/>
                  </a:lnTo>
                  <a:lnTo>
                    <a:pt x="80" y="2820"/>
                  </a:lnTo>
                  <a:lnTo>
                    <a:pt x="159" y="3057"/>
                  </a:lnTo>
                  <a:lnTo>
                    <a:pt x="317" y="3478"/>
                  </a:lnTo>
                  <a:lnTo>
                    <a:pt x="528" y="3847"/>
                  </a:lnTo>
                  <a:lnTo>
                    <a:pt x="633" y="4005"/>
                  </a:lnTo>
                  <a:lnTo>
                    <a:pt x="765" y="4163"/>
                  </a:lnTo>
                  <a:lnTo>
                    <a:pt x="897" y="4295"/>
                  </a:lnTo>
                  <a:lnTo>
                    <a:pt x="1028" y="4400"/>
                  </a:lnTo>
                  <a:lnTo>
                    <a:pt x="1186" y="4506"/>
                  </a:lnTo>
                  <a:lnTo>
                    <a:pt x="1344" y="4585"/>
                  </a:lnTo>
                  <a:lnTo>
                    <a:pt x="1476" y="4637"/>
                  </a:lnTo>
                  <a:lnTo>
                    <a:pt x="1634" y="4664"/>
                  </a:lnTo>
                  <a:lnTo>
                    <a:pt x="1950" y="4664"/>
                  </a:lnTo>
                  <a:lnTo>
                    <a:pt x="2108" y="4611"/>
                  </a:lnTo>
                  <a:lnTo>
                    <a:pt x="2266" y="4558"/>
                  </a:lnTo>
                  <a:lnTo>
                    <a:pt x="2398" y="4479"/>
                  </a:lnTo>
                  <a:lnTo>
                    <a:pt x="2530" y="4374"/>
                  </a:lnTo>
                  <a:lnTo>
                    <a:pt x="2635" y="4269"/>
                  </a:lnTo>
                  <a:lnTo>
                    <a:pt x="2741" y="4110"/>
                  </a:lnTo>
                  <a:lnTo>
                    <a:pt x="2846" y="3979"/>
                  </a:lnTo>
                  <a:lnTo>
                    <a:pt x="2925" y="3794"/>
                  </a:lnTo>
                  <a:lnTo>
                    <a:pt x="3004" y="3610"/>
                  </a:lnTo>
                  <a:lnTo>
                    <a:pt x="3057" y="3426"/>
                  </a:lnTo>
                  <a:lnTo>
                    <a:pt x="3136" y="3004"/>
                  </a:lnTo>
                  <a:lnTo>
                    <a:pt x="3162" y="2556"/>
                  </a:lnTo>
                  <a:lnTo>
                    <a:pt x="3136" y="2319"/>
                  </a:lnTo>
                  <a:lnTo>
                    <a:pt x="3109" y="2082"/>
                  </a:lnTo>
                  <a:lnTo>
                    <a:pt x="3057" y="1845"/>
                  </a:lnTo>
                  <a:lnTo>
                    <a:pt x="3004" y="1608"/>
                  </a:lnTo>
                  <a:lnTo>
                    <a:pt x="2925" y="1397"/>
                  </a:lnTo>
                  <a:lnTo>
                    <a:pt x="2846" y="1186"/>
                  </a:lnTo>
                  <a:lnTo>
                    <a:pt x="2741" y="1002"/>
                  </a:lnTo>
                  <a:lnTo>
                    <a:pt x="2635" y="817"/>
                  </a:lnTo>
                  <a:lnTo>
                    <a:pt x="2530" y="659"/>
                  </a:lnTo>
                  <a:lnTo>
                    <a:pt x="2398" y="501"/>
                  </a:lnTo>
                  <a:lnTo>
                    <a:pt x="2266" y="369"/>
                  </a:lnTo>
                  <a:lnTo>
                    <a:pt x="2108" y="264"/>
                  </a:lnTo>
                  <a:lnTo>
                    <a:pt x="1977" y="185"/>
                  </a:lnTo>
                  <a:lnTo>
                    <a:pt x="1819" y="106"/>
                  </a:lnTo>
                  <a:lnTo>
                    <a:pt x="1661" y="53"/>
                  </a:lnTo>
                  <a:lnTo>
                    <a:pt x="15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02"/>
            <p:cNvSpPr/>
            <p:nvPr/>
          </p:nvSpPr>
          <p:spPr>
            <a:xfrm>
              <a:off x="1752642" y="841616"/>
              <a:ext cx="80568" cy="81551"/>
            </a:xfrm>
            <a:custGeom>
              <a:avLst/>
              <a:gdLst/>
              <a:ahLst/>
              <a:cxnLst/>
              <a:rect l="l" t="t" r="r" b="b"/>
              <a:pathLst>
                <a:path w="4348" h="4401" extrusionOk="0">
                  <a:moveTo>
                    <a:pt x="2187" y="0"/>
                  </a:moveTo>
                  <a:lnTo>
                    <a:pt x="2029" y="27"/>
                  </a:lnTo>
                  <a:lnTo>
                    <a:pt x="1845" y="27"/>
                  </a:lnTo>
                  <a:lnTo>
                    <a:pt x="1634" y="80"/>
                  </a:lnTo>
                  <a:lnTo>
                    <a:pt x="1450" y="159"/>
                  </a:lnTo>
                  <a:lnTo>
                    <a:pt x="1555" y="132"/>
                  </a:lnTo>
                  <a:lnTo>
                    <a:pt x="1766" y="80"/>
                  </a:lnTo>
                  <a:lnTo>
                    <a:pt x="1977" y="53"/>
                  </a:lnTo>
                  <a:lnTo>
                    <a:pt x="2214" y="27"/>
                  </a:lnTo>
                  <a:lnTo>
                    <a:pt x="2425" y="53"/>
                  </a:lnTo>
                  <a:lnTo>
                    <a:pt x="2635" y="80"/>
                  </a:lnTo>
                  <a:lnTo>
                    <a:pt x="2635" y="80"/>
                  </a:lnTo>
                  <a:lnTo>
                    <a:pt x="2635" y="80"/>
                  </a:lnTo>
                  <a:lnTo>
                    <a:pt x="2556" y="53"/>
                  </a:lnTo>
                  <a:lnTo>
                    <a:pt x="2372" y="27"/>
                  </a:lnTo>
                  <a:lnTo>
                    <a:pt x="2187" y="0"/>
                  </a:lnTo>
                  <a:close/>
                  <a:moveTo>
                    <a:pt x="2635" y="80"/>
                  </a:moveTo>
                  <a:lnTo>
                    <a:pt x="2714" y="106"/>
                  </a:lnTo>
                  <a:lnTo>
                    <a:pt x="2872" y="159"/>
                  </a:lnTo>
                  <a:lnTo>
                    <a:pt x="3189" y="317"/>
                  </a:lnTo>
                  <a:lnTo>
                    <a:pt x="3452" y="527"/>
                  </a:lnTo>
                  <a:lnTo>
                    <a:pt x="3557" y="659"/>
                  </a:lnTo>
                  <a:lnTo>
                    <a:pt x="3689" y="791"/>
                  </a:lnTo>
                  <a:lnTo>
                    <a:pt x="3768" y="949"/>
                  </a:lnTo>
                  <a:lnTo>
                    <a:pt x="3847" y="1107"/>
                  </a:lnTo>
                  <a:lnTo>
                    <a:pt x="3926" y="1265"/>
                  </a:lnTo>
                  <a:lnTo>
                    <a:pt x="3979" y="1449"/>
                  </a:lnTo>
                  <a:lnTo>
                    <a:pt x="4005" y="1634"/>
                  </a:lnTo>
                  <a:lnTo>
                    <a:pt x="4032" y="1818"/>
                  </a:lnTo>
                  <a:lnTo>
                    <a:pt x="4032" y="2003"/>
                  </a:lnTo>
                  <a:lnTo>
                    <a:pt x="4005" y="2187"/>
                  </a:lnTo>
                  <a:lnTo>
                    <a:pt x="3979" y="2372"/>
                  </a:lnTo>
                  <a:lnTo>
                    <a:pt x="3926" y="2556"/>
                  </a:lnTo>
                  <a:lnTo>
                    <a:pt x="3847" y="2714"/>
                  </a:lnTo>
                  <a:lnTo>
                    <a:pt x="3768" y="2872"/>
                  </a:lnTo>
                  <a:lnTo>
                    <a:pt x="3663" y="3030"/>
                  </a:lnTo>
                  <a:lnTo>
                    <a:pt x="3557" y="3162"/>
                  </a:lnTo>
                  <a:lnTo>
                    <a:pt x="3426" y="3294"/>
                  </a:lnTo>
                  <a:lnTo>
                    <a:pt x="3268" y="3425"/>
                  </a:lnTo>
                  <a:lnTo>
                    <a:pt x="3136" y="3504"/>
                  </a:lnTo>
                  <a:lnTo>
                    <a:pt x="2951" y="3610"/>
                  </a:lnTo>
                  <a:lnTo>
                    <a:pt x="2793" y="3689"/>
                  </a:lnTo>
                  <a:lnTo>
                    <a:pt x="2609" y="3742"/>
                  </a:lnTo>
                  <a:lnTo>
                    <a:pt x="2398" y="3768"/>
                  </a:lnTo>
                  <a:lnTo>
                    <a:pt x="2214" y="3794"/>
                  </a:lnTo>
                  <a:lnTo>
                    <a:pt x="2029" y="3794"/>
                  </a:lnTo>
                  <a:lnTo>
                    <a:pt x="1845" y="3768"/>
                  </a:lnTo>
                  <a:lnTo>
                    <a:pt x="1661" y="3742"/>
                  </a:lnTo>
                  <a:lnTo>
                    <a:pt x="1502" y="3689"/>
                  </a:lnTo>
                  <a:lnTo>
                    <a:pt x="1318" y="3610"/>
                  </a:lnTo>
                  <a:lnTo>
                    <a:pt x="1160" y="3531"/>
                  </a:lnTo>
                  <a:lnTo>
                    <a:pt x="1028" y="3425"/>
                  </a:lnTo>
                  <a:lnTo>
                    <a:pt x="870" y="3294"/>
                  </a:lnTo>
                  <a:lnTo>
                    <a:pt x="738" y="3188"/>
                  </a:lnTo>
                  <a:lnTo>
                    <a:pt x="633" y="3030"/>
                  </a:lnTo>
                  <a:lnTo>
                    <a:pt x="528" y="2872"/>
                  </a:lnTo>
                  <a:lnTo>
                    <a:pt x="449" y="2714"/>
                  </a:lnTo>
                  <a:lnTo>
                    <a:pt x="370" y="2530"/>
                  </a:lnTo>
                  <a:lnTo>
                    <a:pt x="317" y="2345"/>
                  </a:lnTo>
                  <a:lnTo>
                    <a:pt x="291" y="2161"/>
                  </a:lnTo>
                  <a:lnTo>
                    <a:pt x="264" y="1950"/>
                  </a:lnTo>
                  <a:lnTo>
                    <a:pt x="291" y="1766"/>
                  </a:lnTo>
                  <a:lnTo>
                    <a:pt x="317" y="1581"/>
                  </a:lnTo>
                  <a:lnTo>
                    <a:pt x="343" y="1397"/>
                  </a:lnTo>
                  <a:lnTo>
                    <a:pt x="422" y="1212"/>
                  </a:lnTo>
                  <a:lnTo>
                    <a:pt x="501" y="1054"/>
                  </a:lnTo>
                  <a:lnTo>
                    <a:pt x="580" y="870"/>
                  </a:lnTo>
                  <a:lnTo>
                    <a:pt x="712" y="738"/>
                  </a:lnTo>
                  <a:lnTo>
                    <a:pt x="818" y="580"/>
                  </a:lnTo>
                  <a:lnTo>
                    <a:pt x="976" y="448"/>
                  </a:lnTo>
                  <a:lnTo>
                    <a:pt x="1107" y="343"/>
                  </a:lnTo>
                  <a:lnTo>
                    <a:pt x="1292" y="238"/>
                  </a:lnTo>
                  <a:lnTo>
                    <a:pt x="1450" y="159"/>
                  </a:lnTo>
                  <a:lnTo>
                    <a:pt x="1344" y="185"/>
                  </a:lnTo>
                  <a:lnTo>
                    <a:pt x="1160" y="290"/>
                  </a:lnTo>
                  <a:lnTo>
                    <a:pt x="976" y="396"/>
                  </a:lnTo>
                  <a:lnTo>
                    <a:pt x="791" y="527"/>
                  </a:lnTo>
                  <a:lnTo>
                    <a:pt x="633" y="659"/>
                  </a:lnTo>
                  <a:lnTo>
                    <a:pt x="501" y="817"/>
                  </a:lnTo>
                  <a:lnTo>
                    <a:pt x="370" y="975"/>
                  </a:lnTo>
                  <a:lnTo>
                    <a:pt x="264" y="1160"/>
                  </a:lnTo>
                  <a:lnTo>
                    <a:pt x="159" y="1344"/>
                  </a:lnTo>
                  <a:lnTo>
                    <a:pt x="106" y="1555"/>
                  </a:lnTo>
                  <a:lnTo>
                    <a:pt x="27" y="1739"/>
                  </a:lnTo>
                  <a:lnTo>
                    <a:pt x="1" y="1976"/>
                  </a:lnTo>
                  <a:lnTo>
                    <a:pt x="1" y="2187"/>
                  </a:lnTo>
                  <a:lnTo>
                    <a:pt x="1" y="2398"/>
                  </a:lnTo>
                  <a:lnTo>
                    <a:pt x="27" y="2635"/>
                  </a:lnTo>
                  <a:lnTo>
                    <a:pt x="106" y="2846"/>
                  </a:lnTo>
                  <a:lnTo>
                    <a:pt x="185" y="3057"/>
                  </a:lnTo>
                  <a:lnTo>
                    <a:pt x="291" y="3267"/>
                  </a:lnTo>
                  <a:lnTo>
                    <a:pt x="422" y="3452"/>
                  </a:lnTo>
                  <a:lnTo>
                    <a:pt x="554" y="3610"/>
                  </a:lnTo>
                  <a:lnTo>
                    <a:pt x="712" y="3768"/>
                  </a:lnTo>
                  <a:lnTo>
                    <a:pt x="870" y="3926"/>
                  </a:lnTo>
                  <a:lnTo>
                    <a:pt x="1055" y="4031"/>
                  </a:lnTo>
                  <a:lnTo>
                    <a:pt x="1239" y="4137"/>
                  </a:lnTo>
                  <a:lnTo>
                    <a:pt x="1450" y="4242"/>
                  </a:lnTo>
                  <a:lnTo>
                    <a:pt x="1634" y="4295"/>
                  </a:lnTo>
                  <a:lnTo>
                    <a:pt x="1871" y="4347"/>
                  </a:lnTo>
                  <a:lnTo>
                    <a:pt x="2082" y="4374"/>
                  </a:lnTo>
                  <a:lnTo>
                    <a:pt x="2319" y="4400"/>
                  </a:lnTo>
                  <a:lnTo>
                    <a:pt x="2556" y="4374"/>
                  </a:lnTo>
                  <a:lnTo>
                    <a:pt x="2741" y="4321"/>
                  </a:lnTo>
                  <a:lnTo>
                    <a:pt x="2951" y="4268"/>
                  </a:lnTo>
                  <a:lnTo>
                    <a:pt x="3136" y="4189"/>
                  </a:lnTo>
                  <a:lnTo>
                    <a:pt x="3320" y="4084"/>
                  </a:lnTo>
                  <a:lnTo>
                    <a:pt x="3478" y="3979"/>
                  </a:lnTo>
                  <a:lnTo>
                    <a:pt x="3636" y="3847"/>
                  </a:lnTo>
                  <a:lnTo>
                    <a:pt x="3768" y="3715"/>
                  </a:lnTo>
                  <a:lnTo>
                    <a:pt x="3900" y="3557"/>
                  </a:lnTo>
                  <a:lnTo>
                    <a:pt x="4005" y="3399"/>
                  </a:lnTo>
                  <a:lnTo>
                    <a:pt x="4111" y="3215"/>
                  </a:lnTo>
                  <a:lnTo>
                    <a:pt x="4190" y="3030"/>
                  </a:lnTo>
                  <a:lnTo>
                    <a:pt x="4269" y="2846"/>
                  </a:lnTo>
                  <a:lnTo>
                    <a:pt x="4321" y="2661"/>
                  </a:lnTo>
                  <a:lnTo>
                    <a:pt x="4348" y="2451"/>
                  </a:lnTo>
                  <a:lnTo>
                    <a:pt x="4348" y="2240"/>
                  </a:lnTo>
                  <a:lnTo>
                    <a:pt x="4348" y="2029"/>
                  </a:lnTo>
                  <a:lnTo>
                    <a:pt x="4321" y="1818"/>
                  </a:lnTo>
                  <a:lnTo>
                    <a:pt x="4269" y="1608"/>
                  </a:lnTo>
                  <a:lnTo>
                    <a:pt x="4190" y="1397"/>
                  </a:lnTo>
                  <a:lnTo>
                    <a:pt x="4111" y="1212"/>
                  </a:lnTo>
                  <a:lnTo>
                    <a:pt x="4005" y="1028"/>
                  </a:lnTo>
                  <a:lnTo>
                    <a:pt x="3874" y="844"/>
                  </a:lnTo>
                  <a:lnTo>
                    <a:pt x="3742" y="685"/>
                  </a:lnTo>
                  <a:lnTo>
                    <a:pt x="3584" y="554"/>
                  </a:lnTo>
                  <a:lnTo>
                    <a:pt x="3426" y="422"/>
                  </a:lnTo>
                  <a:lnTo>
                    <a:pt x="3241" y="317"/>
                  </a:lnTo>
                  <a:lnTo>
                    <a:pt x="3057" y="211"/>
                  </a:lnTo>
                  <a:lnTo>
                    <a:pt x="2846" y="132"/>
                  </a:lnTo>
                  <a:lnTo>
                    <a:pt x="2635" y="8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02"/>
            <p:cNvSpPr/>
            <p:nvPr/>
          </p:nvSpPr>
          <p:spPr>
            <a:xfrm>
              <a:off x="1827338" y="856755"/>
              <a:ext cx="37116" cy="12712"/>
            </a:xfrm>
            <a:custGeom>
              <a:avLst/>
              <a:gdLst/>
              <a:ahLst/>
              <a:cxnLst/>
              <a:rect l="l" t="t" r="r" b="b"/>
              <a:pathLst>
                <a:path w="2003" h="686" extrusionOk="0">
                  <a:moveTo>
                    <a:pt x="1213" y="0"/>
                  </a:moveTo>
                  <a:lnTo>
                    <a:pt x="870" y="79"/>
                  </a:lnTo>
                  <a:lnTo>
                    <a:pt x="475" y="185"/>
                  </a:lnTo>
                  <a:lnTo>
                    <a:pt x="238" y="290"/>
                  </a:lnTo>
                  <a:lnTo>
                    <a:pt x="1" y="422"/>
                  </a:lnTo>
                  <a:lnTo>
                    <a:pt x="159" y="685"/>
                  </a:lnTo>
                  <a:lnTo>
                    <a:pt x="554" y="501"/>
                  </a:lnTo>
                  <a:lnTo>
                    <a:pt x="896" y="395"/>
                  </a:lnTo>
                  <a:lnTo>
                    <a:pt x="1186" y="316"/>
                  </a:lnTo>
                  <a:lnTo>
                    <a:pt x="1608" y="316"/>
                  </a:lnTo>
                  <a:lnTo>
                    <a:pt x="1739" y="343"/>
                  </a:lnTo>
                  <a:lnTo>
                    <a:pt x="1845" y="395"/>
                  </a:lnTo>
                  <a:lnTo>
                    <a:pt x="2003" y="106"/>
                  </a:lnTo>
                  <a:lnTo>
                    <a:pt x="1871" y="53"/>
                  </a:lnTo>
                  <a:lnTo>
                    <a:pt x="1713" y="27"/>
                  </a:lnTo>
                  <a:lnTo>
                    <a:pt x="147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02"/>
            <p:cNvSpPr/>
            <p:nvPr/>
          </p:nvSpPr>
          <p:spPr>
            <a:xfrm>
              <a:off x="1616926" y="874804"/>
              <a:ext cx="137696" cy="25405"/>
            </a:xfrm>
            <a:custGeom>
              <a:avLst/>
              <a:gdLst/>
              <a:ahLst/>
              <a:cxnLst/>
              <a:rect l="l" t="t" r="r" b="b"/>
              <a:pathLst>
                <a:path w="7431" h="1371" extrusionOk="0">
                  <a:moveTo>
                    <a:pt x="2214" y="1"/>
                  </a:moveTo>
                  <a:lnTo>
                    <a:pt x="1819" y="27"/>
                  </a:lnTo>
                  <a:lnTo>
                    <a:pt x="1608" y="80"/>
                  </a:lnTo>
                  <a:lnTo>
                    <a:pt x="1344" y="212"/>
                  </a:lnTo>
                  <a:lnTo>
                    <a:pt x="1055" y="370"/>
                  </a:lnTo>
                  <a:lnTo>
                    <a:pt x="765" y="554"/>
                  </a:lnTo>
                  <a:lnTo>
                    <a:pt x="264" y="897"/>
                  </a:lnTo>
                  <a:lnTo>
                    <a:pt x="1" y="1107"/>
                  </a:lnTo>
                  <a:lnTo>
                    <a:pt x="185" y="1371"/>
                  </a:lnTo>
                  <a:lnTo>
                    <a:pt x="580" y="1055"/>
                  </a:lnTo>
                  <a:lnTo>
                    <a:pt x="976" y="791"/>
                  </a:lnTo>
                  <a:lnTo>
                    <a:pt x="1397" y="554"/>
                  </a:lnTo>
                  <a:lnTo>
                    <a:pt x="1845" y="343"/>
                  </a:lnTo>
                  <a:lnTo>
                    <a:pt x="4137" y="343"/>
                  </a:lnTo>
                  <a:lnTo>
                    <a:pt x="7430" y="396"/>
                  </a:lnTo>
                  <a:lnTo>
                    <a:pt x="7430" y="80"/>
                  </a:lnTo>
                  <a:lnTo>
                    <a:pt x="4743" y="27"/>
                  </a:lnTo>
                  <a:lnTo>
                    <a:pt x="28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02"/>
            <p:cNvSpPr/>
            <p:nvPr/>
          </p:nvSpPr>
          <p:spPr>
            <a:xfrm>
              <a:off x="1620836" y="630241"/>
              <a:ext cx="267054" cy="270946"/>
            </a:xfrm>
            <a:custGeom>
              <a:avLst/>
              <a:gdLst/>
              <a:ahLst/>
              <a:cxnLst/>
              <a:rect l="l" t="t" r="r" b="b"/>
              <a:pathLst>
                <a:path w="14412" h="14622" extrusionOk="0">
                  <a:moveTo>
                    <a:pt x="8853" y="0"/>
                  </a:moveTo>
                  <a:lnTo>
                    <a:pt x="8352" y="26"/>
                  </a:lnTo>
                  <a:lnTo>
                    <a:pt x="8115" y="53"/>
                  </a:lnTo>
                  <a:lnTo>
                    <a:pt x="7878" y="105"/>
                  </a:lnTo>
                  <a:lnTo>
                    <a:pt x="7614" y="184"/>
                  </a:lnTo>
                  <a:lnTo>
                    <a:pt x="7377" y="290"/>
                  </a:lnTo>
                  <a:lnTo>
                    <a:pt x="6877" y="501"/>
                  </a:lnTo>
                  <a:lnTo>
                    <a:pt x="6403" y="764"/>
                  </a:lnTo>
                  <a:lnTo>
                    <a:pt x="5928" y="1080"/>
                  </a:lnTo>
                  <a:lnTo>
                    <a:pt x="5480" y="1423"/>
                  </a:lnTo>
                  <a:lnTo>
                    <a:pt x="5033" y="1791"/>
                  </a:lnTo>
                  <a:lnTo>
                    <a:pt x="4611" y="2160"/>
                  </a:lnTo>
                  <a:lnTo>
                    <a:pt x="4242" y="2529"/>
                  </a:lnTo>
                  <a:lnTo>
                    <a:pt x="3900" y="2872"/>
                  </a:lnTo>
                  <a:lnTo>
                    <a:pt x="3320" y="3504"/>
                  </a:lnTo>
                  <a:lnTo>
                    <a:pt x="2951" y="3925"/>
                  </a:lnTo>
                  <a:lnTo>
                    <a:pt x="2820" y="4084"/>
                  </a:lnTo>
                  <a:lnTo>
                    <a:pt x="3083" y="3688"/>
                  </a:lnTo>
                  <a:lnTo>
                    <a:pt x="3320" y="3267"/>
                  </a:lnTo>
                  <a:lnTo>
                    <a:pt x="3531" y="2819"/>
                  </a:lnTo>
                  <a:lnTo>
                    <a:pt x="3742" y="2397"/>
                  </a:lnTo>
                  <a:lnTo>
                    <a:pt x="3715" y="2371"/>
                  </a:lnTo>
                  <a:lnTo>
                    <a:pt x="3663" y="2397"/>
                  </a:lnTo>
                  <a:lnTo>
                    <a:pt x="3478" y="2476"/>
                  </a:lnTo>
                  <a:lnTo>
                    <a:pt x="3215" y="2661"/>
                  </a:lnTo>
                  <a:lnTo>
                    <a:pt x="2899" y="2898"/>
                  </a:lnTo>
                  <a:lnTo>
                    <a:pt x="2609" y="3214"/>
                  </a:lnTo>
                  <a:lnTo>
                    <a:pt x="2451" y="3372"/>
                  </a:lnTo>
                  <a:lnTo>
                    <a:pt x="2319" y="3583"/>
                  </a:lnTo>
                  <a:lnTo>
                    <a:pt x="2214" y="3767"/>
                  </a:lnTo>
                  <a:lnTo>
                    <a:pt x="2135" y="3978"/>
                  </a:lnTo>
                  <a:lnTo>
                    <a:pt x="2056" y="4189"/>
                  </a:lnTo>
                  <a:lnTo>
                    <a:pt x="2003" y="4426"/>
                  </a:lnTo>
                  <a:lnTo>
                    <a:pt x="2056" y="3662"/>
                  </a:lnTo>
                  <a:lnTo>
                    <a:pt x="2056" y="3135"/>
                  </a:lnTo>
                  <a:lnTo>
                    <a:pt x="2029" y="2951"/>
                  </a:lnTo>
                  <a:lnTo>
                    <a:pt x="2003" y="2898"/>
                  </a:lnTo>
                  <a:lnTo>
                    <a:pt x="1977" y="2898"/>
                  </a:lnTo>
                  <a:lnTo>
                    <a:pt x="1897" y="2951"/>
                  </a:lnTo>
                  <a:lnTo>
                    <a:pt x="1739" y="3135"/>
                  </a:lnTo>
                  <a:lnTo>
                    <a:pt x="1555" y="3399"/>
                  </a:lnTo>
                  <a:lnTo>
                    <a:pt x="1371" y="3715"/>
                  </a:lnTo>
                  <a:lnTo>
                    <a:pt x="1212" y="4110"/>
                  </a:lnTo>
                  <a:lnTo>
                    <a:pt x="1160" y="4294"/>
                  </a:lnTo>
                  <a:lnTo>
                    <a:pt x="1133" y="4505"/>
                  </a:lnTo>
                  <a:lnTo>
                    <a:pt x="1107" y="4689"/>
                  </a:lnTo>
                  <a:lnTo>
                    <a:pt x="1107" y="4900"/>
                  </a:lnTo>
                  <a:lnTo>
                    <a:pt x="1133" y="5085"/>
                  </a:lnTo>
                  <a:lnTo>
                    <a:pt x="1212" y="5269"/>
                  </a:lnTo>
                  <a:lnTo>
                    <a:pt x="1002" y="5506"/>
                  </a:lnTo>
                  <a:lnTo>
                    <a:pt x="817" y="5822"/>
                  </a:lnTo>
                  <a:lnTo>
                    <a:pt x="580" y="6191"/>
                  </a:lnTo>
                  <a:lnTo>
                    <a:pt x="343" y="6639"/>
                  </a:lnTo>
                  <a:lnTo>
                    <a:pt x="238" y="6876"/>
                  </a:lnTo>
                  <a:lnTo>
                    <a:pt x="159" y="7140"/>
                  </a:lnTo>
                  <a:lnTo>
                    <a:pt x="80" y="7403"/>
                  </a:lnTo>
                  <a:lnTo>
                    <a:pt x="27" y="7666"/>
                  </a:lnTo>
                  <a:lnTo>
                    <a:pt x="1" y="7930"/>
                  </a:lnTo>
                  <a:lnTo>
                    <a:pt x="1" y="8220"/>
                  </a:lnTo>
                  <a:lnTo>
                    <a:pt x="27" y="8510"/>
                  </a:lnTo>
                  <a:lnTo>
                    <a:pt x="80" y="8878"/>
                  </a:lnTo>
                  <a:lnTo>
                    <a:pt x="264" y="9800"/>
                  </a:lnTo>
                  <a:lnTo>
                    <a:pt x="501" y="10828"/>
                  </a:lnTo>
                  <a:lnTo>
                    <a:pt x="817" y="11882"/>
                  </a:lnTo>
                  <a:lnTo>
                    <a:pt x="1002" y="12409"/>
                  </a:lnTo>
                  <a:lnTo>
                    <a:pt x="1186" y="12909"/>
                  </a:lnTo>
                  <a:lnTo>
                    <a:pt x="1397" y="13357"/>
                  </a:lnTo>
                  <a:lnTo>
                    <a:pt x="1581" y="13752"/>
                  </a:lnTo>
                  <a:lnTo>
                    <a:pt x="1792" y="14095"/>
                  </a:lnTo>
                  <a:lnTo>
                    <a:pt x="2029" y="14358"/>
                  </a:lnTo>
                  <a:lnTo>
                    <a:pt x="2135" y="14464"/>
                  </a:lnTo>
                  <a:lnTo>
                    <a:pt x="2240" y="14543"/>
                  </a:lnTo>
                  <a:lnTo>
                    <a:pt x="2345" y="14595"/>
                  </a:lnTo>
                  <a:lnTo>
                    <a:pt x="2451" y="14622"/>
                  </a:lnTo>
                  <a:lnTo>
                    <a:pt x="2635" y="14622"/>
                  </a:lnTo>
                  <a:lnTo>
                    <a:pt x="2820" y="14543"/>
                  </a:lnTo>
                  <a:lnTo>
                    <a:pt x="2978" y="14411"/>
                  </a:lnTo>
                  <a:lnTo>
                    <a:pt x="3136" y="14226"/>
                  </a:lnTo>
                  <a:lnTo>
                    <a:pt x="3267" y="13989"/>
                  </a:lnTo>
                  <a:lnTo>
                    <a:pt x="3399" y="13726"/>
                  </a:lnTo>
                  <a:lnTo>
                    <a:pt x="3531" y="13410"/>
                  </a:lnTo>
                  <a:lnTo>
                    <a:pt x="3663" y="13094"/>
                  </a:lnTo>
                  <a:lnTo>
                    <a:pt x="3873" y="12409"/>
                  </a:lnTo>
                  <a:lnTo>
                    <a:pt x="4031" y="11750"/>
                  </a:lnTo>
                  <a:lnTo>
                    <a:pt x="4137" y="11118"/>
                  </a:lnTo>
                  <a:lnTo>
                    <a:pt x="4216" y="10617"/>
                  </a:lnTo>
                  <a:lnTo>
                    <a:pt x="4242" y="10143"/>
                  </a:lnTo>
                  <a:lnTo>
                    <a:pt x="4269" y="9537"/>
                  </a:lnTo>
                  <a:lnTo>
                    <a:pt x="4242" y="8167"/>
                  </a:lnTo>
                  <a:lnTo>
                    <a:pt x="4216" y="6902"/>
                  </a:lnTo>
                  <a:lnTo>
                    <a:pt x="4190" y="6297"/>
                  </a:lnTo>
                  <a:lnTo>
                    <a:pt x="4216" y="6270"/>
                  </a:lnTo>
                  <a:lnTo>
                    <a:pt x="4242" y="6270"/>
                  </a:lnTo>
                  <a:lnTo>
                    <a:pt x="4400" y="6323"/>
                  </a:lnTo>
                  <a:lnTo>
                    <a:pt x="4954" y="6507"/>
                  </a:lnTo>
                  <a:lnTo>
                    <a:pt x="5744" y="6797"/>
                  </a:lnTo>
                  <a:lnTo>
                    <a:pt x="6745" y="7113"/>
                  </a:lnTo>
                  <a:lnTo>
                    <a:pt x="7298" y="7245"/>
                  </a:lnTo>
                  <a:lnTo>
                    <a:pt x="7851" y="7377"/>
                  </a:lnTo>
                  <a:lnTo>
                    <a:pt x="8405" y="7482"/>
                  </a:lnTo>
                  <a:lnTo>
                    <a:pt x="8984" y="7535"/>
                  </a:lnTo>
                  <a:lnTo>
                    <a:pt x="9538" y="7561"/>
                  </a:lnTo>
                  <a:lnTo>
                    <a:pt x="10064" y="7535"/>
                  </a:lnTo>
                  <a:lnTo>
                    <a:pt x="10302" y="7508"/>
                  </a:lnTo>
                  <a:lnTo>
                    <a:pt x="10539" y="7456"/>
                  </a:lnTo>
                  <a:lnTo>
                    <a:pt x="10776" y="7377"/>
                  </a:lnTo>
                  <a:lnTo>
                    <a:pt x="10987" y="7271"/>
                  </a:lnTo>
                  <a:lnTo>
                    <a:pt x="11408" y="7061"/>
                  </a:lnTo>
                  <a:lnTo>
                    <a:pt x="11803" y="6823"/>
                  </a:lnTo>
                  <a:lnTo>
                    <a:pt x="12172" y="6560"/>
                  </a:lnTo>
                  <a:lnTo>
                    <a:pt x="12515" y="6270"/>
                  </a:lnTo>
                  <a:lnTo>
                    <a:pt x="12831" y="5980"/>
                  </a:lnTo>
                  <a:lnTo>
                    <a:pt x="13121" y="5664"/>
                  </a:lnTo>
                  <a:lnTo>
                    <a:pt x="13358" y="5348"/>
                  </a:lnTo>
                  <a:lnTo>
                    <a:pt x="13595" y="5032"/>
                  </a:lnTo>
                  <a:lnTo>
                    <a:pt x="13806" y="4716"/>
                  </a:lnTo>
                  <a:lnTo>
                    <a:pt x="13990" y="4400"/>
                  </a:lnTo>
                  <a:lnTo>
                    <a:pt x="14122" y="4084"/>
                  </a:lnTo>
                  <a:lnTo>
                    <a:pt x="14253" y="3794"/>
                  </a:lnTo>
                  <a:lnTo>
                    <a:pt x="14332" y="3504"/>
                  </a:lnTo>
                  <a:lnTo>
                    <a:pt x="14385" y="3267"/>
                  </a:lnTo>
                  <a:lnTo>
                    <a:pt x="14411" y="3030"/>
                  </a:lnTo>
                  <a:lnTo>
                    <a:pt x="14411" y="2819"/>
                  </a:lnTo>
                  <a:lnTo>
                    <a:pt x="14385" y="2740"/>
                  </a:lnTo>
                  <a:lnTo>
                    <a:pt x="14359" y="2635"/>
                  </a:lnTo>
                  <a:lnTo>
                    <a:pt x="14227" y="2397"/>
                  </a:lnTo>
                  <a:lnTo>
                    <a:pt x="14016" y="2160"/>
                  </a:lnTo>
                  <a:lnTo>
                    <a:pt x="13779" y="1923"/>
                  </a:lnTo>
                  <a:lnTo>
                    <a:pt x="13463" y="1686"/>
                  </a:lnTo>
                  <a:lnTo>
                    <a:pt x="13121" y="1423"/>
                  </a:lnTo>
                  <a:lnTo>
                    <a:pt x="12725" y="1186"/>
                  </a:lnTo>
                  <a:lnTo>
                    <a:pt x="12304" y="948"/>
                  </a:lnTo>
                  <a:lnTo>
                    <a:pt x="11856" y="738"/>
                  </a:lnTo>
                  <a:lnTo>
                    <a:pt x="11382" y="527"/>
                  </a:lnTo>
                  <a:lnTo>
                    <a:pt x="10881" y="342"/>
                  </a:lnTo>
                  <a:lnTo>
                    <a:pt x="10381" y="211"/>
                  </a:lnTo>
                  <a:lnTo>
                    <a:pt x="9854" y="105"/>
                  </a:lnTo>
                  <a:lnTo>
                    <a:pt x="9353" y="26"/>
                  </a:lnTo>
                  <a:lnTo>
                    <a:pt x="88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02"/>
            <p:cNvSpPr/>
            <p:nvPr/>
          </p:nvSpPr>
          <p:spPr>
            <a:xfrm>
              <a:off x="1679429" y="730805"/>
              <a:ext cx="175257" cy="53718"/>
            </a:xfrm>
            <a:custGeom>
              <a:avLst/>
              <a:gdLst/>
              <a:ahLst/>
              <a:cxnLst/>
              <a:rect l="l" t="t" r="r" b="b"/>
              <a:pathLst>
                <a:path w="9458" h="2899" extrusionOk="0">
                  <a:moveTo>
                    <a:pt x="184" y="0"/>
                  </a:moveTo>
                  <a:lnTo>
                    <a:pt x="105" y="26"/>
                  </a:lnTo>
                  <a:lnTo>
                    <a:pt x="79" y="53"/>
                  </a:lnTo>
                  <a:lnTo>
                    <a:pt x="26" y="105"/>
                  </a:lnTo>
                  <a:lnTo>
                    <a:pt x="0" y="158"/>
                  </a:lnTo>
                  <a:lnTo>
                    <a:pt x="0" y="211"/>
                  </a:lnTo>
                  <a:lnTo>
                    <a:pt x="0" y="264"/>
                  </a:lnTo>
                  <a:lnTo>
                    <a:pt x="26" y="316"/>
                  </a:lnTo>
                  <a:lnTo>
                    <a:pt x="553" y="817"/>
                  </a:lnTo>
                  <a:lnTo>
                    <a:pt x="1080" y="1238"/>
                  </a:lnTo>
                  <a:lnTo>
                    <a:pt x="1660" y="1634"/>
                  </a:lnTo>
                  <a:lnTo>
                    <a:pt x="2239" y="1976"/>
                  </a:lnTo>
                  <a:lnTo>
                    <a:pt x="2872" y="2266"/>
                  </a:lnTo>
                  <a:lnTo>
                    <a:pt x="3504" y="2503"/>
                  </a:lnTo>
                  <a:lnTo>
                    <a:pt x="4163" y="2687"/>
                  </a:lnTo>
                  <a:lnTo>
                    <a:pt x="4848" y="2845"/>
                  </a:lnTo>
                  <a:lnTo>
                    <a:pt x="5190" y="2872"/>
                  </a:lnTo>
                  <a:lnTo>
                    <a:pt x="5506" y="2898"/>
                  </a:lnTo>
                  <a:lnTo>
                    <a:pt x="5822" y="2898"/>
                  </a:lnTo>
                  <a:lnTo>
                    <a:pt x="6138" y="2872"/>
                  </a:lnTo>
                  <a:lnTo>
                    <a:pt x="6455" y="2819"/>
                  </a:lnTo>
                  <a:lnTo>
                    <a:pt x="6771" y="2766"/>
                  </a:lnTo>
                  <a:lnTo>
                    <a:pt x="7087" y="2687"/>
                  </a:lnTo>
                  <a:lnTo>
                    <a:pt x="7377" y="2582"/>
                  </a:lnTo>
                  <a:lnTo>
                    <a:pt x="7693" y="2477"/>
                  </a:lnTo>
                  <a:lnTo>
                    <a:pt x="7956" y="2319"/>
                  </a:lnTo>
                  <a:lnTo>
                    <a:pt x="8246" y="2160"/>
                  </a:lnTo>
                  <a:lnTo>
                    <a:pt x="8510" y="2002"/>
                  </a:lnTo>
                  <a:lnTo>
                    <a:pt x="8773" y="1792"/>
                  </a:lnTo>
                  <a:lnTo>
                    <a:pt x="9010" y="1581"/>
                  </a:lnTo>
                  <a:lnTo>
                    <a:pt x="9247" y="1370"/>
                  </a:lnTo>
                  <a:lnTo>
                    <a:pt x="9458" y="1107"/>
                  </a:lnTo>
                  <a:lnTo>
                    <a:pt x="9458" y="1080"/>
                  </a:lnTo>
                  <a:lnTo>
                    <a:pt x="8957" y="1449"/>
                  </a:lnTo>
                  <a:lnTo>
                    <a:pt x="8431" y="1739"/>
                  </a:lnTo>
                  <a:lnTo>
                    <a:pt x="7904" y="2029"/>
                  </a:lnTo>
                  <a:lnTo>
                    <a:pt x="7324" y="2239"/>
                  </a:lnTo>
                  <a:lnTo>
                    <a:pt x="7008" y="2319"/>
                  </a:lnTo>
                  <a:lnTo>
                    <a:pt x="6665" y="2371"/>
                  </a:lnTo>
                  <a:lnTo>
                    <a:pt x="6349" y="2398"/>
                  </a:lnTo>
                  <a:lnTo>
                    <a:pt x="5691" y="2398"/>
                  </a:lnTo>
                  <a:lnTo>
                    <a:pt x="5348" y="2371"/>
                  </a:lnTo>
                  <a:lnTo>
                    <a:pt x="5032" y="2319"/>
                  </a:lnTo>
                  <a:lnTo>
                    <a:pt x="4689" y="2239"/>
                  </a:lnTo>
                  <a:lnTo>
                    <a:pt x="4057" y="2081"/>
                  </a:lnTo>
                  <a:lnTo>
                    <a:pt x="3425" y="1844"/>
                  </a:lnTo>
                  <a:lnTo>
                    <a:pt x="2819" y="1581"/>
                  </a:lnTo>
                  <a:lnTo>
                    <a:pt x="2239" y="1265"/>
                  </a:lnTo>
                  <a:lnTo>
                    <a:pt x="1739" y="949"/>
                  </a:lnTo>
                  <a:lnTo>
                    <a:pt x="1265" y="632"/>
                  </a:lnTo>
                  <a:lnTo>
                    <a:pt x="764" y="316"/>
                  </a:lnTo>
                  <a:lnTo>
                    <a:pt x="501" y="158"/>
                  </a:lnTo>
                  <a:lnTo>
                    <a:pt x="237" y="26"/>
                  </a:lnTo>
                  <a:lnTo>
                    <a:pt x="1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02"/>
            <p:cNvSpPr/>
            <p:nvPr/>
          </p:nvSpPr>
          <p:spPr>
            <a:xfrm>
              <a:off x="1615463" y="864556"/>
              <a:ext cx="81551" cy="102045"/>
            </a:xfrm>
            <a:custGeom>
              <a:avLst/>
              <a:gdLst/>
              <a:ahLst/>
              <a:cxnLst/>
              <a:rect l="l" t="t" r="r" b="b"/>
              <a:pathLst>
                <a:path w="4401" h="5507" extrusionOk="0">
                  <a:moveTo>
                    <a:pt x="791" y="1"/>
                  </a:moveTo>
                  <a:lnTo>
                    <a:pt x="659" y="27"/>
                  </a:lnTo>
                  <a:lnTo>
                    <a:pt x="528" y="80"/>
                  </a:lnTo>
                  <a:lnTo>
                    <a:pt x="422" y="132"/>
                  </a:lnTo>
                  <a:lnTo>
                    <a:pt x="317" y="211"/>
                  </a:lnTo>
                  <a:lnTo>
                    <a:pt x="212" y="317"/>
                  </a:lnTo>
                  <a:lnTo>
                    <a:pt x="159" y="449"/>
                  </a:lnTo>
                  <a:lnTo>
                    <a:pt x="80" y="580"/>
                  </a:lnTo>
                  <a:lnTo>
                    <a:pt x="27" y="712"/>
                  </a:lnTo>
                  <a:lnTo>
                    <a:pt x="1" y="870"/>
                  </a:lnTo>
                  <a:lnTo>
                    <a:pt x="1" y="1213"/>
                  </a:lnTo>
                  <a:lnTo>
                    <a:pt x="27" y="1608"/>
                  </a:lnTo>
                  <a:lnTo>
                    <a:pt x="80" y="2029"/>
                  </a:lnTo>
                  <a:lnTo>
                    <a:pt x="212" y="2451"/>
                  </a:lnTo>
                  <a:lnTo>
                    <a:pt x="370" y="2872"/>
                  </a:lnTo>
                  <a:lnTo>
                    <a:pt x="554" y="3320"/>
                  </a:lnTo>
                  <a:lnTo>
                    <a:pt x="765" y="3742"/>
                  </a:lnTo>
                  <a:lnTo>
                    <a:pt x="1002" y="4137"/>
                  </a:lnTo>
                  <a:lnTo>
                    <a:pt x="1265" y="4479"/>
                  </a:lnTo>
                  <a:lnTo>
                    <a:pt x="1529" y="4822"/>
                  </a:lnTo>
                  <a:lnTo>
                    <a:pt x="1819" y="5085"/>
                  </a:lnTo>
                  <a:lnTo>
                    <a:pt x="2108" y="5270"/>
                  </a:lnTo>
                  <a:lnTo>
                    <a:pt x="2240" y="5349"/>
                  </a:lnTo>
                  <a:lnTo>
                    <a:pt x="2398" y="5401"/>
                  </a:lnTo>
                  <a:lnTo>
                    <a:pt x="2530" y="5454"/>
                  </a:lnTo>
                  <a:lnTo>
                    <a:pt x="2688" y="5507"/>
                  </a:lnTo>
                  <a:lnTo>
                    <a:pt x="2978" y="5507"/>
                  </a:lnTo>
                  <a:lnTo>
                    <a:pt x="3268" y="5481"/>
                  </a:lnTo>
                  <a:lnTo>
                    <a:pt x="3557" y="5401"/>
                  </a:lnTo>
                  <a:lnTo>
                    <a:pt x="3821" y="5243"/>
                  </a:lnTo>
                  <a:lnTo>
                    <a:pt x="4032" y="5059"/>
                  </a:lnTo>
                  <a:lnTo>
                    <a:pt x="4216" y="4822"/>
                  </a:lnTo>
                  <a:lnTo>
                    <a:pt x="4295" y="4690"/>
                  </a:lnTo>
                  <a:lnTo>
                    <a:pt x="4374" y="4558"/>
                  </a:lnTo>
                  <a:lnTo>
                    <a:pt x="4400" y="4506"/>
                  </a:lnTo>
                  <a:lnTo>
                    <a:pt x="3768" y="2108"/>
                  </a:lnTo>
                  <a:lnTo>
                    <a:pt x="3426" y="1687"/>
                  </a:lnTo>
                  <a:lnTo>
                    <a:pt x="3031" y="1292"/>
                  </a:lnTo>
                  <a:lnTo>
                    <a:pt x="2556" y="844"/>
                  </a:lnTo>
                  <a:lnTo>
                    <a:pt x="2293" y="607"/>
                  </a:lnTo>
                  <a:lnTo>
                    <a:pt x="2029" y="422"/>
                  </a:lnTo>
                  <a:lnTo>
                    <a:pt x="1740" y="264"/>
                  </a:lnTo>
                  <a:lnTo>
                    <a:pt x="1476" y="132"/>
                  </a:lnTo>
                  <a:lnTo>
                    <a:pt x="1186" y="27"/>
                  </a:lnTo>
                  <a:lnTo>
                    <a:pt x="923"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02"/>
            <p:cNvSpPr/>
            <p:nvPr/>
          </p:nvSpPr>
          <p:spPr>
            <a:xfrm>
              <a:off x="1632547" y="888479"/>
              <a:ext cx="49327" cy="63002"/>
            </a:xfrm>
            <a:custGeom>
              <a:avLst/>
              <a:gdLst/>
              <a:ahLst/>
              <a:cxnLst/>
              <a:rect l="l" t="t" r="r" b="b"/>
              <a:pathLst>
                <a:path w="2662" h="3400" extrusionOk="0">
                  <a:moveTo>
                    <a:pt x="1" y="1"/>
                  </a:moveTo>
                  <a:lnTo>
                    <a:pt x="1" y="53"/>
                  </a:lnTo>
                  <a:lnTo>
                    <a:pt x="212" y="132"/>
                  </a:lnTo>
                  <a:lnTo>
                    <a:pt x="396" y="211"/>
                  </a:lnTo>
                  <a:lnTo>
                    <a:pt x="739" y="422"/>
                  </a:lnTo>
                  <a:lnTo>
                    <a:pt x="1028" y="686"/>
                  </a:lnTo>
                  <a:lnTo>
                    <a:pt x="1318" y="975"/>
                  </a:lnTo>
                  <a:lnTo>
                    <a:pt x="1555" y="1292"/>
                  </a:lnTo>
                  <a:lnTo>
                    <a:pt x="1766" y="1634"/>
                  </a:lnTo>
                  <a:lnTo>
                    <a:pt x="1950" y="2003"/>
                  </a:lnTo>
                  <a:lnTo>
                    <a:pt x="2109" y="2372"/>
                  </a:lnTo>
                  <a:lnTo>
                    <a:pt x="2003" y="2240"/>
                  </a:lnTo>
                  <a:lnTo>
                    <a:pt x="1898" y="2135"/>
                  </a:lnTo>
                  <a:lnTo>
                    <a:pt x="1740" y="2056"/>
                  </a:lnTo>
                  <a:lnTo>
                    <a:pt x="1582" y="2003"/>
                  </a:lnTo>
                  <a:lnTo>
                    <a:pt x="1424" y="1977"/>
                  </a:lnTo>
                  <a:lnTo>
                    <a:pt x="1265" y="2003"/>
                  </a:lnTo>
                  <a:lnTo>
                    <a:pt x="1107" y="2056"/>
                  </a:lnTo>
                  <a:lnTo>
                    <a:pt x="949" y="2135"/>
                  </a:lnTo>
                  <a:lnTo>
                    <a:pt x="844" y="2214"/>
                  </a:lnTo>
                  <a:lnTo>
                    <a:pt x="844" y="2240"/>
                  </a:lnTo>
                  <a:lnTo>
                    <a:pt x="870" y="2266"/>
                  </a:lnTo>
                  <a:lnTo>
                    <a:pt x="1028" y="2214"/>
                  </a:lnTo>
                  <a:lnTo>
                    <a:pt x="1318" y="2214"/>
                  </a:lnTo>
                  <a:lnTo>
                    <a:pt x="1450" y="2240"/>
                  </a:lnTo>
                  <a:lnTo>
                    <a:pt x="1582" y="2293"/>
                  </a:lnTo>
                  <a:lnTo>
                    <a:pt x="1713" y="2345"/>
                  </a:lnTo>
                  <a:lnTo>
                    <a:pt x="1819" y="2424"/>
                  </a:lnTo>
                  <a:lnTo>
                    <a:pt x="1924" y="2530"/>
                  </a:lnTo>
                  <a:lnTo>
                    <a:pt x="2214" y="2925"/>
                  </a:lnTo>
                  <a:lnTo>
                    <a:pt x="2477" y="3346"/>
                  </a:lnTo>
                  <a:lnTo>
                    <a:pt x="2530" y="3399"/>
                  </a:lnTo>
                  <a:lnTo>
                    <a:pt x="2609" y="3399"/>
                  </a:lnTo>
                  <a:lnTo>
                    <a:pt x="2662" y="3346"/>
                  </a:lnTo>
                  <a:lnTo>
                    <a:pt x="2662" y="3320"/>
                  </a:lnTo>
                  <a:lnTo>
                    <a:pt x="2662" y="3267"/>
                  </a:lnTo>
                  <a:lnTo>
                    <a:pt x="2635" y="3004"/>
                  </a:lnTo>
                  <a:lnTo>
                    <a:pt x="2583" y="2741"/>
                  </a:lnTo>
                  <a:lnTo>
                    <a:pt x="2504" y="2477"/>
                  </a:lnTo>
                  <a:lnTo>
                    <a:pt x="2425" y="2187"/>
                  </a:lnTo>
                  <a:lnTo>
                    <a:pt x="2319" y="1924"/>
                  </a:lnTo>
                  <a:lnTo>
                    <a:pt x="2188" y="1634"/>
                  </a:lnTo>
                  <a:lnTo>
                    <a:pt x="2029" y="1397"/>
                  </a:lnTo>
                  <a:lnTo>
                    <a:pt x="1845" y="1133"/>
                  </a:lnTo>
                  <a:lnTo>
                    <a:pt x="1661" y="923"/>
                  </a:lnTo>
                  <a:lnTo>
                    <a:pt x="1476" y="712"/>
                  </a:lnTo>
                  <a:lnTo>
                    <a:pt x="1265" y="501"/>
                  </a:lnTo>
                  <a:lnTo>
                    <a:pt x="1028" y="343"/>
                  </a:lnTo>
                  <a:lnTo>
                    <a:pt x="791" y="211"/>
                  </a:lnTo>
                  <a:lnTo>
                    <a:pt x="528" y="106"/>
                  </a:lnTo>
                  <a:lnTo>
                    <a:pt x="291" y="53"/>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02"/>
            <p:cNvSpPr/>
            <p:nvPr/>
          </p:nvSpPr>
          <p:spPr>
            <a:xfrm>
              <a:off x="1639885" y="1077896"/>
              <a:ext cx="211390" cy="223120"/>
            </a:xfrm>
            <a:custGeom>
              <a:avLst/>
              <a:gdLst/>
              <a:ahLst/>
              <a:cxnLst/>
              <a:rect l="l" t="t" r="r" b="b"/>
              <a:pathLst>
                <a:path w="11408" h="12041" extrusionOk="0">
                  <a:moveTo>
                    <a:pt x="1844" y="1"/>
                  </a:moveTo>
                  <a:lnTo>
                    <a:pt x="0" y="2082"/>
                  </a:lnTo>
                  <a:lnTo>
                    <a:pt x="975" y="3689"/>
                  </a:lnTo>
                  <a:lnTo>
                    <a:pt x="3082" y="7219"/>
                  </a:lnTo>
                  <a:lnTo>
                    <a:pt x="4215" y="9090"/>
                  </a:lnTo>
                  <a:lnTo>
                    <a:pt x="5216" y="10670"/>
                  </a:lnTo>
                  <a:lnTo>
                    <a:pt x="5612" y="11303"/>
                  </a:lnTo>
                  <a:lnTo>
                    <a:pt x="5928" y="11751"/>
                  </a:lnTo>
                  <a:lnTo>
                    <a:pt x="6112" y="12014"/>
                  </a:lnTo>
                  <a:lnTo>
                    <a:pt x="6165" y="12040"/>
                  </a:lnTo>
                  <a:lnTo>
                    <a:pt x="6191" y="12040"/>
                  </a:lnTo>
                  <a:lnTo>
                    <a:pt x="8378" y="7614"/>
                  </a:lnTo>
                  <a:lnTo>
                    <a:pt x="11408" y="10749"/>
                  </a:lnTo>
                  <a:lnTo>
                    <a:pt x="11249" y="2978"/>
                  </a:lnTo>
                  <a:lnTo>
                    <a:pt x="10301" y="1476"/>
                  </a:lnTo>
                  <a:lnTo>
                    <a:pt x="8167" y="6613"/>
                  </a:lnTo>
                  <a:lnTo>
                    <a:pt x="18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02"/>
            <p:cNvSpPr/>
            <p:nvPr/>
          </p:nvSpPr>
          <p:spPr>
            <a:xfrm>
              <a:off x="1644759" y="1125259"/>
              <a:ext cx="210427" cy="183558"/>
            </a:xfrm>
            <a:custGeom>
              <a:avLst/>
              <a:gdLst/>
              <a:ahLst/>
              <a:cxnLst/>
              <a:rect l="l" t="t" r="r" b="b"/>
              <a:pathLst>
                <a:path w="11356" h="9906" extrusionOk="0">
                  <a:moveTo>
                    <a:pt x="53" y="0"/>
                  </a:moveTo>
                  <a:lnTo>
                    <a:pt x="27" y="26"/>
                  </a:lnTo>
                  <a:lnTo>
                    <a:pt x="1" y="53"/>
                  </a:lnTo>
                  <a:lnTo>
                    <a:pt x="27" y="79"/>
                  </a:lnTo>
                  <a:lnTo>
                    <a:pt x="501" y="1001"/>
                  </a:lnTo>
                  <a:lnTo>
                    <a:pt x="1291" y="2345"/>
                  </a:lnTo>
                  <a:lnTo>
                    <a:pt x="3241" y="5664"/>
                  </a:lnTo>
                  <a:lnTo>
                    <a:pt x="5059" y="8615"/>
                  </a:lnTo>
                  <a:lnTo>
                    <a:pt x="5638" y="9563"/>
                  </a:lnTo>
                  <a:lnTo>
                    <a:pt x="5876" y="9906"/>
                  </a:lnTo>
                  <a:lnTo>
                    <a:pt x="6508" y="8747"/>
                  </a:lnTo>
                  <a:lnTo>
                    <a:pt x="7087" y="7587"/>
                  </a:lnTo>
                  <a:lnTo>
                    <a:pt x="7641" y="6428"/>
                  </a:lnTo>
                  <a:lnTo>
                    <a:pt x="8168" y="5216"/>
                  </a:lnTo>
                  <a:lnTo>
                    <a:pt x="8853" y="6007"/>
                  </a:lnTo>
                  <a:lnTo>
                    <a:pt x="9906" y="7166"/>
                  </a:lnTo>
                  <a:lnTo>
                    <a:pt x="10881" y="8193"/>
                  </a:lnTo>
                  <a:lnTo>
                    <a:pt x="11197" y="8483"/>
                  </a:lnTo>
                  <a:lnTo>
                    <a:pt x="11303" y="8562"/>
                  </a:lnTo>
                  <a:lnTo>
                    <a:pt x="11329" y="8562"/>
                  </a:lnTo>
                  <a:lnTo>
                    <a:pt x="11355" y="7508"/>
                  </a:lnTo>
                  <a:lnTo>
                    <a:pt x="11355" y="6455"/>
                  </a:lnTo>
                  <a:lnTo>
                    <a:pt x="11329" y="5401"/>
                  </a:lnTo>
                  <a:lnTo>
                    <a:pt x="11276" y="4347"/>
                  </a:lnTo>
                  <a:lnTo>
                    <a:pt x="11197" y="2424"/>
                  </a:lnTo>
                  <a:lnTo>
                    <a:pt x="11118" y="1449"/>
                  </a:lnTo>
                  <a:lnTo>
                    <a:pt x="11039" y="501"/>
                  </a:lnTo>
                  <a:lnTo>
                    <a:pt x="11039" y="474"/>
                  </a:lnTo>
                  <a:lnTo>
                    <a:pt x="11013" y="448"/>
                  </a:lnTo>
                  <a:lnTo>
                    <a:pt x="10986" y="474"/>
                  </a:lnTo>
                  <a:lnTo>
                    <a:pt x="10960" y="501"/>
                  </a:lnTo>
                  <a:lnTo>
                    <a:pt x="10907" y="764"/>
                  </a:lnTo>
                  <a:lnTo>
                    <a:pt x="10881" y="1133"/>
                  </a:lnTo>
                  <a:lnTo>
                    <a:pt x="10855" y="2002"/>
                  </a:lnTo>
                  <a:lnTo>
                    <a:pt x="10855" y="3056"/>
                  </a:lnTo>
                  <a:lnTo>
                    <a:pt x="10855" y="4163"/>
                  </a:lnTo>
                  <a:lnTo>
                    <a:pt x="10934" y="6349"/>
                  </a:lnTo>
                  <a:lnTo>
                    <a:pt x="10960" y="7798"/>
                  </a:lnTo>
                  <a:lnTo>
                    <a:pt x="10960" y="7798"/>
                  </a:lnTo>
                  <a:lnTo>
                    <a:pt x="9511" y="6376"/>
                  </a:lnTo>
                  <a:lnTo>
                    <a:pt x="8141" y="5058"/>
                  </a:lnTo>
                  <a:lnTo>
                    <a:pt x="7904" y="5454"/>
                  </a:lnTo>
                  <a:lnTo>
                    <a:pt x="7614" y="5980"/>
                  </a:lnTo>
                  <a:lnTo>
                    <a:pt x="6903" y="7324"/>
                  </a:lnTo>
                  <a:lnTo>
                    <a:pt x="6271" y="8589"/>
                  </a:lnTo>
                  <a:lnTo>
                    <a:pt x="5955" y="9274"/>
                  </a:lnTo>
                  <a:lnTo>
                    <a:pt x="4795" y="7377"/>
                  </a:lnTo>
                  <a:lnTo>
                    <a:pt x="3083" y="4637"/>
                  </a:lnTo>
                  <a:lnTo>
                    <a:pt x="1370" y="1897"/>
                  </a:lnTo>
                  <a:lnTo>
                    <a:pt x="633" y="817"/>
                  </a:lnTo>
                  <a:lnTo>
                    <a:pt x="80" y="26"/>
                  </a:lnTo>
                  <a:lnTo>
                    <a:pt x="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0" name="Google Shape;4100;p102"/>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4101" name="Google Shape;4101;p102"/>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Tree>
    <p:extLst>
      <p:ext uri="{BB962C8B-B14F-4D97-AF65-F5344CB8AC3E}">
        <p14:creationId xmlns:p14="http://schemas.microsoft.com/office/powerpoint/2010/main" val="244630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020"/>
                                        </p:tgtEl>
                                        <p:attrNameLst>
                                          <p:attrName>style.visibility</p:attrName>
                                        </p:attrNameLst>
                                      </p:cBhvr>
                                      <p:to>
                                        <p:strVal val="visible"/>
                                      </p:to>
                                    </p:set>
                                    <p:animEffect transition="in" filter="fade">
                                      <p:cBhvr>
                                        <p:cTn id="7" dur="1000"/>
                                        <p:tgtEl>
                                          <p:spTgt spid="402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018"/>
                                        </p:tgtEl>
                                        <p:attrNameLst>
                                          <p:attrName>style.visibility</p:attrName>
                                        </p:attrNameLst>
                                      </p:cBhvr>
                                      <p:to>
                                        <p:strVal val="visible"/>
                                      </p:to>
                                    </p:set>
                                    <p:animEffect transition="in" filter="fade">
                                      <p:cBhvr>
                                        <p:cTn id="11" dur="1000"/>
                                        <p:tgtEl>
                                          <p:spTgt spid="4018"/>
                                        </p:tgtEl>
                                      </p:cBhvr>
                                    </p:animEffect>
                                  </p:childTnLst>
                                </p:cTn>
                              </p:par>
                            </p:childTnLst>
                          </p:cTn>
                        </p:par>
                        <p:par>
                          <p:cTn id="12" fill="hold">
                            <p:stCondLst>
                              <p:cond delay="2000"/>
                            </p:stCondLst>
                            <p:childTnLst>
                              <p:par>
                                <p:cTn id="13" presetID="2" presetClass="entr" presetSubtype="8" fill="hold" nodeType="afterEffect">
                                  <p:stCondLst>
                                    <p:cond delay="0"/>
                                  </p:stCondLst>
                                  <p:childTnLst>
                                    <p:set>
                                      <p:cBhvr>
                                        <p:cTn id="14" dur="1" fill="hold">
                                          <p:stCondLst>
                                            <p:cond delay="0"/>
                                          </p:stCondLst>
                                        </p:cTn>
                                        <p:tgtEl>
                                          <p:spTgt spid="4022"/>
                                        </p:tgtEl>
                                        <p:attrNameLst>
                                          <p:attrName>style.visibility</p:attrName>
                                        </p:attrNameLst>
                                      </p:cBhvr>
                                      <p:to>
                                        <p:strVal val="visible"/>
                                      </p:to>
                                    </p:set>
                                    <p:anim calcmode="lin" valueType="num">
                                      <p:cBhvr additive="base">
                                        <p:cTn id="15" dur="1000"/>
                                        <p:tgtEl>
                                          <p:spTgt spid="402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11"/>
        <p:cNvGrpSpPr/>
        <p:nvPr/>
      </p:nvGrpSpPr>
      <p:grpSpPr>
        <a:xfrm>
          <a:off x="0" y="0"/>
          <a:ext cx="0" cy="0"/>
          <a:chOff x="0" y="0"/>
          <a:chExt cx="0" cy="0"/>
        </a:xfrm>
      </p:grpSpPr>
      <p:sp>
        <p:nvSpPr>
          <p:cNvPr id="4012" name="Google Shape;4012;p102">
            <a:hlinkClick r:id="rId5" action="ppaction://hlinksldjump"/>
          </p:cNvPr>
          <p:cNvSpPr/>
          <p:nvPr/>
        </p:nvSpPr>
        <p:spPr>
          <a:xfrm>
            <a:off x="8686800" y="0"/>
            <a:ext cx="457200" cy="457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uFill>
                  <a:noFill/>
                </a:uFill>
                <a:latin typeface="Krona One"/>
                <a:ea typeface="Krona One"/>
                <a:cs typeface="Krona One"/>
                <a:sym typeface="Krona One"/>
                <a:hlinkClick r:id="rId5" action="ppaction://hlinksldjump">
                  <a:extLst>
                    <a:ext uri="{A12FA001-AC4F-418D-AE19-62706E023703}">
                      <ahyp:hlinkClr xmlns:ahyp="http://schemas.microsoft.com/office/drawing/2018/hyperlinkcolor" val="tx"/>
                    </a:ext>
                  </a:extLst>
                </a:hlinkClick>
              </a:rPr>
              <a:t>……</a:t>
            </a:r>
            <a:endParaRPr b="1">
              <a:solidFill>
                <a:schemeClr val="lt1"/>
              </a:solidFill>
              <a:latin typeface="Krona One"/>
              <a:ea typeface="Krona One"/>
              <a:cs typeface="Krona One"/>
              <a:sym typeface="Krona One"/>
            </a:endParaRPr>
          </a:p>
        </p:txBody>
      </p:sp>
      <p:grpSp>
        <p:nvGrpSpPr>
          <p:cNvPr id="4013" name="Google Shape;4013;p102"/>
          <p:cNvGrpSpPr/>
          <p:nvPr/>
        </p:nvGrpSpPr>
        <p:grpSpPr>
          <a:xfrm>
            <a:off x="8800393" y="114563"/>
            <a:ext cx="230010" cy="228076"/>
            <a:chOff x="8765417" y="37121"/>
            <a:chExt cx="299961" cy="297400"/>
          </a:xfrm>
        </p:grpSpPr>
        <p:sp>
          <p:nvSpPr>
            <p:cNvPr id="4014" name="Google Shape;4014;p102"/>
            <p:cNvSpPr/>
            <p:nvPr/>
          </p:nvSpPr>
          <p:spPr>
            <a:xfrm>
              <a:off x="8974372" y="63625"/>
              <a:ext cx="57840" cy="87566"/>
            </a:xfrm>
            <a:custGeom>
              <a:avLst/>
              <a:gdLst/>
              <a:ahLst/>
              <a:cxnLst/>
              <a:rect l="l" t="t" r="r" b="b"/>
              <a:pathLst>
                <a:path w="40377" h="61128" extrusionOk="0">
                  <a:moveTo>
                    <a:pt x="0" y="0"/>
                  </a:moveTo>
                  <a:lnTo>
                    <a:pt x="0" y="22693"/>
                  </a:lnTo>
                  <a:lnTo>
                    <a:pt x="40377" y="61127"/>
                  </a:lnTo>
                  <a:lnTo>
                    <a:pt x="40377"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02"/>
            <p:cNvSpPr/>
            <p:nvPr/>
          </p:nvSpPr>
          <p:spPr>
            <a:xfrm>
              <a:off x="8799829" y="45614"/>
              <a:ext cx="231138" cy="288907"/>
            </a:xfrm>
            <a:custGeom>
              <a:avLst/>
              <a:gdLst/>
              <a:ahLst/>
              <a:cxnLst/>
              <a:rect l="l" t="t" r="r" b="b"/>
              <a:pathLst>
                <a:path w="161353" h="201680" extrusionOk="0">
                  <a:moveTo>
                    <a:pt x="81111" y="0"/>
                  </a:moveTo>
                  <a:lnTo>
                    <a:pt x="0" y="78709"/>
                  </a:lnTo>
                  <a:lnTo>
                    <a:pt x="0" y="201679"/>
                  </a:lnTo>
                  <a:lnTo>
                    <a:pt x="161353" y="201679"/>
                  </a:lnTo>
                  <a:lnTo>
                    <a:pt x="161353" y="78709"/>
                  </a:lnTo>
                  <a:lnTo>
                    <a:pt x="81111"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02"/>
            <p:cNvSpPr/>
            <p:nvPr/>
          </p:nvSpPr>
          <p:spPr>
            <a:xfrm>
              <a:off x="8765417" y="37121"/>
              <a:ext cx="299961" cy="157999"/>
            </a:xfrm>
            <a:custGeom>
              <a:avLst/>
              <a:gdLst/>
              <a:ahLst/>
              <a:cxnLst/>
              <a:rect l="l" t="t" r="r" b="b"/>
              <a:pathLst>
                <a:path w="209397" h="110296" extrusionOk="0">
                  <a:moveTo>
                    <a:pt x="104673" y="0"/>
                  </a:moveTo>
                  <a:lnTo>
                    <a:pt x="98284" y="5929"/>
                  </a:lnTo>
                  <a:lnTo>
                    <a:pt x="1" y="99562"/>
                  </a:lnTo>
                  <a:lnTo>
                    <a:pt x="12829" y="110295"/>
                  </a:lnTo>
                  <a:lnTo>
                    <a:pt x="104673" y="22642"/>
                  </a:lnTo>
                  <a:lnTo>
                    <a:pt x="196568" y="110295"/>
                  </a:lnTo>
                  <a:lnTo>
                    <a:pt x="209396" y="99562"/>
                  </a:lnTo>
                  <a:lnTo>
                    <a:pt x="111113" y="5929"/>
                  </a:lnTo>
                  <a:lnTo>
                    <a:pt x="104673"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02"/>
            <p:cNvSpPr/>
            <p:nvPr/>
          </p:nvSpPr>
          <p:spPr>
            <a:xfrm>
              <a:off x="8893323" y="113264"/>
              <a:ext cx="44151" cy="44150"/>
            </a:xfrm>
            <a:custGeom>
              <a:avLst/>
              <a:gdLst/>
              <a:ahLst/>
              <a:cxnLst/>
              <a:rect l="l" t="t" r="r" b="b"/>
              <a:pathLst>
                <a:path w="30821" h="30820" extrusionOk="0">
                  <a:moveTo>
                    <a:pt x="14874" y="1"/>
                  </a:moveTo>
                  <a:lnTo>
                    <a:pt x="14158" y="52"/>
                  </a:lnTo>
                  <a:lnTo>
                    <a:pt x="13392" y="154"/>
                  </a:lnTo>
                  <a:lnTo>
                    <a:pt x="12625" y="256"/>
                  </a:lnTo>
                  <a:lnTo>
                    <a:pt x="11858" y="409"/>
                  </a:lnTo>
                  <a:lnTo>
                    <a:pt x="11092" y="614"/>
                  </a:lnTo>
                  <a:lnTo>
                    <a:pt x="10325" y="818"/>
                  </a:lnTo>
                  <a:lnTo>
                    <a:pt x="9558" y="1074"/>
                  </a:lnTo>
                  <a:lnTo>
                    <a:pt x="8792" y="1381"/>
                  </a:lnTo>
                  <a:lnTo>
                    <a:pt x="8025" y="1738"/>
                  </a:lnTo>
                  <a:lnTo>
                    <a:pt x="7259" y="2147"/>
                  </a:lnTo>
                  <a:lnTo>
                    <a:pt x="6492" y="2607"/>
                  </a:lnTo>
                  <a:lnTo>
                    <a:pt x="5674" y="3067"/>
                  </a:lnTo>
                  <a:lnTo>
                    <a:pt x="4907" y="3578"/>
                  </a:lnTo>
                  <a:lnTo>
                    <a:pt x="4141" y="4140"/>
                  </a:lnTo>
                  <a:lnTo>
                    <a:pt x="3579" y="4907"/>
                  </a:lnTo>
                  <a:lnTo>
                    <a:pt x="3068" y="5674"/>
                  </a:lnTo>
                  <a:lnTo>
                    <a:pt x="2556" y="6492"/>
                  </a:lnTo>
                  <a:lnTo>
                    <a:pt x="2148" y="7258"/>
                  </a:lnTo>
                  <a:lnTo>
                    <a:pt x="1739" y="8025"/>
                  </a:lnTo>
                  <a:lnTo>
                    <a:pt x="1381" y="8791"/>
                  </a:lnTo>
                  <a:lnTo>
                    <a:pt x="1074" y="9558"/>
                  </a:lnTo>
                  <a:lnTo>
                    <a:pt x="819" y="10325"/>
                  </a:lnTo>
                  <a:lnTo>
                    <a:pt x="614" y="11142"/>
                  </a:lnTo>
                  <a:lnTo>
                    <a:pt x="410" y="11909"/>
                  </a:lnTo>
                  <a:lnTo>
                    <a:pt x="257" y="12625"/>
                  </a:lnTo>
                  <a:lnTo>
                    <a:pt x="154" y="13391"/>
                  </a:lnTo>
                  <a:lnTo>
                    <a:pt x="52" y="14158"/>
                  </a:lnTo>
                  <a:lnTo>
                    <a:pt x="1" y="14925"/>
                  </a:lnTo>
                  <a:lnTo>
                    <a:pt x="1" y="15640"/>
                  </a:lnTo>
                  <a:lnTo>
                    <a:pt x="52" y="16356"/>
                  </a:lnTo>
                  <a:lnTo>
                    <a:pt x="103" y="17071"/>
                  </a:lnTo>
                  <a:lnTo>
                    <a:pt x="205" y="17787"/>
                  </a:lnTo>
                  <a:lnTo>
                    <a:pt x="308" y="18502"/>
                  </a:lnTo>
                  <a:lnTo>
                    <a:pt x="461" y="19167"/>
                  </a:lnTo>
                  <a:lnTo>
                    <a:pt x="665" y="19882"/>
                  </a:lnTo>
                  <a:lnTo>
                    <a:pt x="870" y="20547"/>
                  </a:lnTo>
                  <a:lnTo>
                    <a:pt x="1125" y="21160"/>
                  </a:lnTo>
                  <a:lnTo>
                    <a:pt x="1381" y="21824"/>
                  </a:lnTo>
                  <a:lnTo>
                    <a:pt x="1688" y="22438"/>
                  </a:lnTo>
                  <a:lnTo>
                    <a:pt x="2045" y="23051"/>
                  </a:lnTo>
                  <a:lnTo>
                    <a:pt x="2761" y="24227"/>
                  </a:lnTo>
                  <a:lnTo>
                    <a:pt x="3579" y="25300"/>
                  </a:lnTo>
                  <a:lnTo>
                    <a:pt x="4499" y="26271"/>
                  </a:lnTo>
                  <a:lnTo>
                    <a:pt x="5521" y="27242"/>
                  </a:lnTo>
                  <a:lnTo>
                    <a:pt x="6594" y="28060"/>
                  </a:lnTo>
                  <a:lnTo>
                    <a:pt x="7770" y="28775"/>
                  </a:lnTo>
                  <a:lnTo>
                    <a:pt x="8383" y="29133"/>
                  </a:lnTo>
                  <a:lnTo>
                    <a:pt x="8996" y="29440"/>
                  </a:lnTo>
                  <a:lnTo>
                    <a:pt x="9661" y="29695"/>
                  </a:lnTo>
                  <a:lnTo>
                    <a:pt x="10274" y="29951"/>
                  </a:lnTo>
                  <a:lnTo>
                    <a:pt x="10938" y="30155"/>
                  </a:lnTo>
                  <a:lnTo>
                    <a:pt x="11654" y="30360"/>
                  </a:lnTo>
                  <a:lnTo>
                    <a:pt x="12318" y="30513"/>
                  </a:lnTo>
                  <a:lnTo>
                    <a:pt x="13034" y="30615"/>
                  </a:lnTo>
                  <a:lnTo>
                    <a:pt x="13749" y="30718"/>
                  </a:lnTo>
                  <a:lnTo>
                    <a:pt x="14465" y="30769"/>
                  </a:lnTo>
                  <a:lnTo>
                    <a:pt x="15181" y="30820"/>
                  </a:lnTo>
                  <a:lnTo>
                    <a:pt x="15896" y="30820"/>
                  </a:lnTo>
                  <a:lnTo>
                    <a:pt x="16663" y="30769"/>
                  </a:lnTo>
                  <a:lnTo>
                    <a:pt x="17429" y="30666"/>
                  </a:lnTo>
                  <a:lnTo>
                    <a:pt x="18145" y="30564"/>
                  </a:lnTo>
                  <a:lnTo>
                    <a:pt x="18912" y="30411"/>
                  </a:lnTo>
                  <a:lnTo>
                    <a:pt x="19678" y="30206"/>
                  </a:lnTo>
                  <a:lnTo>
                    <a:pt x="20445" y="30002"/>
                  </a:lnTo>
                  <a:lnTo>
                    <a:pt x="21263" y="29746"/>
                  </a:lnTo>
                  <a:lnTo>
                    <a:pt x="22029" y="29440"/>
                  </a:lnTo>
                  <a:lnTo>
                    <a:pt x="22796" y="29082"/>
                  </a:lnTo>
                  <a:lnTo>
                    <a:pt x="23562" y="28673"/>
                  </a:lnTo>
                  <a:lnTo>
                    <a:pt x="24329" y="28264"/>
                  </a:lnTo>
                  <a:lnTo>
                    <a:pt x="25096" y="27753"/>
                  </a:lnTo>
                  <a:lnTo>
                    <a:pt x="25914" y="27242"/>
                  </a:lnTo>
                  <a:lnTo>
                    <a:pt x="26680" y="26680"/>
                  </a:lnTo>
                  <a:lnTo>
                    <a:pt x="27242" y="25913"/>
                  </a:lnTo>
                  <a:lnTo>
                    <a:pt x="27753" y="25147"/>
                  </a:lnTo>
                  <a:lnTo>
                    <a:pt x="28213" y="24380"/>
                  </a:lnTo>
                  <a:lnTo>
                    <a:pt x="28673" y="23562"/>
                  </a:lnTo>
                  <a:lnTo>
                    <a:pt x="29082" y="22796"/>
                  </a:lnTo>
                  <a:lnTo>
                    <a:pt x="29440" y="22029"/>
                  </a:lnTo>
                  <a:lnTo>
                    <a:pt x="29747" y="21262"/>
                  </a:lnTo>
                  <a:lnTo>
                    <a:pt x="30002" y="20496"/>
                  </a:lnTo>
                  <a:lnTo>
                    <a:pt x="30207" y="19729"/>
                  </a:lnTo>
                  <a:lnTo>
                    <a:pt x="30411" y="18962"/>
                  </a:lnTo>
                  <a:lnTo>
                    <a:pt x="30564" y="18196"/>
                  </a:lnTo>
                  <a:lnTo>
                    <a:pt x="30667" y="17429"/>
                  </a:lnTo>
                  <a:lnTo>
                    <a:pt x="30769" y="16662"/>
                  </a:lnTo>
                  <a:lnTo>
                    <a:pt x="30820" y="15947"/>
                  </a:lnTo>
                  <a:lnTo>
                    <a:pt x="30820" y="15180"/>
                  </a:lnTo>
                  <a:lnTo>
                    <a:pt x="30769" y="14465"/>
                  </a:lnTo>
                  <a:lnTo>
                    <a:pt x="30718" y="13749"/>
                  </a:lnTo>
                  <a:lnTo>
                    <a:pt x="30616" y="13034"/>
                  </a:lnTo>
                  <a:lnTo>
                    <a:pt x="30513" y="12318"/>
                  </a:lnTo>
                  <a:lnTo>
                    <a:pt x="30360" y="11654"/>
                  </a:lnTo>
                  <a:lnTo>
                    <a:pt x="30156" y="10989"/>
                  </a:lnTo>
                  <a:lnTo>
                    <a:pt x="29951" y="10325"/>
                  </a:lnTo>
                  <a:lnTo>
                    <a:pt x="29696" y="9660"/>
                  </a:lnTo>
                  <a:lnTo>
                    <a:pt x="29389" y="8996"/>
                  </a:lnTo>
                  <a:lnTo>
                    <a:pt x="29133" y="8383"/>
                  </a:lnTo>
                  <a:lnTo>
                    <a:pt x="28776" y="7769"/>
                  </a:lnTo>
                  <a:lnTo>
                    <a:pt x="28060" y="6645"/>
                  </a:lnTo>
                  <a:lnTo>
                    <a:pt x="27191" y="5520"/>
                  </a:lnTo>
                  <a:lnTo>
                    <a:pt x="26271" y="4549"/>
                  </a:lnTo>
                  <a:lnTo>
                    <a:pt x="25300" y="3629"/>
                  </a:lnTo>
                  <a:lnTo>
                    <a:pt x="24176" y="2760"/>
                  </a:lnTo>
                  <a:lnTo>
                    <a:pt x="23051" y="2045"/>
                  </a:lnTo>
                  <a:lnTo>
                    <a:pt x="22438" y="1738"/>
                  </a:lnTo>
                  <a:lnTo>
                    <a:pt x="21825" y="1432"/>
                  </a:lnTo>
                  <a:lnTo>
                    <a:pt x="21160" y="1125"/>
                  </a:lnTo>
                  <a:lnTo>
                    <a:pt x="20547" y="869"/>
                  </a:lnTo>
                  <a:lnTo>
                    <a:pt x="19883" y="665"/>
                  </a:lnTo>
                  <a:lnTo>
                    <a:pt x="19167" y="461"/>
                  </a:lnTo>
                  <a:lnTo>
                    <a:pt x="18503" y="307"/>
                  </a:lnTo>
                  <a:lnTo>
                    <a:pt x="17787" y="205"/>
                  </a:lnTo>
                  <a:lnTo>
                    <a:pt x="17072" y="103"/>
                  </a:lnTo>
                  <a:lnTo>
                    <a:pt x="16356" y="52"/>
                  </a:lnTo>
                  <a:lnTo>
                    <a:pt x="15641"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21" name="Google Shape;4021;p102"/>
          <p:cNvCxnSpPr/>
          <p:nvPr/>
        </p:nvCxnSpPr>
        <p:spPr>
          <a:xfrm rot="10800000">
            <a:off x="3398400" y="2491724"/>
            <a:ext cx="2347200" cy="0"/>
          </a:xfrm>
          <a:prstGeom prst="straightConnector1">
            <a:avLst/>
          </a:prstGeom>
          <a:noFill/>
          <a:ln w="28575" cap="flat" cmpd="sng">
            <a:solidFill>
              <a:schemeClr val="dk1"/>
            </a:solidFill>
            <a:prstDash val="solid"/>
            <a:round/>
            <a:headEnd type="none" w="med" len="med"/>
            <a:tailEnd type="none" w="med" len="med"/>
          </a:ln>
        </p:spPr>
      </p:cxnSp>
      <p:sp>
        <p:nvSpPr>
          <p:cNvPr id="4100" name="Google Shape;4100;p102"/>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4101" name="Google Shape;4101;p102"/>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pic>
        <p:nvPicPr>
          <p:cNvPr id="6" name="VID-20230706-WA0002">
            <a:hlinkClick r:id="" action="ppaction://media"/>
            <a:extLst>
              <a:ext uri="{FF2B5EF4-FFF2-40B4-BE49-F238E27FC236}">
                <a16:creationId xmlns:a16="http://schemas.microsoft.com/office/drawing/2014/main" id="{301E2FAB-AAB2-17C9-9B28-CADF4A9A51A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40178" y="0"/>
            <a:ext cx="8790225" cy="4761372"/>
          </a:xfrm>
          <a:prstGeom prst="rect">
            <a:avLst/>
          </a:prstGeom>
        </p:spPr>
      </p:pic>
    </p:spTree>
    <p:extLst>
      <p:ext uri="{BB962C8B-B14F-4D97-AF65-F5344CB8AC3E}">
        <p14:creationId xmlns:p14="http://schemas.microsoft.com/office/powerpoint/2010/main" val="1211648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5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78"/>
        <p:cNvGrpSpPr/>
        <p:nvPr/>
      </p:nvGrpSpPr>
      <p:grpSpPr>
        <a:xfrm>
          <a:off x="0" y="0"/>
          <a:ext cx="0" cy="0"/>
          <a:chOff x="0" y="0"/>
          <a:chExt cx="0" cy="0"/>
        </a:xfrm>
      </p:grpSpPr>
      <p:sp>
        <p:nvSpPr>
          <p:cNvPr id="5580" name="Google Shape;5580;p122"/>
          <p:cNvSpPr/>
          <p:nvPr/>
        </p:nvSpPr>
        <p:spPr>
          <a:xfrm>
            <a:off x="5810225" y="1027000"/>
            <a:ext cx="1951500" cy="2841300"/>
          </a:xfrm>
          <a:prstGeom prst="roundRect">
            <a:avLst>
              <a:gd name="adj" fmla="val 1714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122"/>
          <p:cNvSpPr/>
          <p:nvPr/>
        </p:nvSpPr>
        <p:spPr>
          <a:xfrm flipH="1">
            <a:off x="6483991" y="4600950"/>
            <a:ext cx="2195709" cy="206406"/>
          </a:xfrm>
          <a:custGeom>
            <a:avLst/>
            <a:gdLst/>
            <a:ahLst/>
            <a:cxnLst/>
            <a:rect l="l" t="t" r="r" b="b"/>
            <a:pathLst>
              <a:path w="144170" h="7906" extrusionOk="0">
                <a:moveTo>
                  <a:pt x="72085" y="0"/>
                </a:moveTo>
                <a:cubicBezTo>
                  <a:pt x="32290" y="0"/>
                  <a:pt x="0" y="1768"/>
                  <a:pt x="0" y="3970"/>
                </a:cubicBezTo>
                <a:cubicBezTo>
                  <a:pt x="0" y="6138"/>
                  <a:pt x="32290" y="7906"/>
                  <a:pt x="72085" y="7906"/>
                </a:cubicBezTo>
                <a:cubicBezTo>
                  <a:pt x="111880" y="7906"/>
                  <a:pt x="144170" y="6138"/>
                  <a:pt x="144170" y="3970"/>
                </a:cubicBezTo>
                <a:cubicBezTo>
                  <a:pt x="144170" y="1768"/>
                  <a:pt x="111880" y="0"/>
                  <a:pt x="72085"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122"/>
          <p:cNvSpPr txBox="1">
            <a:spLocks noGrp="1"/>
          </p:cNvSpPr>
          <p:nvPr>
            <p:ph type="title"/>
          </p:nvPr>
        </p:nvSpPr>
        <p:spPr>
          <a:xfrm>
            <a:off x="791535" y="2631862"/>
            <a:ext cx="4180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Thanks!</a:t>
            </a:r>
            <a:endParaRPr dirty="0"/>
          </a:p>
        </p:txBody>
      </p:sp>
      <p:grpSp>
        <p:nvGrpSpPr>
          <p:cNvPr id="5584" name="Google Shape;5584;p122"/>
          <p:cNvGrpSpPr/>
          <p:nvPr/>
        </p:nvGrpSpPr>
        <p:grpSpPr>
          <a:xfrm>
            <a:off x="6744873" y="650393"/>
            <a:ext cx="1605528" cy="4093490"/>
            <a:chOff x="7024950" y="1425625"/>
            <a:chExt cx="1199050" cy="3057125"/>
          </a:xfrm>
        </p:grpSpPr>
        <p:sp>
          <p:nvSpPr>
            <p:cNvPr id="5585" name="Google Shape;5585;p122"/>
            <p:cNvSpPr/>
            <p:nvPr/>
          </p:nvSpPr>
          <p:spPr>
            <a:xfrm>
              <a:off x="7413175" y="2331150"/>
              <a:ext cx="484075" cy="1889125"/>
            </a:xfrm>
            <a:custGeom>
              <a:avLst/>
              <a:gdLst/>
              <a:ahLst/>
              <a:cxnLst/>
              <a:rect l="l" t="t" r="r" b="b"/>
              <a:pathLst>
                <a:path w="19363" h="75565" extrusionOk="0">
                  <a:moveTo>
                    <a:pt x="6080" y="1"/>
                  </a:moveTo>
                  <a:cubicBezTo>
                    <a:pt x="6080" y="1"/>
                    <a:pt x="1338" y="33862"/>
                    <a:pt x="669" y="39485"/>
                  </a:cubicBezTo>
                  <a:cubicBezTo>
                    <a:pt x="1" y="45077"/>
                    <a:pt x="669" y="75564"/>
                    <a:pt x="669" y="75564"/>
                  </a:cubicBezTo>
                  <a:lnTo>
                    <a:pt x="14773" y="75564"/>
                  </a:lnTo>
                  <a:cubicBezTo>
                    <a:pt x="14773" y="75564"/>
                    <a:pt x="14682" y="40275"/>
                    <a:pt x="14803" y="39637"/>
                  </a:cubicBezTo>
                  <a:cubicBezTo>
                    <a:pt x="15320" y="36810"/>
                    <a:pt x="19363" y="1"/>
                    <a:pt x="19363"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22"/>
            <p:cNvSpPr/>
            <p:nvPr/>
          </p:nvSpPr>
          <p:spPr>
            <a:xfrm>
              <a:off x="7165450" y="3900325"/>
              <a:ext cx="617825" cy="551650"/>
            </a:xfrm>
            <a:custGeom>
              <a:avLst/>
              <a:gdLst/>
              <a:ahLst/>
              <a:cxnLst/>
              <a:rect l="l" t="t" r="r" b="b"/>
              <a:pathLst>
                <a:path w="24713" h="22066" extrusionOk="0">
                  <a:moveTo>
                    <a:pt x="24652" y="1"/>
                  </a:moveTo>
                  <a:lnTo>
                    <a:pt x="10457" y="122"/>
                  </a:lnTo>
                  <a:lnTo>
                    <a:pt x="10518" y="11338"/>
                  </a:lnTo>
                  <a:lnTo>
                    <a:pt x="10518" y="11764"/>
                  </a:lnTo>
                  <a:lnTo>
                    <a:pt x="10609" y="14074"/>
                  </a:lnTo>
                  <a:lnTo>
                    <a:pt x="10609" y="14317"/>
                  </a:lnTo>
                  <a:cubicBezTo>
                    <a:pt x="10609" y="14317"/>
                    <a:pt x="2311" y="18147"/>
                    <a:pt x="1490" y="18846"/>
                  </a:cubicBezTo>
                  <a:cubicBezTo>
                    <a:pt x="639" y="19545"/>
                    <a:pt x="1" y="21734"/>
                    <a:pt x="791" y="21977"/>
                  </a:cubicBezTo>
                  <a:cubicBezTo>
                    <a:pt x="981" y="22037"/>
                    <a:pt x="2484" y="22066"/>
                    <a:pt x="4644" y="22066"/>
                  </a:cubicBezTo>
                  <a:cubicBezTo>
                    <a:pt x="11124" y="22066"/>
                    <a:pt x="23519" y="21810"/>
                    <a:pt x="24135" y="21399"/>
                  </a:cubicBezTo>
                  <a:cubicBezTo>
                    <a:pt x="24469" y="21186"/>
                    <a:pt x="24591" y="18025"/>
                    <a:pt x="24682" y="14165"/>
                  </a:cubicBezTo>
                  <a:lnTo>
                    <a:pt x="24682" y="14074"/>
                  </a:lnTo>
                  <a:cubicBezTo>
                    <a:pt x="24682" y="13253"/>
                    <a:pt x="24682" y="12463"/>
                    <a:pt x="24682" y="11612"/>
                  </a:cubicBezTo>
                  <a:lnTo>
                    <a:pt x="24682" y="11277"/>
                  </a:lnTo>
                  <a:cubicBezTo>
                    <a:pt x="24712" y="5745"/>
                    <a:pt x="24652" y="1"/>
                    <a:pt x="24652"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22"/>
            <p:cNvSpPr/>
            <p:nvPr/>
          </p:nvSpPr>
          <p:spPr>
            <a:xfrm>
              <a:off x="7165450" y="4182250"/>
              <a:ext cx="617050" cy="269725"/>
            </a:xfrm>
            <a:custGeom>
              <a:avLst/>
              <a:gdLst/>
              <a:ahLst/>
              <a:cxnLst/>
              <a:rect l="l" t="t" r="r" b="b"/>
              <a:pathLst>
                <a:path w="24682" h="10789" extrusionOk="0">
                  <a:moveTo>
                    <a:pt x="24682" y="0"/>
                  </a:moveTo>
                  <a:lnTo>
                    <a:pt x="10518" y="61"/>
                  </a:lnTo>
                  <a:lnTo>
                    <a:pt x="10518" y="487"/>
                  </a:lnTo>
                  <a:lnTo>
                    <a:pt x="10609" y="2797"/>
                  </a:lnTo>
                  <a:lnTo>
                    <a:pt x="10609" y="3040"/>
                  </a:lnTo>
                  <a:cubicBezTo>
                    <a:pt x="10609" y="3040"/>
                    <a:pt x="2311" y="6870"/>
                    <a:pt x="1490" y="7569"/>
                  </a:cubicBezTo>
                  <a:cubicBezTo>
                    <a:pt x="639" y="8268"/>
                    <a:pt x="1" y="10457"/>
                    <a:pt x="791" y="10700"/>
                  </a:cubicBezTo>
                  <a:cubicBezTo>
                    <a:pt x="981" y="10760"/>
                    <a:pt x="2484" y="10789"/>
                    <a:pt x="4644" y="10789"/>
                  </a:cubicBezTo>
                  <a:cubicBezTo>
                    <a:pt x="11124" y="10789"/>
                    <a:pt x="23519" y="10533"/>
                    <a:pt x="24135" y="10122"/>
                  </a:cubicBezTo>
                  <a:cubicBezTo>
                    <a:pt x="24469" y="9909"/>
                    <a:pt x="24591" y="6748"/>
                    <a:pt x="24682" y="2888"/>
                  </a:cubicBezTo>
                  <a:lnTo>
                    <a:pt x="24682" y="2797"/>
                  </a:lnTo>
                  <a:cubicBezTo>
                    <a:pt x="24682" y="1976"/>
                    <a:pt x="24682" y="1186"/>
                    <a:pt x="24682" y="335"/>
                  </a:cubicBezTo>
                  <a:lnTo>
                    <a:pt x="2468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22"/>
            <p:cNvSpPr/>
            <p:nvPr/>
          </p:nvSpPr>
          <p:spPr>
            <a:xfrm>
              <a:off x="7166225" y="4251400"/>
              <a:ext cx="615525" cy="200500"/>
            </a:xfrm>
            <a:custGeom>
              <a:avLst/>
              <a:gdLst/>
              <a:ahLst/>
              <a:cxnLst/>
              <a:rect l="l" t="t" r="r" b="b"/>
              <a:pathLst>
                <a:path w="24621" h="8020" extrusionOk="0">
                  <a:moveTo>
                    <a:pt x="24621" y="0"/>
                  </a:moveTo>
                  <a:lnTo>
                    <a:pt x="10578" y="31"/>
                  </a:lnTo>
                  <a:lnTo>
                    <a:pt x="10578" y="274"/>
                  </a:lnTo>
                  <a:cubicBezTo>
                    <a:pt x="10578" y="274"/>
                    <a:pt x="2280" y="4104"/>
                    <a:pt x="1459" y="4803"/>
                  </a:cubicBezTo>
                  <a:cubicBezTo>
                    <a:pt x="638" y="5502"/>
                    <a:pt x="0" y="7691"/>
                    <a:pt x="760" y="7934"/>
                  </a:cubicBezTo>
                  <a:cubicBezTo>
                    <a:pt x="938" y="7993"/>
                    <a:pt x="2329" y="8020"/>
                    <a:pt x="4352" y="8020"/>
                  </a:cubicBezTo>
                  <a:cubicBezTo>
                    <a:pt x="7520" y="8020"/>
                    <a:pt x="12236" y="7954"/>
                    <a:pt x="16262" y="7843"/>
                  </a:cubicBezTo>
                  <a:cubicBezTo>
                    <a:pt x="20396" y="7721"/>
                    <a:pt x="23800" y="7569"/>
                    <a:pt x="24104" y="7356"/>
                  </a:cubicBezTo>
                  <a:cubicBezTo>
                    <a:pt x="24438" y="7143"/>
                    <a:pt x="24560" y="4073"/>
                    <a:pt x="24621" y="304"/>
                  </a:cubicBezTo>
                  <a:lnTo>
                    <a:pt x="24621" y="122"/>
                  </a:lnTo>
                  <a:lnTo>
                    <a:pt x="246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22"/>
            <p:cNvSpPr/>
            <p:nvPr/>
          </p:nvSpPr>
          <p:spPr>
            <a:xfrm>
              <a:off x="7189000" y="4422150"/>
              <a:ext cx="555525" cy="8300"/>
            </a:xfrm>
            <a:custGeom>
              <a:avLst/>
              <a:gdLst/>
              <a:ahLst/>
              <a:cxnLst/>
              <a:rect l="l" t="t" r="r" b="b"/>
              <a:pathLst>
                <a:path w="22221" h="332" extrusionOk="0">
                  <a:moveTo>
                    <a:pt x="18214" y="0"/>
                  </a:moveTo>
                  <a:cubicBezTo>
                    <a:pt x="12369" y="0"/>
                    <a:pt x="2898" y="135"/>
                    <a:pt x="62" y="253"/>
                  </a:cubicBezTo>
                  <a:cubicBezTo>
                    <a:pt x="1" y="253"/>
                    <a:pt x="1" y="313"/>
                    <a:pt x="62" y="313"/>
                  </a:cubicBezTo>
                  <a:cubicBezTo>
                    <a:pt x="813" y="326"/>
                    <a:pt x="2029" y="332"/>
                    <a:pt x="3519" y="332"/>
                  </a:cubicBezTo>
                  <a:cubicBezTo>
                    <a:pt x="9329" y="332"/>
                    <a:pt x="19311" y="240"/>
                    <a:pt x="22190" y="70"/>
                  </a:cubicBezTo>
                  <a:cubicBezTo>
                    <a:pt x="22220" y="70"/>
                    <a:pt x="22220" y="40"/>
                    <a:pt x="22190" y="40"/>
                  </a:cubicBezTo>
                  <a:cubicBezTo>
                    <a:pt x="21362" y="12"/>
                    <a:pt x="19948" y="0"/>
                    <a:pt x="182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22"/>
            <p:cNvSpPr/>
            <p:nvPr/>
          </p:nvSpPr>
          <p:spPr>
            <a:xfrm>
              <a:off x="7388850" y="4250825"/>
              <a:ext cx="112500" cy="28725"/>
            </a:xfrm>
            <a:custGeom>
              <a:avLst/>
              <a:gdLst/>
              <a:ahLst/>
              <a:cxnLst/>
              <a:rect l="l" t="t" r="r" b="b"/>
              <a:pathLst>
                <a:path w="4500" h="1149" extrusionOk="0">
                  <a:moveTo>
                    <a:pt x="1328" y="1"/>
                  </a:moveTo>
                  <a:cubicBezTo>
                    <a:pt x="914" y="1"/>
                    <a:pt x="506" y="41"/>
                    <a:pt x="123" y="115"/>
                  </a:cubicBezTo>
                  <a:cubicBezTo>
                    <a:pt x="1" y="115"/>
                    <a:pt x="1" y="297"/>
                    <a:pt x="123" y="297"/>
                  </a:cubicBezTo>
                  <a:cubicBezTo>
                    <a:pt x="1582" y="419"/>
                    <a:pt x="3010" y="723"/>
                    <a:pt x="4378" y="1148"/>
                  </a:cubicBezTo>
                  <a:cubicBezTo>
                    <a:pt x="4439" y="1148"/>
                    <a:pt x="4500" y="1087"/>
                    <a:pt x="4439" y="1057"/>
                  </a:cubicBezTo>
                  <a:cubicBezTo>
                    <a:pt x="3616" y="301"/>
                    <a:pt x="2453" y="1"/>
                    <a:pt x="13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22"/>
            <p:cNvSpPr/>
            <p:nvPr/>
          </p:nvSpPr>
          <p:spPr>
            <a:xfrm>
              <a:off x="7363050" y="4266900"/>
              <a:ext cx="112475" cy="28600"/>
            </a:xfrm>
            <a:custGeom>
              <a:avLst/>
              <a:gdLst/>
              <a:ahLst/>
              <a:cxnLst/>
              <a:rect l="l" t="t" r="r" b="b"/>
              <a:pathLst>
                <a:path w="4499" h="1144" extrusionOk="0">
                  <a:moveTo>
                    <a:pt x="1287" y="1"/>
                  </a:moveTo>
                  <a:cubicBezTo>
                    <a:pt x="887" y="1"/>
                    <a:pt x="493" y="39"/>
                    <a:pt x="121" y="110"/>
                  </a:cubicBezTo>
                  <a:cubicBezTo>
                    <a:pt x="9" y="138"/>
                    <a:pt x="0" y="296"/>
                    <a:pt x="95" y="296"/>
                  </a:cubicBezTo>
                  <a:cubicBezTo>
                    <a:pt x="103" y="296"/>
                    <a:pt x="112" y="295"/>
                    <a:pt x="121" y="292"/>
                  </a:cubicBezTo>
                  <a:cubicBezTo>
                    <a:pt x="1580" y="414"/>
                    <a:pt x="3009" y="718"/>
                    <a:pt x="4376" y="1143"/>
                  </a:cubicBezTo>
                  <a:cubicBezTo>
                    <a:pt x="4437" y="1143"/>
                    <a:pt x="4498" y="1083"/>
                    <a:pt x="4437" y="1052"/>
                  </a:cubicBezTo>
                  <a:cubicBezTo>
                    <a:pt x="3605" y="310"/>
                    <a:pt x="2424" y="1"/>
                    <a:pt x="12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22"/>
            <p:cNvSpPr/>
            <p:nvPr/>
          </p:nvSpPr>
          <p:spPr>
            <a:xfrm>
              <a:off x="7337200" y="4283150"/>
              <a:ext cx="112475" cy="28300"/>
            </a:xfrm>
            <a:custGeom>
              <a:avLst/>
              <a:gdLst/>
              <a:ahLst/>
              <a:cxnLst/>
              <a:rect l="l" t="t" r="r" b="b"/>
              <a:pathLst>
                <a:path w="4499" h="1132" extrusionOk="0">
                  <a:moveTo>
                    <a:pt x="1352" y="1"/>
                  </a:moveTo>
                  <a:cubicBezTo>
                    <a:pt x="930" y="1"/>
                    <a:pt x="513" y="45"/>
                    <a:pt x="122" y="129"/>
                  </a:cubicBezTo>
                  <a:cubicBezTo>
                    <a:pt x="0" y="129"/>
                    <a:pt x="0" y="311"/>
                    <a:pt x="122" y="311"/>
                  </a:cubicBezTo>
                  <a:cubicBezTo>
                    <a:pt x="1581" y="433"/>
                    <a:pt x="3009" y="706"/>
                    <a:pt x="4377" y="1132"/>
                  </a:cubicBezTo>
                  <a:cubicBezTo>
                    <a:pt x="4438" y="1132"/>
                    <a:pt x="4499" y="1071"/>
                    <a:pt x="4438" y="1041"/>
                  </a:cubicBezTo>
                  <a:cubicBezTo>
                    <a:pt x="3622" y="313"/>
                    <a:pt x="2469" y="1"/>
                    <a:pt x="13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22"/>
            <p:cNvSpPr/>
            <p:nvPr/>
          </p:nvSpPr>
          <p:spPr>
            <a:xfrm>
              <a:off x="7329600" y="4164350"/>
              <a:ext cx="126925" cy="100900"/>
            </a:xfrm>
            <a:custGeom>
              <a:avLst/>
              <a:gdLst/>
              <a:ahLst/>
              <a:cxnLst/>
              <a:rect l="l" t="t" r="r" b="b"/>
              <a:pathLst>
                <a:path w="5077" h="4036" extrusionOk="0">
                  <a:moveTo>
                    <a:pt x="1396" y="419"/>
                  </a:moveTo>
                  <a:cubicBezTo>
                    <a:pt x="1870" y="419"/>
                    <a:pt x="2501" y="759"/>
                    <a:pt x="2736" y="960"/>
                  </a:cubicBezTo>
                  <a:cubicBezTo>
                    <a:pt x="3009" y="1233"/>
                    <a:pt x="3283" y="1507"/>
                    <a:pt x="3496" y="1780"/>
                  </a:cubicBezTo>
                  <a:cubicBezTo>
                    <a:pt x="4012" y="2388"/>
                    <a:pt x="4438" y="3027"/>
                    <a:pt x="4863" y="3695"/>
                  </a:cubicBezTo>
                  <a:cubicBezTo>
                    <a:pt x="4286" y="3452"/>
                    <a:pt x="3708" y="3239"/>
                    <a:pt x="3131" y="3027"/>
                  </a:cubicBezTo>
                  <a:cubicBezTo>
                    <a:pt x="2432" y="2723"/>
                    <a:pt x="1003" y="2236"/>
                    <a:pt x="851" y="1355"/>
                  </a:cubicBezTo>
                  <a:cubicBezTo>
                    <a:pt x="728" y="645"/>
                    <a:pt x="1010" y="419"/>
                    <a:pt x="1396" y="419"/>
                  </a:cubicBezTo>
                  <a:close/>
                  <a:moveTo>
                    <a:pt x="1492" y="0"/>
                  </a:moveTo>
                  <a:cubicBezTo>
                    <a:pt x="1137" y="0"/>
                    <a:pt x="797" y="132"/>
                    <a:pt x="547" y="473"/>
                  </a:cubicBezTo>
                  <a:cubicBezTo>
                    <a:pt x="0" y="1264"/>
                    <a:pt x="638" y="2054"/>
                    <a:pt x="1246" y="2510"/>
                  </a:cubicBezTo>
                  <a:cubicBezTo>
                    <a:pt x="2280" y="3300"/>
                    <a:pt x="3617" y="3604"/>
                    <a:pt x="4803" y="4030"/>
                  </a:cubicBezTo>
                  <a:cubicBezTo>
                    <a:pt x="4819" y="4034"/>
                    <a:pt x="4834" y="4035"/>
                    <a:pt x="4849" y="4035"/>
                  </a:cubicBezTo>
                  <a:cubicBezTo>
                    <a:pt x="4947" y="4035"/>
                    <a:pt x="5019" y="3953"/>
                    <a:pt x="5046" y="3847"/>
                  </a:cubicBezTo>
                  <a:cubicBezTo>
                    <a:pt x="5046" y="3847"/>
                    <a:pt x="5076" y="3817"/>
                    <a:pt x="5076" y="3786"/>
                  </a:cubicBezTo>
                  <a:cubicBezTo>
                    <a:pt x="4590" y="2510"/>
                    <a:pt x="3830" y="1385"/>
                    <a:pt x="2797" y="504"/>
                  </a:cubicBezTo>
                  <a:cubicBezTo>
                    <a:pt x="2451" y="227"/>
                    <a:pt x="1959" y="0"/>
                    <a:pt x="14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22"/>
            <p:cNvSpPr/>
            <p:nvPr/>
          </p:nvSpPr>
          <p:spPr>
            <a:xfrm>
              <a:off x="7447375" y="4184650"/>
              <a:ext cx="137575" cy="79700"/>
            </a:xfrm>
            <a:custGeom>
              <a:avLst/>
              <a:gdLst/>
              <a:ahLst/>
              <a:cxnLst/>
              <a:rect l="l" t="t" r="r" b="b"/>
              <a:pathLst>
                <a:path w="5503" h="3188" extrusionOk="0">
                  <a:moveTo>
                    <a:pt x="4037" y="449"/>
                  </a:moveTo>
                  <a:cubicBezTo>
                    <a:pt x="4577" y="449"/>
                    <a:pt x="5012" y="691"/>
                    <a:pt x="4651" y="1515"/>
                  </a:cubicBezTo>
                  <a:cubicBezTo>
                    <a:pt x="4317" y="2336"/>
                    <a:pt x="2827" y="2518"/>
                    <a:pt x="2067" y="2610"/>
                  </a:cubicBezTo>
                  <a:cubicBezTo>
                    <a:pt x="1459" y="2701"/>
                    <a:pt x="821" y="2731"/>
                    <a:pt x="213" y="2853"/>
                  </a:cubicBezTo>
                  <a:cubicBezTo>
                    <a:pt x="791" y="2306"/>
                    <a:pt x="1368" y="1819"/>
                    <a:pt x="1976" y="1333"/>
                  </a:cubicBezTo>
                  <a:cubicBezTo>
                    <a:pt x="2280" y="1090"/>
                    <a:pt x="2584" y="908"/>
                    <a:pt x="2918" y="725"/>
                  </a:cubicBezTo>
                  <a:cubicBezTo>
                    <a:pt x="3143" y="593"/>
                    <a:pt x="3621" y="449"/>
                    <a:pt x="4037" y="449"/>
                  </a:cubicBezTo>
                  <a:close/>
                  <a:moveTo>
                    <a:pt x="3989" y="0"/>
                  </a:moveTo>
                  <a:cubicBezTo>
                    <a:pt x="3638" y="0"/>
                    <a:pt x="3274" y="98"/>
                    <a:pt x="2979" y="239"/>
                  </a:cubicBezTo>
                  <a:cubicBezTo>
                    <a:pt x="1763" y="847"/>
                    <a:pt x="730" y="1759"/>
                    <a:pt x="0" y="2914"/>
                  </a:cubicBezTo>
                  <a:cubicBezTo>
                    <a:pt x="0" y="2914"/>
                    <a:pt x="0" y="2944"/>
                    <a:pt x="31" y="2944"/>
                  </a:cubicBezTo>
                  <a:cubicBezTo>
                    <a:pt x="0" y="3066"/>
                    <a:pt x="92" y="3187"/>
                    <a:pt x="213" y="3187"/>
                  </a:cubicBezTo>
                  <a:cubicBezTo>
                    <a:pt x="1459" y="3035"/>
                    <a:pt x="2827" y="3066"/>
                    <a:pt x="4013" y="2549"/>
                  </a:cubicBezTo>
                  <a:cubicBezTo>
                    <a:pt x="4712" y="2245"/>
                    <a:pt x="5502" y="1546"/>
                    <a:pt x="5137" y="695"/>
                  </a:cubicBezTo>
                  <a:cubicBezTo>
                    <a:pt x="4926" y="185"/>
                    <a:pt x="4471" y="0"/>
                    <a:pt x="39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22"/>
            <p:cNvSpPr/>
            <p:nvPr/>
          </p:nvSpPr>
          <p:spPr>
            <a:xfrm>
              <a:off x="7572750" y="4259000"/>
              <a:ext cx="209000" cy="188475"/>
            </a:xfrm>
            <a:custGeom>
              <a:avLst/>
              <a:gdLst/>
              <a:ahLst/>
              <a:cxnLst/>
              <a:rect l="l" t="t" r="r" b="b"/>
              <a:pathLst>
                <a:path w="8360" h="7539" extrusionOk="0">
                  <a:moveTo>
                    <a:pt x="8360" y="0"/>
                  </a:moveTo>
                  <a:cubicBezTo>
                    <a:pt x="6688" y="1490"/>
                    <a:pt x="2493" y="5259"/>
                    <a:pt x="1" y="7539"/>
                  </a:cubicBezTo>
                  <a:cubicBezTo>
                    <a:pt x="4135" y="7417"/>
                    <a:pt x="7539" y="7265"/>
                    <a:pt x="7843" y="7052"/>
                  </a:cubicBezTo>
                  <a:cubicBezTo>
                    <a:pt x="8177" y="6839"/>
                    <a:pt x="8299" y="3769"/>
                    <a:pt x="8360"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22"/>
            <p:cNvSpPr/>
            <p:nvPr/>
          </p:nvSpPr>
          <p:spPr>
            <a:xfrm>
              <a:off x="7564400" y="2331150"/>
              <a:ext cx="648975" cy="1868600"/>
            </a:xfrm>
            <a:custGeom>
              <a:avLst/>
              <a:gdLst/>
              <a:ahLst/>
              <a:cxnLst/>
              <a:rect l="l" t="t" r="r" b="b"/>
              <a:pathLst>
                <a:path w="25959" h="74744" extrusionOk="0">
                  <a:moveTo>
                    <a:pt x="0" y="1"/>
                  </a:moveTo>
                  <a:cubicBezTo>
                    <a:pt x="0" y="1"/>
                    <a:pt x="1186" y="7995"/>
                    <a:pt x="3222" y="13071"/>
                  </a:cubicBezTo>
                  <a:cubicBezTo>
                    <a:pt x="4560" y="13557"/>
                    <a:pt x="5897" y="14135"/>
                    <a:pt x="7143" y="14864"/>
                  </a:cubicBezTo>
                  <a:cubicBezTo>
                    <a:pt x="7143" y="14864"/>
                    <a:pt x="8420" y="38086"/>
                    <a:pt x="8481" y="40944"/>
                  </a:cubicBezTo>
                  <a:cubicBezTo>
                    <a:pt x="8602" y="46597"/>
                    <a:pt x="11794" y="74744"/>
                    <a:pt x="11794" y="74744"/>
                  </a:cubicBezTo>
                  <a:lnTo>
                    <a:pt x="25958" y="74014"/>
                  </a:lnTo>
                  <a:cubicBezTo>
                    <a:pt x="25958" y="74014"/>
                    <a:pt x="22402" y="42068"/>
                    <a:pt x="22159" y="40032"/>
                  </a:cubicBezTo>
                  <a:cubicBezTo>
                    <a:pt x="21764" y="37023"/>
                    <a:pt x="18542" y="11673"/>
                    <a:pt x="18542" y="11673"/>
                  </a:cubicBezTo>
                  <a:cubicBezTo>
                    <a:pt x="20578" y="6597"/>
                    <a:pt x="15715" y="1"/>
                    <a:pt x="15715"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22"/>
            <p:cNvSpPr/>
            <p:nvPr/>
          </p:nvSpPr>
          <p:spPr>
            <a:xfrm>
              <a:off x="7615300" y="3891200"/>
              <a:ext cx="608700" cy="591550"/>
            </a:xfrm>
            <a:custGeom>
              <a:avLst/>
              <a:gdLst/>
              <a:ahLst/>
              <a:cxnLst/>
              <a:rect l="l" t="t" r="r" b="b"/>
              <a:pathLst>
                <a:path w="24348" h="23662" extrusionOk="0">
                  <a:moveTo>
                    <a:pt x="22646" y="1"/>
                  </a:moveTo>
                  <a:lnTo>
                    <a:pt x="8542" y="1186"/>
                  </a:lnTo>
                  <a:lnTo>
                    <a:pt x="9758" y="12311"/>
                  </a:lnTo>
                  <a:lnTo>
                    <a:pt x="9819" y="12767"/>
                  </a:lnTo>
                  <a:lnTo>
                    <a:pt x="10062" y="15077"/>
                  </a:lnTo>
                  <a:lnTo>
                    <a:pt x="10092" y="15320"/>
                  </a:lnTo>
                  <a:cubicBezTo>
                    <a:pt x="10092" y="15320"/>
                    <a:pt x="2098" y="19728"/>
                    <a:pt x="1308" y="20457"/>
                  </a:cubicBezTo>
                  <a:cubicBezTo>
                    <a:pt x="487" y="21217"/>
                    <a:pt x="1" y="23436"/>
                    <a:pt x="791" y="23649"/>
                  </a:cubicBezTo>
                  <a:cubicBezTo>
                    <a:pt x="829" y="23657"/>
                    <a:pt x="913" y="23661"/>
                    <a:pt x="1039" y="23661"/>
                  </a:cubicBezTo>
                  <a:cubicBezTo>
                    <a:pt x="3586" y="23661"/>
                    <a:pt x="23321" y="21979"/>
                    <a:pt x="24074" y="21399"/>
                  </a:cubicBezTo>
                  <a:cubicBezTo>
                    <a:pt x="24348" y="21187"/>
                    <a:pt x="24287" y="17995"/>
                    <a:pt x="24074" y="14165"/>
                  </a:cubicBezTo>
                  <a:lnTo>
                    <a:pt x="24074" y="14044"/>
                  </a:lnTo>
                  <a:cubicBezTo>
                    <a:pt x="24013" y="13253"/>
                    <a:pt x="23983" y="12433"/>
                    <a:pt x="23922" y="11612"/>
                  </a:cubicBezTo>
                  <a:lnTo>
                    <a:pt x="23922" y="11278"/>
                  </a:lnTo>
                  <a:cubicBezTo>
                    <a:pt x="23527" y="5746"/>
                    <a:pt x="22646" y="1"/>
                    <a:pt x="22646"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22"/>
            <p:cNvSpPr/>
            <p:nvPr/>
          </p:nvSpPr>
          <p:spPr>
            <a:xfrm>
              <a:off x="7615300" y="4173125"/>
              <a:ext cx="608700" cy="309625"/>
            </a:xfrm>
            <a:custGeom>
              <a:avLst/>
              <a:gdLst/>
              <a:ahLst/>
              <a:cxnLst/>
              <a:rect l="l" t="t" r="r" b="b"/>
              <a:pathLst>
                <a:path w="24348" h="12385" extrusionOk="0">
                  <a:moveTo>
                    <a:pt x="23922" y="1"/>
                  </a:moveTo>
                  <a:lnTo>
                    <a:pt x="9758" y="1065"/>
                  </a:lnTo>
                  <a:lnTo>
                    <a:pt x="9788" y="1520"/>
                  </a:lnTo>
                  <a:lnTo>
                    <a:pt x="10062" y="3800"/>
                  </a:lnTo>
                  <a:lnTo>
                    <a:pt x="10062" y="4043"/>
                  </a:lnTo>
                  <a:cubicBezTo>
                    <a:pt x="10062" y="4043"/>
                    <a:pt x="2098" y="8451"/>
                    <a:pt x="1278" y="9211"/>
                  </a:cubicBezTo>
                  <a:cubicBezTo>
                    <a:pt x="487" y="9940"/>
                    <a:pt x="1" y="12159"/>
                    <a:pt x="791" y="12372"/>
                  </a:cubicBezTo>
                  <a:cubicBezTo>
                    <a:pt x="829" y="12380"/>
                    <a:pt x="913" y="12384"/>
                    <a:pt x="1039" y="12384"/>
                  </a:cubicBezTo>
                  <a:cubicBezTo>
                    <a:pt x="3586" y="12384"/>
                    <a:pt x="23321" y="10702"/>
                    <a:pt x="24074" y="10122"/>
                  </a:cubicBezTo>
                  <a:cubicBezTo>
                    <a:pt x="24348" y="9910"/>
                    <a:pt x="24287" y="6718"/>
                    <a:pt x="24074" y="2888"/>
                  </a:cubicBezTo>
                  <a:lnTo>
                    <a:pt x="24074" y="2767"/>
                  </a:lnTo>
                  <a:cubicBezTo>
                    <a:pt x="24013" y="1976"/>
                    <a:pt x="23983" y="1156"/>
                    <a:pt x="23922" y="335"/>
                  </a:cubicBezTo>
                  <a:lnTo>
                    <a:pt x="2392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22"/>
            <p:cNvSpPr/>
            <p:nvPr/>
          </p:nvSpPr>
          <p:spPr>
            <a:xfrm>
              <a:off x="7615300" y="4242275"/>
              <a:ext cx="608700" cy="240475"/>
            </a:xfrm>
            <a:custGeom>
              <a:avLst/>
              <a:gdLst/>
              <a:ahLst/>
              <a:cxnLst/>
              <a:rect l="l" t="t" r="r" b="b"/>
              <a:pathLst>
                <a:path w="24348" h="9619" extrusionOk="0">
                  <a:moveTo>
                    <a:pt x="24074" y="1"/>
                  </a:moveTo>
                  <a:lnTo>
                    <a:pt x="10031" y="1034"/>
                  </a:lnTo>
                  <a:lnTo>
                    <a:pt x="10062" y="1277"/>
                  </a:lnTo>
                  <a:cubicBezTo>
                    <a:pt x="10062" y="1277"/>
                    <a:pt x="2098" y="5685"/>
                    <a:pt x="1278" y="6414"/>
                  </a:cubicBezTo>
                  <a:cubicBezTo>
                    <a:pt x="487" y="7174"/>
                    <a:pt x="1" y="9393"/>
                    <a:pt x="791" y="9606"/>
                  </a:cubicBezTo>
                  <a:cubicBezTo>
                    <a:pt x="829" y="9614"/>
                    <a:pt x="913" y="9618"/>
                    <a:pt x="1039" y="9618"/>
                  </a:cubicBezTo>
                  <a:cubicBezTo>
                    <a:pt x="3586" y="9618"/>
                    <a:pt x="23321" y="7936"/>
                    <a:pt x="24074" y="7356"/>
                  </a:cubicBezTo>
                  <a:cubicBezTo>
                    <a:pt x="24348" y="7144"/>
                    <a:pt x="24287" y="3952"/>
                    <a:pt x="24074" y="122"/>
                  </a:cubicBezTo>
                  <a:lnTo>
                    <a:pt x="240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22"/>
            <p:cNvSpPr/>
            <p:nvPr/>
          </p:nvSpPr>
          <p:spPr>
            <a:xfrm>
              <a:off x="7637350" y="4416300"/>
              <a:ext cx="553975" cy="45625"/>
            </a:xfrm>
            <a:custGeom>
              <a:avLst/>
              <a:gdLst/>
              <a:ahLst/>
              <a:cxnLst/>
              <a:rect l="l" t="t" r="r" b="b"/>
              <a:pathLst>
                <a:path w="22159" h="1825" extrusionOk="0">
                  <a:moveTo>
                    <a:pt x="22128" y="0"/>
                  </a:moveTo>
                  <a:cubicBezTo>
                    <a:pt x="18511" y="122"/>
                    <a:pt x="3739" y="1368"/>
                    <a:pt x="92" y="1763"/>
                  </a:cubicBezTo>
                  <a:cubicBezTo>
                    <a:pt x="0" y="1763"/>
                    <a:pt x="0" y="1824"/>
                    <a:pt x="92" y="1824"/>
                  </a:cubicBezTo>
                  <a:cubicBezTo>
                    <a:pt x="3739" y="1642"/>
                    <a:pt x="18511" y="487"/>
                    <a:pt x="22128" y="31"/>
                  </a:cubicBezTo>
                  <a:cubicBezTo>
                    <a:pt x="22159" y="0"/>
                    <a:pt x="22159" y="0"/>
                    <a:pt x="221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22"/>
            <p:cNvSpPr/>
            <p:nvPr/>
          </p:nvSpPr>
          <p:spPr>
            <a:xfrm>
              <a:off x="7824525" y="4266725"/>
              <a:ext cx="113775" cy="23450"/>
            </a:xfrm>
            <a:custGeom>
              <a:avLst/>
              <a:gdLst/>
              <a:ahLst/>
              <a:cxnLst/>
              <a:rect l="l" t="t" r="r" b="b"/>
              <a:pathLst>
                <a:path w="4551" h="938" extrusionOk="0">
                  <a:moveTo>
                    <a:pt x="1740" y="1"/>
                  </a:moveTo>
                  <a:cubicBezTo>
                    <a:pt x="1182" y="1"/>
                    <a:pt x="626" y="77"/>
                    <a:pt x="112" y="208"/>
                  </a:cubicBezTo>
                  <a:cubicBezTo>
                    <a:pt x="0" y="236"/>
                    <a:pt x="17" y="394"/>
                    <a:pt x="116" y="394"/>
                  </a:cubicBezTo>
                  <a:cubicBezTo>
                    <a:pt x="125" y="394"/>
                    <a:pt x="133" y="393"/>
                    <a:pt x="143" y="391"/>
                  </a:cubicBezTo>
                  <a:cubicBezTo>
                    <a:pt x="1602" y="421"/>
                    <a:pt x="3030" y="603"/>
                    <a:pt x="4459" y="938"/>
                  </a:cubicBezTo>
                  <a:cubicBezTo>
                    <a:pt x="4489" y="938"/>
                    <a:pt x="4550" y="877"/>
                    <a:pt x="4489" y="846"/>
                  </a:cubicBezTo>
                  <a:cubicBezTo>
                    <a:pt x="3730" y="243"/>
                    <a:pt x="2733" y="1"/>
                    <a:pt x="17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22"/>
            <p:cNvSpPr/>
            <p:nvPr/>
          </p:nvSpPr>
          <p:spPr>
            <a:xfrm>
              <a:off x="7799975" y="4284400"/>
              <a:ext cx="113775" cy="23400"/>
            </a:xfrm>
            <a:custGeom>
              <a:avLst/>
              <a:gdLst/>
              <a:ahLst/>
              <a:cxnLst/>
              <a:rect l="l" t="t" r="r" b="b"/>
              <a:pathLst>
                <a:path w="4551" h="936" extrusionOk="0">
                  <a:moveTo>
                    <a:pt x="1783" y="1"/>
                  </a:moveTo>
                  <a:cubicBezTo>
                    <a:pt x="1209" y="1"/>
                    <a:pt x="638" y="85"/>
                    <a:pt x="122" y="231"/>
                  </a:cubicBezTo>
                  <a:cubicBezTo>
                    <a:pt x="0" y="261"/>
                    <a:pt x="30" y="413"/>
                    <a:pt x="152" y="413"/>
                  </a:cubicBezTo>
                  <a:cubicBezTo>
                    <a:pt x="1581" y="443"/>
                    <a:pt x="3040" y="595"/>
                    <a:pt x="4438" y="930"/>
                  </a:cubicBezTo>
                  <a:cubicBezTo>
                    <a:pt x="4446" y="934"/>
                    <a:pt x="4455" y="936"/>
                    <a:pt x="4463" y="936"/>
                  </a:cubicBezTo>
                  <a:cubicBezTo>
                    <a:pt x="4513" y="936"/>
                    <a:pt x="4551" y="865"/>
                    <a:pt x="4499" y="839"/>
                  </a:cubicBezTo>
                  <a:cubicBezTo>
                    <a:pt x="3751" y="245"/>
                    <a:pt x="2762" y="1"/>
                    <a:pt x="17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22"/>
            <p:cNvSpPr/>
            <p:nvPr/>
          </p:nvSpPr>
          <p:spPr>
            <a:xfrm>
              <a:off x="7775650" y="4302450"/>
              <a:ext cx="113250" cy="23450"/>
            </a:xfrm>
            <a:custGeom>
              <a:avLst/>
              <a:gdLst/>
              <a:ahLst/>
              <a:cxnLst/>
              <a:rect l="l" t="t" r="r" b="b"/>
              <a:pathLst>
                <a:path w="4530" h="938" extrusionOk="0">
                  <a:moveTo>
                    <a:pt x="1728" y="1"/>
                  </a:moveTo>
                  <a:cubicBezTo>
                    <a:pt x="1166" y="1"/>
                    <a:pt x="605" y="77"/>
                    <a:pt x="92" y="208"/>
                  </a:cubicBezTo>
                  <a:cubicBezTo>
                    <a:pt x="0" y="238"/>
                    <a:pt x="31" y="390"/>
                    <a:pt x="122" y="390"/>
                  </a:cubicBezTo>
                  <a:cubicBezTo>
                    <a:pt x="1581" y="420"/>
                    <a:pt x="3010" y="603"/>
                    <a:pt x="4438" y="937"/>
                  </a:cubicBezTo>
                  <a:cubicBezTo>
                    <a:pt x="4499" y="937"/>
                    <a:pt x="4529" y="876"/>
                    <a:pt x="4499" y="846"/>
                  </a:cubicBezTo>
                  <a:cubicBezTo>
                    <a:pt x="3740" y="242"/>
                    <a:pt x="2731" y="1"/>
                    <a:pt x="17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22"/>
            <p:cNvSpPr/>
            <p:nvPr/>
          </p:nvSpPr>
          <p:spPr>
            <a:xfrm>
              <a:off x="7761975" y="4183925"/>
              <a:ext cx="130725" cy="94975"/>
            </a:xfrm>
            <a:custGeom>
              <a:avLst/>
              <a:gdLst/>
              <a:ahLst/>
              <a:cxnLst/>
              <a:rect l="l" t="t" r="r" b="b"/>
              <a:pathLst>
                <a:path w="5229" h="3799" extrusionOk="0">
                  <a:moveTo>
                    <a:pt x="1419" y="415"/>
                  </a:moveTo>
                  <a:cubicBezTo>
                    <a:pt x="1879" y="415"/>
                    <a:pt x="2469" y="686"/>
                    <a:pt x="2705" y="876"/>
                  </a:cubicBezTo>
                  <a:cubicBezTo>
                    <a:pt x="2979" y="1119"/>
                    <a:pt x="3283" y="1362"/>
                    <a:pt x="3526" y="1636"/>
                  </a:cubicBezTo>
                  <a:cubicBezTo>
                    <a:pt x="4073" y="2213"/>
                    <a:pt x="4560" y="2791"/>
                    <a:pt x="5016" y="3429"/>
                  </a:cubicBezTo>
                  <a:cubicBezTo>
                    <a:pt x="4438" y="3216"/>
                    <a:pt x="3830" y="3064"/>
                    <a:pt x="3222" y="2882"/>
                  </a:cubicBezTo>
                  <a:cubicBezTo>
                    <a:pt x="2493" y="2699"/>
                    <a:pt x="1064" y="2274"/>
                    <a:pt x="851" y="1423"/>
                  </a:cubicBezTo>
                  <a:lnTo>
                    <a:pt x="851" y="1392"/>
                  </a:lnTo>
                  <a:cubicBezTo>
                    <a:pt x="676" y="647"/>
                    <a:pt x="992" y="415"/>
                    <a:pt x="1419" y="415"/>
                  </a:cubicBezTo>
                  <a:close/>
                  <a:moveTo>
                    <a:pt x="1511" y="1"/>
                  </a:moveTo>
                  <a:cubicBezTo>
                    <a:pt x="1119" y="1"/>
                    <a:pt x="749" y="150"/>
                    <a:pt x="517" y="541"/>
                  </a:cubicBezTo>
                  <a:cubicBezTo>
                    <a:pt x="0" y="1362"/>
                    <a:pt x="669" y="2152"/>
                    <a:pt x="1338" y="2547"/>
                  </a:cubicBezTo>
                  <a:cubicBezTo>
                    <a:pt x="2402" y="3247"/>
                    <a:pt x="3769" y="3459"/>
                    <a:pt x="4985" y="3794"/>
                  </a:cubicBezTo>
                  <a:cubicBezTo>
                    <a:pt x="4998" y="3797"/>
                    <a:pt x="5010" y="3798"/>
                    <a:pt x="5023" y="3798"/>
                  </a:cubicBezTo>
                  <a:cubicBezTo>
                    <a:pt x="5125" y="3798"/>
                    <a:pt x="5198" y="3690"/>
                    <a:pt x="5198" y="3581"/>
                  </a:cubicBezTo>
                  <a:cubicBezTo>
                    <a:pt x="5228" y="3581"/>
                    <a:pt x="5228" y="3551"/>
                    <a:pt x="5228" y="3551"/>
                  </a:cubicBezTo>
                  <a:cubicBezTo>
                    <a:pt x="4681" y="2304"/>
                    <a:pt x="3830" y="1240"/>
                    <a:pt x="2736" y="420"/>
                  </a:cubicBezTo>
                  <a:cubicBezTo>
                    <a:pt x="2402" y="181"/>
                    <a:pt x="1943" y="1"/>
                    <a:pt x="15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22"/>
            <p:cNvSpPr/>
            <p:nvPr/>
          </p:nvSpPr>
          <p:spPr>
            <a:xfrm>
              <a:off x="7883550" y="4191875"/>
              <a:ext cx="134525" cy="87000"/>
            </a:xfrm>
            <a:custGeom>
              <a:avLst/>
              <a:gdLst/>
              <a:ahLst/>
              <a:cxnLst/>
              <a:rect l="l" t="t" r="r" b="b"/>
              <a:pathLst>
                <a:path w="5381" h="3480" extrusionOk="0">
                  <a:moveTo>
                    <a:pt x="3985" y="451"/>
                  </a:moveTo>
                  <a:cubicBezTo>
                    <a:pt x="4462" y="451"/>
                    <a:pt x="4812" y="684"/>
                    <a:pt x="4530" y="1470"/>
                  </a:cubicBezTo>
                  <a:cubicBezTo>
                    <a:pt x="4256" y="2290"/>
                    <a:pt x="2767" y="2594"/>
                    <a:pt x="2037" y="2746"/>
                  </a:cubicBezTo>
                  <a:cubicBezTo>
                    <a:pt x="1429" y="2868"/>
                    <a:pt x="821" y="2959"/>
                    <a:pt x="213" y="3111"/>
                  </a:cubicBezTo>
                  <a:cubicBezTo>
                    <a:pt x="730" y="2533"/>
                    <a:pt x="1277" y="1986"/>
                    <a:pt x="1855" y="1470"/>
                  </a:cubicBezTo>
                  <a:cubicBezTo>
                    <a:pt x="2128" y="1226"/>
                    <a:pt x="2432" y="1014"/>
                    <a:pt x="2736" y="801"/>
                  </a:cubicBezTo>
                  <a:cubicBezTo>
                    <a:pt x="2986" y="654"/>
                    <a:pt x="3540" y="451"/>
                    <a:pt x="3985" y="451"/>
                  </a:cubicBezTo>
                  <a:close/>
                  <a:moveTo>
                    <a:pt x="3872" y="1"/>
                  </a:moveTo>
                  <a:cubicBezTo>
                    <a:pt x="3484" y="1"/>
                    <a:pt x="3077" y="131"/>
                    <a:pt x="2767" y="315"/>
                  </a:cubicBezTo>
                  <a:cubicBezTo>
                    <a:pt x="1612" y="1014"/>
                    <a:pt x="639" y="2017"/>
                    <a:pt x="1" y="3202"/>
                  </a:cubicBezTo>
                  <a:cubicBezTo>
                    <a:pt x="1" y="3233"/>
                    <a:pt x="1" y="3233"/>
                    <a:pt x="31" y="3263"/>
                  </a:cubicBezTo>
                  <a:cubicBezTo>
                    <a:pt x="31" y="3346"/>
                    <a:pt x="81" y="3480"/>
                    <a:pt x="182" y="3480"/>
                  </a:cubicBezTo>
                  <a:cubicBezTo>
                    <a:pt x="192" y="3480"/>
                    <a:pt x="203" y="3478"/>
                    <a:pt x="213" y="3476"/>
                  </a:cubicBezTo>
                  <a:cubicBezTo>
                    <a:pt x="1460" y="3233"/>
                    <a:pt x="2827" y="3141"/>
                    <a:pt x="3982" y="2533"/>
                  </a:cubicBezTo>
                  <a:cubicBezTo>
                    <a:pt x="4651" y="2229"/>
                    <a:pt x="5381" y="1470"/>
                    <a:pt x="4955" y="649"/>
                  </a:cubicBezTo>
                  <a:cubicBezTo>
                    <a:pt x="4743" y="176"/>
                    <a:pt x="4321" y="1"/>
                    <a:pt x="38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22"/>
            <p:cNvSpPr/>
            <p:nvPr/>
          </p:nvSpPr>
          <p:spPr>
            <a:xfrm>
              <a:off x="7400250" y="2331150"/>
              <a:ext cx="734100" cy="1148575"/>
            </a:xfrm>
            <a:custGeom>
              <a:avLst/>
              <a:gdLst/>
              <a:ahLst/>
              <a:cxnLst/>
              <a:rect l="l" t="t" r="r" b="b"/>
              <a:pathLst>
                <a:path w="29364" h="45943" extrusionOk="0">
                  <a:moveTo>
                    <a:pt x="6566" y="1"/>
                  </a:moveTo>
                  <a:cubicBezTo>
                    <a:pt x="6566" y="1"/>
                    <a:pt x="1" y="39150"/>
                    <a:pt x="670" y="42251"/>
                  </a:cubicBezTo>
                  <a:cubicBezTo>
                    <a:pt x="670" y="42251"/>
                    <a:pt x="4864" y="44591"/>
                    <a:pt x="12190" y="45685"/>
                  </a:cubicBezTo>
                  <a:cubicBezTo>
                    <a:pt x="13397" y="45868"/>
                    <a:pt x="14758" y="45943"/>
                    <a:pt x="16173" y="45943"/>
                  </a:cubicBezTo>
                  <a:cubicBezTo>
                    <a:pt x="22273" y="45943"/>
                    <a:pt x="29363" y="44561"/>
                    <a:pt x="29363" y="44561"/>
                  </a:cubicBezTo>
                  <a:cubicBezTo>
                    <a:pt x="29363" y="44561"/>
                    <a:pt x="28998" y="39941"/>
                    <a:pt x="28755" y="37935"/>
                  </a:cubicBezTo>
                  <a:cubicBezTo>
                    <a:pt x="28512" y="35898"/>
                    <a:pt x="25442" y="11855"/>
                    <a:pt x="25442" y="11855"/>
                  </a:cubicBezTo>
                  <a:cubicBezTo>
                    <a:pt x="27114" y="5715"/>
                    <a:pt x="22646" y="1"/>
                    <a:pt x="22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22"/>
            <p:cNvSpPr/>
            <p:nvPr/>
          </p:nvSpPr>
          <p:spPr>
            <a:xfrm>
              <a:off x="7426100" y="2354725"/>
              <a:ext cx="681650" cy="1075250"/>
            </a:xfrm>
            <a:custGeom>
              <a:avLst/>
              <a:gdLst/>
              <a:ahLst/>
              <a:cxnLst/>
              <a:rect l="l" t="t" r="r" b="b"/>
              <a:pathLst>
                <a:path w="27266" h="43010" extrusionOk="0">
                  <a:moveTo>
                    <a:pt x="7387" y="0"/>
                  </a:moveTo>
                  <a:cubicBezTo>
                    <a:pt x="7104" y="0"/>
                    <a:pt x="7387" y="347"/>
                    <a:pt x="7529" y="347"/>
                  </a:cubicBezTo>
                  <a:cubicBezTo>
                    <a:pt x="7570" y="347"/>
                    <a:pt x="7599" y="318"/>
                    <a:pt x="7599" y="243"/>
                  </a:cubicBezTo>
                  <a:cubicBezTo>
                    <a:pt x="7599" y="91"/>
                    <a:pt x="7508" y="0"/>
                    <a:pt x="7387" y="0"/>
                  </a:cubicBezTo>
                  <a:close/>
                  <a:moveTo>
                    <a:pt x="10943" y="0"/>
                  </a:moveTo>
                  <a:cubicBezTo>
                    <a:pt x="10660" y="0"/>
                    <a:pt x="10962" y="347"/>
                    <a:pt x="11112" y="347"/>
                  </a:cubicBezTo>
                  <a:cubicBezTo>
                    <a:pt x="11155" y="347"/>
                    <a:pt x="11186" y="318"/>
                    <a:pt x="11186" y="243"/>
                  </a:cubicBezTo>
                  <a:cubicBezTo>
                    <a:pt x="11186" y="91"/>
                    <a:pt x="11064" y="0"/>
                    <a:pt x="10943" y="0"/>
                  </a:cubicBezTo>
                  <a:close/>
                  <a:moveTo>
                    <a:pt x="14530" y="0"/>
                  </a:moveTo>
                  <a:cubicBezTo>
                    <a:pt x="14247" y="0"/>
                    <a:pt x="14530" y="347"/>
                    <a:pt x="14672" y="347"/>
                  </a:cubicBezTo>
                  <a:cubicBezTo>
                    <a:pt x="14713" y="347"/>
                    <a:pt x="14742" y="318"/>
                    <a:pt x="14742" y="243"/>
                  </a:cubicBezTo>
                  <a:lnTo>
                    <a:pt x="14773" y="243"/>
                  </a:lnTo>
                  <a:cubicBezTo>
                    <a:pt x="14742" y="91"/>
                    <a:pt x="14651" y="0"/>
                    <a:pt x="14530" y="0"/>
                  </a:cubicBezTo>
                  <a:close/>
                  <a:moveTo>
                    <a:pt x="18086" y="0"/>
                  </a:moveTo>
                  <a:cubicBezTo>
                    <a:pt x="17803" y="0"/>
                    <a:pt x="18105" y="347"/>
                    <a:pt x="18255" y="347"/>
                  </a:cubicBezTo>
                  <a:cubicBezTo>
                    <a:pt x="18298" y="347"/>
                    <a:pt x="18329" y="318"/>
                    <a:pt x="18329" y="243"/>
                  </a:cubicBezTo>
                  <a:cubicBezTo>
                    <a:pt x="18329" y="91"/>
                    <a:pt x="18207" y="0"/>
                    <a:pt x="18086" y="0"/>
                  </a:cubicBezTo>
                  <a:close/>
                  <a:moveTo>
                    <a:pt x="21672" y="0"/>
                  </a:moveTo>
                  <a:cubicBezTo>
                    <a:pt x="21369" y="0"/>
                    <a:pt x="21369" y="456"/>
                    <a:pt x="21672" y="456"/>
                  </a:cubicBezTo>
                  <a:cubicBezTo>
                    <a:pt x="21794" y="456"/>
                    <a:pt x="21885" y="365"/>
                    <a:pt x="21885" y="243"/>
                  </a:cubicBezTo>
                  <a:cubicBezTo>
                    <a:pt x="21885" y="91"/>
                    <a:pt x="21794" y="0"/>
                    <a:pt x="21672" y="0"/>
                  </a:cubicBezTo>
                  <a:close/>
                  <a:moveTo>
                    <a:pt x="9165" y="2660"/>
                  </a:moveTo>
                  <a:cubicBezTo>
                    <a:pt x="9051" y="2660"/>
                    <a:pt x="8937" y="2736"/>
                    <a:pt x="8937" y="2888"/>
                  </a:cubicBezTo>
                  <a:cubicBezTo>
                    <a:pt x="8937" y="3040"/>
                    <a:pt x="9051" y="3116"/>
                    <a:pt x="9165" y="3116"/>
                  </a:cubicBezTo>
                  <a:cubicBezTo>
                    <a:pt x="9279" y="3116"/>
                    <a:pt x="9393" y="3040"/>
                    <a:pt x="9393" y="2888"/>
                  </a:cubicBezTo>
                  <a:cubicBezTo>
                    <a:pt x="9393" y="2736"/>
                    <a:pt x="9279" y="2660"/>
                    <a:pt x="9165" y="2660"/>
                  </a:cubicBezTo>
                  <a:close/>
                  <a:moveTo>
                    <a:pt x="12721" y="2660"/>
                  </a:moveTo>
                  <a:cubicBezTo>
                    <a:pt x="12607" y="2660"/>
                    <a:pt x="12493" y="2736"/>
                    <a:pt x="12493" y="2888"/>
                  </a:cubicBezTo>
                  <a:cubicBezTo>
                    <a:pt x="12493" y="3040"/>
                    <a:pt x="12607" y="3116"/>
                    <a:pt x="12721" y="3116"/>
                  </a:cubicBezTo>
                  <a:cubicBezTo>
                    <a:pt x="12835" y="3116"/>
                    <a:pt x="12949" y="3040"/>
                    <a:pt x="12949" y="2888"/>
                  </a:cubicBezTo>
                  <a:cubicBezTo>
                    <a:pt x="12949" y="2736"/>
                    <a:pt x="12835" y="2660"/>
                    <a:pt x="12721" y="2660"/>
                  </a:cubicBezTo>
                  <a:close/>
                  <a:moveTo>
                    <a:pt x="16308" y="2660"/>
                  </a:moveTo>
                  <a:cubicBezTo>
                    <a:pt x="16194" y="2660"/>
                    <a:pt x="16080" y="2736"/>
                    <a:pt x="16080" y="2888"/>
                  </a:cubicBezTo>
                  <a:cubicBezTo>
                    <a:pt x="16080" y="3040"/>
                    <a:pt x="16194" y="3116"/>
                    <a:pt x="16308" y="3116"/>
                  </a:cubicBezTo>
                  <a:cubicBezTo>
                    <a:pt x="16422" y="3116"/>
                    <a:pt x="16536" y="3040"/>
                    <a:pt x="16536" y="2888"/>
                  </a:cubicBezTo>
                  <a:cubicBezTo>
                    <a:pt x="16536" y="2736"/>
                    <a:pt x="16422" y="2660"/>
                    <a:pt x="16308" y="2660"/>
                  </a:cubicBezTo>
                  <a:close/>
                  <a:moveTo>
                    <a:pt x="5555" y="2670"/>
                  </a:moveTo>
                  <a:cubicBezTo>
                    <a:pt x="5447" y="2670"/>
                    <a:pt x="5350" y="2779"/>
                    <a:pt x="5350" y="2888"/>
                  </a:cubicBezTo>
                  <a:cubicBezTo>
                    <a:pt x="5350" y="3009"/>
                    <a:pt x="5472" y="3131"/>
                    <a:pt x="5593" y="3131"/>
                  </a:cubicBezTo>
                  <a:cubicBezTo>
                    <a:pt x="5715" y="3131"/>
                    <a:pt x="5806" y="3009"/>
                    <a:pt x="5806" y="2888"/>
                  </a:cubicBezTo>
                  <a:cubicBezTo>
                    <a:pt x="5806" y="2779"/>
                    <a:pt x="5733" y="2670"/>
                    <a:pt x="5631" y="2670"/>
                  </a:cubicBezTo>
                  <a:cubicBezTo>
                    <a:pt x="5619" y="2670"/>
                    <a:pt x="5606" y="2672"/>
                    <a:pt x="5593" y="2675"/>
                  </a:cubicBezTo>
                  <a:cubicBezTo>
                    <a:pt x="5580" y="2672"/>
                    <a:pt x="5567" y="2670"/>
                    <a:pt x="5555" y="2670"/>
                  </a:cubicBezTo>
                  <a:close/>
                  <a:moveTo>
                    <a:pt x="19879" y="2675"/>
                  </a:moveTo>
                  <a:cubicBezTo>
                    <a:pt x="19758" y="2675"/>
                    <a:pt x="19636" y="2766"/>
                    <a:pt x="19636" y="2888"/>
                  </a:cubicBezTo>
                  <a:cubicBezTo>
                    <a:pt x="19636" y="3009"/>
                    <a:pt x="19758" y="3131"/>
                    <a:pt x="19879" y="3131"/>
                  </a:cubicBezTo>
                  <a:cubicBezTo>
                    <a:pt x="20001" y="3131"/>
                    <a:pt x="20092" y="3009"/>
                    <a:pt x="20092" y="2888"/>
                  </a:cubicBezTo>
                  <a:cubicBezTo>
                    <a:pt x="20092" y="2766"/>
                    <a:pt x="20001" y="2675"/>
                    <a:pt x="19879" y="2675"/>
                  </a:cubicBezTo>
                  <a:close/>
                  <a:moveTo>
                    <a:pt x="23466" y="2675"/>
                  </a:moveTo>
                  <a:cubicBezTo>
                    <a:pt x="23314" y="2675"/>
                    <a:pt x="23223" y="2766"/>
                    <a:pt x="23223" y="2888"/>
                  </a:cubicBezTo>
                  <a:cubicBezTo>
                    <a:pt x="23223" y="3009"/>
                    <a:pt x="23314" y="3131"/>
                    <a:pt x="23466" y="3131"/>
                  </a:cubicBezTo>
                  <a:cubicBezTo>
                    <a:pt x="23587" y="3131"/>
                    <a:pt x="23679" y="3009"/>
                    <a:pt x="23679" y="2888"/>
                  </a:cubicBezTo>
                  <a:cubicBezTo>
                    <a:pt x="23679" y="2766"/>
                    <a:pt x="23587" y="2675"/>
                    <a:pt x="23466" y="2675"/>
                  </a:cubicBezTo>
                  <a:close/>
                  <a:moveTo>
                    <a:pt x="7371" y="5335"/>
                  </a:moveTo>
                  <a:cubicBezTo>
                    <a:pt x="7257" y="5335"/>
                    <a:pt x="7143" y="5411"/>
                    <a:pt x="7143" y="5562"/>
                  </a:cubicBezTo>
                  <a:cubicBezTo>
                    <a:pt x="7143" y="5699"/>
                    <a:pt x="7257" y="5768"/>
                    <a:pt x="7371" y="5768"/>
                  </a:cubicBezTo>
                  <a:cubicBezTo>
                    <a:pt x="7485" y="5768"/>
                    <a:pt x="7599" y="5699"/>
                    <a:pt x="7599" y="5562"/>
                  </a:cubicBezTo>
                  <a:cubicBezTo>
                    <a:pt x="7599" y="5411"/>
                    <a:pt x="7485" y="5335"/>
                    <a:pt x="7371" y="5335"/>
                  </a:cubicBezTo>
                  <a:close/>
                  <a:moveTo>
                    <a:pt x="21672" y="5319"/>
                  </a:moveTo>
                  <a:cubicBezTo>
                    <a:pt x="21551" y="5319"/>
                    <a:pt x="21429" y="5411"/>
                    <a:pt x="21429" y="5562"/>
                  </a:cubicBezTo>
                  <a:cubicBezTo>
                    <a:pt x="21429" y="5684"/>
                    <a:pt x="21551" y="5775"/>
                    <a:pt x="21672" y="5775"/>
                  </a:cubicBezTo>
                  <a:cubicBezTo>
                    <a:pt x="21794" y="5775"/>
                    <a:pt x="21885" y="5684"/>
                    <a:pt x="21885" y="5562"/>
                  </a:cubicBezTo>
                  <a:cubicBezTo>
                    <a:pt x="21885" y="5411"/>
                    <a:pt x="21794" y="5319"/>
                    <a:pt x="21672" y="5319"/>
                  </a:cubicBezTo>
                  <a:close/>
                  <a:moveTo>
                    <a:pt x="10958" y="5335"/>
                  </a:moveTo>
                  <a:cubicBezTo>
                    <a:pt x="10844" y="5335"/>
                    <a:pt x="10730" y="5411"/>
                    <a:pt x="10730" y="5562"/>
                  </a:cubicBezTo>
                  <a:cubicBezTo>
                    <a:pt x="10730" y="5714"/>
                    <a:pt x="10844" y="5790"/>
                    <a:pt x="10958" y="5790"/>
                  </a:cubicBezTo>
                  <a:cubicBezTo>
                    <a:pt x="11072" y="5790"/>
                    <a:pt x="11186" y="5714"/>
                    <a:pt x="11186" y="5562"/>
                  </a:cubicBezTo>
                  <a:cubicBezTo>
                    <a:pt x="11186" y="5411"/>
                    <a:pt x="11072" y="5335"/>
                    <a:pt x="10958" y="5335"/>
                  </a:cubicBezTo>
                  <a:close/>
                  <a:moveTo>
                    <a:pt x="14514" y="5335"/>
                  </a:moveTo>
                  <a:cubicBezTo>
                    <a:pt x="14400" y="5335"/>
                    <a:pt x="14286" y="5411"/>
                    <a:pt x="14286" y="5562"/>
                  </a:cubicBezTo>
                  <a:cubicBezTo>
                    <a:pt x="14286" y="5714"/>
                    <a:pt x="14400" y="5790"/>
                    <a:pt x="14514" y="5790"/>
                  </a:cubicBezTo>
                  <a:cubicBezTo>
                    <a:pt x="14628" y="5790"/>
                    <a:pt x="14742" y="5714"/>
                    <a:pt x="14742" y="5562"/>
                  </a:cubicBezTo>
                  <a:cubicBezTo>
                    <a:pt x="14742" y="5411"/>
                    <a:pt x="14628" y="5335"/>
                    <a:pt x="14514" y="5335"/>
                  </a:cubicBezTo>
                  <a:close/>
                  <a:moveTo>
                    <a:pt x="18101" y="5335"/>
                  </a:moveTo>
                  <a:cubicBezTo>
                    <a:pt x="17987" y="5335"/>
                    <a:pt x="17873" y="5411"/>
                    <a:pt x="17873" y="5562"/>
                  </a:cubicBezTo>
                  <a:cubicBezTo>
                    <a:pt x="17873" y="5714"/>
                    <a:pt x="17987" y="5790"/>
                    <a:pt x="18101" y="5790"/>
                  </a:cubicBezTo>
                  <a:cubicBezTo>
                    <a:pt x="18215" y="5790"/>
                    <a:pt x="18329" y="5714"/>
                    <a:pt x="18329" y="5562"/>
                  </a:cubicBezTo>
                  <a:cubicBezTo>
                    <a:pt x="18329" y="5411"/>
                    <a:pt x="18215" y="5335"/>
                    <a:pt x="18101" y="5335"/>
                  </a:cubicBezTo>
                  <a:close/>
                  <a:moveTo>
                    <a:pt x="9149" y="7994"/>
                  </a:moveTo>
                  <a:cubicBezTo>
                    <a:pt x="8895" y="7994"/>
                    <a:pt x="9168" y="8328"/>
                    <a:pt x="9313" y="8328"/>
                  </a:cubicBezTo>
                  <a:cubicBezTo>
                    <a:pt x="9359" y="8328"/>
                    <a:pt x="9393" y="8294"/>
                    <a:pt x="9393" y="8207"/>
                  </a:cubicBezTo>
                  <a:cubicBezTo>
                    <a:pt x="9393" y="8085"/>
                    <a:pt x="9301" y="7994"/>
                    <a:pt x="9149" y="7994"/>
                  </a:cubicBezTo>
                  <a:close/>
                  <a:moveTo>
                    <a:pt x="12736" y="7994"/>
                  </a:moveTo>
                  <a:cubicBezTo>
                    <a:pt x="12459" y="7994"/>
                    <a:pt x="12726" y="8328"/>
                    <a:pt x="12870" y="8328"/>
                  </a:cubicBezTo>
                  <a:cubicBezTo>
                    <a:pt x="12916" y="8328"/>
                    <a:pt x="12949" y="8294"/>
                    <a:pt x="12949" y="8207"/>
                  </a:cubicBezTo>
                  <a:cubicBezTo>
                    <a:pt x="12949" y="8085"/>
                    <a:pt x="12858" y="7994"/>
                    <a:pt x="12736" y="7994"/>
                  </a:cubicBezTo>
                  <a:close/>
                  <a:moveTo>
                    <a:pt x="16292" y="7994"/>
                  </a:moveTo>
                  <a:cubicBezTo>
                    <a:pt x="16038" y="7994"/>
                    <a:pt x="16311" y="8328"/>
                    <a:pt x="16456" y="8328"/>
                  </a:cubicBezTo>
                  <a:cubicBezTo>
                    <a:pt x="16502" y="8328"/>
                    <a:pt x="16536" y="8294"/>
                    <a:pt x="16536" y="8207"/>
                  </a:cubicBezTo>
                  <a:cubicBezTo>
                    <a:pt x="16536" y="8085"/>
                    <a:pt x="16444" y="7994"/>
                    <a:pt x="16292" y="7994"/>
                  </a:cubicBezTo>
                  <a:close/>
                  <a:moveTo>
                    <a:pt x="5631" y="7989"/>
                  </a:moveTo>
                  <a:cubicBezTo>
                    <a:pt x="5619" y="7989"/>
                    <a:pt x="5606" y="7991"/>
                    <a:pt x="5593" y="7994"/>
                  </a:cubicBezTo>
                  <a:cubicBezTo>
                    <a:pt x="5583" y="7993"/>
                    <a:pt x="5574" y="7993"/>
                    <a:pt x="5565" y="7993"/>
                  </a:cubicBezTo>
                  <a:cubicBezTo>
                    <a:pt x="5290" y="7993"/>
                    <a:pt x="5299" y="8421"/>
                    <a:pt x="5593" y="8450"/>
                  </a:cubicBezTo>
                  <a:cubicBezTo>
                    <a:pt x="5715" y="8450"/>
                    <a:pt x="5806" y="8328"/>
                    <a:pt x="5806" y="8207"/>
                  </a:cubicBezTo>
                  <a:cubicBezTo>
                    <a:pt x="5806" y="8098"/>
                    <a:pt x="5733" y="7989"/>
                    <a:pt x="5631" y="7989"/>
                  </a:cubicBezTo>
                  <a:close/>
                  <a:moveTo>
                    <a:pt x="19879" y="7994"/>
                  </a:moveTo>
                  <a:cubicBezTo>
                    <a:pt x="19575" y="7994"/>
                    <a:pt x="19575" y="8450"/>
                    <a:pt x="19879" y="8450"/>
                  </a:cubicBezTo>
                  <a:cubicBezTo>
                    <a:pt x="20001" y="8450"/>
                    <a:pt x="20092" y="8328"/>
                    <a:pt x="20092" y="8207"/>
                  </a:cubicBezTo>
                  <a:cubicBezTo>
                    <a:pt x="20092" y="8085"/>
                    <a:pt x="20001" y="7994"/>
                    <a:pt x="19879" y="7994"/>
                  </a:cubicBezTo>
                  <a:close/>
                  <a:moveTo>
                    <a:pt x="23466" y="7994"/>
                  </a:moveTo>
                  <a:cubicBezTo>
                    <a:pt x="23162" y="7994"/>
                    <a:pt x="23162" y="8450"/>
                    <a:pt x="23466" y="8450"/>
                  </a:cubicBezTo>
                  <a:cubicBezTo>
                    <a:pt x="23587" y="8450"/>
                    <a:pt x="23679" y="8328"/>
                    <a:pt x="23679" y="8207"/>
                  </a:cubicBezTo>
                  <a:cubicBezTo>
                    <a:pt x="23679" y="8085"/>
                    <a:pt x="23587" y="7994"/>
                    <a:pt x="23466" y="7994"/>
                  </a:cubicBezTo>
                  <a:close/>
                  <a:moveTo>
                    <a:pt x="3800" y="10639"/>
                  </a:moveTo>
                  <a:cubicBezTo>
                    <a:pt x="3739" y="10639"/>
                    <a:pt x="3678" y="10669"/>
                    <a:pt x="3648" y="10699"/>
                  </a:cubicBezTo>
                  <a:cubicBezTo>
                    <a:pt x="3617" y="10791"/>
                    <a:pt x="3587" y="10882"/>
                    <a:pt x="3587" y="10973"/>
                  </a:cubicBezTo>
                  <a:cubicBezTo>
                    <a:pt x="3648" y="11064"/>
                    <a:pt x="3709" y="11094"/>
                    <a:pt x="3800" y="11094"/>
                  </a:cubicBezTo>
                  <a:cubicBezTo>
                    <a:pt x="3921" y="11094"/>
                    <a:pt x="4043" y="11003"/>
                    <a:pt x="4043" y="10882"/>
                  </a:cubicBezTo>
                  <a:cubicBezTo>
                    <a:pt x="4043" y="10730"/>
                    <a:pt x="3921" y="10639"/>
                    <a:pt x="3800" y="10639"/>
                  </a:cubicBezTo>
                  <a:close/>
                  <a:moveTo>
                    <a:pt x="21672" y="10639"/>
                  </a:moveTo>
                  <a:cubicBezTo>
                    <a:pt x="21551" y="10639"/>
                    <a:pt x="21429" y="10730"/>
                    <a:pt x="21429" y="10882"/>
                  </a:cubicBezTo>
                  <a:cubicBezTo>
                    <a:pt x="21429" y="11003"/>
                    <a:pt x="21551" y="11094"/>
                    <a:pt x="21672" y="11094"/>
                  </a:cubicBezTo>
                  <a:cubicBezTo>
                    <a:pt x="21794" y="11094"/>
                    <a:pt x="21885" y="11003"/>
                    <a:pt x="21885" y="10882"/>
                  </a:cubicBezTo>
                  <a:cubicBezTo>
                    <a:pt x="21885" y="10730"/>
                    <a:pt x="21794" y="10639"/>
                    <a:pt x="21672" y="10639"/>
                  </a:cubicBezTo>
                  <a:close/>
                  <a:moveTo>
                    <a:pt x="7387" y="10639"/>
                  </a:moveTo>
                  <a:cubicBezTo>
                    <a:pt x="7235" y="10639"/>
                    <a:pt x="7143" y="10730"/>
                    <a:pt x="7143" y="10882"/>
                  </a:cubicBezTo>
                  <a:cubicBezTo>
                    <a:pt x="7143" y="11034"/>
                    <a:pt x="7257" y="11110"/>
                    <a:pt x="7371" y="11110"/>
                  </a:cubicBezTo>
                  <a:cubicBezTo>
                    <a:pt x="7485" y="11110"/>
                    <a:pt x="7599" y="11034"/>
                    <a:pt x="7599" y="10882"/>
                  </a:cubicBezTo>
                  <a:cubicBezTo>
                    <a:pt x="7599" y="10730"/>
                    <a:pt x="7508" y="10639"/>
                    <a:pt x="7387" y="10639"/>
                  </a:cubicBezTo>
                  <a:close/>
                  <a:moveTo>
                    <a:pt x="10958" y="10654"/>
                  </a:moveTo>
                  <a:cubicBezTo>
                    <a:pt x="10844" y="10654"/>
                    <a:pt x="10730" y="10730"/>
                    <a:pt x="10730" y="10882"/>
                  </a:cubicBezTo>
                  <a:cubicBezTo>
                    <a:pt x="10730" y="11034"/>
                    <a:pt x="10844" y="11110"/>
                    <a:pt x="10958" y="11110"/>
                  </a:cubicBezTo>
                  <a:cubicBezTo>
                    <a:pt x="11072" y="11110"/>
                    <a:pt x="11186" y="11034"/>
                    <a:pt x="11186" y="10882"/>
                  </a:cubicBezTo>
                  <a:cubicBezTo>
                    <a:pt x="11186" y="10730"/>
                    <a:pt x="11072" y="10654"/>
                    <a:pt x="10958" y="10654"/>
                  </a:cubicBezTo>
                  <a:close/>
                  <a:moveTo>
                    <a:pt x="14514" y="10654"/>
                  </a:moveTo>
                  <a:cubicBezTo>
                    <a:pt x="14400" y="10654"/>
                    <a:pt x="14286" y="10730"/>
                    <a:pt x="14286" y="10882"/>
                  </a:cubicBezTo>
                  <a:cubicBezTo>
                    <a:pt x="14286" y="11034"/>
                    <a:pt x="14400" y="11110"/>
                    <a:pt x="14514" y="11110"/>
                  </a:cubicBezTo>
                  <a:cubicBezTo>
                    <a:pt x="14628" y="11110"/>
                    <a:pt x="14742" y="11034"/>
                    <a:pt x="14742" y="10882"/>
                  </a:cubicBezTo>
                  <a:cubicBezTo>
                    <a:pt x="14742" y="10730"/>
                    <a:pt x="14628" y="10654"/>
                    <a:pt x="14514" y="10654"/>
                  </a:cubicBezTo>
                  <a:close/>
                  <a:moveTo>
                    <a:pt x="18101" y="10654"/>
                  </a:moveTo>
                  <a:cubicBezTo>
                    <a:pt x="17987" y="10654"/>
                    <a:pt x="17873" y="10730"/>
                    <a:pt x="17873" y="10882"/>
                  </a:cubicBezTo>
                  <a:cubicBezTo>
                    <a:pt x="17873" y="11034"/>
                    <a:pt x="17987" y="11110"/>
                    <a:pt x="18101" y="11110"/>
                  </a:cubicBezTo>
                  <a:cubicBezTo>
                    <a:pt x="18215" y="11110"/>
                    <a:pt x="18329" y="11034"/>
                    <a:pt x="18329" y="10882"/>
                  </a:cubicBezTo>
                  <a:cubicBezTo>
                    <a:pt x="18329" y="10730"/>
                    <a:pt x="18215" y="10654"/>
                    <a:pt x="18101" y="10654"/>
                  </a:cubicBezTo>
                  <a:close/>
                  <a:moveTo>
                    <a:pt x="9149" y="13313"/>
                  </a:moveTo>
                  <a:cubicBezTo>
                    <a:pt x="8895" y="13313"/>
                    <a:pt x="9168" y="13647"/>
                    <a:pt x="9313" y="13647"/>
                  </a:cubicBezTo>
                  <a:cubicBezTo>
                    <a:pt x="9359" y="13647"/>
                    <a:pt x="9393" y="13614"/>
                    <a:pt x="9393" y="13526"/>
                  </a:cubicBezTo>
                  <a:cubicBezTo>
                    <a:pt x="9393" y="13405"/>
                    <a:pt x="9301" y="13313"/>
                    <a:pt x="9149" y="13313"/>
                  </a:cubicBezTo>
                  <a:close/>
                  <a:moveTo>
                    <a:pt x="12736" y="13313"/>
                  </a:moveTo>
                  <a:cubicBezTo>
                    <a:pt x="12459" y="13313"/>
                    <a:pt x="12726" y="13647"/>
                    <a:pt x="12870" y="13647"/>
                  </a:cubicBezTo>
                  <a:cubicBezTo>
                    <a:pt x="12916" y="13647"/>
                    <a:pt x="12949" y="13614"/>
                    <a:pt x="12949" y="13526"/>
                  </a:cubicBezTo>
                  <a:cubicBezTo>
                    <a:pt x="12949" y="13405"/>
                    <a:pt x="12858" y="13313"/>
                    <a:pt x="12736" y="13313"/>
                  </a:cubicBezTo>
                  <a:close/>
                  <a:moveTo>
                    <a:pt x="16292" y="13313"/>
                  </a:moveTo>
                  <a:cubicBezTo>
                    <a:pt x="16038" y="13313"/>
                    <a:pt x="16311" y="13647"/>
                    <a:pt x="16456" y="13647"/>
                  </a:cubicBezTo>
                  <a:cubicBezTo>
                    <a:pt x="16502" y="13647"/>
                    <a:pt x="16536" y="13614"/>
                    <a:pt x="16536" y="13526"/>
                  </a:cubicBezTo>
                  <a:cubicBezTo>
                    <a:pt x="16536" y="13405"/>
                    <a:pt x="16444" y="13313"/>
                    <a:pt x="16292" y="13313"/>
                  </a:cubicBezTo>
                  <a:close/>
                  <a:moveTo>
                    <a:pt x="5631" y="13309"/>
                  </a:moveTo>
                  <a:cubicBezTo>
                    <a:pt x="5619" y="13309"/>
                    <a:pt x="5606" y="13310"/>
                    <a:pt x="5593" y="13313"/>
                  </a:cubicBezTo>
                  <a:cubicBezTo>
                    <a:pt x="5289" y="13313"/>
                    <a:pt x="5289" y="13769"/>
                    <a:pt x="5593" y="13769"/>
                  </a:cubicBezTo>
                  <a:cubicBezTo>
                    <a:pt x="5715" y="13769"/>
                    <a:pt x="5806" y="13648"/>
                    <a:pt x="5806" y="13526"/>
                  </a:cubicBezTo>
                  <a:cubicBezTo>
                    <a:pt x="5806" y="13417"/>
                    <a:pt x="5733" y="13309"/>
                    <a:pt x="5631" y="13309"/>
                  </a:cubicBezTo>
                  <a:close/>
                  <a:moveTo>
                    <a:pt x="19879" y="13313"/>
                  </a:moveTo>
                  <a:cubicBezTo>
                    <a:pt x="19575" y="13313"/>
                    <a:pt x="19575" y="13769"/>
                    <a:pt x="19879" y="13769"/>
                  </a:cubicBezTo>
                  <a:cubicBezTo>
                    <a:pt x="20001" y="13769"/>
                    <a:pt x="20092" y="13648"/>
                    <a:pt x="20092" y="13526"/>
                  </a:cubicBezTo>
                  <a:cubicBezTo>
                    <a:pt x="20092" y="13405"/>
                    <a:pt x="20001" y="13313"/>
                    <a:pt x="19879" y="13313"/>
                  </a:cubicBezTo>
                  <a:close/>
                  <a:moveTo>
                    <a:pt x="23466" y="13313"/>
                  </a:moveTo>
                  <a:cubicBezTo>
                    <a:pt x="23162" y="13313"/>
                    <a:pt x="23162" y="13769"/>
                    <a:pt x="23466" y="13769"/>
                  </a:cubicBezTo>
                  <a:cubicBezTo>
                    <a:pt x="23587" y="13769"/>
                    <a:pt x="23679" y="13648"/>
                    <a:pt x="23679" y="13526"/>
                  </a:cubicBezTo>
                  <a:cubicBezTo>
                    <a:pt x="23679" y="13405"/>
                    <a:pt x="23587" y="13313"/>
                    <a:pt x="23466" y="13313"/>
                  </a:cubicBezTo>
                  <a:close/>
                  <a:moveTo>
                    <a:pt x="7387" y="15958"/>
                  </a:moveTo>
                  <a:cubicBezTo>
                    <a:pt x="7104" y="15958"/>
                    <a:pt x="7387" y="16305"/>
                    <a:pt x="7529" y="16305"/>
                  </a:cubicBezTo>
                  <a:cubicBezTo>
                    <a:pt x="7570" y="16305"/>
                    <a:pt x="7599" y="16276"/>
                    <a:pt x="7599" y="16201"/>
                  </a:cubicBezTo>
                  <a:cubicBezTo>
                    <a:pt x="7599" y="16049"/>
                    <a:pt x="7508" y="15958"/>
                    <a:pt x="7387" y="15958"/>
                  </a:cubicBezTo>
                  <a:close/>
                  <a:moveTo>
                    <a:pt x="10943" y="15958"/>
                  </a:moveTo>
                  <a:cubicBezTo>
                    <a:pt x="10660" y="15958"/>
                    <a:pt x="10962" y="16305"/>
                    <a:pt x="11112" y="16305"/>
                  </a:cubicBezTo>
                  <a:cubicBezTo>
                    <a:pt x="11155" y="16305"/>
                    <a:pt x="11186" y="16276"/>
                    <a:pt x="11186" y="16201"/>
                  </a:cubicBezTo>
                  <a:cubicBezTo>
                    <a:pt x="11186" y="16049"/>
                    <a:pt x="11064" y="15958"/>
                    <a:pt x="10943" y="15958"/>
                  </a:cubicBezTo>
                  <a:close/>
                  <a:moveTo>
                    <a:pt x="14530" y="15958"/>
                  </a:moveTo>
                  <a:cubicBezTo>
                    <a:pt x="14247" y="15958"/>
                    <a:pt x="14530" y="16305"/>
                    <a:pt x="14672" y="16305"/>
                  </a:cubicBezTo>
                  <a:cubicBezTo>
                    <a:pt x="14713" y="16305"/>
                    <a:pt x="14742" y="16276"/>
                    <a:pt x="14742" y="16201"/>
                  </a:cubicBezTo>
                  <a:lnTo>
                    <a:pt x="14773" y="16201"/>
                  </a:lnTo>
                  <a:cubicBezTo>
                    <a:pt x="14773" y="16049"/>
                    <a:pt x="14651" y="15958"/>
                    <a:pt x="14530" y="15958"/>
                  </a:cubicBezTo>
                  <a:close/>
                  <a:moveTo>
                    <a:pt x="18086" y="15958"/>
                  </a:moveTo>
                  <a:cubicBezTo>
                    <a:pt x="17803" y="15958"/>
                    <a:pt x="18105" y="16305"/>
                    <a:pt x="18255" y="16305"/>
                  </a:cubicBezTo>
                  <a:cubicBezTo>
                    <a:pt x="18298" y="16305"/>
                    <a:pt x="18329" y="16276"/>
                    <a:pt x="18329" y="16201"/>
                  </a:cubicBezTo>
                  <a:cubicBezTo>
                    <a:pt x="18329" y="16049"/>
                    <a:pt x="18207" y="15958"/>
                    <a:pt x="18086" y="15958"/>
                  </a:cubicBezTo>
                  <a:close/>
                  <a:moveTo>
                    <a:pt x="25046" y="16079"/>
                  </a:moveTo>
                  <a:cubicBezTo>
                    <a:pt x="25016" y="16110"/>
                    <a:pt x="25016" y="16140"/>
                    <a:pt x="25016" y="16201"/>
                  </a:cubicBezTo>
                  <a:cubicBezTo>
                    <a:pt x="25016" y="16262"/>
                    <a:pt x="25046" y="16323"/>
                    <a:pt x="25077" y="16353"/>
                  </a:cubicBezTo>
                  <a:cubicBezTo>
                    <a:pt x="25077" y="16262"/>
                    <a:pt x="25046" y="16171"/>
                    <a:pt x="25046" y="16079"/>
                  </a:cubicBezTo>
                  <a:close/>
                  <a:moveTo>
                    <a:pt x="3800" y="15958"/>
                  </a:moveTo>
                  <a:cubicBezTo>
                    <a:pt x="3496" y="15958"/>
                    <a:pt x="3496" y="16414"/>
                    <a:pt x="3800" y="16414"/>
                  </a:cubicBezTo>
                  <a:cubicBezTo>
                    <a:pt x="3921" y="16414"/>
                    <a:pt x="4043" y="16323"/>
                    <a:pt x="4043" y="16201"/>
                  </a:cubicBezTo>
                  <a:cubicBezTo>
                    <a:pt x="4043" y="16049"/>
                    <a:pt x="3921" y="15958"/>
                    <a:pt x="3800" y="15958"/>
                  </a:cubicBezTo>
                  <a:close/>
                  <a:moveTo>
                    <a:pt x="21672" y="15958"/>
                  </a:moveTo>
                  <a:cubicBezTo>
                    <a:pt x="21369" y="15958"/>
                    <a:pt x="21369" y="16414"/>
                    <a:pt x="21672" y="16414"/>
                  </a:cubicBezTo>
                  <a:cubicBezTo>
                    <a:pt x="21794" y="16414"/>
                    <a:pt x="21885" y="16323"/>
                    <a:pt x="21885" y="16201"/>
                  </a:cubicBezTo>
                  <a:cubicBezTo>
                    <a:pt x="21885" y="16049"/>
                    <a:pt x="21794" y="15958"/>
                    <a:pt x="21672" y="15958"/>
                  </a:cubicBezTo>
                  <a:close/>
                  <a:moveTo>
                    <a:pt x="9149" y="18633"/>
                  </a:moveTo>
                  <a:cubicBezTo>
                    <a:pt x="8895" y="18633"/>
                    <a:pt x="9168" y="18966"/>
                    <a:pt x="9313" y="18966"/>
                  </a:cubicBezTo>
                  <a:cubicBezTo>
                    <a:pt x="9359" y="18966"/>
                    <a:pt x="9393" y="18933"/>
                    <a:pt x="9393" y="18845"/>
                  </a:cubicBezTo>
                  <a:cubicBezTo>
                    <a:pt x="9393" y="18724"/>
                    <a:pt x="9301" y="18633"/>
                    <a:pt x="9149" y="18633"/>
                  </a:cubicBezTo>
                  <a:close/>
                  <a:moveTo>
                    <a:pt x="12736" y="18633"/>
                  </a:moveTo>
                  <a:cubicBezTo>
                    <a:pt x="12459" y="18633"/>
                    <a:pt x="12726" y="18966"/>
                    <a:pt x="12870" y="18966"/>
                  </a:cubicBezTo>
                  <a:cubicBezTo>
                    <a:pt x="12916" y="18966"/>
                    <a:pt x="12949" y="18933"/>
                    <a:pt x="12949" y="18845"/>
                  </a:cubicBezTo>
                  <a:cubicBezTo>
                    <a:pt x="12949" y="18724"/>
                    <a:pt x="12858" y="18633"/>
                    <a:pt x="12736" y="18633"/>
                  </a:cubicBezTo>
                  <a:close/>
                  <a:moveTo>
                    <a:pt x="16292" y="18633"/>
                  </a:moveTo>
                  <a:cubicBezTo>
                    <a:pt x="16038" y="18633"/>
                    <a:pt x="16311" y="18966"/>
                    <a:pt x="16456" y="18966"/>
                  </a:cubicBezTo>
                  <a:cubicBezTo>
                    <a:pt x="16502" y="18966"/>
                    <a:pt x="16536" y="18933"/>
                    <a:pt x="16536" y="18845"/>
                  </a:cubicBezTo>
                  <a:cubicBezTo>
                    <a:pt x="16536" y="18724"/>
                    <a:pt x="16444" y="18633"/>
                    <a:pt x="16292" y="18633"/>
                  </a:cubicBezTo>
                  <a:close/>
                  <a:moveTo>
                    <a:pt x="5631" y="18628"/>
                  </a:moveTo>
                  <a:cubicBezTo>
                    <a:pt x="5619" y="18628"/>
                    <a:pt x="5606" y="18629"/>
                    <a:pt x="5593" y="18633"/>
                  </a:cubicBezTo>
                  <a:cubicBezTo>
                    <a:pt x="5289" y="18633"/>
                    <a:pt x="5289" y="19089"/>
                    <a:pt x="5593" y="19089"/>
                  </a:cubicBezTo>
                  <a:cubicBezTo>
                    <a:pt x="5715" y="19089"/>
                    <a:pt x="5806" y="18967"/>
                    <a:pt x="5806" y="18845"/>
                  </a:cubicBezTo>
                  <a:cubicBezTo>
                    <a:pt x="5806" y="18737"/>
                    <a:pt x="5733" y="18628"/>
                    <a:pt x="5631" y="18628"/>
                  </a:cubicBezTo>
                  <a:close/>
                  <a:moveTo>
                    <a:pt x="19879" y="18633"/>
                  </a:moveTo>
                  <a:cubicBezTo>
                    <a:pt x="19575" y="18633"/>
                    <a:pt x="19575" y="19089"/>
                    <a:pt x="19879" y="19089"/>
                  </a:cubicBezTo>
                  <a:cubicBezTo>
                    <a:pt x="20001" y="19089"/>
                    <a:pt x="20092" y="18967"/>
                    <a:pt x="20092" y="18845"/>
                  </a:cubicBezTo>
                  <a:cubicBezTo>
                    <a:pt x="20092" y="18724"/>
                    <a:pt x="20001" y="18633"/>
                    <a:pt x="19879" y="18633"/>
                  </a:cubicBezTo>
                  <a:close/>
                  <a:moveTo>
                    <a:pt x="23466" y="18633"/>
                  </a:moveTo>
                  <a:cubicBezTo>
                    <a:pt x="23162" y="18633"/>
                    <a:pt x="23162" y="19089"/>
                    <a:pt x="23466" y="19089"/>
                  </a:cubicBezTo>
                  <a:cubicBezTo>
                    <a:pt x="23587" y="19089"/>
                    <a:pt x="23679" y="18967"/>
                    <a:pt x="23679" y="18845"/>
                  </a:cubicBezTo>
                  <a:cubicBezTo>
                    <a:pt x="23679" y="18724"/>
                    <a:pt x="23587" y="18633"/>
                    <a:pt x="23466" y="18633"/>
                  </a:cubicBezTo>
                  <a:close/>
                  <a:moveTo>
                    <a:pt x="7387" y="21277"/>
                  </a:moveTo>
                  <a:cubicBezTo>
                    <a:pt x="7104" y="21277"/>
                    <a:pt x="7387" y="21624"/>
                    <a:pt x="7529" y="21624"/>
                  </a:cubicBezTo>
                  <a:cubicBezTo>
                    <a:pt x="7570" y="21624"/>
                    <a:pt x="7599" y="21595"/>
                    <a:pt x="7599" y="21520"/>
                  </a:cubicBezTo>
                  <a:cubicBezTo>
                    <a:pt x="7599" y="21368"/>
                    <a:pt x="7508" y="21277"/>
                    <a:pt x="7387" y="21277"/>
                  </a:cubicBezTo>
                  <a:close/>
                  <a:moveTo>
                    <a:pt x="10943" y="21277"/>
                  </a:moveTo>
                  <a:cubicBezTo>
                    <a:pt x="10660" y="21277"/>
                    <a:pt x="10962" y="21624"/>
                    <a:pt x="11112" y="21624"/>
                  </a:cubicBezTo>
                  <a:cubicBezTo>
                    <a:pt x="11155" y="21624"/>
                    <a:pt x="11186" y="21595"/>
                    <a:pt x="11186" y="21520"/>
                  </a:cubicBezTo>
                  <a:cubicBezTo>
                    <a:pt x="11186" y="21368"/>
                    <a:pt x="11064" y="21277"/>
                    <a:pt x="10943" y="21277"/>
                  </a:cubicBezTo>
                  <a:close/>
                  <a:moveTo>
                    <a:pt x="14530" y="21277"/>
                  </a:moveTo>
                  <a:cubicBezTo>
                    <a:pt x="14247" y="21277"/>
                    <a:pt x="14530" y="21624"/>
                    <a:pt x="14672" y="21624"/>
                  </a:cubicBezTo>
                  <a:cubicBezTo>
                    <a:pt x="14713" y="21624"/>
                    <a:pt x="14742" y="21595"/>
                    <a:pt x="14742" y="21520"/>
                  </a:cubicBezTo>
                  <a:lnTo>
                    <a:pt x="14773" y="21520"/>
                  </a:lnTo>
                  <a:cubicBezTo>
                    <a:pt x="14773" y="21368"/>
                    <a:pt x="14651" y="21277"/>
                    <a:pt x="14530" y="21277"/>
                  </a:cubicBezTo>
                  <a:close/>
                  <a:moveTo>
                    <a:pt x="18086" y="21277"/>
                  </a:moveTo>
                  <a:cubicBezTo>
                    <a:pt x="17803" y="21277"/>
                    <a:pt x="18105" y="21624"/>
                    <a:pt x="18255" y="21624"/>
                  </a:cubicBezTo>
                  <a:cubicBezTo>
                    <a:pt x="18298" y="21624"/>
                    <a:pt x="18329" y="21595"/>
                    <a:pt x="18329" y="21520"/>
                  </a:cubicBezTo>
                  <a:cubicBezTo>
                    <a:pt x="18329" y="21368"/>
                    <a:pt x="18207" y="21277"/>
                    <a:pt x="18086" y="21277"/>
                  </a:cubicBezTo>
                  <a:close/>
                  <a:moveTo>
                    <a:pt x="25229" y="21277"/>
                  </a:moveTo>
                  <a:cubicBezTo>
                    <a:pt x="24948" y="21277"/>
                    <a:pt x="25243" y="21637"/>
                    <a:pt x="25394" y="21637"/>
                  </a:cubicBezTo>
                  <a:cubicBezTo>
                    <a:pt x="25440" y="21637"/>
                    <a:pt x="25472" y="21604"/>
                    <a:pt x="25472" y="21520"/>
                  </a:cubicBezTo>
                  <a:cubicBezTo>
                    <a:pt x="25472" y="21399"/>
                    <a:pt x="25350" y="21277"/>
                    <a:pt x="25229" y="21277"/>
                  </a:cubicBezTo>
                  <a:close/>
                  <a:moveTo>
                    <a:pt x="3800" y="21277"/>
                  </a:moveTo>
                  <a:cubicBezTo>
                    <a:pt x="3496" y="21277"/>
                    <a:pt x="3496" y="21733"/>
                    <a:pt x="3800" y="21733"/>
                  </a:cubicBezTo>
                  <a:cubicBezTo>
                    <a:pt x="3921" y="21733"/>
                    <a:pt x="4043" y="21642"/>
                    <a:pt x="4043" y="21520"/>
                  </a:cubicBezTo>
                  <a:cubicBezTo>
                    <a:pt x="4043" y="21368"/>
                    <a:pt x="3921" y="21277"/>
                    <a:pt x="3800" y="21277"/>
                  </a:cubicBezTo>
                  <a:close/>
                  <a:moveTo>
                    <a:pt x="21672" y="21277"/>
                  </a:moveTo>
                  <a:cubicBezTo>
                    <a:pt x="21369" y="21277"/>
                    <a:pt x="21369" y="21733"/>
                    <a:pt x="21672" y="21733"/>
                  </a:cubicBezTo>
                  <a:cubicBezTo>
                    <a:pt x="21794" y="21733"/>
                    <a:pt x="21885" y="21642"/>
                    <a:pt x="21885" y="21520"/>
                  </a:cubicBezTo>
                  <a:cubicBezTo>
                    <a:pt x="21885" y="21368"/>
                    <a:pt x="21794" y="21277"/>
                    <a:pt x="21672" y="21277"/>
                  </a:cubicBezTo>
                  <a:close/>
                  <a:moveTo>
                    <a:pt x="9149" y="23952"/>
                  </a:moveTo>
                  <a:cubicBezTo>
                    <a:pt x="8895" y="23952"/>
                    <a:pt x="9168" y="24285"/>
                    <a:pt x="9313" y="24285"/>
                  </a:cubicBezTo>
                  <a:cubicBezTo>
                    <a:pt x="9359" y="24285"/>
                    <a:pt x="9393" y="24252"/>
                    <a:pt x="9393" y="24165"/>
                  </a:cubicBezTo>
                  <a:cubicBezTo>
                    <a:pt x="9393" y="24043"/>
                    <a:pt x="9301" y="23952"/>
                    <a:pt x="9149" y="23952"/>
                  </a:cubicBezTo>
                  <a:close/>
                  <a:moveTo>
                    <a:pt x="12736" y="23952"/>
                  </a:moveTo>
                  <a:cubicBezTo>
                    <a:pt x="12459" y="23952"/>
                    <a:pt x="12726" y="24285"/>
                    <a:pt x="12870" y="24285"/>
                  </a:cubicBezTo>
                  <a:cubicBezTo>
                    <a:pt x="12916" y="24285"/>
                    <a:pt x="12949" y="24252"/>
                    <a:pt x="12949" y="24165"/>
                  </a:cubicBezTo>
                  <a:cubicBezTo>
                    <a:pt x="12949" y="24043"/>
                    <a:pt x="12858" y="23952"/>
                    <a:pt x="12736" y="23952"/>
                  </a:cubicBezTo>
                  <a:close/>
                  <a:moveTo>
                    <a:pt x="16292" y="23952"/>
                  </a:moveTo>
                  <a:cubicBezTo>
                    <a:pt x="16038" y="23952"/>
                    <a:pt x="16311" y="24285"/>
                    <a:pt x="16456" y="24285"/>
                  </a:cubicBezTo>
                  <a:cubicBezTo>
                    <a:pt x="16502" y="24285"/>
                    <a:pt x="16536" y="24252"/>
                    <a:pt x="16536" y="24165"/>
                  </a:cubicBezTo>
                  <a:cubicBezTo>
                    <a:pt x="16536" y="24043"/>
                    <a:pt x="16444" y="23952"/>
                    <a:pt x="16292" y="23952"/>
                  </a:cubicBezTo>
                  <a:close/>
                  <a:moveTo>
                    <a:pt x="2006" y="23952"/>
                  </a:moveTo>
                  <a:cubicBezTo>
                    <a:pt x="1703" y="23952"/>
                    <a:pt x="1703" y="24408"/>
                    <a:pt x="2006" y="24408"/>
                  </a:cubicBezTo>
                  <a:cubicBezTo>
                    <a:pt x="2128" y="24408"/>
                    <a:pt x="2250" y="24286"/>
                    <a:pt x="2250" y="24165"/>
                  </a:cubicBezTo>
                  <a:cubicBezTo>
                    <a:pt x="2250" y="24043"/>
                    <a:pt x="2128" y="23952"/>
                    <a:pt x="2006" y="23952"/>
                  </a:cubicBezTo>
                  <a:close/>
                  <a:moveTo>
                    <a:pt x="5631" y="23947"/>
                  </a:moveTo>
                  <a:cubicBezTo>
                    <a:pt x="5619" y="23947"/>
                    <a:pt x="5606" y="23949"/>
                    <a:pt x="5593" y="23952"/>
                  </a:cubicBezTo>
                  <a:cubicBezTo>
                    <a:pt x="5289" y="23952"/>
                    <a:pt x="5289" y="24408"/>
                    <a:pt x="5593" y="24408"/>
                  </a:cubicBezTo>
                  <a:cubicBezTo>
                    <a:pt x="5715" y="24408"/>
                    <a:pt x="5806" y="24286"/>
                    <a:pt x="5806" y="24165"/>
                  </a:cubicBezTo>
                  <a:cubicBezTo>
                    <a:pt x="5806" y="24056"/>
                    <a:pt x="5733" y="23947"/>
                    <a:pt x="5631" y="23947"/>
                  </a:cubicBezTo>
                  <a:close/>
                  <a:moveTo>
                    <a:pt x="19879" y="23952"/>
                  </a:moveTo>
                  <a:cubicBezTo>
                    <a:pt x="19575" y="23952"/>
                    <a:pt x="19575" y="24408"/>
                    <a:pt x="19879" y="24408"/>
                  </a:cubicBezTo>
                  <a:cubicBezTo>
                    <a:pt x="20001" y="24408"/>
                    <a:pt x="20092" y="24286"/>
                    <a:pt x="20092" y="24165"/>
                  </a:cubicBezTo>
                  <a:cubicBezTo>
                    <a:pt x="20092" y="24043"/>
                    <a:pt x="20001" y="23952"/>
                    <a:pt x="19879" y="23952"/>
                  </a:cubicBezTo>
                  <a:close/>
                  <a:moveTo>
                    <a:pt x="23466" y="23952"/>
                  </a:moveTo>
                  <a:cubicBezTo>
                    <a:pt x="23162" y="23952"/>
                    <a:pt x="23162" y="24408"/>
                    <a:pt x="23466" y="24408"/>
                  </a:cubicBezTo>
                  <a:cubicBezTo>
                    <a:pt x="23587" y="24408"/>
                    <a:pt x="23679" y="24286"/>
                    <a:pt x="23679" y="24165"/>
                  </a:cubicBezTo>
                  <a:cubicBezTo>
                    <a:pt x="23679" y="24043"/>
                    <a:pt x="23587" y="23952"/>
                    <a:pt x="23466" y="23952"/>
                  </a:cubicBezTo>
                  <a:close/>
                  <a:moveTo>
                    <a:pt x="7387" y="26596"/>
                  </a:moveTo>
                  <a:cubicBezTo>
                    <a:pt x="7104" y="26596"/>
                    <a:pt x="7387" y="26944"/>
                    <a:pt x="7529" y="26944"/>
                  </a:cubicBezTo>
                  <a:cubicBezTo>
                    <a:pt x="7570" y="26944"/>
                    <a:pt x="7599" y="26914"/>
                    <a:pt x="7599" y="26839"/>
                  </a:cubicBezTo>
                  <a:cubicBezTo>
                    <a:pt x="7599" y="26687"/>
                    <a:pt x="7508" y="26596"/>
                    <a:pt x="7387" y="26596"/>
                  </a:cubicBezTo>
                  <a:close/>
                  <a:moveTo>
                    <a:pt x="10943" y="26596"/>
                  </a:moveTo>
                  <a:cubicBezTo>
                    <a:pt x="10660" y="26596"/>
                    <a:pt x="10962" y="26944"/>
                    <a:pt x="11112" y="26944"/>
                  </a:cubicBezTo>
                  <a:cubicBezTo>
                    <a:pt x="11155" y="26944"/>
                    <a:pt x="11186" y="26914"/>
                    <a:pt x="11186" y="26839"/>
                  </a:cubicBezTo>
                  <a:cubicBezTo>
                    <a:pt x="11186" y="26687"/>
                    <a:pt x="11064" y="26596"/>
                    <a:pt x="10943" y="26596"/>
                  </a:cubicBezTo>
                  <a:close/>
                  <a:moveTo>
                    <a:pt x="14530" y="26596"/>
                  </a:moveTo>
                  <a:cubicBezTo>
                    <a:pt x="14247" y="26596"/>
                    <a:pt x="14530" y="26944"/>
                    <a:pt x="14672" y="26944"/>
                  </a:cubicBezTo>
                  <a:cubicBezTo>
                    <a:pt x="14713" y="26944"/>
                    <a:pt x="14742" y="26914"/>
                    <a:pt x="14742" y="26839"/>
                  </a:cubicBezTo>
                  <a:lnTo>
                    <a:pt x="14773" y="26839"/>
                  </a:lnTo>
                  <a:cubicBezTo>
                    <a:pt x="14773" y="26687"/>
                    <a:pt x="14651" y="26596"/>
                    <a:pt x="14530" y="26596"/>
                  </a:cubicBezTo>
                  <a:close/>
                  <a:moveTo>
                    <a:pt x="18086" y="26596"/>
                  </a:moveTo>
                  <a:cubicBezTo>
                    <a:pt x="17803" y="26596"/>
                    <a:pt x="18105" y="26944"/>
                    <a:pt x="18255" y="26944"/>
                  </a:cubicBezTo>
                  <a:cubicBezTo>
                    <a:pt x="18298" y="26944"/>
                    <a:pt x="18329" y="26914"/>
                    <a:pt x="18329" y="26839"/>
                  </a:cubicBezTo>
                  <a:cubicBezTo>
                    <a:pt x="18329" y="26687"/>
                    <a:pt x="18207" y="26596"/>
                    <a:pt x="18086" y="26596"/>
                  </a:cubicBezTo>
                  <a:close/>
                  <a:moveTo>
                    <a:pt x="25229" y="26596"/>
                  </a:moveTo>
                  <a:cubicBezTo>
                    <a:pt x="24948" y="26596"/>
                    <a:pt x="25243" y="26956"/>
                    <a:pt x="25394" y="26956"/>
                  </a:cubicBezTo>
                  <a:cubicBezTo>
                    <a:pt x="25440" y="26956"/>
                    <a:pt x="25472" y="26924"/>
                    <a:pt x="25472" y="26839"/>
                  </a:cubicBezTo>
                  <a:cubicBezTo>
                    <a:pt x="25472" y="26718"/>
                    <a:pt x="25350" y="26596"/>
                    <a:pt x="25229" y="26596"/>
                  </a:cubicBezTo>
                  <a:close/>
                  <a:moveTo>
                    <a:pt x="3800" y="26596"/>
                  </a:moveTo>
                  <a:cubicBezTo>
                    <a:pt x="3496" y="26596"/>
                    <a:pt x="3496" y="27052"/>
                    <a:pt x="3800" y="27052"/>
                  </a:cubicBezTo>
                  <a:cubicBezTo>
                    <a:pt x="3921" y="27052"/>
                    <a:pt x="4043" y="26961"/>
                    <a:pt x="4043" y="26839"/>
                  </a:cubicBezTo>
                  <a:cubicBezTo>
                    <a:pt x="4043" y="26687"/>
                    <a:pt x="3921" y="26596"/>
                    <a:pt x="3800" y="26596"/>
                  </a:cubicBezTo>
                  <a:close/>
                  <a:moveTo>
                    <a:pt x="21672" y="26596"/>
                  </a:moveTo>
                  <a:cubicBezTo>
                    <a:pt x="21369" y="26596"/>
                    <a:pt x="21369" y="27052"/>
                    <a:pt x="21672" y="27052"/>
                  </a:cubicBezTo>
                  <a:cubicBezTo>
                    <a:pt x="21794" y="27052"/>
                    <a:pt x="21885" y="26961"/>
                    <a:pt x="21885" y="26839"/>
                  </a:cubicBezTo>
                  <a:cubicBezTo>
                    <a:pt x="21885" y="26687"/>
                    <a:pt x="21794" y="26596"/>
                    <a:pt x="21672" y="26596"/>
                  </a:cubicBezTo>
                  <a:close/>
                  <a:moveTo>
                    <a:pt x="9165" y="29256"/>
                  </a:moveTo>
                  <a:cubicBezTo>
                    <a:pt x="9051" y="29256"/>
                    <a:pt x="8937" y="29332"/>
                    <a:pt x="8937" y="29484"/>
                  </a:cubicBezTo>
                  <a:cubicBezTo>
                    <a:pt x="8937" y="29636"/>
                    <a:pt x="9051" y="29712"/>
                    <a:pt x="9165" y="29712"/>
                  </a:cubicBezTo>
                  <a:cubicBezTo>
                    <a:pt x="9279" y="29712"/>
                    <a:pt x="9393" y="29636"/>
                    <a:pt x="9393" y="29484"/>
                  </a:cubicBezTo>
                  <a:cubicBezTo>
                    <a:pt x="9393" y="29332"/>
                    <a:pt x="9279" y="29256"/>
                    <a:pt x="9165" y="29256"/>
                  </a:cubicBezTo>
                  <a:close/>
                  <a:moveTo>
                    <a:pt x="12721" y="29256"/>
                  </a:moveTo>
                  <a:cubicBezTo>
                    <a:pt x="12607" y="29256"/>
                    <a:pt x="12493" y="29332"/>
                    <a:pt x="12493" y="29484"/>
                  </a:cubicBezTo>
                  <a:cubicBezTo>
                    <a:pt x="12493" y="29636"/>
                    <a:pt x="12607" y="29712"/>
                    <a:pt x="12721" y="29712"/>
                  </a:cubicBezTo>
                  <a:cubicBezTo>
                    <a:pt x="12835" y="29712"/>
                    <a:pt x="12949" y="29636"/>
                    <a:pt x="12949" y="29484"/>
                  </a:cubicBezTo>
                  <a:cubicBezTo>
                    <a:pt x="12949" y="29332"/>
                    <a:pt x="12835" y="29256"/>
                    <a:pt x="12721" y="29256"/>
                  </a:cubicBezTo>
                  <a:close/>
                  <a:moveTo>
                    <a:pt x="16308" y="29256"/>
                  </a:moveTo>
                  <a:cubicBezTo>
                    <a:pt x="16194" y="29256"/>
                    <a:pt x="16080" y="29332"/>
                    <a:pt x="16080" y="29484"/>
                  </a:cubicBezTo>
                  <a:cubicBezTo>
                    <a:pt x="16080" y="29636"/>
                    <a:pt x="16194" y="29712"/>
                    <a:pt x="16308" y="29712"/>
                  </a:cubicBezTo>
                  <a:cubicBezTo>
                    <a:pt x="16422" y="29712"/>
                    <a:pt x="16536" y="29636"/>
                    <a:pt x="16536" y="29484"/>
                  </a:cubicBezTo>
                  <a:cubicBezTo>
                    <a:pt x="16536" y="29332"/>
                    <a:pt x="16422" y="29256"/>
                    <a:pt x="16308" y="29256"/>
                  </a:cubicBezTo>
                  <a:close/>
                  <a:moveTo>
                    <a:pt x="2045" y="29266"/>
                  </a:moveTo>
                  <a:cubicBezTo>
                    <a:pt x="2032" y="29266"/>
                    <a:pt x="2019" y="29268"/>
                    <a:pt x="2006" y="29271"/>
                  </a:cubicBezTo>
                  <a:cubicBezTo>
                    <a:pt x="1885" y="29271"/>
                    <a:pt x="1794" y="29362"/>
                    <a:pt x="1794" y="29484"/>
                  </a:cubicBezTo>
                  <a:cubicBezTo>
                    <a:pt x="1794" y="29605"/>
                    <a:pt x="1885" y="29697"/>
                    <a:pt x="2006" y="29727"/>
                  </a:cubicBezTo>
                  <a:cubicBezTo>
                    <a:pt x="2128" y="29727"/>
                    <a:pt x="2250" y="29605"/>
                    <a:pt x="2250" y="29484"/>
                  </a:cubicBezTo>
                  <a:cubicBezTo>
                    <a:pt x="2250" y="29375"/>
                    <a:pt x="2152" y="29266"/>
                    <a:pt x="2045" y="29266"/>
                  </a:cubicBezTo>
                  <a:close/>
                  <a:moveTo>
                    <a:pt x="5631" y="29266"/>
                  </a:moveTo>
                  <a:cubicBezTo>
                    <a:pt x="5619" y="29266"/>
                    <a:pt x="5606" y="29268"/>
                    <a:pt x="5593" y="29271"/>
                  </a:cubicBezTo>
                  <a:cubicBezTo>
                    <a:pt x="5472" y="29271"/>
                    <a:pt x="5350" y="29362"/>
                    <a:pt x="5350" y="29484"/>
                  </a:cubicBezTo>
                  <a:cubicBezTo>
                    <a:pt x="5350" y="29605"/>
                    <a:pt x="5472" y="29727"/>
                    <a:pt x="5593" y="29727"/>
                  </a:cubicBezTo>
                  <a:cubicBezTo>
                    <a:pt x="5715" y="29727"/>
                    <a:pt x="5806" y="29605"/>
                    <a:pt x="5806" y="29484"/>
                  </a:cubicBezTo>
                  <a:cubicBezTo>
                    <a:pt x="5806" y="29375"/>
                    <a:pt x="5733" y="29266"/>
                    <a:pt x="5631" y="29266"/>
                  </a:cubicBezTo>
                  <a:close/>
                  <a:moveTo>
                    <a:pt x="19879" y="29271"/>
                  </a:moveTo>
                  <a:cubicBezTo>
                    <a:pt x="19758" y="29271"/>
                    <a:pt x="19636" y="29362"/>
                    <a:pt x="19636" y="29484"/>
                  </a:cubicBezTo>
                  <a:cubicBezTo>
                    <a:pt x="19636" y="29605"/>
                    <a:pt x="19758" y="29727"/>
                    <a:pt x="19879" y="29727"/>
                  </a:cubicBezTo>
                  <a:cubicBezTo>
                    <a:pt x="20001" y="29727"/>
                    <a:pt x="20092" y="29605"/>
                    <a:pt x="20092" y="29484"/>
                  </a:cubicBezTo>
                  <a:cubicBezTo>
                    <a:pt x="20092" y="29362"/>
                    <a:pt x="20001" y="29271"/>
                    <a:pt x="19879" y="29271"/>
                  </a:cubicBezTo>
                  <a:close/>
                  <a:moveTo>
                    <a:pt x="23466" y="29271"/>
                  </a:moveTo>
                  <a:cubicBezTo>
                    <a:pt x="23314" y="29271"/>
                    <a:pt x="23223" y="29362"/>
                    <a:pt x="23223" y="29484"/>
                  </a:cubicBezTo>
                  <a:cubicBezTo>
                    <a:pt x="23223" y="29605"/>
                    <a:pt x="23314" y="29727"/>
                    <a:pt x="23466" y="29727"/>
                  </a:cubicBezTo>
                  <a:cubicBezTo>
                    <a:pt x="23587" y="29727"/>
                    <a:pt x="23679" y="29605"/>
                    <a:pt x="23679" y="29484"/>
                  </a:cubicBezTo>
                  <a:cubicBezTo>
                    <a:pt x="23679" y="29362"/>
                    <a:pt x="23587" y="29271"/>
                    <a:pt x="23466" y="29271"/>
                  </a:cubicBezTo>
                  <a:close/>
                  <a:moveTo>
                    <a:pt x="7387" y="31915"/>
                  </a:moveTo>
                  <a:cubicBezTo>
                    <a:pt x="7104" y="31915"/>
                    <a:pt x="7387" y="32263"/>
                    <a:pt x="7529" y="32263"/>
                  </a:cubicBezTo>
                  <a:cubicBezTo>
                    <a:pt x="7570" y="32263"/>
                    <a:pt x="7599" y="32234"/>
                    <a:pt x="7599" y="32159"/>
                  </a:cubicBezTo>
                  <a:cubicBezTo>
                    <a:pt x="7599" y="32007"/>
                    <a:pt x="7508" y="31915"/>
                    <a:pt x="7387" y="31915"/>
                  </a:cubicBezTo>
                  <a:close/>
                  <a:moveTo>
                    <a:pt x="10943" y="31915"/>
                  </a:moveTo>
                  <a:cubicBezTo>
                    <a:pt x="10660" y="31915"/>
                    <a:pt x="10962" y="32263"/>
                    <a:pt x="11112" y="32263"/>
                  </a:cubicBezTo>
                  <a:cubicBezTo>
                    <a:pt x="11155" y="32263"/>
                    <a:pt x="11186" y="32234"/>
                    <a:pt x="11186" y="32159"/>
                  </a:cubicBezTo>
                  <a:cubicBezTo>
                    <a:pt x="11186" y="32007"/>
                    <a:pt x="11064" y="31915"/>
                    <a:pt x="10943" y="31915"/>
                  </a:cubicBezTo>
                  <a:close/>
                  <a:moveTo>
                    <a:pt x="14530" y="31915"/>
                  </a:moveTo>
                  <a:cubicBezTo>
                    <a:pt x="14247" y="31915"/>
                    <a:pt x="14530" y="32263"/>
                    <a:pt x="14672" y="32263"/>
                  </a:cubicBezTo>
                  <a:cubicBezTo>
                    <a:pt x="14713" y="32263"/>
                    <a:pt x="14742" y="32234"/>
                    <a:pt x="14742" y="32159"/>
                  </a:cubicBezTo>
                  <a:lnTo>
                    <a:pt x="14773" y="32159"/>
                  </a:lnTo>
                  <a:cubicBezTo>
                    <a:pt x="14773" y="32007"/>
                    <a:pt x="14651" y="31915"/>
                    <a:pt x="14530" y="31915"/>
                  </a:cubicBezTo>
                  <a:close/>
                  <a:moveTo>
                    <a:pt x="18086" y="31915"/>
                  </a:moveTo>
                  <a:cubicBezTo>
                    <a:pt x="17803" y="31915"/>
                    <a:pt x="18105" y="32263"/>
                    <a:pt x="18255" y="32263"/>
                  </a:cubicBezTo>
                  <a:cubicBezTo>
                    <a:pt x="18298" y="32263"/>
                    <a:pt x="18329" y="32234"/>
                    <a:pt x="18329" y="32159"/>
                  </a:cubicBezTo>
                  <a:cubicBezTo>
                    <a:pt x="18329" y="32007"/>
                    <a:pt x="18207" y="31915"/>
                    <a:pt x="18086" y="31915"/>
                  </a:cubicBezTo>
                  <a:close/>
                  <a:moveTo>
                    <a:pt x="25229" y="31915"/>
                  </a:moveTo>
                  <a:cubicBezTo>
                    <a:pt x="24948" y="31915"/>
                    <a:pt x="25243" y="32275"/>
                    <a:pt x="25394" y="32275"/>
                  </a:cubicBezTo>
                  <a:cubicBezTo>
                    <a:pt x="25440" y="32275"/>
                    <a:pt x="25472" y="32243"/>
                    <a:pt x="25472" y="32159"/>
                  </a:cubicBezTo>
                  <a:cubicBezTo>
                    <a:pt x="25472" y="32037"/>
                    <a:pt x="25350" y="31915"/>
                    <a:pt x="25229" y="31915"/>
                  </a:cubicBezTo>
                  <a:close/>
                  <a:moveTo>
                    <a:pt x="456" y="32067"/>
                  </a:moveTo>
                  <a:lnTo>
                    <a:pt x="396" y="32280"/>
                  </a:lnTo>
                  <a:cubicBezTo>
                    <a:pt x="426" y="32219"/>
                    <a:pt x="426" y="32189"/>
                    <a:pt x="456" y="32159"/>
                  </a:cubicBezTo>
                  <a:cubicBezTo>
                    <a:pt x="456" y="32128"/>
                    <a:pt x="456" y="32098"/>
                    <a:pt x="456" y="32067"/>
                  </a:cubicBezTo>
                  <a:close/>
                  <a:moveTo>
                    <a:pt x="3800" y="31915"/>
                  </a:moveTo>
                  <a:cubicBezTo>
                    <a:pt x="3496" y="31915"/>
                    <a:pt x="3496" y="32371"/>
                    <a:pt x="3800" y="32371"/>
                  </a:cubicBezTo>
                  <a:cubicBezTo>
                    <a:pt x="3921" y="32371"/>
                    <a:pt x="4043" y="32280"/>
                    <a:pt x="4043" y="32159"/>
                  </a:cubicBezTo>
                  <a:cubicBezTo>
                    <a:pt x="4043" y="32007"/>
                    <a:pt x="3921" y="31915"/>
                    <a:pt x="3800" y="31915"/>
                  </a:cubicBezTo>
                  <a:close/>
                  <a:moveTo>
                    <a:pt x="21672" y="31915"/>
                  </a:moveTo>
                  <a:cubicBezTo>
                    <a:pt x="21369" y="31915"/>
                    <a:pt x="21369" y="32371"/>
                    <a:pt x="21672" y="32371"/>
                  </a:cubicBezTo>
                  <a:cubicBezTo>
                    <a:pt x="21794" y="32371"/>
                    <a:pt x="21885" y="32280"/>
                    <a:pt x="21885" y="32159"/>
                  </a:cubicBezTo>
                  <a:cubicBezTo>
                    <a:pt x="21885" y="32007"/>
                    <a:pt x="21794" y="31915"/>
                    <a:pt x="21672" y="31915"/>
                  </a:cubicBezTo>
                  <a:close/>
                  <a:moveTo>
                    <a:pt x="9165" y="34575"/>
                  </a:moveTo>
                  <a:cubicBezTo>
                    <a:pt x="9051" y="34575"/>
                    <a:pt x="8937" y="34651"/>
                    <a:pt x="8937" y="34803"/>
                  </a:cubicBezTo>
                  <a:cubicBezTo>
                    <a:pt x="8937" y="34955"/>
                    <a:pt x="9051" y="35031"/>
                    <a:pt x="9165" y="35031"/>
                  </a:cubicBezTo>
                  <a:cubicBezTo>
                    <a:pt x="9279" y="35031"/>
                    <a:pt x="9393" y="34955"/>
                    <a:pt x="9393" y="34803"/>
                  </a:cubicBezTo>
                  <a:cubicBezTo>
                    <a:pt x="9393" y="34651"/>
                    <a:pt x="9279" y="34575"/>
                    <a:pt x="9165" y="34575"/>
                  </a:cubicBezTo>
                  <a:close/>
                  <a:moveTo>
                    <a:pt x="12721" y="34575"/>
                  </a:moveTo>
                  <a:cubicBezTo>
                    <a:pt x="12607" y="34575"/>
                    <a:pt x="12493" y="34651"/>
                    <a:pt x="12493" y="34803"/>
                  </a:cubicBezTo>
                  <a:cubicBezTo>
                    <a:pt x="12493" y="34955"/>
                    <a:pt x="12607" y="35031"/>
                    <a:pt x="12721" y="35031"/>
                  </a:cubicBezTo>
                  <a:cubicBezTo>
                    <a:pt x="12835" y="35031"/>
                    <a:pt x="12949" y="34955"/>
                    <a:pt x="12949" y="34803"/>
                  </a:cubicBezTo>
                  <a:cubicBezTo>
                    <a:pt x="12949" y="34651"/>
                    <a:pt x="12835" y="34575"/>
                    <a:pt x="12721" y="34575"/>
                  </a:cubicBezTo>
                  <a:close/>
                  <a:moveTo>
                    <a:pt x="16308" y="34575"/>
                  </a:moveTo>
                  <a:cubicBezTo>
                    <a:pt x="16194" y="34575"/>
                    <a:pt x="16080" y="34651"/>
                    <a:pt x="16080" y="34803"/>
                  </a:cubicBezTo>
                  <a:cubicBezTo>
                    <a:pt x="16080" y="34955"/>
                    <a:pt x="16194" y="35031"/>
                    <a:pt x="16308" y="35031"/>
                  </a:cubicBezTo>
                  <a:cubicBezTo>
                    <a:pt x="16422" y="35031"/>
                    <a:pt x="16536" y="34955"/>
                    <a:pt x="16536" y="34803"/>
                  </a:cubicBezTo>
                  <a:cubicBezTo>
                    <a:pt x="16536" y="34651"/>
                    <a:pt x="16422" y="34575"/>
                    <a:pt x="16308" y="34575"/>
                  </a:cubicBezTo>
                  <a:close/>
                  <a:moveTo>
                    <a:pt x="27037" y="34575"/>
                  </a:moveTo>
                  <a:cubicBezTo>
                    <a:pt x="26923" y="34575"/>
                    <a:pt x="26809" y="34651"/>
                    <a:pt x="26809" y="34803"/>
                  </a:cubicBezTo>
                  <a:cubicBezTo>
                    <a:pt x="26809" y="34955"/>
                    <a:pt x="26923" y="35031"/>
                    <a:pt x="27037" y="35031"/>
                  </a:cubicBezTo>
                  <a:cubicBezTo>
                    <a:pt x="27151" y="35031"/>
                    <a:pt x="27265" y="34955"/>
                    <a:pt x="27265" y="34803"/>
                  </a:cubicBezTo>
                  <a:cubicBezTo>
                    <a:pt x="27265" y="34651"/>
                    <a:pt x="27151" y="34575"/>
                    <a:pt x="27037" y="34575"/>
                  </a:cubicBezTo>
                  <a:close/>
                  <a:moveTo>
                    <a:pt x="2006" y="34590"/>
                  </a:moveTo>
                  <a:cubicBezTo>
                    <a:pt x="1885" y="34590"/>
                    <a:pt x="1794" y="34681"/>
                    <a:pt x="1794" y="34803"/>
                  </a:cubicBezTo>
                  <a:cubicBezTo>
                    <a:pt x="1794" y="34925"/>
                    <a:pt x="1885" y="35046"/>
                    <a:pt x="2006" y="35046"/>
                  </a:cubicBezTo>
                  <a:cubicBezTo>
                    <a:pt x="2128" y="35046"/>
                    <a:pt x="2250" y="34925"/>
                    <a:pt x="2250" y="34803"/>
                  </a:cubicBezTo>
                  <a:cubicBezTo>
                    <a:pt x="2250" y="34681"/>
                    <a:pt x="2128" y="34590"/>
                    <a:pt x="2006" y="34590"/>
                  </a:cubicBezTo>
                  <a:close/>
                  <a:moveTo>
                    <a:pt x="5555" y="34586"/>
                  </a:moveTo>
                  <a:cubicBezTo>
                    <a:pt x="5447" y="34586"/>
                    <a:pt x="5350" y="34694"/>
                    <a:pt x="5350" y="34803"/>
                  </a:cubicBezTo>
                  <a:cubicBezTo>
                    <a:pt x="5350" y="34925"/>
                    <a:pt x="5472" y="35046"/>
                    <a:pt x="5593" y="35046"/>
                  </a:cubicBezTo>
                  <a:cubicBezTo>
                    <a:pt x="5715" y="35046"/>
                    <a:pt x="5806" y="34925"/>
                    <a:pt x="5806" y="34803"/>
                  </a:cubicBezTo>
                  <a:cubicBezTo>
                    <a:pt x="5833" y="34694"/>
                    <a:pt x="5739" y="34586"/>
                    <a:pt x="5631" y="34586"/>
                  </a:cubicBezTo>
                  <a:cubicBezTo>
                    <a:pt x="5619" y="34586"/>
                    <a:pt x="5606" y="34587"/>
                    <a:pt x="5593" y="34590"/>
                  </a:cubicBezTo>
                  <a:cubicBezTo>
                    <a:pt x="5580" y="34587"/>
                    <a:pt x="5567" y="34586"/>
                    <a:pt x="5555" y="34586"/>
                  </a:cubicBezTo>
                  <a:close/>
                  <a:moveTo>
                    <a:pt x="19879" y="34590"/>
                  </a:moveTo>
                  <a:cubicBezTo>
                    <a:pt x="19758" y="34590"/>
                    <a:pt x="19636" y="34681"/>
                    <a:pt x="19636" y="34803"/>
                  </a:cubicBezTo>
                  <a:cubicBezTo>
                    <a:pt x="19636" y="34925"/>
                    <a:pt x="19758" y="35046"/>
                    <a:pt x="19879" y="35046"/>
                  </a:cubicBezTo>
                  <a:cubicBezTo>
                    <a:pt x="20001" y="35046"/>
                    <a:pt x="20092" y="34925"/>
                    <a:pt x="20092" y="34803"/>
                  </a:cubicBezTo>
                  <a:cubicBezTo>
                    <a:pt x="20122" y="34681"/>
                    <a:pt x="20001" y="34590"/>
                    <a:pt x="19879" y="34590"/>
                  </a:cubicBezTo>
                  <a:close/>
                  <a:moveTo>
                    <a:pt x="23466" y="34590"/>
                  </a:moveTo>
                  <a:cubicBezTo>
                    <a:pt x="23314" y="34590"/>
                    <a:pt x="23223" y="34681"/>
                    <a:pt x="23223" y="34803"/>
                  </a:cubicBezTo>
                  <a:cubicBezTo>
                    <a:pt x="23223" y="34925"/>
                    <a:pt x="23314" y="35046"/>
                    <a:pt x="23466" y="35046"/>
                  </a:cubicBezTo>
                  <a:cubicBezTo>
                    <a:pt x="23587" y="35046"/>
                    <a:pt x="23679" y="34925"/>
                    <a:pt x="23679" y="34803"/>
                  </a:cubicBezTo>
                  <a:cubicBezTo>
                    <a:pt x="23679" y="34681"/>
                    <a:pt x="23587" y="34590"/>
                    <a:pt x="23466" y="34590"/>
                  </a:cubicBezTo>
                  <a:close/>
                  <a:moveTo>
                    <a:pt x="228" y="37250"/>
                  </a:moveTo>
                  <a:cubicBezTo>
                    <a:pt x="114" y="37250"/>
                    <a:pt x="0" y="37326"/>
                    <a:pt x="0" y="37478"/>
                  </a:cubicBezTo>
                  <a:cubicBezTo>
                    <a:pt x="0" y="37615"/>
                    <a:pt x="114" y="37683"/>
                    <a:pt x="228" y="37683"/>
                  </a:cubicBezTo>
                  <a:cubicBezTo>
                    <a:pt x="342" y="37683"/>
                    <a:pt x="456" y="37615"/>
                    <a:pt x="456" y="37478"/>
                  </a:cubicBezTo>
                  <a:cubicBezTo>
                    <a:pt x="456" y="37326"/>
                    <a:pt x="342" y="37250"/>
                    <a:pt x="228" y="37250"/>
                  </a:cubicBezTo>
                  <a:close/>
                  <a:moveTo>
                    <a:pt x="7371" y="37250"/>
                  </a:moveTo>
                  <a:cubicBezTo>
                    <a:pt x="7257" y="37250"/>
                    <a:pt x="7143" y="37326"/>
                    <a:pt x="7143" y="37478"/>
                  </a:cubicBezTo>
                  <a:cubicBezTo>
                    <a:pt x="7143" y="37615"/>
                    <a:pt x="7257" y="37683"/>
                    <a:pt x="7371" y="37683"/>
                  </a:cubicBezTo>
                  <a:cubicBezTo>
                    <a:pt x="7485" y="37683"/>
                    <a:pt x="7599" y="37615"/>
                    <a:pt x="7599" y="37478"/>
                  </a:cubicBezTo>
                  <a:cubicBezTo>
                    <a:pt x="7599" y="37326"/>
                    <a:pt x="7485" y="37250"/>
                    <a:pt x="7371" y="37250"/>
                  </a:cubicBezTo>
                  <a:close/>
                  <a:moveTo>
                    <a:pt x="3800" y="37235"/>
                  </a:moveTo>
                  <a:cubicBezTo>
                    <a:pt x="3678" y="37235"/>
                    <a:pt x="3587" y="37326"/>
                    <a:pt x="3587" y="37478"/>
                  </a:cubicBezTo>
                  <a:cubicBezTo>
                    <a:pt x="3587" y="37599"/>
                    <a:pt x="3678" y="37691"/>
                    <a:pt x="3800" y="37691"/>
                  </a:cubicBezTo>
                  <a:cubicBezTo>
                    <a:pt x="3921" y="37691"/>
                    <a:pt x="4043" y="37599"/>
                    <a:pt x="4043" y="37478"/>
                  </a:cubicBezTo>
                  <a:cubicBezTo>
                    <a:pt x="4043" y="37356"/>
                    <a:pt x="3921" y="37235"/>
                    <a:pt x="3800" y="37235"/>
                  </a:cubicBezTo>
                  <a:close/>
                  <a:moveTo>
                    <a:pt x="21672" y="37235"/>
                  </a:moveTo>
                  <a:cubicBezTo>
                    <a:pt x="21551" y="37235"/>
                    <a:pt x="21429" y="37326"/>
                    <a:pt x="21429" y="37478"/>
                  </a:cubicBezTo>
                  <a:cubicBezTo>
                    <a:pt x="21429" y="37599"/>
                    <a:pt x="21551" y="37691"/>
                    <a:pt x="21672" y="37691"/>
                  </a:cubicBezTo>
                  <a:cubicBezTo>
                    <a:pt x="21794" y="37691"/>
                    <a:pt x="21885" y="37599"/>
                    <a:pt x="21885" y="37478"/>
                  </a:cubicBezTo>
                  <a:cubicBezTo>
                    <a:pt x="21885" y="37356"/>
                    <a:pt x="21794" y="37235"/>
                    <a:pt x="21672" y="37235"/>
                  </a:cubicBezTo>
                  <a:close/>
                  <a:moveTo>
                    <a:pt x="10958" y="37250"/>
                  </a:moveTo>
                  <a:cubicBezTo>
                    <a:pt x="10844" y="37250"/>
                    <a:pt x="10730" y="37326"/>
                    <a:pt x="10730" y="37478"/>
                  </a:cubicBezTo>
                  <a:cubicBezTo>
                    <a:pt x="10730" y="37630"/>
                    <a:pt x="10844" y="37706"/>
                    <a:pt x="10958" y="37706"/>
                  </a:cubicBezTo>
                  <a:cubicBezTo>
                    <a:pt x="11072" y="37706"/>
                    <a:pt x="11186" y="37630"/>
                    <a:pt x="11186" y="37478"/>
                  </a:cubicBezTo>
                  <a:cubicBezTo>
                    <a:pt x="11186" y="37326"/>
                    <a:pt x="11072" y="37250"/>
                    <a:pt x="10958" y="37250"/>
                  </a:cubicBezTo>
                  <a:close/>
                  <a:moveTo>
                    <a:pt x="14514" y="37250"/>
                  </a:moveTo>
                  <a:cubicBezTo>
                    <a:pt x="14400" y="37250"/>
                    <a:pt x="14286" y="37326"/>
                    <a:pt x="14286" y="37478"/>
                  </a:cubicBezTo>
                  <a:cubicBezTo>
                    <a:pt x="14286" y="37630"/>
                    <a:pt x="14400" y="37706"/>
                    <a:pt x="14514" y="37706"/>
                  </a:cubicBezTo>
                  <a:cubicBezTo>
                    <a:pt x="14628" y="37706"/>
                    <a:pt x="14742" y="37630"/>
                    <a:pt x="14742" y="37478"/>
                  </a:cubicBezTo>
                  <a:cubicBezTo>
                    <a:pt x="14742" y="37326"/>
                    <a:pt x="14628" y="37250"/>
                    <a:pt x="14514" y="37250"/>
                  </a:cubicBezTo>
                  <a:close/>
                  <a:moveTo>
                    <a:pt x="18101" y="37250"/>
                  </a:moveTo>
                  <a:cubicBezTo>
                    <a:pt x="17987" y="37250"/>
                    <a:pt x="17873" y="37326"/>
                    <a:pt x="17873" y="37478"/>
                  </a:cubicBezTo>
                  <a:cubicBezTo>
                    <a:pt x="17873" y="37630"/>
                    <a:pt x="17987" y="37706"/>
                    <a:pt x="18101" y="37706"/>
                  </a:cubicBezTo>
                  <a:cubicBezTo>
                    <a:pt x="18215" y="37706"/>
                    <a:pt x="18329" y="37630"/>
                    <a:pt x="18329" y="37478"/>
                  </a:cubicBezTo>
                  <a:cubicBezTo>
                    <a:pt x="18329" y="37326"/>
                    <a:pt x="18215" y="37250"/>
                    <a:pt x="18101" y="37250"/>
                  </a:cubicBezTo>
                  <a:close/>
                  <a:moveTo>
                    <a:pt x="25244" y="37250"/>
                  </a:moveTo>
                  <a:cubicBezTo>
                    <a:pt x="25130" y="37250"/>
                    <a:pt x="25016" y="37326"/>
                    <a:pt x="25016" y="37478"/>
                  </a:cubicBezTo>
                  <a:cubicBezTo>
                    <a:pt x="25016" y="37630"/>
                    <a:pt x="25130" y="37706"/>
                    <a:pt x="25244" y="37706"/>
                  </a:cubicBezTo>
                  <a:cubicBezTo>
                    <a:pt x="25358" y="37706"/>
                    <a:pt x="25472" y="37630"/>
                    <a:pt x="25472" y="37478"/>
                  </a:cubicBezTo>
                  <a:cubicBezTo>
                    <a:pt x="25472" y="37326"/>
                    <a:pt x="25358" y="37250"/>
                    <a:pt x="25244" y="37250"/>
                  </a:cubicBezTo>
                  <a:close/>
                  <a:moveTo>
                    <a:pt x="9149" y="39909"/>
                  </a:moveTo>
                  <a:cubicBezTo>
                    <a:pt x="8895" y="39909"/>
                    <a:pt x="9168" y="40243"/>
                    <a:pt x="9313" y="40243"/>
                  </a:cubicBezTo>
                  <a:cubicBezTo>
                    <a:pt x="9359" y="40243"/>
                    <a:pt x="9393" y="40210"/>
                    <a:pt x="9393" y="40122"/>
                  </a:cubicBezTo>
                  <a:cubicBezTo>
                    <a:pt x="9393" y="40001"/>
                    <a:pt x="9301" y="39909"/>
                    <a:pt x="9149" y="39909"/>
                  </a:cubicBezTo>
                  <a:close/>
                  <a:moveTo>
                    <a:pt x="12736" y="39909"/>
                  </a:moveTo>
                  <a:cubicBezTo>
                    <a:pt x="12459" y="39909"/>
                    <a:pt x="12726" y="40243"/>
                    <a:pt x="12870" y="40243"/>
                  </a:cubicBezTo>
                  <a:cubicBezTo>
                    <a:pt x="12916" y="40243"/>
                    <a:pt x="12949" y="40210"/>
                    <a:pt x="12949" y="40122"/>
                  </a:cubicBezTo>
                  <a:cubicBezTo>
                    <a:pt x="12949" y="40001"/>
                    <a:pt x="12858" y="39909"/>
                    <a:pt x="12736" y="39909"/>
                  </a:cubicBezTo>
                  <a:close/>
                  <a:moveTo>
                    <a:pt x="16292" y="39909"/>
                  </a:moveTo>
                  <a:cubicBezTo>
                    <a:pt x="16038" y="39909"/>
                    <a:pt x="16311" y="40243"/>
                    <a:pt x="16456" y="40243"/>
                  </a:cubicBezTo>
                  <a:cubicBezTo>
                    <a:pt x="16502" y="40243"/>
                    <a:pt x="16536" y="40210"/>
                    <a:pt x="16536" y="40122"/>
                  </a:cubicBezTo>
                  <a:cubicBezTo>
                    <a:pt x="16536" y="40001"/>
                    <a:pt x="16444" y="39909"/>
                    <a:pt x="16292" y="39909"/>
                  </a:cubicBezTo>
                  <a:close/>
                  <a:moveTo>
                    <a:pt x="27022" y="39909"/>
                  </a:moveTo>
                  <a:cubicBezTo>
                    <a:pt x="26745" y="39909"/>
                    <a:pt x="27030" y="40243"/>
                    <a:pt x="27182" y="40243"/>
                  </a:cubicBezTo>
                  <a:cubicBezTo>
                    <a:pt x="27230" y="40243"/>
                    <a:pt x="27265" y="40210"/>
                    <a:pt x="27265" y="40122"/>
                  </a:cubicBezTo>
                  <a:cubicBezTo>
                    <a:pt x="27265" y="40001"/>
                    <a:pt x="27144" y="39909"/>
                    <a:pt x="27022" y="39909"/>
                  </a:cubicBezTo>
                  <a:close/>
                  <a:moveTo>
                    <a:pt x="2045" y="39905"/>
                  </a:moveTo>
                  <a:cubicBezTo>
                    <a:pt x="2032" y="39905"/>
                    <a:pt x="2019" y="39906"/>
                    <a:pt x="2006" y="39909"/>
                  </a:cubicBezTo>
                  <a:cubicBezTo>
                    <a:pt x="1703" y="39909"/>
                    <a:pt x="1703" y="40365"/>
                    <a:pt x="2006" y="40365"/>
                  </a:cubicBezTo>
                  <a:cubicBezTo>
                    <a:pt x="2128" y="40365"/>
                    <a:pt x="2250" y="40244"/>
                    <a:pt x="2250" y="40122"/>
                  </a:cubicBezTo>
                  <a:cubicBezTo>
                    <a:pt x="2250" y="40014"/>
                    <a:pt x="2152" y="39905"/>
                    <a:pt x="2045" y="39905"/>
                  </a:cubicBezTo>
                  <a:close/>
                  <a:moveTo>
                    <a:pt x="5631" y="39905"/>
                  </a:moveTo>
                  <a:cubicBezTo>
                    <a:pt x="5619" y="39905"/>
                    <a:pt x="5606" y="39906"/>
                    <a:pt x="5593" y="39909"/>
                  </a:cubicBezTo>
                  <a:cubicBezTo>
                    <a:pt x="5289" y="39909"/>
                    <a:pt x="5289" y="40365"/>
                    <a:pt x="5593" y="40365"/>
                  </a:cubicBezTo>
                  <a:cubicBezTo>
                    <a:pt x="5715" y="40365"/>
                    <a:pt x="5806" y="40244"/>
                    <a:pt x="5806" y="40122"/>
                  </a:cubicBezTo>
                  <a:cubicBezTo>
                    <a:pt x="5833" y="40014"/>
                    <a:pt x="5739" y="39905"/>
                    <a:pt x="5631" y="39905"/>
                  </a:cubicBezTo>
                  <a:close/>
                  <a:moveTo>
                    <a:pt x="19879" y="39909"/>
                  </a:moveTo>
                  <a:cubicBezTo>
                    <a:pt x="19575" y="39909"/>
                    <a:pt x="19575" y="40365"/>
                    <a:pt x="19879" y="40365"/>
                  </a:cubicBezTo>
                  <a:cubicBezTo>
                    <a:pt x="20001" y="40365"/>
                    <a:pt x="20092" y="40244"/>
                    <a:pt x="20092" y="40122"/>
                  </a:cubicBezTo>
                  <a:cubicBezTo>
                    <a:pt x="20092" y="40001"/>
                    <a:pt x="20001" y="39909"/>
                    <a:pt x="19879" y="39909"/>
                  </a:cubicBezTo>
                  <a:close/>
                  <a:moveTo>
                    <a:pt x="23466" y="39909"/>
                  </a:moveTo>
                  <a:cubicBezTo>
                    <a:pt x="23162" y="39909"/>
                    <a:pt x="23162" y="40365"/>
                    <a:pt x="23466" y="40365"/>
                  </a:cubicBezTo>
                  <a:cubicBezTo>
                    <a:pt x="23587" y="40365"/>
                    <a:pt x="23679" y="40244"/>
                    <a:pt x="23679" y="40122"/>
                  </a:cubicBezTo>
                  <a:cubicBezTo>
                    <a:pt x="23679" y="40001"/>
                    <a:pt x="23587" y="39909"/>
                    <a:pt x="23466" y="39909"/>
                  </a:cubicBezTo>
                  <a:close/>
                  <a:moveTo>
                    <a:pt x="7387" y="42554"/>
                  </a:moveTo>
                  <a:cubicBezTo>
                    <a:pt x="7104" y="42554"/>
                    <a:pt x="7387" y="42901"/>
                    <a:pt x="7529" y="42901"/>
                  </a:cubicBezTo>
                  <a:cubicBezTo>
                    <a:pt x="7570" y="42901"/>
                    <a:pt x="7599" y="42872"/>
                    <a:pt x="7599" y="42797"/>
                  </a:cubicBezTo>
                  <a:cubicBezTo>
                    <a:pt x="7599" y="42675"/>
                    <a:pt x="7508" y="42554"/>
                    <a:pt x="7387" y="42554"/>
                  </a:cubicBezTo>
                  <a:close/>
                  <a:moveTo>
                    <a:pt x="10943" y="42554"/>
                  </a:moveTo>
                  <a:cubicBezTo>
                    <a:pt x="10660" y="42554"/>
                    <a:pt x="10962" y="42901"/>
                    <a:pt x="11112" y="42901"/>
                  </a:cubicBezTo>
                  <a:cubicBezTo>
                    <a:pt x="11155" y="42901"/>
                    <a:pt x="11186" y="42872"/>
                    <a:pt x="11186" y="42797"/>
                  </a:cubicBezTo>
                  <a:cubicBezTo>
                    <a:pt x="11186" y="42675"/>
                    <a:pt x="11064" y="42554"/>
                    <a:pt x="10943" y="42554"/>
                  </a:cubicBezTo>
                  <a:close/>
                  <a:moveTo>
                    <a:pt x="14530" y="42554"/>
                  </a:moveTo>
                  <a:cubicBezTo>
                    <a:pt x="14247" y="42554"/>
                    <a:pt x="14530" y="42901"/>
                    <a:pt x="14672" y="42901"/>
                  </a:cubicBezTo>
                  <a:cubicBezTo>
                    <a:pt x="14713" y="42901"/>
                    <a:pt x="14742" y="42872"/>
                    <a:pt x="14742" y="42797"/>
                  </a:cubicBezTo>
                  <a:lnTo>
                    <a:pt x="14773" y="42797"/>
                  </a:lnTo>
                  <a:cubicBezTo>
                    <a:pt x="14773" y="42645"/>
                    <a:pt x="14651" y="42554"/>
                    <a:pt x="14530" y="42554"/>
                  </a:cubicBezTo>
                  <a:close/>
                  <a:moveTo>
                    <a:pt x="18086" y="42554"/>
                  </a:moveTo>
                  <a:cubicBezTo>
                    <a:pt x="17803" y="42554"/>
                    <a:pt x="18105" y="42901"/>
                    <a:pt x="18255" y="42901"/>
                  </a:cubicBezTo>
                  <a:cubicBezTo>
                    <a:pt x="18298" y="42901"/>
                    <a:pt x="18329" y="42872"/>
                    <a:pt x="18329" y="42797"/>
                  </a:cubicBezTo>
                  <a:cubicBezTo>
                    <a:pt x="18329" y="42675"/>
                    <a:pt x="18207" y="42554"/>
                    <a:pt x="18086" y="42554"/>
                  </a:cubicBezTo>
                  <a:close/>
                  <a:moveTo>
                    <a:pt x="25229" y="42554"/>
                  </a:moveTo>
                  <a:cubicBezTo>
                    <a:pt x="24948" y="42554"/>
                    <a:pt x="25243" y="42914"/>
                    <a:pt x="25394" y="42914"/>
                  </a:cubicBezTo>
                  <a:cubicBezTo>
                    <a:pt x="25440" y="42914"/>
                    <a:pt x="25472" y="42881"/>
                    <a:pt x="25472" y="42797"/>
                  </a:cubicBezTo>
                  <a:cubicBezTo>
                    <a:pt x="25472" y="42675"/>
                    <a:pt x="25350" y="42554"/>
                    <a:pt x="25229" y="42554"/>
                  </a:cubicBezTo>
                  <a:close/>
                  <a:moveTo>
                    <a:pt x="3900" y="42661"/>
                  </a:moveTo>
                  <a:cubicBezTo>
                    <a:pt x="3735" y="42661"/>
                    <a:pt x="3504" y="42826"/>
                    <a:pt x="3648" y="42949"/>
                  </a:cubicBezTo>
                  <a:lnTo>
                    <a:pt x="3800" y="43010"/>
                  </a:lnTo>
                  <a:cubicBezTo>
                    <a:pt x="3921" y="43010"/>
                    <a:pt x="4043" y="42919"/>
                    <a:pt x="4043" y="42797"/>
                  </a:cubicBezTo>
                  <a:cubicBezTo>
                    <a:pt x="4043" y="42699"/>
                    <a:pt x="3979" y="42661"/>
                    <a:pt x="3900" y="42661"/>
                  </a:cubicBezTo>
                  <a:close/>
                  <a:moveTo>
                    <a:pt x="21672" y="42554"/>
                  </a:moveTo>
                  <a:cubicBezTo>
                    <a:pt x="21369" y="42554"/>
                    <a:pt x="21369" y="43010"/>
                    <a:pt x="21672" y="43010"/>
                  </a:cubicBezTo>
                  <a:cubicBezTo>
                    <a:pt x="21794" y="43010"/>
                    <a:pt x="21885" y="42919"/>
                    <a:pt x="21885" y="42797"/>
                  </a:cubicBezTo>
                  <a:cubicBezTo>
                    <a:pt x="21885" y="42675"/>
                    <a:pt x="21794" y="42554"/>
                    <a:pt x="21672" y="425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22"/>
            <p:cNvSpPr/>
            <p:nvPr/>
          </p:nvSpPr>
          <p:spPr>
            <a:xfrm>
              <a:off x="7549950" y="1483775"/>
              <a:ext cx="440000" cy="446750"/>
            </a:xfrm>
            <a:custGeom>
              <a:avLst/>
              <a:gdLst/>
              <a:ahLst/>
              <a:cxnLst/>
              <a:rect l="l" t="t" r="r" b="b"/>
              <a:pathLst>
                <a:path w="17600" h="17870" extrusionOk="0">
                  <a:moveTo>
                    <a:pt x="8593" y="1"/>
                  </a:moveTo>
                  <a:cubicBezTo>
                    <a:pt x="6989" y="1"/>
                    <a:pt x="5657" y="1023"/>
                    <a:pt x="5047" y="2436"/>
                  </a:cubicBezTo>
                  <a:cubicBezTo>
                    <a:pt x="4955" y="2680"/>
                    <a:pt x="4864" y="2953"/>
                    <a:pt x="4743" y="3257"/>
                  </a:cubicBezTo>
                  <a:cubicBezTo>
                    <a:pt x="4378" y="4351"/>
                    <a:pt x="4043" y="5810"/>
                    <a:pt x="3740" y="6905"/>
                  </a:cubicBezTo>
                  <a:cubicBezTo>
                    <a:pt x="3618" y="7360"/>
                    <a:pt x="3496" y="7786"/>
                    <a:pt x="3314" y="8181"/>
                  </a:cubicBezTo>
                  <a:cubicBezTo>
                    <a:pt x="2402" y="10187"/>
                    <a:pt x="518" y="11312"/>
                    <a:pt x="1" y="16844"/>
                  </a:cubicBezTo>
                  <a:cubicBezTo>
                    <a:pt x="1" y="16905"/>
                    <a:pt x="31" y="16996"/>
                    <a:pt x="122" y="17026"/>
                  </a:cubicBezTo>
                  <a:lnTo>
                    <a:pt x="761" y="17057"/>
                  </a:lnTo>
                  <a:cubicBezTo>
                    <a:pt x="1301" y="15719"/>
                    <a:pt x="1863" y="14600"/>
                    <a:pt x="1912" y="14600"/>
                  </a:cubicBezTo>
                  <a:lnTo>
                    <a:pt x="1912" y="14600"/>
                  </a:lnTo>
                  <a:cubicBezTo>
                    <a:pt x="1921" y="14600"/>
                    <a:pt x="1913" y="14637"/>
                    <a:pt x="1885" y="14716"/>
                  </a:cubicBezTo>
                  <a:cubicBezTo>
                    <a:pt x="1612" y="15476"/>
                    <a:pt x="1429" y="16297"/>
                    <a:pt x="1399" y="17117"/>
                  </a:cubicBezTo>
                  <a:lnTo>
                    <a:pt x="2645" y="17209"/>
                  </a:lnTo>
                  <a:cubicBezTo>
                    <a:pt x="3178" y="14731"/>
                    <a:pt x="3781" y="12837"/>
                    <a:pt x="3881" y="12837"/>
                  </a:cubicBezTo>
                  <a:cubicBezTo>
                    <a:pt x="3895" y="12837"/>
                    <a:pt x="3899" y="12874"/>
                    <a:pt x="3892" y="12953"/>
                  </a:cubicBezTo>
                  <a:cubicBezTo>
                    <a:pt x="3648" y="15567"/>
                    <a:pt x="3770" y="16388"/>
                    <a:pt x="3892" y="17300"/>
                  </a:cubicBezTo>
                  <a:cubicBezTo>
                    <a:pt x="6931" y="17482"/>
                    <a:pt x="10974" y="17725"/>
                    <a:pt x="13861" y="17817"/>
                  </a:cubicBezTo>
                  <a:cubicBezTo>
                    <a:pt x="14243" y="16291"/>
                    <a:pt x="14568" y="14680"/>
                    <a:pt x="14644" y="14680"/>
                  </a:cubicBezTo>
                  <a:cubicBezTo>
                    <a:pt x="14647" y="14680"/>
                    <a:pt x="14649" y="14682"/>
                    <a:pt x="14652" y="14686"/>
                  </a:cubicBezTo>
                  <a:cubicBezTo>
                    <a:pt x="15016" y="15567"/>
                    <a:pt x="15077" y="16844"/>
                    <a:pt x="15047" y="17847"/>
                  </a:cubicBezTo>
                  <a:cubicBezTo>
                    <a:pt x="15518" y="17862"/>
                    <a:pt x="15936" y="17870"/>
                    <a:pt x="16293" y="17870"/>
                  </a:cubicBezTo>
                  <a:cubicBezTo>
                    <a:pt x="16650" y="17870"/>
                    <a:pt x="16946" y="17862"/>
                    <a:pt x="17174" y="17847"/>
                  </a:cubicBezTo>
                  <a:cubicBezTo>
                    <a:pt x="17174" y="17847"/>
                    <a:pt x="17418" y="16540"/>
                    <a:pt x="17478" y="16114"/>
                  </a:cubicBezTo>
                  <a:cubicBezTo>
                    <a:pt x="17600" y="14990"/>
                    <a:pt x="17509" y="13896"/>
                    <a:pt x="17266" y="12801"/>
                  </a:cubicBezTo>
                  <a:cubicBezTo>
                    <a:pt x="16962" y="11737"/>
                    <a:pt x="16536" y="10734"/>
                    <a:pt x="16019" y="9731"/>
                  </a:cubicBezTo>
                  <a:cubicBezTo>
                    <a:pt x="15715" y="9063"/>
                    <a:pt x="15472" y="8394"/>
                    <a:pt x="15320" y="7664"/>
                  </a:cubicBezTo>
                  <a:cubicBezTo>
                    <a:pt x="15229" y="7148"/>
                    <a:pt x="15168" y="6631"/>
                    <a:pt x="15138" y="6114"/>
                  </a:cubicBezTo>
                  <a:cubicBezTo>
                    <a:pt x="15077" y="4169"/>
                    <a:pt x="14104" y="2497"/>
                    <a:pt x="12433" y="1950"/>
                  </a:cubicBezTo>
                  <a:cubicBezTo>
                    <a:pt x="11125" y="564"/>
                    <a:pt x="9784" y="1"/>
                    <a:pt x="85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22"/>
            <p:cNvSpPr/>
            <p:nvPr/>
          </p:nvSpPr>
          <p:spPr>
            <a:xfrm>
              <a:off x="7874675" y="1545325"/>
              <a:ext cx="125925" cy="383125"/>
            </a:xfrm>
            <a:custGeom>
              <a:avLst/>
              <a:gdLst/>
              <a:ahLst/>
              <a:cxnLst/>
              <a:rect l="l" t="t" r="r" b="b"/>
              <a:pathLst>
                <a:path w="5037" h="15325" extrusionOk="0">
                  <a:moveTo>
                    <a:pt x="122" y="0"/>
                  </a:moveTo>
                  <a:cubicBezTo>
                    <a:pt x="64" y="0"/>
                    <a:pt x="1" y="103"/>
                    <a:pt x="82" y="157"/>
                  </a:cubicBezTo>
                  <a:cubicBezTo>
                    <a:pt x="751" y="552"/>
                    <a:pt x="1267" y="1190"/>
                    <a:pt x="1571" y="1889"/>
                  </a:cubicBezTo>
                  <a:cubicBezTo>
                    <a:pt x="1754" y="2558"/>
                    <a:pt x="1845" y="3257"/>
                    <a:pt x="1845" y="3956"/>
                  </a:cubicBezTo>
                  <a:cubicBezTo>
                    <a:pt x="1936" y="5081"/>
                    <a:pt x="2301" y="6175"/>
                    <a:pt x="2939" y="7117"/>
                  </a:cubicBezTo>
                  <a:cubicBezTo>
                    <a:pt x="3729" y="8272"/>
                    <a:pt x="4489" y="9245"/>
                    <a:pt x="4702" y="10765"/>
                  </a:cubicBezTo>
                  <a:cubicBezTo>
                    <a:pt x="4885" y="12315"/>
                    <a:pt x="4793" y="13835"/>
                    <a:pt x="4398" y="15324"/>
                  </a:cubicBezTo>
                  <a:cubicBezTo>
                    <a:pt x="4854" y="13926"/>
                    <a:pt x="5037" y="12467"/>
                    <a:pt x="4915" y="10978"/>
                  </a:cubicBezTo>
                  <a:cubicBezTo>
                    <a:pt x="4824" y="9701"/>
                    <a:pt x="4368" y="8516"/>
                    <a:pt x="3578" y="7513"/>
                  </a:cubicBezTo>
                  <a:cubicBezTo>
                    <a:pt x="3091" y="6844"/>
                    <a:pt x="2666" y="6145"/>
                    <a:pt x="2392" y="5385"/>
                  </a:cubicBezTo>
                  <a:cubicBezTo>
                    <a:pt x="2149" y="4595"/>
                    <a:pt x="2027" y="3774"/>
                    <a:pt x="2027" y="2984"/>
                  </a:cubicBezTo>
                  <a:cubicBezTo>
                    <a:pt x="1967" y="1737"/>
                    <a:pt x="1237" y="613"/>
                    <a:pt x="143" y="5"/>
                  </a:cubicBezTo>
                  <a:cubicBezTo>
                    <a:pt x="136" y="2"/>
                    <a:pt x="129" y="0"/>
                    <a:pt x="1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22"/>
            <p:cNvSpPr/>
            <p:nvPr/>
          </p:nvSpPr>
          <p:spPr>
            <a:xfrm>
              <a:off x="7534000" y="1564100"/>
              <a:ext cx="135275" cy="332800"/>
            </a:xfrm>
            <a:custGeom>
              <a:avLst/>
              <a:gdLst/>
              <a:ahLst/>
              <a:cxnLst/>
              <a:rect l="l" t="t" r="r" b="b"/>
              <a:pathLst>
                <a:path w="5411" h="13312" extrusionOk="0">
                  <a:moveTo>
                    <a:pt x="5388" y="0"/>
                  </a:moveTo>
                  <a:cubicBezTo>
                    <a:pt x="5384" y="0"/>
                    <a:pt x="5381" y="4"/>
                    <a:pt x="5381" y="14"/>
                  </a:cubicBezTo>
                  <a:cubicBezTo>
                    <a:pt x="4925" y="1230"/>
                    <a:pt x="4621" y="2537"/>
                    <a:pt x="4165" y="3783"/>
                  </a:cubicBezTo>
                  <a:cubicBezTo>
                    <a:pt x="3648" y="5120"/>
                    <a:pt x="2797" y="6032"/>
                    <a:pt x="2007" y="7096"/>
                  </a:cubicBezTo>
                  <a:cubicBezTo>
                    <a:pt x="669" y="8889"/>
                    <a:pt x="1" y="11047"/>
                    <a:pt x="122" y="13266"/>
                  </a:cubicBezTo>
                  <a:cubicBezTo>
                    <a:pt x="122" y="13297"/>
                    <a:pt x="137" y="13312"/>
                    <a:pt x="153" y="13312"/>
                  </a:cubicBezTo>
                  <a:cubicBezTo>
                    <a:pt x="168" y="13312"/>
                    <a:pt x="183" y="13297"/>
                    <a:pt x="183" y="13266"/>
                  </a:cubicBezTo>
                  <a:cubicBezTo>
                    <a:pt x="244" y="11898"/>
                    <a:pt x="548" y="10561"/>
                    <a:pt x="1064" y="9315"/>
                  </a:cubicBezTo>
                  <a:cubicBezTo>
                    <a:pt x="1612" y="8190"/>
                    <a:pt x="2280" y="7157"/>
                    <a:pt x="3101" y="6214"/>
                  </a:cubicBezTo>
                  <a:cubicBezTo>
                    <a:pt x="4469" y="4391"/>
                    <a:pt x="4681" y="2202"/>
                    <a:pt x="5411" y="14"/>
                  </a:cubicBezTo>
                  <a:cubicBezTo>
                    <a:pt x="5411" y="14"/>
                    <a:pt x="5397" y="0"/>
                    <a:pt x="53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22"/>
            <p:cNvSpPr/>
            <p:nvPr/>
          </p:nvSpPr>
          <p:spPr>
            <a:xfrm>
              <a:off x="7096750" y="1822850"/>
              <a:ext cx="744775" cy="331725"/>
            </a:xfrm>
            <a:custGeom>
              <a:avLst/>
              <a:gdLst/>
              <a:ahLst/>
              <a:cxnLst/>
              <a:rect l="l" t="t" r="r" b="b"/>
              <a:pathLst>
                <a:path w="29791" h="13269" extrusionOk="0">
                  <a:moveTo>
                    <a:pt x="8192" y="0"/>
                  </a:moveTo>
                  <a:cubicBezTo>
                    <a:pt x="6341" y="0"/>
                    <a:pt x="1" y="1892"/>
                    <a:pt x="347" y="2825"/>
                  </a:cubicBezTo>
                  <a:cubicBezTo>
                    <a:pt x="2262" y="7627"/>
                    <a:pt x="10013" y="12734"/>
                    <a:pt x="12232" y="13190"/>
                  </a:cubicBezTo>
                  <a:cubicBezTo>
                    <a:pt x="12466" y="13243"/>
                    <a:pt x="12722" y="13268"/>
                    <a:pt x="12999" y="13268"/>
                  </a:cubicBezTo>
                  <a:cubicBezTo>
                    <a:pt x="16066" y="13268"/>
                    <a:pt x="21603" y="10098"/>
                    <a:pt x="26093" y="5469"/>
                  </a:cubicBezTo>
                  <a:cubicBezTo>
                    <a:pt x="28233" y="3256"/>
                    <a:pt x="29790" y="263"/>
                    <a:pt x="27614" y="263"/>
                  </a:cubicBezTo>
                  <a:cubicBezTo>
                    <a:pt x="27072" y="263"/>
                    <a:pt x="26297" y="449"/>
                    <a:pt x="25241" y="880"/>
                  </a:cubicBezTo>
                  <a:cubicBezTo>
                    <a:pt x="20864" y="2703"/>
                    <a:pt x="15302" y="4861"/>
                    <a:pt x="14785" y="5013"/>
                  </a:cubicBezTo>
                  <a:cubicBezTo>
                    <a:pt x="14778" y="5016"/>
                    <a:pt x="14770" y="5017"/>
                    <a:pt x="14760" y="5017"/>
                  </a:cubicBezTo>
                  <a:cubicBezTo>
                    <a:pt x="14252" y="5017"/>
                    <a:pt x="9987" y="2028"/>
                    <a:pt x="8676" y="120"/>
                  </a:cubicBezTo>
                  <a:cubicBezTo>
                    <a:pt x="8623" y="38"/>
                    <a:pt x="8452" y="0"/>
                    <a:pt x="8192"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22"/>
            <p:cNvSpPr/>
            <p:nvPr/>
          </p:nvSpPr>
          <p:spPr>
            <a:xfrm>
              <a:off x="7042750" y="1657375"/>
              <a:ext cx="283725" cy="325700"/>
            </a:xfrm>
            <a:custGeom>
              <a:avLst/>
              <a:gdLst/>
              <a:ahLst/>
              <a:cxnLst/>
              <a:rect l="l" t="t" r="r" b="b"/>
              <a:pathLst>
                <a:path w="11349" h="13028" extrusionOk="0">
                  <a:moveTo>
                    <a:pt x="6265" y="0"/>
                  </a:moveTo>
                  <a:cubicBezTo>
                    <a:pt x="4325" y="0"/>
                    <a:pt x="0" y="6240"/>
                    <a:pt x="714" y="7924"/>
                  </a:cubicBezTo>
                  <a:cubicBezTo>
                    <a:pt x="1444" y="9626"/>
                    <a:pt x="4301" y="12544"/>
                    <a:pt x="5273" y="13000"/>
                  </a:cubicBezTo>
                  <a:cubicBezTo>
                    <a:pt x="5314" y="13019"/>
                    <a:pt x="5362" y="13027"/>
                    <a:pt x="5417" y="13027"/>
                  </a:cubicBezTo>
                  <a:cubicBezTo>
                    <a:pt x="6648" y="13027"/>
                    <a:pt x="11349" y="8669"/>
                    <a:pt x="11261" y="7651"/>
                  </a:cubicBezTo>
                  <a:cubicBezTo>
                    <a:pt x="11170" y="6556"/>
                    <a:pt x="8283" y="964"/>
                    <a:pt x="6611" y="82"/>
                  </a:cubicBezTo>
                  <a:cubicBezTo>
                    <a:pt x="6507" y="27"/>
                    <a:pt x="6391" y="0"/>
                    <a:pt x="6265"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22"/>
            <p:cNvSpPr/>
            <p:nvPr/>
          </p:nvSpPr>
          <p:spPr>
            <a:xfrm>
              <a:off x="7220925" y="1596600"/>
              <a:ext cx="147450" cy="237225"/>
            </a:xfrm>
            <a:custGeom>
              <a:avLst/>
              <a:gdLst/>
              <a:ahLst/>
              <a:cxnLst/>
              <a:rect l="l" t="t" r="r" b="b"/>
              <a:pathLst>
                <a:path w="5898" h="9489" extrusionOk="0">
                  <a:moveTo>
                    <a:pt x="4722" y="1"/>
                  </a:moveTo>
                  <a:cubicBezTo>
                    <a:pt x="2883" y="1"/>
                    <a:pt x="639" y="5583"/>
                    <a:pt x="639" y="5583"/>
                  </a:cubicBezTo>
                  <a:cubicBezTo>
                    <a:pt x="639" y="5583"/>
                    <a:pt x="1" y="8501"/>
                    <a:pt x="1794" y="9322"/>
                  </a:cubicBezTo>
                  <a:cubicBezTo>
                    <a:pt x="2043" y="9435"/>
                    <a:pt x="2308" y="9489"/>
                    <a:pt x="2573" y="9489"/>
                  </a:cubicBezTo>
                  <a:cubicBezTo>
                    <a:pt x="3021" y="9489"/>
                    <a:pt x="3468" y="9335"/>
                    <a:pt x="3830" y="9048"/>
                  </a:cubicBezTo>
                  <a:cubicBezTo>
                    <a:pt x="3800" y="7528"/>
                    <a:pt x="3982" y="6039"/>
                    <a:pt x="4378" y="4580"/>
                  </a:cubicBezTo>
                  <a:cubicBezTo>
                    <a:pt x="4925" y="2847"/>
                    <a:pt x="5897" y="416"/>
                    <a:pt x="5016" y="51"/>
                  </a:cubicBezTo>
                  <a:cubicBezTo>
                    <a:pt x="4919" y="17"/>
                    <a:pt x="4821" y="1"/>
                    <a:pt x="4722"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22"/>
            <p:cNvSpPr/>
            <p:nvPr/>
          </p:nvSpPr>
          <p:spPr>
            <a:xfrm>
              <a:off x="7024950" y="1528475"/>
              <a:ext cx="249850" cy="345425"/>
            </a:xfrm>
            <a:custGeom>
              <a:avLst/>
              <a:gdLst/>
              <a:ahLst/>
              <a:cxnLst/>
              <a:rect l="l" t="t" r="r" b="b"/>
              <a:pathLst>
                <a:path w="9994" h="13817" extrusionOk="0">
                  <a:moveTo>
                    <a:pt x="1533" y="0"/>
                  </a:moveTo>
                  <a:cubicBezTo>
                    <a:pt x="1340" y="0"/>
                    <a:pt x="1180" y="60"/>
                    <a:pt x="1061" y="192"/>
                  </a:cubicBezTo>
                  <a:cubicBezTo>
                    <a:pt x="301" y="1044"/>
                    <a:pt x="3827" y="4357"/>
                    <a:pt x="3827" y="4357"/>
                  </a:cubicBezTo>
                  <a:cubicBezTo>
                    <a:pt x="3827" y="4357"/>
                    <a:pt x="3743" y="4343"/>
                    <a:pt x="3616" y="4343"/>
                  </a:cubicBezTo>
                  <a:cubicBezTo>
                    <a:pt x="3361" y="4343"/>
                    <a:pt x="2936" y="4397"/>
                    <a:pt x="2672" y="4721"/>
                  </a:cubicBezTo>
                  <a:cubicBezTo>
                    <a:pt x="2399" y="5117"/>
                    <a:pt x="2399" y="5664"/>
                    <a:pt x="2642" y="6059"/>
                  </a:cubicBezTo>
                  <a:cubicBezTo>
                    <a:pt x="2642" y="6059"/>
                    <a:pt x="2596" y="6055"/>
                    <a:pt x="2524" y="6055"/>
                  </a:cubicBezTo>
                  <a:cubicBezTo>
                    <a:pt x="2288" y="6055"/>
                    <a:pt x="1764" y="6091"/>
                    <a:pt x="1578" y="6393"/>
                  </a:cubicBezTo>
                  <a:cubicBezTo>
                    <a:pt x="1092" y="7092"/>
                    <a:pt x="1669" y="8004"/>
                    <a:pt x="1669" y="8004"/>
                  </a:cubicBezTo>
                  <a:cubicBezTo>
                    <a:pt x="1624" y="7998"/>
                    <a:pt x="1579" y="7996"/>
                    <a:pt x="1535" y="7996"/>
                  </a:cubicBezTo>
                  <a:cubicBezTo>
                    <a:pt x="1101" y="7996"/>
                    <a:pt x="710" y="8259"/>
                    <a:pt x="545" y="8673"/>
                  </a:cubicBezTo>
                  <a:cubicBezTo>
                    <a:pt x="0" y="10155"/>
                    <a:pt x="1381" y="13080"/>
                    <a:pt x="1425" y="13080"/>
                  </a:cubicBezTo>
                  <a:cubicBezTo>
                    <a:pt x="1426" y="13080"/>
                    <a:pt x="1426" y="13080"/>
                    <a:pt x="1426" y="13080"/>
                  </a:cubicBezTo>
                  <a:cubicBezTo>
                    <a:pt x="1456" y="13050"/>
                    <a:pt x="2277" y="11165"/>
                    <a:pt x="2277" y="11165"/>
                  </a:cubicBezTo>
                  <a:cubicBezTo>
                    <a:pt x="3275" y="11481"/>
                    <a:pt x="4478" y="13817"/>
                    <a:pt x="5493" y="13817"/>
                  </a:cubicBezTo>
                  <a:cubicBezTo>
                    <a:pt x="5652" y="13817"/>
                    <a:pt x="5807" y="13759"/>
                    <a:pt x="5955" y="13627"/>
                  </a:cubicBezTo>
                  <a:cubicBezTo>
                    <a:pt x="6593" y="13019"/>
                    <a:pt x="6077" y="11804"/>
                    <a:pt x="6016" y="11712"/>
                  </a:cubicBezTo>
                  <a:lnTo>
                    <a:pt x="6016" y="11712"/>
                  </a:lnTo>
                  <a:cubicBezTo>
                    <a:pt x="6080" y="11777"/>
                    <a:pt x="6665" y="12347"/>
                    <a:pt x="7227" y="12347"/>
                  </a:cubicBezTo>
                  <a:cubicBezTo>
                    <a:pt x="7458" y="12347"/>
                    <a:pt x="7684" y="12251"/>
                    <a:pt x="7870" y="11986"/>
                  </a:cubicBezTo>
                  <a:cubicBezTo>
                    <a:pt x="8508" y="11104"/>
                    <a:pt x="7353" y="9767"/>
                    <a:pt x="7292" y="9676"/>
                  </a:cubicBezTo>
                  <a:lnTo>
                    <a:pt x="7292" y="9676"/>
                  </a:lnTo>
                  <a:cubicBezTo>
                    <a:pt x="7353" y="9717"/>
                    <a:pt x="7933" y="10167"/>
                    <a:pt x="8464" y="10167"/>
                  </a:cubicBezTo>
                  <a:cubicBezTo>
                    <a:pt x="8726" y="10167"/>
                    <a:pt x="8976" y="10058"/>
                    <a:pt x="9147" y="9737"/>
                  </a:cubicBezTo>
                  <a:cubicBezTo>
                    <a:pt x="9694" y="8795"/>
                    <a:pt x="8387" y="7397"/>
                    <a:pt x="8387" y="7396"/>
                  </a:cubicBezTo>
                  <a:lnTo>
                    <a:pt x="8387" y="7396"/>
                  </a:lnTo>
                  <a:cubicBezTo>
                    <a:pt x="8387" y="7396"/>
                    <a:pt x="8592" y="7562"/>
                    <a:pt x="8874" y="7562"/>
                  </a:cubicBezTo>
                  <a:cubicBezTo>
                    <a:pt x="9091" y="7562"/>
                    <a:pt x="9352" y="7465"/>
                    <a:pt x="9602" y="7123"/>
                  </a:cubicBezTo>
                  <a:cubicBezTo>
                    <a:pt x="9871" y="6794"/>
                    <a:pt x="9993" y="5997"/>
                    <a:pt x="9595" y="5997"/>
                  </a:cubicBezTo>
                  <a:cubicBezTo>
                    <a:pt x="9587" y="5997"/>
                    <a:pt x="9580" y="5997"/>
                    <a:pt x="9572" y="5998"/>
                  </a:cubicBezTo>
                  <a:cubicBezTo>
                    <a:pt x="9569" y="5998"/>
                    <a:pt x="9565" y="5998"/>
                    <a:pt x="9561" y="5998"/>
                  </a:cubicBezTo>
                  <a:cubicBezTo>
                    <a:pt x="8750" y="5998"/>
                    <a:pt x="3465" y="0"/>
                    <a:pt x="1533"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22"/>
            <p:cNvSpPr/>
            <p:nvPr/>
          </p:nvSpPr>
          <p:spPr>
            <a:xfrm>
              <a:off x="7122900" y="1637375"/>
              <a:ext cx="114700" cy="83675"/>
            </a:xfrm>
            <a:custGeom>
              <a:avLst/>
              <a:gdLst/>
              <a:ahLst/>
              <a:cxnLst/>
              <a:rect l="l" t="t" r="r" b="b"/>
              <a:pathLst>
                <a:path w="4588" h="3347" extrusionOk="0">
                  <a:moveTo>
                    <a:pt x="0" y="1"/>
                  </a:moveTo>
                  <a:lnTo>
                    <a:pt x="0" y="31"/>
                  </a:lnTo>
                  <a:cubicBezTo>
                    <a:pt x="1703" y="821"/>
                    <a:pt x="3253" y="1946"/>
                    <a:pt x="4529" y="3344"/>
                  </a:cubicBezTo>
                  <a:cubicBezTo>
                    <a:pt x="4533" y="3346"/>
                    <a:pt x="4536" y="3347"/>
                    <a:pt x="4538" y="3347"/>
                  </a:cubicBezTo>
                  <a:cubicBezTo>
                    <a:pt x="4587" y="3347"/>
                    <a:pt x="4558" y="3099"/>
                    <a:pt x="4529" y="3071"/>
                  </a:cubicBezTo>
                  <a:cubicBezTo>
                    <a:pt x="3374" y="1612"/>
                    <a:pt x="1794" y="517"/>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22"/>
            <p:cNvSpPr/>
            <p:nvPr/>
          </p:nvSpPr>
          <p:spPr>
            <a:xfrm>
              <a:off x="7090225" y="1679175"/>
              <a:ext cx="119150" cy="94000"/>
            </a:xfrm>
            <a:custGeom>
              <a:avLst/>
              <a:gdLst/>
              <a:ahLst/>
              <a:cxnLst/>
              <a:rect l="l" t="t" r="r" b="b"/>
              <a:pathLst>
                <a:path w="4766" h="3760" extrusionOk="0">
                  <a:moveTo>
                    <a:pt x="0" y="0"/>
                  </a:moveTo>
                  <a:lnTo>
                    <a:pt x="0" y="31"/>
                  </a:lnTo>
                  <a:cubicBezTo>
                    <a:pt x="1551" y="760"/>
                    <a:pt x="3922" y="2584"/>
                    <a:pt x="4681" y="3739"/>
                  </a:cubicBezTo>
                  <a:cubicBezTo>
                    <a:pt x="4696" y="3753"/>
                    <a:pt x="4708" y="3759"/>
                    <a:pt x="4718" y="3759"/>
                  </a:cubicBezTo>
                  <a:cubicBezTo>
                    <a:pt x="4753" y="3759"/>
                    <a:pt x="4766" y="3695"/>
                    <a:pt x="4742" y="3648"/>
                  </a:cubicBezTo>
                  <a:cubicBezTo>
                    <a:pt x="3648" y="1885"/>
                    <a:pt x="1976" y="608"/>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22"/>
            <p:cNvSpPr/>
            <p:nvPr/>
          </p:nvSpPr>
          <p:spPr>
            <a:xfrm>
              <a:off x="7067425" y="1727800"/>
              <a:ext cx="110750" cy="97600"/>
            </a:xfrm>
            <a:custGeom>
              <a:avLst/>
              <a:gdLst/>
              <a:ahLst/>
              <a:cxnLst/>
              <a:rect l="l" t="t" r="r" b="b"/>
              <a:pathLst>
                <a:path w="4430" h="3904" extrusionOk="0">
                  <a:moveTo>
                    <a:pt x="61" y="1"/>
                  </a:moveTo>
                  <a:cubicBezTo>
                    <a:pt x="31" y="1"/>
                    <a:pt x="1" y="31"/>
                    <a:pt x="31" y="31"/>
                  </a:cubicBezTo>
                  <a:cubicBezTo>
                    <a:pt x="1764" y="1004"/>
                    <a:pt x="3283" y="2189"/>
                    <a:pt x="4347" y="3891"/>
                  </a:cubicBezTo>
                  <a:cubicBezTo>
                    <a:pt x="4356" y="3900"/>
                    <a:pt x="4368" y="3904"/>
                    <a:pt x="4379" y="3904"/>
                  </a:cubicBezTo>
                  <a:cubicBezTo>
                    <a:pt x="4405" y="3904"/>
                    <a:pt x="4429" y="3882"/>
                    <a:pt x="4408" y="3861"/>
                  </a:cubicBezTo>
                  <a:cubicBezTo>
                    <a:pt x="4104" y="2980"/>
                    <a:pt x="3557" y="2220"/>
                    <a:pt x="2827" y="1642"/>
                  </a:cubicBezTo>
                  <a:cubicBezTo>
                    <a:pt x="2067" y="1004"/>
                    <a:pt x="1034" y="244"/>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22"/>
            <p:cNvSpPr/>
            <p:nvPr/>
          </p:nvSpPr>
          <p:spPr>
            <a:xfrm>
              <a:off x="7081875" y="1713375"/>
              <a:ext cx="192275" cy="163400"/>
            </a:xfrm>
            <a:custGeom>
              <a:avLst/>
              <a:gdLst/>
              <a:ahLst/>
              <a:cxnLst/>
              <a:rect l="l" t="t" r="r" b="b"/>
              <a:pathLst>
                <a:path w="7691" h="6536" extrusionOk="0">
                  <a:moveTo>
                    <a:pt x="6170" y="0"/>
                  </a:moveTo>
                  <a:cubicBezTo>
                    <a:pt x="6201" y="61"/>
                    <a:pt x="5988" y="31"/>
                    <a:pt x="6018" y="91"/>
                  </a:cubicBezTo>
                  <a:cubicBezTo>
                    <a:pt x="6444" y="730"/>
                    <a:pt x="7204" y="1915"/>
                    <a:pt x="6748" y="2371"/>
                  </a:cubicBezTo>
                  <a:cubicBezTo>
                    <a:pt x="6609" y="2535"/>
                    <a:pt x="6396" y="2595"/>
                    <a:pt x="6176" y="2595"/>
                  </a:cubicBezTo>
                  <a:cubicBezTo>
                    <a:pt x="5866" y="2595"/>
                    <a:pt x="5540" y="2478"/>
                    <a:pt x="5380" y="2371"/>
                  </a:cubicBezTo>
                  <a:lnTo>
                    <a:pt x="4742" y="1885"/>
                  </a:lnTo>
                  <a:lnTo>
                    <a:pt x="4742" y="1885"/>
                  </a:lnTo>
                  <a:lnTo>
                    <a:pt x="5167" y="2584"/>
                  </a:lnTo>
                  <a:cubicBezTo>
                    <a:pt x="5380" y="2888"/>
                    <a:pt x="5532" y="3222"/>
                    <a:pt x="5623" y="3557"/>
                  </a:cubicBezTo>
                  <a:cubicBezTo>
                    <a:pt x="5715" y="3891"/>
                    <a:pt x="5684" y="4225"/>
                    <a:pt x="5532" y="4529"/>
                  </a:cubicBezTo>
                  <a:cubicBezTo>
                    <a:pt x="5398" y="4731"/>
                    <a:pt x="5181" y="4850"/>
                    <a:pt x="4954" y="4850"/>
                  </a:cubicBezTo>
                  <a:cubicBezTo>
                    <a:pt x="4873" y="4850"/>
                    <a:pt x="4791" y="4835"/>
                    <a:pt x="4711" y="4803"/>
                  </a:cubicBezTo>
                  <a:cubicBezTo>
                    <a:pt x="4392" y="4687"/>
                    <a:pt x="4128" y="4515"/>
                    <a:pt x="3893" y="4262"/>
                  </a:cubicBezTo>
                  <a:lnTo>
                    <a:pt x="3893" y="4262"/>
                  </a:lnTo>
                  <a:cubicBezTo>
                    <a:pt x="3893" y="4260"/>
                    <a:pt x="3892" y="4258"/>
                    <a:pt x="3891" y="4256"/>
                  </a:cubicBezTo>
                  <a:lnTo>
                    <a:pt x="3889" y="4257"/>
                  </a:lnTo>
                  <a:lnTo>
                    <a:pt x="3889" y="4257"/>
                  </a:lnTo>
                  <a:cubicBezTo>
                    <a:pt x="3879" y="4246"/>
                    <a:pt x="3870" y="4236"/>
                    <a:pt x="3860" y="4225"/>
                  </a:cubicBezTo>
                  <a:lnTo>
                    <a:pt x="3222" y="3526"/>
                  </a:lnTo>
                  <a:lnTo>
                    <a:pt x="3587" y="4408"/>
                  </a:lnTo>
                  <a:cubicBezTo>
                    <a:pt x="3708" y="4651"/>
                    <a:pt x="3769" y="4894"/>
                    <a:pt x="3830" y="5167"/>
                  </a:cubicBezTo>
                  <a:cubicBezTo>
                    <a:pt x="3891" y="5411"/>
                    <a:pt x="3860" y="5654"/>
                    <a:pt x="3739" y="5897"/>
                  </a:cubicBezTo>
                  <a:cubicBezTo>
                    <a:pt x="3648" y="6110"/>
                    <a:pt x="3465" y="6262"/>
                    <a:pt x="3222" y="6262"/>
                  </a:cubicBezTo>
                  <a:cubicBezTo>
                    <a:pt x="2948" y="6231"/>
                    <a:pt x="2736" y="6140"/>
                    <a:pt x="2523" y="5958"/>
                  </a:cubicBezTo>
                  <a:cubicBezTo>
                    <a:pt x="2097" y="5623"/>
                    <a:pt x="1672" y="5228"/>
                    <a:pt x="1307" y="4833"/>
                  </a:cubicBezTo>
                  <a:cubicBezTo>
                    <a:pt x="1094" y="4620"/>
                    <a:pt x="912" y="4438"/>
                    <a:pt x="699" y="4225"/>
                  </a:cubicBezTo>
                  <a:cubicBezTo>
                    <a:pt x="486" y="4043"/>
                    <a:pt x="274" y="3860"/>
                    <a:pt x="0" y="3769"/>
                  </a:cubicBezTo>
                  <a:lnTo>
                    <a:pt x="0" y="3769"/>
                  </a:lnTo>
                  <a:cubicBezTo>
                    <a:pt x="243" y="3891"/>
                    <a:pt x="456" y="4073"/>
                    <a:pt x="638" y="4286"/>
                  </a:cubicBezTo>
                  <a:cubicBezTo>
                    <a:pt x="821" y="4499"/>
                    <a:pt x="1034" y="4712"/>
                    <a:pt x="1186" y="4924"/>
                  </a:cubicBezTo>
                  <a:cubicBezTo>
                    <a:pt x="1550" y="5380"/>
                    <a:pt x="1945" y="5775"/>
                    <a:pt x="2371" y="6140"/>
                  </a:cubicBezTo>
                  <a:cubicBezTo>
                    <a:pt x="2614" y="6353"/>
                    <a:pt x="2918" y="6474"/>
                    <a:pt x="3222" y="6535"/>
                  </a:cubicBezTo>
                  <a:cubicBezTo>
                    <a:pt x="3556" y="6535"/>
                    <a:pt x="3860" y="6353"/>
                    <a:pt x="4012" y="6019"/>
                  </a:cubicBezTo>
                  <a:cubicBezTo>
                    <a:pt x="4134" y="5745"/>
                    <a:pt x="4195" y="5441"/>
                    <a:pt x="4134" y="5107"/>
                  </a:cubicBezTo>
                  <a:cubicBezTo>
                    <a:pt x="4115" y="5022"/>
                    <a:pt x="4096" y="4935"/>
                    <a:pt x="4076" y="4846"/>
                  </a:cubicBezTo>
                  <a:lnTo>
                    <a:pt x="4076" y="4846"/>
                  </a:lnTo>
                  <a:cubicBezTo>
                    <a:pt x="4242" y="4963"/>
                    <a:pt x="4424" y="5062"/>
                    <a:pt x="4620" y="5137"/>
                  </a:cubicBezTo>
                  <a:cubicBezTo>
                    <a:pt x="4727" y="5167"/>
                    <a:pt x="4841" y="5183"/>
                    <a:pt x="4955" y="5183"/>
                  </a:cubicBezTo>
                  <a:cubicBezTo>
                    <a:pt x="5069" y="5183"/>
                    <a:pt x="5183" y="5167"/>
                    <a:pt x="5289" y="5137"/>
                  </a:cubicBezTo>
                  <a:cubicBezTo>
                    <a:pt x="5471" y="5046"/>
                    <a:pt x="5654" y="4894"/>
                    <a:pt x="5775" y="4712"/>
                  </a:cubicBezTo>
                  <a:cubicBezTo>
                    <a:pt x="5988" y="4347"/>
                    <a:pt x="6049" y="3891"/>
                    <a:pt x="5897" y="3496"/>
                  </a:cubicBezTo>
                  <a:cubicBezTo>
                    <a:pt x="5844" y="3265"/>
                    <a:pt x="5759" y="3045"/>
                    <a:pt x="5656" y="2841"/>
                  </a:cubicBezTo>
                  <a:lnTo>
                    <a:pt x="5656" y="2841"/>
                  </a:lnTo>
                  <a:cubicBezTo>
                    <a:pt x="5813" y="2893"/>
                    <a:pt x="5990" y="2927"/>
                    <a:pt x="6171" y="2927"/>
                  </a:cubicBezTo>
                  <a:cubicBezTo>
                    <a:pt x="6439" y="2927"/>
                    <a:pt x="6717" y="2852"/>
                    <a:pt x="6961" y="2645"/>
                  </a:cubicBezTo>
                  <a:cubicBezTo>
                    <a:pt x="7690" y="1824"/>
                    <a:pt x="6414" y="243"/>
                    <a:pt x="61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22"/>
            <p:cNvSpPr/>
            <p:nvPr/>
          </p:nvSpPr>
          <p:spPr>
            <a:xfrm>
              <a:off x="7160900" y="1825475"/>
              <a:ext cx="676300" cy="342350"/>
            </a:xfrm>
            <a:custGeom>
              <a:avLst/>
              <a:gdLst/>
              <a:ahLst/>
              <a:cxnLst/>
              <a:rect l="l" t="t" r="r" b="b"/>
              <a:pathLst>
                <a:path w="27052" h="13694" extrusionOk="0">
                  <a:moveTo>
                    <a:pt x="24931" y="0"/>
                  </a:moveTo>
                  <a:cubicBezTo>
                    <a:pt x="24303" y="0"/>
                    <a:pt x="23538" y="195"/>
                    <a:pt x="22767" y="562"/>
                  </a:cubicBezTo>
                  <a:cubicBezTo>
                    <a:pt x="20300" y="1765"/>
                    <a:pt x="12533" y="4636"/>
                    <a:pt x="12109" y="4636"/>
                  </a:cubicBezTo>
                  <a:cubicBezTo>
                    <a:pt x="12104" y="4636"/>
                    <a:pt x="12101" y="4636"/>
                    <a:pt x="12098" y="4635"/>
                  </a:cubicBezTo>
                  <a:cubicBezTo>
                    <a:pt x="11855" y="4544"/>
                    <a:pt x="7508" y="835"/>
                    <a:pt x="7508" y="835"/>
                  </a:cubicBezTo>
                  <a:lnTo>
                    <a:pt x="0" y="7371"/>
                  </a:lnTo>
                  <a:cubicBezTo>
                    <a:pt x="0" y="7371"/>
                    <a:pt x="6801" y="13694"/>
                    <a:pt x="10891" y="13694"/>
                  </a:cubicBezTo>
                  <a:cubicBezTo>
                    <a:pt x="11055" y="13694"/>
                    <a:pt x="11214" y="13683"/>
                    <a:pt x="11368" y="13662"/>
                  </a:cubicBezTo>
                  <a:cubicBezTo>
                    <a:pt x="15380" y="13115"/>
                    <a:pt x="23223" y="6854"/>
                    <a:pt x="25624" y="3176"/>
                  </a:cubicBezTo>
                  <a:cubicBezTo>
                    <a:pt x="27051" y="972"/>
                    <a:pt x="26333" y="0"/>
                    <a:pt x="24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22"/>
            <p:cNvSpPr/>
            <p:nvPr/>
          </p:nvSpPr>
          <p:spPr>
            <a:xfrm>
              <a:off x="7425325" y="1828875"/>
              <a:ext cx="404300" cy="338675"/>
            </a:xfrm>
            <a:custGeom>
              <a:avLst/>
              <a:gdLst/>
              <a:ahLst/>
              <a:cxnLst/>
              <a:rect l="l" t="t" r="r" b="b"/>
              <a:pathLst>
                <a:path w="16172" h="13547" extrusionOk="0">
                  <a:moveTo>
                    <a:pt x="15108" y="0"/>
                  </a:moveTo>
                  <a:lnTo>
                    <a:pt x="1" y="13526"/>
                  </a:lnTo>
                  <a:cubicBezTo>
                    <a:pt x="114" y="13539"/>
                    <a:pt x="222" y="13546"/>
                    <a:pt x="327" y="13546"/>
                  </a:cubicBezTo>
                  <a:cubicBezTo>
                    <a:pt x="476" y="13546"/>
                    <a:pt x="618" y="13532"/>
                    <a:pt x="761" y="13496"/>
                  </a:cubicBezTo>
                  <a:cubicBezTo>
                    <a:pt x="4773" y="12949"/>
                    <a:pt x="12615" y="6718"/>
                    <a:pt x="15016" y="3040"/>
                  </a:cubicBezTo>
                  <a:cubicBezTo>
                    <a:pt x="16171" y="1277"/>
                    <a:pt x="15959" y="335"/>
                    <a:pt x="15108"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22"/>
            <p:cNvSpPr/>
            <p:nvPr/>
          </p:nvSpPr>
          <p:spPr>
            <a:xfrm>
              <a:off x="7204975" y="1891950"/>
              <a:ext cx="174800" cy="151225"/>
            </a:xfrm>
            <a:custGeom>
              <a:avLst/>
              <a:gdLst/>
              <a:ahLst/>
              <a:cxnLst/>
              <a:rect l="l" t="t" r="r" b="b"/>
              <a:pathLst>
                <a:path w="6992" h="6049" extrusionOk="0">
                  <a:moveTo>
                    <a:pt x="6930" y="0"/>
                  </a:moveTo>
                  <a:cubicBezTo>
                    <a:pt x="5684" y="912"/>
                    <a:pt x="4529" y="1915"/>
                    <a:pt x="3374" y="2918"/>
                  </a:cubicBezTo>
                  <a:cubicBezTo>
                    <a:pt x="2797" y="3404"/>
                    <a:pt x="2219" y="3891"/>
                    <a:pt x="1672" y="4408"/>
                  </a:cubicBezTo>
                  <a:lnTo>
                    <a:pt x="791" y="5228"/>
                  </a:lnTo>
                  <a:cubicBezTo>
                    <a:pt x="517" y="5471"/>
                    <a:pt x="274" y="5715"/>
                    <a:pt x="0" y="5988"/>
                  </a:cubicBezTo>
                  <a:cubicBezTo>
                    <a:pt x="0" y="6019"/>
                    <a:pt x="61" y="6049"/>
                    <a:pt x="61" y="6049"/>
                  </a:cubicBezTo>
                  <a:cubicBezTo>
                    <a:pt x="395" y="5836"/>
                    <a:pt x="699" y="5563"/>
                    <a:pt x="1003" y="5289"/>
                  </a:cubicBezTo>
                  <a:cubicBezTo>
                    <a:pt x="1307" y="5076"/>
                    <a:pt x="1611" y="4833"/>
                    <a:pt x="1915" y="4590"/>
                  </a:cubicBezTo>
                  <a:cubicBezTo>
                    <a:pt x="2493" y="4104"/>
                    <a:pt x="3040" y="3617"/>
                    <a:pt x="3617" y="3101"/>
                  </a:cubicBezTo>
                  <a:cubicBezTo>
                    <a:pt x="4772" y="2097"/>
                    <a:pt x="5927" y="1125"/>
                    <a:pt x="6991" y="31"/>
                  </a:cubicBezTo>
                  <a:cubicBezTo>
                    <a:pt x="6991" y="0"/>
                    <a:pt x="6961" y="0"/>
                    <a:pt x="69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22"/>
            <p:cNvSpPr/>
            <p:nvPr/>
          </p:nvSpPr>
          <p:spPr>
            <a:xfrm>
              <a:off x="7535525" y="1820350"/>
              <a:ext cx="516000" cy="655225"/>
            </a:xfrm>
            <a:custGeom>
              <a:avLst/>
              <a:gdLst/>
              <a:ahLst/>
              <a:cxnLst/>
              <a:rect l="l" t="t" r="r" b="b"/>
              <a:pathLst>
                <a:path w="20640" h="26209" extrusionOk="0">
                  <a:moveTo>
                    <a:pt x="10587" y="0"/>
                  </a:moveTo>
                  <a:cubicBezTo>
                    <a:pt x="9592" y="0"/>
                    <a:pt x="8645" y="397"/>
                    <a:pt x="7873" y="1101"/>
                  </a:cubicBezTo>
                  <a:cubicBezTo>
                    <a:pt x="7417" y="1466"/>
                    <a:pt x="2067" y="7788"/>
                    <a:pt x="1399" y="10250"/>
                  </a:cubicBezTo>
                  <a:cubicBezTo>
                    <a:pt x="791" y="12439"/>
                    <a:pt x="2098" y="14992"/>
                    <a:pt x="2098" y="14992"/>
                  </a:cubicBezTo>
                  <a:lnTo>
                    <a:pt x="0" y="25023"/>
                  </a:lnTo>
                  <a:cubicBezTo>
                    <a:pt x="0" y="25023"/>
                    <a:pt x="16100" y="26209"/>
                    <a:pt x="20480" y="26209"/>
                  </a:cubicBezTo>
                  <a:cubicBezTo>
                    <a:pt x="20535" y="26209"/>
                    <a:pt x="20588" y="26208"/>
                    <a:pt x="20639" y="26208"/>
                  </a:cubicBezTo>
                  <a:cubicBezTo>
                    <a:pt x="20639" y="26208"/>
                    <a:pt x="18390" y="7059"/>
                    <a:pt x="14286" y="2013"/>
                  </a:cubicBezTo>
                  <a:cubicBezTo>
                    <a:pt x="13140" y="614"/>
                    <a:pt x="11826" y="0"/>
                    <a:pt x="105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22"/>
            <p:cNvSpPr/>
            <p:nvPr/>
          </p:nvSpPr>
          <p:spPr>
            <a:xfrm>
              <a:off x="7559075" y="1975950"/>
              <a:ext cx="68425" cy="219550"/>
            </a:xfrm>
            <a:custGeom>
              <a:avLst/>
              <a:gdLst/>
              <a:ahLst/>
              <a:cxnLst/>
              <a:rect l="l" t="t" r="r" b="b"/>
              <a:pathLst>
                <a:path w="2737" h="8782" extrusionOk="0">
                  <a:moveTo>
                    <a:pt x="2727" y="1"/>
                  </a:moveTo>
                  <a:cubicBezTo>
                    <a:pt x="2723" y="1"/>
                    <a:pt x="2716" y="4"/>
                    <a:pt x="2706" y="14"/>
                  </a:cubicBezTo>
                  <a:cubicBezTo>
                    <a:pt x="2402" y="409"/>
                    <a:pt x="2098" y="804"/>
                    <a:pt x="1824" y="1230"/>
                  </a:cubicBezTo>
                  <a:cubicBezTo>
                    <a:pt x="1824" y="1230"/>
                    <a:pt x="1824" y="1200"/>
                    <a:pt x="1824" y="1200"/>
                  </a:cubicBezTo>
                  <a:cubicBezTo>
                    <a:pt x="1916" y="956"/>
                    <a:pt x="2007" y="744"/>
                    <a:pt x="2128" y="500"/>
                  </a:cubicBezTo>
                  <a:cubicBezTo>
                    <a:pt x="2128" y="479"/>
                    <a:pt x="2113" y="457"/>
                    <a:pt x="2104" y="457"/>
                  </a:cubicBezTo>
                  <a:cubicBezTo>
                    <a:pt x="2101" y="457"/>
                    <a:pt x="2098" y="461"/>
                    <a:pt x="2098" y="470"/>
                  </a:cubicBezTo>
                  <a:cubicBezTo>
                    <a:pt x="1976" y="713"/>
                    <a:pt x="1855" y="926"/>
                    <a:pt x="1733" y="1169"/>
                  </a:cubicBezTo>
                  <a:cubicBezTo>
                    <a:pt x="1672" y="1291"/>
                    <a:pt x="1612" y="1443"/>
                    <a:pt x="1581" y="1595"/>
                  </a:cubicBezTo>
                  <a:cubicBezTo>
                    <a:pt x="1216" y="2142"/>
                    <a:pt x="943" y="2689"/>
                    <a:pt x="669" y="3266"/>
                  </a:cubicBezTo>
                  <a:cubicBezTo>
                    <a:pt x="153" y="4391"/>
                    <a:pt x="1" y="5668"/>
                    <a:pt x="274" y="6914"/>
                  </a:cubicBezTo>
                  <a:cubicBezTo>
                    <a:pt x="457" y="7583"/>
                    <a:pt x="730" y="8191"/>
                    <a:pt x="1125" y="8768"/>
                  </a:cubicBezTo>
                  <a:cubicBezTo>
                    <a:pt x="1125" y="8778"/>
                    <a:pt x="1132" y="8782"/>
                    <a:pt x="1140" y="8782"/>
                  </a:cubicBezTo>
                  <a:cubicBezTo>
                    <a:pt x="1156" y="8782"/>
                    <a:pt x="1176" y="8768"/>
                    <a:pt x="1156" y="8768"/>
                  </a:cubicBezTo>
                  <a:cubicBezTo>
                    <a:pt x="912" y="8221"/>
                    <a:pt x="700" y="7643"/>
                    <a:pt x="548" y="7066"/>
                  </a:cubicBezTo>
                  <a:lnTo>
                    <a:pt x="548" y="7035"/>
                  </a:lnTo>
                  <a:cubicBezTo>
                    <a:pt x="426" y="6458"/>
                    <a:pt x="365" y="5850"/>
                    <a:pt x="426" y="5242"/>
                  </a:cubicBezTo>
                  <a:cubicBezTo>
                    <a:pt x="548" y="3996"/>
                    <a:pt x="973" y="2841"/>
                    <a:pt x="1612" y="1777"/>
                  </a:cubicBezTo>
                  <a:cubicBezTo>
                    <a:pt x="1976" y="1169"/>
                    <a:pt x="2371" y="622"/>
                    <a:pt x="2736" y="14"/>
                  </a:cubicBezTo>
                  <a:cubicBezTo>
                    <a:pt x="2736" y="14"/>
                    <a:pt x="2736" y="1"/>
                    <a:pt x="27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22"/>
            <p:cNvSpPr/>
            <p:nvPr/>
          </p:nvSpPr>
          <p:spPr>
            <a:xfrm>
              <a:off x="7140375" y="2169300"/>
              <a:ext cx="462800" cy="502325"/>
            </a:xfrm>
            <a:custGeom>
              <a:avLst/>
              <a:gdLst/>
              <a:ahLst/>
              <a:cxnLst/>
              <a:rect l="l" t="t" r="r" b="b"/>
              <a:pathLst>
                <a:path w="18512" h="20093" extrusionOk="0">
                  <a:moveTo>
                    <a:pt x="12919" y="1"/>
                  </a:moveTo>
                  <a:lnTo>
                    <a:pt x="1" y="2189"/>
                  </a:lnTo>
                  <a:lnTo>
                    <a:pt x="5563" y="20092"/>
                  </a:lnTo>
                  <a:lnTo>
                    <a:pt x="18512" y="17873"/>
                  </a:lnTo>
                  <a:lnTo>
                    <a:pt x="12919" y="1"/>
                  </a:lnTo>
                  <a:close/>
                </a:path>
              </a:pathLst>
            </a:custGeom>
            <a:solidFill>
              <a:srgbClr val="EAD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22"/>
            <p:cNvSpPr/>
            <p:nvPr/>
          </p:nvSpPr>
          <p:spPr>
            <a:xfrm>
              <a:off x="7124425" y="2171575"/>
              <a:ext cx="462800" cy="503075"/>
            </a:xfrm>
            <a:custGeom>
              <a:avLst/>
              <a:gdLst/>
              <a:ahLst/>
              <a:cxnLst/>
              <a:rect l="l" t="t" r="r" b="b"/>
              <a:pathLst>
                <a:path w="18512" h="20123" extrusionOk="0">
                  <a:moveTo>
                    <a:pt x="12949" y="1"/>
                  </a:moveTo>
                  <a:lnTo>
                    <a:pt x="0" y="2220"/>
                  </a:lnTo>
                  <a:lnTo>
                    <a:pt x="5563" y="20123"/>
                  </a:lnTo>
                  <a:lnTo>
                    <a:pt x="18511" y="17904"/>
                  </a:lnTo>
                  <a:lnTo>
                    <a:pt x="1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22"/>
            <p:cNvSpPr/>
            <p:nvPr/>
          </p:nvSpPr>
          <p:spPr>
            <a:xfrm>
              <a:off x="7304525" y="2373400"/>
              <a:ext cx="72975" cy="62950"/>
            </a:xfrm>
            <a:custGeom>
              <a:avLst/>
              <a:gdLst/>
              <a:ahLst/>
              <a:cxnLst/>
              <a:rect l="l" t="t" r="r" b="b"/>
              <a:pathLst>
                <a:path w="2919" h="2518" extrusionOk="0">
                  <a:moveTo>
                    <a:pt x="1343" y="1"/>
                  </a:moveTo>
                  <a:cubicBezTo>
                    <a:pt x="1281" y="1"/>
                    <a:pt x="1218" y="5"/>
                    <a:pt x="1155" y="13"/>
                  </a:cubicBezTo>
                  <a:cubicBezTo>
                    <a:pt x="456" y="104"/>
                    <a:pt x="0" y="803"/>
                    <a:pt x="213" y="1472"/>
                  </a:cubicBezTo>
                  <a:cubicBezTo>
                    <a:pt x="379" y="2108"/>
                    <a:pt x="972" y="2518"/>
                    <a:pt x="1605" y="2518"/>
                  </a:cubicBezTo>
                  <a:cubicBezTo>
                    <a:pt x="1667" y="2518"/>
                    <a:pt x="1730" y="2514"/>
                    <a:pt x="1793" y="2505"/>
                  </a:cubicBezTo>
                  <a:cubicBezTo>
                    <a:pt x="2492" y="2414"/>
                    <a:pt x="2918" y="1715"/>
                    <a:pt x="2736" y="1046"/>
                  </a:cubicBezTo>
                  <a:cubicBezTo>
                    <a:pt x="2542" y="410"/>
                    <a:pt x="1971" y="1"/>
                    <a:pt x="1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22"/>
            <p:cNvSpPr/>
            <p:nvPr/>
          </p:nvSpPr>
          <p:spPr>
            <a:xfrm>
              <a:off x="7602200" y="1848425"/>
              <a:ext cx="618000" cy="790025"/>
            </a:xfrm>
            <a:custGeom>
              <a:avLst/>
              <a:gdLst/>
              <a:ahLst/>
              <a:cxnLst/>
              <a:rect l="l" t="t" r="r" b="b"/>
              <a:pathLst>
                <a:path w="24720" h="31601" extrusionOk="0">
                  <a:moveTo>
                    <a:pt x="10522" y="0"/>
                  </a:moveTo>
                  <a:cubicBezTo>
                    <a:pt x="9670" y="0"/>
                    <a:pt x="9120" y="1483"/>
                    <a:pt x="9917" y="5632"/>
                  </a:cubicBezTo>
                  <a:cubicBezTo>
                    <a:pt x="10951" y="11012"/>
                    <a:pt x="12197" y="16392"/>
                    <a:pt x="12227" y="16878"/>
                  </a:cubicBezTo>
                  <a:cubicBezTo>
                    <a:pt x="12288" y="17760"/>
                    <a:pt x="2653" y="20890"/>
                    <a:pt x="1194" y="21833"/>
                  </a:cubicBezTo>
                  <a:cubicBezTo>
                    <a:pt x="1" y="22578"/>
                    <a:pt x="4424" y="31600"/>
                    <a:pt x="5798" y="31600"/>
                  </a:cubicBezTo>
                  <a:cubicBezTo>
                    <a:pt x="5825" y="31600"/>
                    <a:pt x="5850" y="31597"/>
                    <a:pt x="5875" y="31590"/>
                  </a:cubicBezTo>
                  <a:cubicBezTo>
                    <a:pt x="8884" y="30678"/>
                    <a:pt x="18428" y="26726"/>
                    <a:pt x="22319" y="22197"/>
                  </a:cubicBezTo>
                  <a:cubicBezTo>
                    <a:pt x="24720" y="19462"/>
                    <a:pt x="15784" y="5997"/>
                    <a:pt x="11862" y="921"/>
                  </a:cubicBezTo>
                  <a:cubicBezTo>
                    <a:pt x="11424" y="353"/>
                    <a:pt x="10937" y="0"/>
                    <a:pt x="10522"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22"/>
            <p:cNvSpPr/>
            <p:nvPr/>
          </p:nvSpPr>
          <p:spPr>
            <a:xfrm>
              <a:off x="7231575" y="2318650"/>
              <a:ext cx="537250" cy="322925"/>
            </a:xfrm>
            <a:custGeom>
              <a:avLst/>
              <a:gdLst/>
              <a:ahLst/>
              <a:cxnLst/>
              <a:rect l="l" t="t" r="r" b="b"/>
              <a:pathLst>
                <a:path w="21490" h="12917" extrusionOk="0">
                  <a:moveTo>
                    <a:pt x="9925" y="0"/>
                  </a:moveTo>
                  <a:cubicBezTo>
                    <a:pt x="9569" y="0"/>
                    <a:pt x="9252" y="23"/>
                    <a:pt x="8997" y="75"/>
                  </a:cubicBezTo>
                  <a:cubicBezTo>
                    <a:pt x="7204" y="410"/>
                    <a:pt x="0" y="2993"/>
                    <a:pt x="578" y="4756"/>
                  </a:cubicBezTo>
                  <a:cubicBezTo>
                    <a:pt x="692" y="5088"/>
                    <a:pt x="1044" y="5219"/>
                    <a:pt x="1527" y="5219"/>
                  </a:cubicBezTo>
                  <a:cubicBezTo>
                    <a:pt x="2534" y="5219"/>
                    <a:pt x="4113" y="4651"/>
                    <a:pt x="5326" y="4143"/>
                  </a:cubicBezTo>
                  <a:lnTo>
                    <a:pt x="5326" y="4143"/>
                  </a:lnTo>
                  <a:cubicBezTo>
                    <a:pt x="3562" y="5024"/>
                    <a:pt x="1163" y="6481"/>
                    <a:pt x="1793" y="7644"/>
                  </a:cubicBezTo>
                  <a:cubicBezTo>
                    <a:pt x="1968" y="7956"/>
                    <a:pt x="2301" y="8085"/>
                    <a:pt x="2732" y="8085"/>
                  </a:cubicBezTo>
                  <a:cubicBezTo>
                    <a:pt x="3343" y="8085"/>
                    <a:pt x="4152" y="7825"/>
                    <a:pt x="4985" y="7461"/>
                  </a:cubicBezTo>
                  <a:lnTo>
                    <a:pt x="4985" y="7461"/>
                  </a:lnTo>
                  <a:cubicBezTo>
                    <a:pt x="4071" y="8182"/>
                    <a:pt x="3495" y="8955"/>
                    <a:pt x="3982" y="9589"/>
                  </a:cubicBezTo>
                  <a:cubicBezTo>
                    <a:pt x="4135" y="9783"/>
                    <a:pt x="4400" y="9866"/>
                    <a:pt x="4740" y="9866"/>
                  </a:cubicBezTo>
                  <a:cubicBezTo>
                    <a:pt x="5536" y="9866"/>
                    <a:pt x="6741" y="9415"/>
                    <a:pt x="7871" y="8892"/>
                  </a:cubicBezTo>
                  <a:lnTo>
                    <a:pt x="7871" y="8892"/>
                  </a:lnTo>
                  <a:cubicBezTo>
                    <a:pt x="6799" y="9597"/>
                    <a:pt x="5947" y="10405"/>
                    <a:pt x="6383" y="11018"/>
                  </a:cubicBezTo>
                  <a:cubicBezTo>
                    <a:pt x="6601" y="11329"/>
                    <a:pt x="7009" y="11453"/>
                    <a:pt x="7521" y="11453"/>
                  </a:cubicBezTo>
                  <a:cubicBezTo>
                    <a:pt x="9504" y="11453"/>
                    <a:pt x="13040" y="9589"/>
                    <a:pt x="13040" y="9589"/>
                  </a:cubicBezTo>
                  <a:cubicBezTo>
                    <a:pt x="15378" y="11927"/>
                    <a:pt x="17824" y="12916"/>
                    <a:pt x="19631" y="12916"/>
                  </a:cubicBezTo>
                  <a:cubicBezTo>
                    <a:pt x="20173" y="12916"/>
                    <a:pt x="20657" y="12827"/>
                    <a:pt x="21064" y="12659"/>
                  </a:cubicBezTo>
                  <a:cubicBezTo>
                    <a:pt x="21490" y="12507"/>
                    <a:pt x="20730" y="2355"/>
                    <a:pt x="20730" y="2355"/>
                  </a:cubicBezTo>
                  <a:cubicBezTo>
                    <a:pt x="20730" y="2355"/>
                    <a:pt x="16778" y="1230"/>
                    <a:pt x="14164" y="592"/>
                  </a:cubicBezTo>
                  <a:cubicBezTo>
                    <a:pt x="13042" y="306"/>
                    <a:pt x="11227" y="0"/>
                    <a:pt x="9925"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22"/>
            <p:cNvSpPr/>
            <p:nvPr/>
          </p:nvSpPr>
          <p:spPr>
            <a:xfrm>
              <a:off x="7288450" y="2380550"/>
              <a:ext cx="165025" cy="90450"/>
            </a:xfrm>
            <a:custGeom>
              <a:avLst/>
              <a:gdLst/>
              <a:ahLst/>
              <a:cxnLst/>
              <a:rect l="l" t="t" r="r" b="b"/>
              <a:pathLst>
                <a:path w="6601" h="3618" extrusionOk="0">
                  <a:moveTo>
                    <a:pt x="6570" y="1"/>
                  </a:moveTo>
                  <a:cubicBezTo>
                    <a:pt x="1862" y="1480"/>
                    <a:pt x="0" y="3618"/>
                    <a:pt x="34" y="3618"/>
                  </a:cubicBezTo>
                  <a:cubicBezTo>
                    <a:pt x="34" y="3618"/>
                    <a:pt x="35" y="3618"/>
                    <a:pt x="35" y="3618"/>
                  </a:cubicBezTo>
                  <a:cubicBezTo>
                    <a:pt x="1464" y="2463"/>
                    <a:pt x="4017" y="1247"/>
                    <a:pt x="4746" y="912"/>
                  </a:cubicBezTo>
                  <a:cubicBezTo>
                    <a:pt x="5446" y="608"/>
                    <a:pt x="5871" y="365"/>
                    <a:pt x="6570" y="31"/>
                  </a:cubicBezTo>
                  <a:cubicBezTo>
                    <a:pt x="6601" y="1"/>
                    <a:pt x="6601" y="1"/>
                    <a:pt x="65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22"/>
            <p:cNvSpPr/>
            <p:nvPr/>
          </p:nvSpPr>
          <p:spPr>
            <a:xfrm>
              <a:off x="7354425" y="2441350"/>
              <a:ext cx="137050" cy="64350"/>
            </a:xfrm>
            <a:custGeom>
              <a:avLst/>
              <a:gdLst/>
              <a:ahLst/>
              <a:cxnLst/>
              <a:rect l="l" t="t" r="r" b="b"/>
              <a:pathLst>
                <a:path w="5482" h="2574" extrusionOk="0">
                  <a:moveTo>
                    <a:pt x="5481" y="0"/>
                  </a:moveTo>
                  <a:cubicBezTo>
                    <a:pt x="3536" y="517"/>
                    <a:pt x="1682" y="1368"/>
                    <a:pt x="41" y="2523"/>
                  </a:cubicBezTo>
                  <a:cubicBezTo>
                    <a:pt x="5" y="2559"/>
                    <a:pt x="1" y="2573"/>
                    <a:pt x="21" y="2573"/>
                  </a:cubicBezTo>
                  <a:cubicBezTo>
                    <a:pt x="36" y="2573"/>
                    <a:pt x="64" y="2566"/>
                    <a:pt x="101" y="2553"/>
                  </a:cubicBezTo>
                  <a:cubicBezTo>
                    <a:pt x="983" y="2097"/>
                    <a:pt x="4570" y="426"/>
                    <a:pt x="5481" y="31"/>
                  </a:cubicBezTo>
                  <a:cubicBezTo>
                    <a:pt x="5481" y="31"/>
                    <a:pt x="5481" y="0"/>
                    <a:pt x="54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22"/>
            <p:cNvSpPr/>
            <p:nvPr/>
          </p:nvSpPr>
          <p:spPr>
            <a:xfrm>
              <a:off x="7423500" y="2491500"/>
              <a:ext cx="105975" cy="53525"/>
            </a:xfrm>
            <a:custGeom>
              <a:avLst/>
              <a:gdLst/>
              <a:ahLst/>
              <a:cxnLst/>
              <a:rect l="l" t="t" r="r" b="b"/>
              <a:pathLst>
                <a:path w="4239" h="2141" extrusionOk="0">
                  <a:moveTo>
                    <a:pt x="4147" y="0"/>
                  </a:moveTo>
                  <a:cubicBezTo>
                    <a:pt x="2658" y="426"/>
                    <a:pt x="1290" y="1155"/>
                    <a:pt x="44" y="2098"/>
                  </a:cubicBezTo>
                  <a:cubicBezTo>
                    <a:pt x="1" y="2119"/>
                    <a:pt x="18" y="2141"/>
                    <a:pt x="54" y="2141"/>
                  </a:cubicBezTo>
                  <a:cubicBezTo>
                    <a:pt x="69" y="2141"/>
                    <a:pt x="87" y="2137"/>
                    <a:pt x="104" y="2128"/>
                  </a:cubicBezTo>
                  <a:cubicBezTo>
                    <a:pt x="1472" y="1398"/>
                    <a:pt x="2536" y="821"/>
                    <a:pt x="4208" y="61"/>
                  </a:cubicBezTo>
                  <a:cubicBezTo>
                    <a:pt x="4238" y="31"/>
                    <a:pt x="4177" y="0"/>
                    <a:pt x="41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22"/>
            <p:cNvSpPr/>
            <p:nvPr/>
          </p:nvSpPr>
          <p:spPr>
            <a:xfrm>
              <a:off x="7775650" y="1836200"/>
              <a:ext cx="421750" cy="761700"/>
            </a:xfrm>
            <a:custGeom>
              <a:avLst/>
              <a:gdLst/>
              <a:ahLst/>
              <a:cxnLst/>
              <a:rect l="l" t="t" r="r" b="b"/>
              <a:pathLst>
                <a:path w="16870" h="30468" extrusionOk="0">
                  <a:moveTo>
                    <a:pt x="3115" y="0"/>
                  </a:moveTo>
                  <a:cubicBezTo>
                    <a:pt x="3078" y="0"/>
                    <a:pt x="3043" y="4"/>
                    <a:pt x="3010" y="11"/>
                  </a:cubicBezTo>
                  <a:cubicBezTo>
                    <a:pt x="2250" y="194"/>
                    <a:pt x="2310" y="1318"/>
                    <a:pt x="2371" y="3932"/>
                  </a:cubicBezTo>
                  <a:cubicBezTo>
                    <a:pt x="2402" y="7397"/>
                    <a:pt x="5107" y="16911"/>
                    <a:pt x="4894" y="17306"/>
                  </a:cubicBezTo>
                  <a:cubicBezTo>
                    <a:pt x="4681" y="17702"/>
                    <a:pt x="0" y="19708"/>
                    <a:pt x="0" y="19708"/>
                  </a:cubicBezTo>
                  <a:lnTo>
                    <a:pt x="4924" y="30468"/>
                  </a:lnTo>
                  <a:cubicBezTo>
                    <a:pt x="4924" y="30468"/>
                    <a:pt x="15411" y="25422"/>
                    <a:pt x="16141" y="21592"/>
                  </a:cubicBezTo>
                  <a:cubicBezTo>
                    <a:pt x="16870" y="17732"/>
                    <a:pt x="7387" y="4145"/>
                    <a:pt x="5593" y="1926"/>
                  </a:cubicBezTo>
                  <a:cubicBezTo>
                    <a:pt x="5102" y="1320"/>
                    <a:pt x="3816" y="0"/>
                    <a:pt x="3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22"/>
            <p:cNvSpPr/>
            <p:nvPr/>
          </p:nvSpPr>
          <p:spPr>
            <a:xfrm>
              <a:off x="7822750" y="2322800"/>
              <a:ext cx="105650" cy="221900"/>
            </a:xfrm>
            <a:custGeom>
              <a:avLst/>
              <a:gdLst/>
              <a:ahLst/>
              <a:cxnLst/>
              <a:rect l="l" t="t" r="r" b="b"/>
              <a:pathLst>
                <a:path w="4226" h="8876" extrusionOk="0">
                  <a:moveTo>
                    <a:pt x="62" y="0"/>
                  </a:moveTo>
                  <a:cubicBezTo>
                    <a:pt x="62" y="0"/>
                    <a:pt x="1" y="0"/>
                    <a:pt x="31" y="31"/>
                  </a:cubicBezTo>
                  <a:cubicBezTo>
                    <a:pt x="305" y="821"/>
                    <a:pt x="670" y="1551"/>
                    <a:pt x="1034" y="2311"/>
                  </a:cubicBezTo>
                  <a:lnTo>
                    <a:pt x="2007" y="4499"/>
                  </a:lnTo>
                  <a:cubicBezTo>
                    <a:pt x="2341" y="5229"/>
                    <a:pt x="2676" y="5928"/>
                    <a:pt x="3040" y="6657"/>
                  </a:cubicBezTo>
                  <a:cubicBezTo>
                    <a:pt x="3223" y="7022"/>
                    <a:pt x="3375" y="7417"/>
                    <a:pt x="3588" y="7782"/>
                  </a:cubicBezTo>
                  <a:cubicBezTo>
                    <a:pt x="3800" y="8116"/>
                    <a:pt x="3952" y="8511"/>
                    <a:pt x="4165" y="8876"/>
                  </a:cubicBezTo>
                  <a:cubicBezTo>
                    <a:pt x="4226" y="8876"/>
                    <a:pt x="4226" y="8876"/>
                    <a:pt x="4226" y="8846"/>
                  </a:cubicBezTo>
                  <a:cubicBezTo>
                    <a:pt x="4104" y="8450"/>
                    <a:pt x="3922" y="8086"/>
                    <a:pt x="3770" y="7721"/>
                  </a:cubicBezTo>
                  <a:cubicBezTo>
                    <a:pt x="3618" y="7356"/>
                    <a:pt x="3466" y="7022"/>
                    <a:pt x="3284" y="6627"/>
                  </a:cubicBezTo>
                  <a:cubicBezTo>
                    <a:pt x="2949" y="5897"/>
                    <a:pt x="2615" y="5137"/>
                    <a:pt x="2250" y="4408"/>
                  </a:cubicBezTo>
                  <a:cubicBezTo>
                    <a:pt x="1885" y="3678"/>
                    <a:pt x="1521" y="2979"/>
                    <a:pt x="1186" y="2219"/>
                  </a:cubicBezTo>
                  <a:cubicBezTo>
                    <a:pt x="822" y="1490"/>
                    <a:pt x="487" y="730"/>
                    <a:pt x="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22"/>
            <p:cNvSpPr/>
            <p:nvPr/>
          </p:nvSpPr>
          <p:spPr>
            <a:xfrm>
              <a:off x="7774125" y="1999275"/>
              <a:ext cx="129975" cy="334950"/>
            </a:xfrm>
            <a:custGeom>
              <a:avLst/>
              <a:gdLst/>
              <a:ahLst/>
              <a:cxnLst/>
              <a:rect l="l" t="t" r="r" b="b"/>
              <a:pathLst>
                <a:path w="5199" h="13398" extrusionOk="0">
                  <a:moveTo>
                    <a:pt x="2493" y="1"/>
                  </a:moveTo>
                  <a:cubicBezTo>
                    <a:pt x="2478" y="1"/>
                    <a:pt x="2463" y="8"/>
                    <a:pt x="2463" y="23"/>
                  </a:cubicBezTo>
                  <a:cubicBezTo>
                    <a:pt x="2645" y="814"/>
                    <a:pt x="2827" y="1634"/>
                    <a:pt x="3010" y="2425"/>
                  </a:cubicBezTo>
                  <a:cubicBezTo>
                    <a:pt x="2949" y="2273"/>
                    <a:pt x="2888" y="2121"/>
                    <a:pt x="2797" y="1999"/>
                  </a:cubicBezTo>
                  <a:cubicBezTo>
                    <a:pt x="2645" y="1726"/>
                    <a:pt x="2463" y="1452"/>
                    <a:pt x="2311" y="1148"/>
                  </a:cubicBezTo>
                  <a:lnTo>
                    <a:pt x="2280" y="1148"/>
                  </a:lnTo>
                  <a:cubicBezTo>
                    <a:pt x="2432" y="1452"/>
                    <a:pt x="2554" y="1756"/>
                    <a:pt x="2675" y="2029"/>
                  </a:cubicBezTo>
                  <a:cubicBezTo>
                    <a:pt x="2767" y="2181"/>
                    <a:pt x="2827" y="2333"/>
                    <a:pt x="2919" y="2455"/>
                  </a:cubicBezTo>
                  <a:lnTo>
                    <a:pt x="3101" y="2759"/>
                  </a:lnTo>
                  <a:cubicBezTo>
                    <a:pt x="3375" y="3914"/>
                    <a:pt x="3648" y="5099"/>
                    <a:pt x="3891" y="6285"/>
                  </a:cubicBezTo>
                  <a:cubicBezTo>
                    <a:pt x="4134" y="7318"/>
                    <a:pt x="4955" y="10692"/>
                    <a:pt x="4864" y="10783"/>
                  </a:cubicBezTo>
                  <a:cubicBezTo>
                    <a:pt x="4682" y="10905"/>
                    <a:pt x="1125" y="12638"/>
                    <a:pt x="1" y="13124"/>
                  </a:cubicBezTo>
                  <a:cubicBezTo>
                    <a:pt x="31" y="13215"/>
                    <a:pt x="61" y="13306"/>
                    <a:pt x="92" y="13397"/>
                  </a:cubicBezTo>
                  <a:lnTo>
                    <a:pt x="153" y="13397"/>
                  </a:lnTo>
                  <a:cubicBezTo>
                    <a:pt x="153" y="13367"/>
                    <a:pt x="92" y="13185"/>
                    <a:pt x="92" y="13185"/>
                  </a:cubicBezTo>
                  <a:cubicBezTo>
                    <a:pt x="1095" y="12759"/>
                    <a:pt x="5016" y="10996"/>
                    <a:pt x="5107" y="10905"/>
                  </a:cubicBezTo>
                  <a:cubicBezTo>
                    <a:pt x="5198" y="10783"/>
                    <a:pt x="4590" y="8139"/>
                    <a:pt x="4317" y="7045"/>
                  </a:cubicBezTo>
                  <a:cubicBezTo>
                    <a:pt x="4074" y="5950"/>
                    <a:pt x="3800" y="4856"/>
                    <a:pt x="3526" y="3762"/>
                  </a:cubicBezTo>
                  <a:cubicBezTo>
                    <a:pt x="3223" y="2485"/>
                    <a:pt x="2888" y="1270"/>
                    <a:pt x="2523" y="23"/>
                  </a:cubicBezTo>
                  <a:cubicBezTo>
                    <a:pt x="2523" y="8"/>
                    <a:pt x="2508" y="1"/>
                    <a:pt x="24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22"/>
            <p:cNvSpPr/>
            <p:nvPr/>
          </p:nvSpPr>
          <p:spPr>
            <a:xfrm>
              <a:off x="7737650" y="1702725"/>
              <a:ext cx="104900" cy="187650"/>
            </a:xfrm>
            <a:custGeom>
              <a:avLst/>
              <a:gdLst/>
              <a:ahLst/>
              <a:cxnLst/>
              <a:rect l="l" t="t" r="r" b="b"/>
              <a:pathLst>
                <a:path w="4196" h="7506" extrusionOk="0">
                  <a:moveTo>
                    <a:pt x="4195" y="1"/>
                  </a:moveTo>
                  <a:lnTo>
                    <a:pt x="3678" y="183"/>
                  </a:lnTo>
                  <a:lnTo>
                    <a:pt x="213" y="1764"/>
                  </a:lnTo>
                  <a:lnTo>
                    <a:pt x="396" y="4560"/>
                  </a:lnTo>
                  <a:lnTo>
                    <a:pt x="396" y="4773"/>
                  </a:lnTo>
                  <a:cubicBezTo>
                    <a:pt x="396" y="4773"/>
                    <a:pt x="1" y="7387"/>
                    <a:pt x="487" y="7478"/>
                  </a:cubicBezTo>
                  <a:cubicBezTo>
                    <a:pt x="587" y="7497"/>
                    <a:pt x="688" y="7505"/>
                    <a:pt x="790" y="7505"/>
                  </a:cubicBezTo>
                  <a:cubicBezTo>
                    <a:pt x="2187" y="7505"/>
                    <a:pt x="3778" y="5877"/>
                    <a:pt x="3891" y="5593"/>
                  </a:cubicBezTo>
                  <a:cubicBezTo>
                    <a:pt x="4043" y="4773"/>
                    <a:pt x="4134" y="3952"/>
                    <a:pt x="4195" y="3131"/>
                  </a:cubicBezTo>
                  <a:lnTo>
                    <a:pt x="4195" y="2797"/>
                  </a:lnTo>
                  <a:lnTo>
                    <a:pt x="4195" y="2463"/>
                  </a:lnTo>
                  <a:lnTo>
                    <a:pt x="4195" y="2007"/>
                  </a:lnTo>
                  <a:lnTo>
                    <a:pt x="4195" y="1855"/>
                  </a:lnTo>
                  <a:lnTo>
                    <a:pt x="4195" y="1733"/>
                  </a:lnTo>
                  <a:lnTo>
                    <a:pt x="4195"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22"/>
            <p:cNvSpPr/>
            <p:nvPr/>
          </p:nvSpPr>
          <p:spPr>
            <a:xfrm>
              <a:off x="7741450" y="1702725"/>
              <a:ext cx="100325" cy="114025"/>
            </a:xfrm>
            <a:custGeom>
              <a:avLst/>
              <a:gdLst/>
              <a:ahLst/>
              <a:cxnLst/>
              <a:rect l="l" t="t" r="r" b="b"/>
              <a:pathLst>
                <a:path w="4013" h="4561" extrusionOk="0">
                  <a:moveTo>
                    <a:pt x="4013" y="1"/>
                  </a:moveTo>
                  <a:lnTo>
                    <a:pt x="3496" y="183"/>
                  </a:lnTo>
                  <a:lnTo>
                    <a:pt x="1" y="1764"/>
                  </a:lnTo>
                  <a:lnTo>
                    <a:pt x="213" y="4560"/>
                  </a:lnTo>
                  <a:cubicBezTo>
                    <a:pt x="1855" y="4226"/>
                    <a:pt x="3223" y="3192"/>
                    <a:pt x="4013" y="1733"/>
                  </a:cubicBezTo>
                  <a:cubicBezTo>
                    <a:pt x="4013" y="761"/>
                    <a:pt x="4013" y="1"/>
                    <a:pt x="40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22"/>
            <p:cNvSpPr/>
            <p:nvPr/>
          </p:nvSpPr>
          <p:spPr>
            <a:xfrm>
              <a:off x="7643425" y="1499950"/>
              <a:ext cx="253075" cy="289425"/>
            </a:xfrm>
            <a:custGeom>
              <a:avLst/>
              <a:gdLst/>
              <a:ahLst/>
              <a:cxnLst/>
              <a:rect l="l" t="t" r="r" b="b"/>
              <a:pathLst>
                <a:path w="10123" h="11577" extrusionOk="0">
                  <a:moveTo>
                    <a:pt x="5105" y="1"/>
                  </a:moveTo>
                  <a:cubicBezTo>
                    <a:pt x="3085" y="1"/>
                    <a:pt x="893" y="1324"/>
                    <a:pt x="487" y="5710"/>
                  </a:cubicBezTo>
                  <a:cubicBezTo>
                    <a:pt x="1" y="10604"/>
                    <a:pt x="2888" y="11455"/>
                    <a:pt x="3922" y="11546"/>
                  </a:cubicBezTo>
                  <a:cubicBezTo>
                    <a:pt x="4070" y="11560"/>
                    <a:pt x="4272" y="11576"/>
                    <a:pt x="4512" y="11576"/>
                  </a:cubicBezTo>
                  <a:cubicBezTo>
                    <a:pt x="5843" y="11576"/>
                    <a:pt x="8325" y="11082"/>
                    <a:pt x="9150" y="6987"/>
                  </a:cubicBezTo>
                  <a:cubicBezTo>
                    <a:pt x="10122" y="2154"/>
                    <a:pt x="8025" y="391"/>
                    <a:pt x="5837" y="57"/>
                  </a:cubicBezTo>
                  <a:cubicBezTo>
                    <a:pt x="5598" y="20"/>
                    <a:pt x="5353" y="1"/>
                    <a:pt x="5105" y="1"/>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22"/>
            <p:cNvSpPr/>
            <p:nvPr/>
          </p:nvSpPr>
          <p:spPr>
            <a:xfrm>
              <a:off x="7675550" y="1603000"/>
              <a:ext cx="25650" cy="13175"/>
            </a:xfrm>
            <a:custGeom>
              <a:avLst/>
              <a:gdLst/>
              <a:ahLst/>
              <a:cxnLst/>
              <a:rect l="l" t="t" r="r" b="b"/>
              <a:pathLst>
                <a:path w="1026" h="527" extrusionOk="0">
                  <a:moveTo>
                    <a:pt x="648" y="0"/>
                  </a:moveTo>
                  <a:cubicBezTo>
                    <a:pt x="622" y="0"/>
                    <a:pt x="596" y="3"/>
                    <a:pt x="570" y="8"/>
                  </a:cubicBezTo>
                  <a:cubicBezTo>
                    <a:pt x="418" y="8"/>
                    <a:pt x="266" y="69"/>
                    <a:pt x="144" y="190"/>
                  </a:cubicBezTo>
                  <a:cubicBezTo>
                    <a:pt x="0" y="277"/>
                    <a:pt x="74" y="527"/>
                    <a:pt x="238" y="527"/>
                  </a:cubicBezTo>
                  <a:cubicBezTo>
                    <a:pt x="247" y="527"/>
                    <a:pt x="256" y="526"/>
                    <a:pt x="266" y="525"/>
                  </a:cubicBezTo>
                  <a:cubicBezTo>
                    <a:pt x="387" y="525"/>
                    <a:pt x="478" y="494"/>
                    <a:pt x="600" y="494"/>
                  </a:cubicBezTo>
                  <a:cubicBezTo>
                    <a:pt x="722" y="494"/>
                    <a:pt x="843" y="464"/>
                    <a:pt x="934" y="373"/>
                  </a:cubicBezTo>
                  <a:cubicBezTo>
                    <a:pt x="1026" y="312"/>
                    <a:pt x="1026" y="221"/>
                    <a:pt x="995" y="160"/>
                  </a:cubicBezTo>
                  <a:cubicBezTo>
                    <a:pt x="894" y="59"/>
                    <a:pt x="773" y="0"/>
                    <a:pt x="6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22"/>
            <p:cNvSpPr/>
            <p:nvPr/>
          </p:nvSpPr>
          <p:spPr>
            <a:xfrm>
              <a:off x="7746000" y="1610000"/>
              <a:ext cx="23425" cy="14575"/>
            </a:xfrm>
            <a:custGeom>
              <a:avLst/>
              <a:gdLst/>
              <a:ahLst/>
              <a:cxnLst/>
              <a:rect l="l" t="t" r="r" b="b"/>
              <a:pathLst>
                <a:path w="937" h="583" extrusionOk="0">
                  <a:moveTo>
                    <a:pt x="318" y="0"/>
                  </a:moveTo>
                  <a:cubicBezTo>
                    <a:pt x="214" y="0"/>
                    <a:pt x="110" y="34"/>
                    <a:pt x="31" y="93"/>
                  </a:cubicBezTo>
                  <a:cubicBezTo>
                    <a:pt x="1" y="153"/>
                    <a:pt x="1" y="245"/>
                    <a:pt x="31" y="305"/>
                  </a:cubicBezTo>
                  <a:cubicBezTo>
                    <a:pt x="123" y="397"/>
                    <a:pt x="244" y="457"/>
                    <a:pt x="366" y="488"/>
                  </a:cubicBezTo>
                  <a:cubicBezTo>
                    <a:pt x="457" y="518"/>
                    <a:pt x="578" y="549"/>
                    <a:pt x="670" y="579"/>
                  </a:cubicBezTo>
                  <a:cubicBezTo>
                    <a:pt x="681" y="581"/>
                    <a:pt x="692" y="582"/>
                    <a:pt x="703" y="582"/>
                  </a:cubicBezTo>
                  <a:cubicBezTo>
                    <a:pt x="839" y="582"/>
                    <a:pt x="936" y="418"/>
                    <a:pt x="852" y="305"/>
                  </a:cubicBezTo>
                  <a:cubicBezTo>
                    <a:pt x="761" y="184"/>
                    <a:pt x="639" y="93"/>
                    <a:pt x="487" y="32"/>
                  </a:cubicBezTo>
                  <a:cubicBezTo>
                    <a:pt x="433" y="10"/>
                    <a:pt x="376" y="0"/>
                    <a:pt x="3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22"/>
            <p:cNvSpPr/>
            <p:nvPr/>
          </p:nvSpPr>
          <p:spPr>
            <a:xfrm>
              <a:off x="7738400" y="1654100"/>
              <a:ext cx="9925" cy="22825"/>
            </a:xfrm>
            <a:custGeom>
              <a:avLst/>
              <a:gdLst/>
              <a:ahLst/>
              <a:cxnLst/>
              <a:rect l="l" t="t" r="r" b="b"/>
              <a:pathLst>
                <a:path w="397" h="913" extrusionOk="0">
                  <a:moveTo>
                    <a:pt x="123" y="0"/>
                  </a:moveTo>
                  <a:lnTo>
                    <a:pt x="123" y="0"/>
                  </a:lnTo>
                  <a:cubicBezTo>
                    <a:pt x="31" y="304"/>
                    <a:pt x="1" y="821"/>
                    <a:pt x="396" y="912"/>
                  </a:cubicBezTo>
                  <a:cubicBezTo>
                    <a:pt x="92" y="760"/>
                    <a:pt x="92" y="365"/>
                    <a:pt x="153" y="31"/>
                  </a:cubicBezTo>
                  <a:cubicBezTo>
                    <a:pt x="153" y="0"/>
                    <a:pt x="123" y="0"/>
                    <a:pt x="1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22"/>
            <p:cNvSpPr/>
            <p:nvPr/>
          </p:nvSpPr>
          <p:spPr>
            <a:xfrm>
              <a:off x="7736325" y="1646475"/>
              <a:ext cx="27000" cy="26650"/>
            </a:xfrm>
            <a:custGeom>
              <a:avLst/>
              <a:gdLst/>
              <a:ahLst/>
              <a:cxnLst/>
              <a:rect l="l" t="t" r="r" b="b"/>
              <a:pathLst>
                <a:path w="1080" h="1066" extrusionOk="0">
                  <a:moveTo>
                    <a:pt x="521" y="1"/>
                  </a:moveTo>
                  <a:cubicBezTo>
                    <a:pt x="82" y="1"/>
                    <a:pt x="0" y="1035"/>
                    <a:pt x="510" y="1065"/>
                  </a:cubicBezTo>
                  <a:cubicBezTo>
                    <a:pt x="516" y="1066"/>
                    <a:pt x="523" y="1066"/>
                    <a:pt x="529" y="1066"/>
                  </a:cubicBezTo>
                  <a:cubicBezTo>
                    <a:pt x="998" y="1066"/>
                    <a:pt x="1080" y="1"/>
                    <a:pt x="540" y="1"/>
                  </a:cubicBezTo>
                  <a:cubicBezTo>
                    <a:pt x="534" y="1"/>
                    <a:pt x="527" y="1"/>
                    <a:pt x="5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22"/>
            <p:cNvSpPr/>
            <p:nvPr/>
          </p:nvSpPr>
          <p:spPr>
            <a:xfrm>
              <a:off x="7752850" y="1647800"/>
              <a:ext cx="18250" cy="11650"/>
            </a:xfrm>
            <a:custGeom>
              <a:avLst/>
              <a:gdLst/>
              <a:ahLst/>
              <a:cxnLst/>
              <a:rect l="l" t="t" r="r" b="b"/>
              <a:pathLst>
                <a:path w="730" h="466" extrusionOk="0">
                  <a:moveTo>
                    <a:pt x="74" y="1"/>
                  </a:moveTo>
                  <a:cubicBezTo>
                    <a:pt x="50" y="1"/>
                    <a:pt x="25" y="45"/>
                    <a:pt x="1" y="70"/>
                  </a:cubicBezTo>
                  <a:cubicBezTo>
                    <a:pt x="61" y="283"/>
                    <a:pt x="183" y="465"/>
                    <a:pt x="396" y="465"/>
                  </a:cubicBezTo>
                  <a:cubicBezTo>
                    <a:pt x="608" y="435"/>
                    <a:pt x="730" y="252"/>
                    <a:pt x="730" y="40"/>
                  </a:cubicBezTo>
                  <a:lnTo>
                    <a:pt x="700" y="40"/>
                  </a:lnTo>
                  <a:cubicBezTo>
                    <a:pt x="608" y="131"/>
                    <a:pt x="487" y="222"/>
                    <a:pt x="365" y="222"/>
                  </a:cubicBezTo>
                  <a:cubicBezTo>
                    <a:pt x="274" y="192"/>
                    <a:pt x="183" y="70"/>
                    <a:pt x="92" y="9"/>
                  </a:cubicBezTo>
                  <a:cubicBezTo>
                    <a:pt x="86" y="3"/>
                    <a:pt x="80"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22"/>
            <p:cNvSpPr/>
            <p:nvPr/>
          </p:nvSpPr>
          <p:spPr>
            <a:xfrm>
              <a:off x="7685225" y="1648025"/>
              <a:ext cx="11425" cy="20525"/>
            </a:xfrm>
            <a:custGeom>
              <a:avLst/>
              <a:gdLst/>
              <a:ahLst/>
              <a:cxnLst/>
              <a:rect l="l" t="t" r="r" b="b"/>
              <a:pathLst>
                <a:path w="457" h="821" extrusionOk="0">
                  <a:moveTo>
                    <a:pt x="395" y="0"/>
                  </a:moveTo>
                  <a:cubicBezTo>
                    <a:pt x="395" y="0"/>
                    <a:pt x="365" y="0"/>
                    <a:pt x="365" y="31"/>
                  </a:cubicBezTo>
                  <a:cubicBezTo>
                    <a:pt x="365" y="365"/>
                    <a:pt x="274" y="730"/>
                    <a:pt x="0" y="821"/>
                  </a:cubicBezTo>
                  <a:cubicBezTo>
                    <a:pt x="365" y="821"/>
                    <a:pt x="456" y="304"/>
                    <a:pt x="3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22"/>
            <p:cNvSpPr/>
            <p:nvPr/>
          </p:nvSpPr>
          <p:spPr>
            <a:xfrm>
              <a:off x="7672800" y="1638750"/>
              <a:ext cx="27300" cy="26825"/>
            </a:xfrm>
            <a:custGeom>
              <a:avLst/>
              <a:gdLst/>
              <a:ahLst/>
              <a:cxnLst/>
              <a:rect l="l" t="t" r="r" b="b"/>
              <a:pathLst>
                <a:path w="1092" h="1073" extrusionOk="0">
                  <a:moveTo>
                    <a:pt x="557" y="1"/>
                  </a:moveTo>
                  <a:cubicBezTo>
                    <a:pt x="93" y="1"/>
                    <a:pt x="1" y="983"/>
                    <a:pt x="467" y="1070"/>
                  </a:cubicBezTo>
                  <a:cubicBezTo>
                    <a:pt x="480" y="1072"/>
                    <a:pt x="494" y="1073"/>
                    <a:pt x="507" y="1073"/>
                  </a:cubicBezTo>
                  <a:cubicBezTo>
                    <a:pt x="961" y="1073"/>
                    <a:pt x="1092" y="66"/>
                    <a:pt x="619" y="6"/>
                  </a:cubicBezTo>
                  <a:cubicBezTo>
                    <a:pt x="598" y="3"/>
                    <a:pt x="577" y="1"/>
                    <a:pt x="5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22"/>
            <p:cNvSpPr/>
            <p:nvPr/>
          </p:nvSpPr>
          <p:spPr>
            <a:xfrm>
              <a:off x="7668500" y="1636625"/>
              <a:ext cx="15975" cy="12525"/>
            </a:xfrm>
            <a:custGeom>
              <a:avLst/>
              <a:gdLst/>
              <a:ahLst/>
              <a:cxnLst/>
              <a:rect l="l" t="t" r="r" b="b"/>
              <a:pathLst>
                <a:path w="639" h="501" extrusionOk="0">
                  <a:moveTo>
                    <a:pt x="31" y="0"/>
                  </a:moveTo>
                  <a:lnTo>
                    <a:pt x="31" y="0"/>
                  </a:lnTo>
                  <a:cubicBezTo>
                    <a:pt x="1" y="213"/>
                    <a:pt x="31" y="426"/>
                    <a:pt x="244" y="487"/>
                  </a:cubicBezTo>
                  <a:cubicBezTo>
                    <a:pt x="271" y="496"/>
                    <a:pt x="298" y="500"/>
                    <a:pt x="324" y="500"/>
                  </a:cubicBezTo>
                  <a:cubicBezTo>
                    <a:pt x="470" y="500"/>
                    <a:pt x="587" y="363"/>
                    <a:pt x="639" y="183"/>
                  </a:cubicBezTo>
                  <a:cubicBezTo>
                    <a:pt x="639" y="183"/>
                    <a:pt x="609" y="122"/>
                    <a:pt x="578" y="122"/>
                  </a:cubicBezTo>
                  <a:cubicBezTo>
                    <a:pt x="487" y="183"/>
                    <a:pt x="396" y="274"/>
                    <a:pt x="274" y="274"/>
                  </a:cubicBezTo>
                  <a:cubicBezTo>
                    <a:pt x="183" y="274"/>
                    <a:pt x="92" y="122"/>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22"/>
            <p:cNvSpPr/>
            <p:nvPr/>
          </p:nvSpPr>
          <p:spPr>
            <a:xfrm>
              <a:off x="7719425" y="1720200"/>
              <a:ext cx="16725" cy="7625"/>
            </a:xfrm>
            <a:custGeom>
              <a:avLst/>
              <a:gdLst/>
              <a:ahLst/>
              <a:cxnLst/>
              <a:rect l="l" t="t" r="r" b="b"/>
              <a:pathLst>
                <a:path w="669" h="305" extrusionOk="0">
                  <a:moveTo>
                    <a:pt x="669" y="1"/>
                  </a:moveTo>
                  <a:lnTo>
                    <a:pt x="669" y="1"/>
                  </a:lnTo>
                  <a:cubicBezTo>
                    <a:pt x="668" y="6"/>
                    <a:pt x="667" y="11"/>
                    <a:pt x="666" y="16"/>
                  </a:cubicBezTo>
                  <a:lnTo>
                    <a:pt x="666" y="16"/>
                  </a:lnTo>
                  <a:cubicBezTo>
                    <a:pt x="668" y="12"/>
                    <a:pt x="669" y="7"/>
                    <a:pt x="669" y="1"/>
                  </a:cubicBezTo>
                  <a:close/>
                  <a:moveTo>
                    <a:pt x="666" y="16"/>
                  </a:moveTo>
                  <a:cubicBezTo>
                    <a:pt x="658" y="31"/>
                    <a:pt x="638" y="31"/>
                    <a:pt x="638" y="31"/>
                  </a:cubicBezTo>
                  <a:cubicBezTo>
                    <a:pt x="547" y="92"/>
                    <a:pt x="456" y="183"/>
                    <a:pt x="334" y="214"/>
                  </a:cubicBezTo>
                  <a:cubicBezTo>
                    <a:pt x="213" y="183"/>
                    <a:pt x="91" y="153"/>
                    <a:pt x="0" y="92"/>
                  </a:cubicBezTo>
                  <a:lnTo>
                    <a:pt x="0" y="92"/>
                  </a:lnTo>
                  <a:cubicBezTo>
                    <a:pt x="91" y="244"/>
                    <a:pt x="243" y="305"/>
                    <a:pt x="395" y="305"/>
                  </a:cubicBezTo>
                  <a:cubicBezTo>
                    <a:pt x="542" y="275"/>
                    <a:pt x="632" y="161"/>
                    <a:pt x="666" y="16"/>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22"/>
            <p:cNvSpPr/>
            <p:nvPr/>
          </p:nvSpPr>
          <p:spPr>
            <a:xfrm>
              <a:off x="7688775" y="1606675"/>
              <a:ext cx="42825" cy="101050"/>
            </a:xfrm>
            <a:custGeom>
              <a:avLst/>
              <a:gdLst/>
              <a:ahLst/>
              <a:cxnLst/>
              <a:rect l="l" t="t" r="r" b="b"/>
              <a:pathLst>
                <a:path w="1713" h="4042" extrusionOk="0">
                  <a:moveTo>
                    <a:pt x="1009" y="0"/>
                  </a:moveTo>
                  <a:cubicBezTo>
                    <a:pt x="1001" y="0"/>
                    <a:pt x="992" y="4"/>
                    <a:pt x="983" y="13"/>
                  </a:cubicBezTo>
                  <a:cubicBezTo>
                    <a:pt x="557" y="1077"/>
                    <a:pt x="223" y="2141"/>
                    <a:pt x="10" y="3265"/>
                  </a:cubicBezTo>
                  <a:cubicBezTo>
                    <a:pt x="1" y="3304"/>
                    <a:pt x="44" y="3318"/>
                    <a:pt x="111" y="3318"/>
                  </a:cubicBezTo>
                  <a:cubicBezTo>
                    <a:pt x="254" y="3318"/>
                    <a:pt x="505" y="3255"/>
                    <a:pt x="588" y="3235"/>
                  </a:cubicBezTo>
                  <a:lnTo>
                    <a:pt x="588" y="3235"/>
                  </a:lnTo>
                  <a:cubicBezTo>
                    <a:pt x="588" y="3235"/>
                    <a:pt x="466" y="3721"/>
                    <a:pt x="436" y="3964"/>
                  </a:cubicBezTo>
                  <a:cubicBezTo>
                    <a:pt x="436" y="3964"/>
                    <a:pt x="497" y="3995"/>
                    <a:pt x="557" y="3995"/>
                  </a:cubicBezTo>
                  <a:cubicBezTo>
                    <a:pt x="667" y="4026"/>
                    <a:pt x="777" y="4041"/>
                    <a:pt x="885" y="4041"/>
                  </a:cubicBezTo>
                  <a:cubicBezTo>
                    <a:pt x="1195" y="4041"/>
                    <a:pt x="1487" y="3916"/>
                    <a:pt x="1712" y="3691"/>
                  </a:cubicBezTo>
                  <a:cubicBezTo>
                    <a:pt x="1712" y="3669"/>
                    <a:pt x="1712" y="3648"/>
                    <a:pt x="1702" y="3648"/>
                  </a:cubicBezTo>
                  <a:cubicBezTo>
                    <a:pt x="1697" y="3648"/>
                    <a:pt x="1691" y="3651"/>
                    <a:pt x="1682" y="3660"/>
                  </a:cubicBezTo>
                  <a:cubicBezTo>
                    <a:pt x="1419" y="3780"/>
                    <a:pt x="1137" y="3862"/>
                    <a:pt x="852" y="3862"/>
                  </a:cubicBezTo>
                  <a:cubicBezTo>
                    <a:pt x="774" y="3862"/>
                    <a:pt x="696" y="3856"/>
                    <a:pt x="618" y="3843"/>
                  </a:cubicBezTo>
                  <a:cubicBezTo>
                    <a:pt x="618" y="3782"/>
                    <a:pt x="861" y="3022"/>
                    <a:pt x="831" y="2992"/>
                  </a:cubicBezTo>
                  <a:cubicBezTo>
                    <a:pt x="649" y="2992"/>
                    <a:pt x="436" y="3022"/>
                    <a:pt x="284" y="3083"/>
                  </a:cubicBezTo>
                  <a:cubicBezTo>
                    <a:pt x="497" y="2049"/>
                    <a:pt x="861" y="1046"/>
                    <a:pt x="1044" y="43"/>
                  </a:cubicBezTo>
                  <a:cubicBezTo>
                    <a:pt x="1044" y="22"/>
                    <a:pt x="1029" y="0"/>
                    <a:pt x="10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22"/>
            <p:cNvSpPr/>
            <p:nvPr/>
          </p:nvSpPr>
          <p:spPr>
            <a:xfrm>
              <a:off x="7704225" y="1698925"/>
              <a:ext cx="28900" cy="20075"/>
            </a:xfrm>
            <a:custGeom>
              <a:avLst/>
              <a:gdLst/>
              <a:ahLst/>
              <a:cxnLst/>
              <a:rect l="l" t="t" r="r" b="b"/>
              <a:pathLst>
                <a:path w="1156" h="803" extrusionOk="0">
                  <a:moveTo>
                    <a:pt x="1064" y="1"/>
                  </a:moveTo>
                  <a:cubicBezTo>
                    <a:pt x="772" y="160"/>
                    <a:pt x="457" y="250"/>
                    <a:pt x="139" y="250"/>
                  </a:cubicBezTo>
                  <a:cubicBezTo>
                    <a:pt x="93" y="250"/>
                    <a:pt x="47" y="248"/>
                    <a:pt x="0" y="244"/>
                  </a:cubicBezTo>
                  <a:lnTo>
                    <a:pt x="0" y="244"/>
                  </a:lnTo>
                  <a:cubicBezTo>
                    <a:pt x="122" y="457"/>
                    <a:pt x="274" y="609"/>
                    <a:pt x="487" y="730"/>
                  </a:cubicBezTo>
                  <a:cubicBezTo>
                    <a:pt x="553" y="775"/>
                    <a:pt x="653" y="803"/>
                    <a:pt x="749" y="803"/>
                  </a:cubicBezTo>
                  <a:cubicBezTo>
                    <a:pt x="784" y="803"/>
                    <a:pt x="819" y="799"/>
                    <a:pt x="851" y="791"/>
                  </a:cubicBezTo>
                  <a:cubicBezTo>
                    <a:pt x="1125" y="761"/>
                    <a:pt x="1155" y="517"/>
                    <a:pt x="1125" y="305"/>
                  </a:cubicBezTo>
                  <a:cubicBezTo>
                    <a:pt x="1125" y="213"/>
                    <a:pt x="1094" y="92"/>
                    <a:pt x="10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22"/>
            <p:cNvSpPr/>
            <p:nvPr/>
          </p:nvSpPr>
          <p:spPr>
            <a:xfrm>
              <a:off x="7716375" y="1706450"/>
              <a:ext cx="16750" cy="12550"/>
            </a:xfrm>
            <a:custGeom>
              <a:avLst/>
              <a:gdLst/>
              <a:ahLst/>
              <a:cxnLst/>
              <a:rect l="l" t="t" r="r" b="b"/>
              <a:pathLst>
                <a:path w="670" h="502" extrusionOk="0">
                  <a:moveTo>
                    <a:pt x="579" y="0"/>
                  </a:moveTo>
                  <a:cubicBezTo>
                    <a:pt x="326" y="0"/>
                    <a:pt x="85" y="176"/>
                    <a:pt x="1" y="429"/>
                  </a:cubicBezTo>
                  <a:cubicBezTo>
                    <a:pt x="67" y="474"/>
                    <a:pt x="167" y="502"/>
                    <a:pt x="263" y="502"/>
                  </a:cubicBezTo>
                  <a:cubicBezTo>
                    <a:pt x="298" y="502"/>
                    <a:pt x="333" y="498"/>
                    <a:pt x="365" y="490"/>
                  </a:cubicBezTo>
                  <a:cubicBezTo>
                    <a:pt x="639" y="460"/>
                    <a:pt x="669" y="216"/>
                    <a:pt x="639" y="4"/>
                  </a:cubicBezTo>
                  <a:cubicBezTo>
                    <a:pt x="619" y="1"/>
                    <a:pt x="599" y="0"/>
                    <a:pt x="579" y="0"/>
                  </a:cubicBezTo>
                  <a:close/>
                </a:path>
              </a:pathLst>
            </a:custGeom>
            <a:solidFill>
              <a:srgbClr val="FF9A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22"/>
            <p:cNvSpPr/>
            <p:nvPr/>
          </p:nvSpPr>
          <p:spPr>
            <a:xfrm>
              <a:off x="7660150" y="1493425"/>
              <a:ext cx="250025" cy="176850"/>
            </a:xfrm>
            <a:custGeom>
              <a:avLst/>
              <a:gdLst/>
              <a:ahLst/>
              <a:cxnLst/>
              <a:rect l="l" t="t" r="r" b="b"/>
              <a:pathLst>
                <a:path w="10001" h="7074" extrusionOk="0">
                  <a:moveTo>
                    <a:pt x="4712" y="1"/>
                  </a:moveTo>
                  <a:cubicBezTo>
                    <a:pt x="3570" y="1"/>
                    <a:pt x="2675" y="379"/>
                    <a:pt x="2675" y="379"/>
                  </a:cubicBezTo>
                  <a:cubicBezTo>
                    <a:pt x="0" y="1169"/>
                    <a:pt x="31" y="4604"/>
                    <a:pt x="31" y="4604"/>
                  </a:cubicBezTo>
                  <a:cubicBezTo>
                    <a:pt x="1216" y="3965"/>
                    <a:pt x="2128" y="2871"/>
                    <a:pt x="2553" y="1594"/>
                  </a:cubicBezTo>
                  <a:cubicBezTo>
                    <a:pt x="3009" y="4695"/>
                    <a:pt x="6870" y="5151"/>
                    <a:pt x="6870" y="5151"/>
                  </a:cubicBezTo>
                  <a:cubicBezTo>
                    <a:pt x="6870" y="5151"/>
                    <a:pt x="7181" y="7074"/>
                    <a:pt x="8021" y="7074"/>
                  </a:cubicBezTo>
                  <a:cubicBezTo>
                    <a:pt x="8052" y="7074"/>
                    <a:pt x="8084" y="7071"/>
                    <a:pt x="8116" y="7066"/>
                  </a:cubicBezTo>
                  <a:cubicBezTo>
                    <a:pt x="8724" y="6944"/>
                    <a:pt x="10000" y="4148"/>
                    <a:pt x="7994" y="1564"/>
                  </a:cubicBezTo>
                  <a:cubicBezTo>
                    <a:pt x="7031" y="323"/>
                    <a:pt x="5766" y="1"/>
                    <a:pt x="47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22"/>
            <p:cNvSpPr/>
            <p:nvPr/>
          </p:nvSpPr>
          <p:spPr>
            <a:xfrm>
              <a:off x="7722450" y="1527200"/>
              <a:ext cx="91225" cy="96525"/>
            </a:xfrm>
            <a:custGeom>
              <a:avLst/>
              <a:gdLst/>
              <a:ahLst/>
              <a:cxnLst/>
              <a:rect l="l" t="t" r="r" b="b"/>
              <a:pathLst>
                <a:path w="3649" h="3861" extrusionOk="0">
                  <a:moveTo>
                    <a:pt x="31" y="0"/>
                  </a:moveTo>
                  <a:cubicBezTo>
                    <a:pt x="1" y="487"/>
                    <a:pt x="92" y="973"/>
                    <a:pt x="274" y="1429"/>
                  </a:cubicBezTo>
                  <a:cubicBezTo>
                    <a:pt x="457" y="1885"/>
                    <a:pt x="700" y="2310"/>
                    <a:pt x="1065" y="2645"/>
                  </a:cubicBezTo>
                  <a:cubicBezTo>
                    <a:pt x="1125" y="2736"/>
                    <a:pt x="1217" y="2827"/>
                    <a:pt x="1338" y="2888"/>
                  </a:cubicBezTo>
                  <a:lnTo>
                    <a:pt x="1460" y="3009"/>
                  </a:lnTo>
                  <a:lnTo>
                    <a:pt x="1612" y="3131"/>
                  </a:lnTo>
                  <a:cubicBezTo>
                    <a:pt x="1733" y="3192"/>
                    <a:pt x="1824" y="3253"/>
                    <a:pt x="1916" y="3313"/>
                  </a:cubicBezTo>
                  <a:lnTo>
                    <a:pt x="2250" y="3465"/>
                  </a:lnTo>
                  <a:lnTo>
                    <a:pt x="2402" y="3557"/>
                  </a:lnTo>
                  <a:lnTo>
                    <a:pt x="2584" y="3617"/>
                  </a:lnTo>
                  <a:lnTo>
                    <a:pt x="2919" y="3709"/>
                  </a:lnTo>
                  <a:cubicBezTo>
                    <a:pt x="3162" y="3769"/>
                    <a:pt x="3405" y="3830"/>
                    <a:pt x="3648" y="3861"/>
                  </a:cubicBezTo>
                  <a:cubicBezTo>
                    <a:pt x="3405" y="3769"/>
                    <a:pt x="3192" y="3709"/>
                    <a:pt x="2979" y="3617"/>
                  </a:cubicBezTo>
                  <a:lnTo>
                    <a:pt x="2645" y="3465"/>
                  </a:lnTo>
                  <a:lnTo>
                    <a:pt x="2493" y="3405"/>
                  </a:lnTo>
                  <a:lnTo>
                    <a:pt x="2311" y="3313"/>
                  </a:lnTo>
                  <a:cubicBezTo>
                    <a:pt x="2220" y="3253"/>
                    <a:pt x="2128" y="3192"/>
                    <a:pt x="2007" y="3161"/>
                  </a:cubicBezTo>
                  <a:cubicBezTo>
                    <a:pt x="1916" y="3101"/>
                    <a:pt x="1824" y="3009"/>
                    <a:pt x="1733" y="2949"/>
                  </a:cubicBezTo>
                  <a:lnTo>
                    <a:pt x="1581" y="2857"/>
                  </a:lnTo>
                  <a:lnTo>
                    <a:pt x="1460" y="2736"/>
                  </a:lnTo>
                  <a:cubicBezTo>
                    <a:pt x="1368" y="2675"/>
                    <a:pt x="1277" y="2584"/>
                    <a:pt x="1217" y="2493"/>
                  </a:cubicBezTo>
                  <a:cubicBezTo>
                    <a:pt x="882" y="2158"/>
                    <a:pt x="609" y="1794"/>
                    <a:pt x="426" y="1368"/>
                  </a:cubicBezTo>
                  <a:cubicBezTo>
                    <a:pt x="335" y="1155"/>
                    <a:pt x="244" y="912"/>
                    <a:pt x="183" y="699"/>
                  </a:cubicBezTo>
                  <a:cubicBezTo>
                    <a:pt x="122" y="487"/>
                    <a:pt x="61" y="243"/>
                    <a:pt x="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22"/>
            <p:cNvSpPr/>
            <p:nvPr/>
          </p:nvSpPr>
          <p:spPr>
            <a:xfrm>
              <a:off x="7647975" y="1617375"/>
              <a:ext cx="53975" cy="72700"/>
            </a:xfrm>
            <a:custGeom>
              <a:avLst/>
              <a:gdLst/>
              <a:ahLst/>
              <a:cxnLst/>
              <a:rect l="l" t="t" r="r" b="b"/>
              <a:pathLst>
                <a:path w="2159" h="2908" extrusionOk="0">
                  <a:moveTo>
                    <a:pt x="1209" y="188"/>
                  </a:moveTo>
                  <a:cubicBezTo>
                    <a:pt x="1232" y="188"/>
                    <a:pt x="1255" y="189"/>
                    <a:pt x="1278" y="193"/>
                  </a:cubicBezTo>
                  <a:cubicBezTo>
                    <a:pt x="1703" y="254"/>
                    <a:pt x="1946" y="861"/>
                    <a:pt x="1855" y="1561"/>
                  </a:cubicBezTo>
                  <a:cubicBezTo>
                    <a:pt x="1769" y="2220"/>
                    <a:pt x="1358" y="2690"/>
                    <a:pt x="980" y="2690"/>
                  </a:cubicBezTo>
                  <a:cubicBezTo>
                    <a:pt x="958" y="2690"/>
                    <a:pt x="935" y="2689"/>
                    <a:pt x="913" y="2685"/>
                  </a:cubicBezTo>
                  <a:cubicBezTo>
                    <a:pt x="487" y="2624"/>
                    <a:pt x="214" y="2016"/>
                    <a:pt x="335" y="1317"/>
                  </a:cubicBezTo>
                  <a:cubicBezTo>
                    <a:pt x="422" y="685"/>
                    <a:pt x="807" y="188"/>
                    <a:pt x="1209" y="188"/>
                  </a:cubicBezTo>
                  <a:close/>
                  <a:moveTo>
                    <a:pt x="1169" y="1"/>
                  </a:moveTo>
                  <a:cubicBezTo>
                    <a:pt x="687" y="1"/>
                    <a:pt x="207" y="554"/>
                    <a:pt x="122" y="1317"/>
                  </a:cubicBezTo>
                  <a:cubicBezTo>
                    <a:pt x="1" y="2108"/>
                    <a:pt x="335" y="2807"/>
                    <a:pt x="882" y="2898"/>
                  </a:cubicBezTo>
                  <a:cubicBezTo>
                    <a:pt x="917" y="2904"/>
                    <a:pt x="952" y="2907"/>
                    <a:pt x="986" y="2907"/>
                  </a:cubicBezTo>
                  <a:cubicBezTo>
                    <a:pt x="1470" y="2907"/>
                    <a:pt x="1952" y="2328"/>
                    <a:pt x="2037" y="1591"/>
                  </a:cubicBezTo>
                  <a:cubicBezTo>
                    <a:pt x="2159" y="801"/>
                    <a:pt x="1825" y="71"/>
                    <a:pt x="1278" y="10"/>
                  </a:cubicBezTo>
                  <a:cubicBezTo>
                    <a:pt x="1241" y="4"/>
                    <a:pt x="1205" y="1"/>
                    <a:pt x="11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22"/>
            <p:cNvSpPr/>
            <p:nvPr/>
          </p:nvSpPr>
          <p:spPr>
            <a:xfrm>
              <a:off x="7704975" y="1627925"/>
              <a:ext cx="89025" cy="74175"/>
            </a:xfrm>
            <a:custGeom>
              <a:avLst/>
              <a:gdLst/>
              <a:ahLst/>
              <a:cxnLst/>
              <a:rect l="l" t="t" r="r" b="b"/>
              <a:pathLst>
                <a:path w="3561" h="2967" extrusionOk="0">
                  <a:moveTo>
                    <a:pt x="1936" y="219"/>
                  </a:moveTo>
                  <a:cubicBezTo>
                    <a:pt x="2038" y="219"/>
                    <a:pt x="2143" y="231"/>
                    <a:pt x="2250" y="257"/>
                  </a:cubicBezTo>
                  <a:cubicBezTo>
                    <a:pt x="2888" y="379"/>
                    <a:pt x="3344" y="1017"/>
                    <a:pt x="3223" y="1655"/>
                  </a:cubicBezTo>
                  <a:cubicBezTo>
                    <a:pt x="3113" y="2352"/>
                    <a:pt x="2528" y="2750"/>
                    <a:pt x="1941" y="2750"/>
                  </a:cubicBezTo>
                  <a:cubicBezTo>
                    <a:pt x="1554" y="2750"/>
                    <a:pt x="1166" y="2577"/>
                    <a:pt x="912" y="2202"/>
                  </a:cubicBezTo>
                  <a:cubicBezTo>
                    <a:pt x="308" y="1323"/>
                    <a:pt x="971" y="219"/>
                    <a:pt x="1936" y="219"/>
                  </a:cubicBezTo>
                  <a:close/>
                  <a:moveTo>
                    <a:pt x="1943" y="1"/>
                  </a:moveTo>
                  <a:cubicBezTo>
                    <a:pt x="1635" y="1"/>
                    <a:pt x="1318" y="99"/>
                    <a:pt x="1034" y="318"/>
                  </a:cubicBezTo>
                  <a:cubicBezTo>
                    <a:pt x="1" y="1169"/>
                    <a:pt x="517" y="2841"/>
                    <a:pt x="1855" y="2962"/>
                  </a:cubicBezTo>
                  <a:cubicBezTo>
                    <a:pt x="1893" y="2965"/>
                    <a:pt x="1932" y="2967"/>
                    <a:pt x="1970" y="2967"/>
                  </a:cubicBezTo>
                  <a:cubicBezTo>
                    <a:pt x="2684" y="2967"/>
                    <a:pt x="3318" y="2437"/>
                    <a:pt x="3405" y="1716"/>
                  </a:cubicBezTo>
                  <a:cubicBezTo>
                    <a:pt x="3561" y="736"/>
                    <a:pt x="2786" y="1"/>
                    <a:pt x="19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22"/>
            <p:cNvSpPr/>
            <p:nvPr/>
          </p:nvSpPr>
          <p:spPr>
            <a:xfrm>
              <a:off x="7695850" y="1647050"/>
              <a:ext cx="31200" cy="10875"/>
            </a:xfrm>
            <a:custGeom>
              <a:avLst/>
              <a:gdLst/>
              <a:ahLst/>
              <a:cxnLst/>
              <a:rect l="l" t="t" r="r" b="b"/>
              <a:pathLst>
                <a:path w="1248" h="435" extrusionOk="0">
                  <a:moveTo>
                    <a:pt x="371" y="0"/>
                  </a:moveTo>
                  <a:cubicBezTo>
                    <a:pt x="131" y="0"/>
                    <a:pt x="1" y="70"/>
                    <a:pt x="1" y="70"/>
                  </a:cubicBezTo>
                  <a:lnTo>
                    <a:pt x="92" y="252"/>
                  </a:lnTo>
                  <a:cubicBezTo>
                    <a:pt x="92" y="252"/>
                    <a:pt x="190" y="195"/>
                    <a:pt x="382" y="195"/>
                  </a:cubicBezTo>
                  <a:cubicBezTo>
                    <a:pt x="560" y="195"/>
                    <a:pt x="819" y="244"/>
                    <a:pt x="1156" y="434"/>
                  </a:cubicBezTo>
                  <a:lnTo>
                    <a:pt x="1247" y="252"/>
                  </a:lnTo>
                  <a:cubicBezTo>
                    <a:pt x="878" y="53"/>
                    <a:pt x="582" y="0"/>
                    <a:pt x="3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122"/>
            <p:cNvSpPr/>
            <p:nvPr/>
          </p:nvSpPr>
          <p:spPr>
            <a:xfrm>
              <a:off x="7788575" y="1660050"/>
              <a:ext cx="115525" cy="20675"/>
            </a:xfrm>
            <a:custGeom>
              <a:avLst/>
              <a:gdLst/>
              <a:ahLst/>
              <a:cxnLst/>
              <a:rect l="l" t="t" r="r" b="b"/>
              <a:pathLst>
                <a:path w="4621" h="827" extrusionOk="0">
                  <a:moveTo>
                    <a:pt x="3270" y="1"/>
                  </a:moveTo>
                  <a:cubicBezTo>
                    <a:pt x="2522" y="1"/>
                    <a:pt x="108" y="97"/>
                    <a:pt x="0" y="97"/>
                  </a:cubicBezTo>
                  <a:lnTo>
                    <a:pt x="0" y="279"/>
                  </a:lnTo>
                  <a:cubicBezTo>
                    <a:pt x="861" y="255"/>
                    <a:pt x="2418" y="210"/>
                    <a:pt x="3126" y="210"/>
                  </a:cubicBezTo>
                  <a:cubicBezTo>
                    <a:pt x="3293" y="210"/>
                    <a:pt x="3413" y="213"/>
                    <a:pt x="3465" y="218"/>
                  </a:cubicBezTo>
                  <a:cubicBezTo>
                    <a:pt x="3830" y="340"/>
                    <a:pt x="4195" y="553"/>
                    <a:pt x="4499" y="826"/>
                  </a:cubicBezTo>
                  <a:lnTo>
                    <a:pt x="4620" y="674"/>
                  </a:lnTo>
                  <a:cubicBezTo>
                    <a:pt x="4529" y="613"/>
                    <a:pt x="3800" y="36"/>
                    <a:pt x="3465" y="6"/>
                  </a:cubicBezTo>
                  <a:cubicBezTo>
                    <a:pt x="3431" y="2"/>
                    <a:pt x="3364" y="1"/>
                    <a:pt x="3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122"/>
            <p:cNvSpPr/>
            <p:nvPr/>
          </p:nvSpPr>
          <p:spPr>
            <a:xfrm>
              <a:off x="7841750" y="1650950"/>
              <a:ext cx="69175" cy="75600"/>
            </a:xfrm>
            <a:custGeom>
              <a:avLst/>
              <a:gdLst/>
              <a:ahLst/>
              <a:cxnLst/>
              <a:rect l="l" t="t" r="r" b="b"/>
              <a:pathLst>
                <a:path w="2767" h="3024" extrusionOk="0">
                  <a:moveTo>
                    <a:pt x="1813" y="0"/>
                  </a:moveTo>
                  <a:cubicBezTo>
                    <a:pt x="1131" y="0"/>
                    <a:pt x="274" y="1190"/>
                    <a:pt x="274" y="1190"/>
                  </a:cubicBezTo>
                  <a:lnTo>
                    <a:pt x="1" y="2497"/>
                  </a:lnTo>
                  <a:cubicBezTo>
                    <a:pt x="136" y="2835"/>
                    <a:pt x="439" y="3023"/>
                    <a:pt x="772" y="3023"/>
                  </a:cubicBezTo>
                  <a:cubicBezTo>
                    <a:pt x="888" y="3023"/>
                    <a:pt x="1008" y="3000"/>
                    <a:pt x="1125" y="2953"/>
                  </a:cubicBezTo>
                  <a:cubicBezTo>
                    <a:pt x="1946" y="2649"/>
                    <a:pt x="2767" y="430"/>
                    <a:pt x="2068" y="66"/>
                  </a:cubicBezTo>
                  <a:cubicBezTo>
                    <a:pt x="1987" y="20"/>
                    <a:pt x="1902" y="0"/>
                    <a:pt x="1813" y="0"/>
                  </a:cubicBez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22"/>
            <p:cNvSpPr/>
            <p:nvPr/>
          </p:nvSpPr>
          <p:spPr>
            <a:xfrm>
              <a:off x="7853150" y="1667775"/>
              <a:ext cx="34225" cy="47625"/>
            </a:xfrm>
            <a:custGeom>
              <a:avLst/>
              <a:gdLst/>
              <a:ahLst/>
              <a:cxnLst/>
              <a:rect l="l" t="t" r="r" b="b"/>
              <a:pathLst>
                <a:path w="1369" h="1905" extrusionOk="0">
                  <a:moveTo>
                    <a:pt x="1369" y="0"/>
                  </a:moveTo>
                  <a:cubicBezTo>
                    <a:pt x="578" y="61"/>
                    <a:pt x="1" y="1095"/>
                    <a:pt x="31" y="1855"/>
                  </a:cubicBezTo>
                  <a:cubicBezTo>
                    <a:pt x="13" y="1890"/>
                    <a:pt x="37" y="1905"/>
                    <a:pt x="66" y="1905"/>
                  </a:cubicBezTo>
                  <a:cubicBezTo>
                    <a:pt x="87" y="1905"/>
                    <a:pt x="110" y="1898"/>
                    <a:pt x="122" y="1885"/>
                  </a:cubicBezTo>
                  <a:cubicBezTo>
                    <a:pt x="183" y="1703"/>
                    <a:pt x="274" y="1551"/>
                    <a:pt x="396" y="1429"/>
                  </a:cubicBezTo>
                  <a:cubicBezTo>
                    <a:pt x="487" y="1292"/>
                    <a:pt x="647" y="1224"/>
                    <a:pt x="798" y="1224"/>
                  </a:cubicBezTo>
                  <a:cubicBezTo>
                    <a:pt x="848" y="1224"/>
                    <a:pt x="897" y="1232"/>
                    <a:pt x="943" y="1247"/>
                  </a:cubicBezTo>
                  <a:lnTo>
                    <a:pt x="943" y="1216"/>
                  </a:lnTo>
                  <a:cubicBezTo>
                    <a:pt x="859" y="1144"/>
                    <a:pt x="756" y="1110"/>
                    <a:pt x="655" y="1110"/>
                  </a:cubicBezTo>
                  <a:cubicBezTo>
                    <a:pt x="500" y="1110"/>
                    <a:pt x="348" y="1191"/>
                    <a:pt x="274" y="1338"/>
                  </a:cubicBezTo>
                  <a:cubicBezTo>
                    <a:pt x="426" y="760"/>
                    <a:pt x="821" y="304"/>
                    <a:pt x="1369" y="31"/>
                  </a:cubicBezTo>
                  <a:lnTo>
                    <a:pt x="13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22"/>
            <p:cNvSpPr/>
            <p:nvPr/>
          </p:nvSpPr>
          <p:spPr>
            <a:xfrm>
              <a:off x="7828850" y="1425625"/>
              <a:ext cx="126700" cy="108225"/>
            </a:xfrm>
            <a:custGeom>
              <a:avLst/>
              <a:gdLst/>
              <a:ahLst/>
              <a:cxnLst/>
              <a:rect l="l" t="t" r="r" b="b"/>
              <a:pathLst>
                <a:path w="5068" h="4329" extrusionOk="0">
                  <a:moveTo>
                    <a:pt x="2899" y="1"/>
                  </a:moveTo>
                  <a:cubicBezTo>
                    <a:pt x="2479" y="1"/>
                    <a:pt x="2029" y="138"/>
                    <a:pt x="1611" y="446"/>
                  </a:cubicBezTo>
                  <a:cubicBezTo>
                    <a:pt x="0" y="1632"/>
                    <a:pt x="426" y="4094"/>
                    <a:pt x="882" y="4246"/>
                  </a:cubicBezTo>
                  <a:cubicBezTo>
                    <a:pt x="1035" y="4302"/>
                    <a:pt x="1221" y="4329"/>
                    <a:pt x="1429" y="4329"/>
                  </a:cubicBezTo>
                  <a:cubicBezTo>
                    <a:pt x="2454" y="4329"/>
                    <a:pt x="3983" y="3666"/>
                    <a:pt x="4438" y="2604"/>
                  </a:cubicBezTo>
                  <a:cubicBezTo>
                    <a:pt x="5068" y="1119"/>
                    <a:pt x="4099" y="1"/>
                    <a:pt x="28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22"/>
            <p:cNvSpPr/>
            <p:nvPr/>
          </p:nvSpPr>
          <p:spPr>
            <a:xfrm>
              <a:off x="7850875" y="1432975"/>
              <a:ext cx="110200" cy="105950"/>
            </a:xfrm>
            <a:custGeom>
              <a:avLst/>
              <a:gdLst/>
              <a:ahLst/>
              <a:cxnLst/>
              <a:rect l="l" t="t" r="r" b="b"/>
              <a:pathLst>
                <a:path w="4408" h="4238" extrusionOk="0">
                  <a:moveTo>
                    <a:pt x="2979" y="0"/>
                  </a:moveTo>
                  <a:lnTo>
                    <a:pt x="2979" y="0"/>
                  </a:lnTo>
                  <a:cubicBezTo>
                    <a:pt x="3466" y="395"/>
                    <a:pt x="3800" y="943"/>
                    <a:pt x="3922" y="1550"/>
                  </a:cubicBezTo>
                  <a:cubicBezTo>
                    <a:pt x="4043" y="2128"/>
                    <a:pt x="3861" y="2736"/>
                    <a:pt x="3435" y="3131"/>
                  </a:cubicBezTo>
                  <a:cubicBezTo>
                    <a:pt x="2979" y="3526"/>
                    <a:pt x="2432" y="3800"/>
                    <a:pt x="1855" y="3921"/>
                  </a:cubicBezTo>
                  <a:cubicBezTo>
                    <a:pt x="1551" y="3982"/>
                    <a:pt x="1216" y="4043"/>
                    <a:pt x="912" y="4043"/>
                  </a:cubicBezTo>
                  <a:cubicBezTo>
                    <a:pt x="836" y="4050"/>
                    <a:pt x="759" y="4054"/>
                    <a:pt x="680" y="4054"/>
                  </a:cubicBezTo>
                  <a:cubicBezTo>
                    <a:pt x="445" y="4054"/>
                    <a:pt x="206" y="4020"/>
                    <a:pt x="1" y="3952"/>
                  </a:cubicBezTo>
                  <a:lnTo>
                    <a:pt x="1" y="3952"/>
                  </a:lnTo>
                  <a:cubicBezTo>
                    <a:pt x="274" y="4104"/>
                    <a:pt x="578" y="4195"/>
                    <a:pt x="912" y="4225"/>
                  </a:cubicBezTo>
                  <a:cubicBezTo>
                    <a:pt x="1010" y="4234"/>
                    <a:pt x="1106" y="4238"/>
                    <a:pt x="1200" y="4238"/>
                  </a:cubicBezTo>
                  <a:cubicBezTo>
                    <a:pt x="1427" y="4238"/>
                    <a:pt x="1649" y="4216"/>
                    <a:pt x="1885" y="4195"/>
                  </a:cubicBezTo>
                  <a:cubicBezTo>
                    <a:pt x="2554" y="4104"/>
                    <a:pt x="3192" y="3830"/>
                    <a:pt x="3678" y="3374"/>
                  </a:cubicBezTo>
                  <a:cubicBezTo>
                    <a:pt x="4195" y="2888"/>
                    <a:pt x="4408" y="2158"/>
                    <a:pt x="4195" y="1490"/>
                  </a:cubicBezTo>
                  <a:cubicBezTo>
                    <a:pt x="4013" y="851"/>
                    <a:pt x="3557" y="304"/>
                    <a:pt x="29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22"/>
            <p:cNvSpPr/>
            <p:nvPr/>
          </p:nvSpPr>
          <p:spPr>
            <a:xfrm>
              <a:off x="7723975" y="1844250"/>
              <a:ext cx="135275" cy="66075"/>
            </a:xfrm>
            <a:custGeom>
              <a:avLst/>
              <a:gdLst/>
              <a:ahLst/>
              <a:cxnLst/>
              <a:rect l="l" t="t" r="r" b="b"/>
              <a:pathLst>
                <a:path w="5411" h="2643" extrusionOk="0">
                  <a:moveTo>
                    <a:pt x="441" y="1"/>
                  </a:moveTo>
                  <a:cubicBezTo>
                    <a:pt x="434" y="1"/>
                    <a:pt x="426" y="8"/>
                    <a:pt x="426" y="24"/>
                  </a:cubicBezTo>
                  <a:cubicBezTo>
                    <a:pt x="213" y="662"/>
                    <a:pt x="0" y="1543"/>
                    <a:pt x="426" y="2151"/>
                  </a:cubicBezTo>
                  <a:cubicBezTo>
                    <a:pt x="655" y="2518"/>
                    <a:pt x="1092" y="2643"/>
                    <a:pt x="1528" y="2643"/>
                  </a:cubicBezTo>
                  <a:cubicBezTo>
                    <a:pt x="1670" y="2643"/>
                    <a:pt x="1811" y="2630"/>
                    <a:pt x="1946" y="2607"/>
                  </a:cubicBezTo>
                  <a:cubicBezTo>
                    <a:pt x="2615" y="2425"/>
                    <a:pt x="3253" y="2121"/>
                    <a:pt x="3800" y="1695"/>
                  </a:cubicBezTo>
                  <a:cubicBezTo>
                    <a:pt x="4377" y="1270"/>
                    <a:pt x="4925" y="814"/>
                    <a:pt x="5411" y="297"/>
                  </a:cubicBezTo>
                  <a:cubicBezTo>
                    <a:pt x="5411" y="297"/>
                    <a:pt x="5391" y="258"/>
                    <a:pt x="5368" y="258"/>
                  </a:cubicBezTo>
                  <a:cubicBezTo>
                    <a:pt x="5362" y="258"/>
                    <a:pt x="5356" y="261"/>
                    <a:pt x="5350" y="267"/>
                  </a:cubicBezTo>
                  <a:cubicBezTo>
                    <a:pt x="4894" y="632"/>
                    <a:pt x="4438" y="1027"/>
                    <a:pt x="3952" y="1391"/>
                  </a:cubicBezTo>
                  <a:cubicBezTo>
                    <a:pt x="3435" y="1787"/>
                    <a:pt x="2858" y="2091"/>
                    <a:pt x="2250" y="2303"/>
                  </a:cubicBezTo>
                  <a:cubicBezTo>
                    <a:pt x="2049" y="2386"/>
                    <a:pt x="1834" y="2427"/>
                    <a:pt x="1620" y="2427"/>
                  </a:cubicBezTo>
                  <a:cubicBezTo>
                    <a:pt x="1283" y="2427"/>
                    <a:pt x="948" y="2325"/>
                    <a:pt x="669" y="2121"/>
                  </a:cubicBezTo>
                  <a:cubicBezTo>
                    <a:pt x="426" y="1878"/>
                    <a:pt x="304" y="1513"/>
                    <a:pt x="304" y="1179"/>
                  </a:cubicBezTo>
                  <a:cubicBezTo>
                    <a:pt x="274" y="784"/>
                    <a:pt x="335" y="388"/>
                    <a:pt x="456" y="24"/>
                  </a:cubicBezTo>
                  <a:cubicBezTo>
                    <a:pt x="456" y="8"/>
                    <a:pt x="449" y="1"/>
                    <a:pt x="4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2" name="Google Shape;5662;p122"/>
          <p:cNvSpPr/>
          <p:nvPr/>
        </p:nvSpPr>
        <p:spPr>
          <a:xfrm>
            <a:off x="6037858" y="1250775"/>
            <a:ext cx="483900" cy="48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22"/>
          <p:cNvSpPr/>
          <p:nvPr/>
        </p:nvSpPr>
        <p:spPr>
          <a:xfrm>
            <a:off x="6037858" y="1887392"/>
            <a:ext cx="483900" cy="48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22"/>
          <p:cNvSpPr/>
          <p:nvPr/>
        </p:nvSpPr>
        <p:spPr>
          <a:xfrm>
            <a:off x="6037858" y="2524008"/>
            <a:ext cx="483900" cy="48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22"/>
          <p:cNvSpPr/>
          <p:nvPr/>
        </p:nvSpPr>
        <p:spPr>
          <a:xfrm>
            <a:off x="6037858" y="3160625"/>
            <a:ext cx="483900" cy="48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6" name="Google Shape;5666;p122"/>
          <p:cNvGrpSpPr/>
          <p:nvPr/>
        </p:nvGrpSpPr>
        <p:grpSpPr>
          <a:xfrm>
            <a:off x="6162346" y="1375263"/>
            <a:ext cx="234925" cy="234925"/>
            <a:chOff x="6162346" y="1375263"/>
            <a:chExt cx="234925" cy="234925"/>
          </a:xfrm>
        </p:grpSpPr>
        <p:sp>
          <p:nvSpPr>
            <p:cNvPr id="5667" name="Google Shape;5667;p122"/>
            <p:cNvSpPr/>
            <p:nvPr/>
          </p:nvSpPr>
          <p:spPr>
            <a:xfrm>
              <a:off x="6244024" y="1422059"/>
              <a:ext cx="74312" cy="142414"/>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22"/>
            <p:cNvSpPr/>
            <p:nvPr/>
          </p:nvSpPr>
          <p:spPr>
            <a:xfrm>
              <a:off x="6162346" y="1375263"/>
              <a:ext cx="234925" cy="234925"/>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122"/>
          <p:cNvGrpSpPr/>
          <p:nvPr/>
        </p:nvGrpSpPr>
        <p:grpSpPr>
          <a:xfrm>
            <a:off x="6162352" y="3285119"/>
            <a:ext cx="234912" cy="234912"/>
            <a:chOff x="6162352" y="3285119"/>
            <a:chExt cx="234912" cy="234912"/>
          </a:xfrm>
        </p:grpSpPr>
        <p:sp>
          <p:nvSpPr>
            <p:cNvPr id="5670" name="Google Shape;5670;p122"/>
            <p:cNvSpPr/>
            <p:nvPr/>
          </p:nvSpPr>
          <p:spPr>
            <a:xfrm>
              <a:off x="6210984" y="3326876"/>
              <a:ext cx="13788" cy="13763"/>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22"/>
            <p:cNvSpPr/>
            <p:nvPr/>
          </p:nvSpPr>
          <p:spPr>
            <a:xfrm>
              <a:off x="6162352" y="3285119"/>
              <a:ext cx="234912" cy="234912"/>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22"/>
            <p:cNvSpPr/>
            <p:nvPr/>
          </p:nvSpPr>
          <p:spPr>
            <a:xfrm>
              <a:off x="6266036" y="3381705"/>
              <a:ext cx="82610" cy="96571"/>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22"/>
            <p:cNvSpPr/>
            <p:nvPr/>
          </p:nvSpPr>
          <p:spPr>
            <a:xfrm>
              <a:off x="6210984" y="3381915"/>
              <a:ext cx="13788" cy="96355"/>
            </a:xfrm>
            <a:custGeom>
              <a:avLst/>
              <a:gdLst/>
              <a:ahLst/>
              <a:cxnLst/>
              <a:rect l="l" t="t" r="r" b="b"/>
              <a:pathLst>
                <a:path w="1119" h="7820" extrusionOk="0">
                  <a:moveTo>
                    <a:pt x="0" y="0"/>
                  </a:moveTo>
                  <a:lnTo>
                    <a:pt x="0" y="7819"/>
                  </a:lnTo>
                  <a:lnTo>
                    <a:pt x="1118" y="7819"/>
                  </a:lnTo>
                  <a:lnTo>
                    <a:pt x="11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122"/>
          <p:cNvGrpSpPr/>
          <p:nvPr/>
        </p:nvGrpSpPr>
        <p:grpSpPr>
          <a:xfrm>
            <a:off x="6162346" y="2011886"/>
            <a:ext cx="234925" cy="234912"/>
            <a:chOff x="6162346" y="2011886"/>
            <a:chExt cx="234925" cy="234912"/>
          </a:xfrm>
        </p:grpSpPr>
        <p:sp>
          <p:nvSpPr>
            <p:cNvPr id="5675" name="Google Shape;5675;p122"/>
            <p:cNvSpPr/>
            <p:nvPr/>
          </p:nvSpPr>
          <p:spPr>
            <a:xfrm>
              <a:off x="6273385" y="2053014"/>
              <a:ext cx="80423" cy="193783"/>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22"/>
            <p:cNvSpPr/>
            <p:nvPr/>
          </p:nvSpPr>
          <p:spPr>
            <a:xfrm>
              <a:off x="6162346" y="2011886"/>
              <a:ext cx="234925" cy="234912"/>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7" name="Google Shape;5677;p122"/>
          <p:cNvGrpSpPr/>
          <p:nvPr/>
        </p:nvGrpSpPr>
        <p:grpSpPr>
          <a:xfrm>
            <a:off x="6162358" y="2648502"/>
            <a:ext cx="234900" cy="234912"/>
            <a:chOff x="6162358" y="2648502"/>
            <a:chExt cx="234900" cy="234912"/>
          </a:xfrm>
        </p:grpSpPr>
        <p:sp>
          <p:nvSpPr>
            <p:cNvPr id="5678" name="Google Shape;5678;p122"/>
            <p:cNvSpPr/>
            <p:nvPr/>
          </p:nvSpPr>
          <p:spPr>
            <a:xfrm>
              <a:off x="6204103" y="2690259"/>
              <a:ext cx="151408" cy="151396"/>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22"/>
            <p:cNvSpPr/>
            <p:nvPr/>
          </p:nvSpPr>
          <p:spPr>
            <a:xfrm>
              <a:off x="6245379" y="2731548"/>
              <a:ext cx="68853" cy="68816"/>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22"/>
            <p:cNvSpPr/>
            <p:nvPr/>
          </p:nvSpPr>
          <p:spPr>
            <a:xfrm>
              <a:off x="6162358" y="2648502"/>
              <a:ext cx="234900" cy="234912"/>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1" name="Google Shape;5681;p122"/>
          <p:cNvSpPr/>
          <p:nvPr/>
        </p:nvSpPr>
        <p:spPr>
          <a:xfrm>
            <a:off x="46101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5682" name="Google Shape;5682;p122"/>
          <p:cNvSpPr/>
          <p:nvPr/>
        </p:nvSpPr>
        <p:spPr>
          <a:xfrm>
            <a:off x="40767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pic>
        <p:nvPicPr>
          <p:cNvPr id="7" name="Picture 6">
            <a:extLst>
              <a:ext uri="{FF2B5EF4-FFF2-40B4-BE49-F238E27FC236}">
                <a16:creationId xmlns:a16="http://schemas.microsoft.com/office/drawing/2014/main" id="{26F2A17A-F092-ACA9-AD5F-7EBEC3885666}"/>
              </a:ext>
            </a:extLst>
          </p:cNvPr>
          <p:cNvPicPr>
            <a:picLocks noChangeAspect="1"/>
          </p:cNvPicPr>
          <p:nvPr/>
        </p:nvPicPr>
        <p:blipFill>
          <a:blip r:embed="rId3"/>
          <a:stretch>
            <a:fillRect/>
          </a:stretch>
        </p:blipFill>
        <p:spPr>
          <a:xfrm>
            <a:off x="807825" y="3762068"/>
            <a:ext cx="3967375" cy="6450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584"/>
                                        </p:tgtEl>
                                        <p:attrNameLst>
                                          <p:attrName>style.visibility</p:attrName>
                                        </p:attrNameLst>
                                      </p:cBhvr>
                                      <p:to>
                                        <p:strVal val="visible"/>
                                      </p:to>
                                    </p:set>
                                    <p:animEffect transition="in" filter="fade">
                                      <p:cBhvr>
                                        <p:cTn id="7" dur="1000"/>
                                        <p:tgtEl>
                                          <p:spTgt spid="5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07"/>
        <p:cNvGrpSpPr/>
        <p:nvPr/>
      </p:nvGrpSpPr>
      <p:grpSpPr>
        <a:xfrm>
          <a:off x="0" y="0"/>
          <a:ext cx="0" cy="0"/>
          <a:chOff x="0" y="0"/>
          <a:chExt cx="0" cy="0"/>
        </a:xfrm>
      </p:grpSpPr>
      <p:sp>
        <p:nvSpPr>
          <p:cNvPr id="4908" name="Google Shape;4908;p113"/>
          <p:cNvSpPr/>
          <p:nvPr/>
        </p:nvSpPr>
        <p:spPr>
          <a:xfrm>
            <a:off x="3247667" y="1375821"/>
            <a:ext cx="1645800" cy="1332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13"/>
          <p:cNvSpPr/>
          <p:nvPr/>
        </p:nvSpPr>
        <p:spPr>
          <a:xfrm>
            <a:off x="3247667" y="2705746"/>
            <a:ext cx="1645800" cy="57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13"/>
          <p:cNvSpPr/>
          <p:nvPr/>
        </p:nvSpPr>
        <p:spPr>
          <a:xfrm>
            <a:off x="1279935" y="1375821"/>
            <a:ext cx="1645800" cy="1332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13"/>
          <p:cNvSpPr/>
          <p:nvPr/>
        </p:nvSpPr>
        <p:spPr>
          <a:xfrm>
            <a:off x="1279935" y="2705746"/>
            <a:ext cx="1645800" cy="57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13"/>
          <p:cNvSpPr txBox="1">
            <a:spLocks noGrp="1"/>
          </p:cNvSpPr>
          <p:nvPr>
            <p:ph type="title" idx="2"/>
          </p:nvPr>
        </p:nvSpPr>
        <p:spPr>
          <a:xfrm>
            <a:off x="3247667" y="2810896"/>
            <a:ext cx="1645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dirty="0"/>
              <a:t>Hema Shri</a:t>
            </a:r>
            <a:endParaRPr sz="1500" dirty="0"/>
          </a:p>
        </p:txBody>
      </p:sp>
      <p:sp>
        <p:nvSpPr>
          <p:cNvPr id="4913" name="Google Shape;4913;p113"/>
          <p:cNvSpPr txBox="1">
            <a:spLocks noGrp="1"/>
          </p:cNvSpPr>
          <p:nvPr>
            <p:ph type="title"/>
          </p:nvPr>
        </p:nvSpPr>
        <p:spPr>
          <a:xfrm>
            <a:off x="1291935" y="2810896"/>
            <a:ext cx="1645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dirty="0"/>
              <a:t>Sreeram </a:t>
            </a:r>
            <a:endParaRPr sz="1500" dirty="0"/>
          </a:p>
        </p:txBody>
      </p:sp>
      <p:sp>
        <p:nvSpPr>
          <p:cNvPr id="4914" name="Google Shape;4914;p113"/>
          <p:cNvSpPr/>
          <p:nvPr/>
        </p:nvSpPr>
        <p:spPr>
          <a:xfrm>
            <a:off x="5212332" y="1375821"/>
            <a:ext cx="1645800" cy="1332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13"/>
          <p:cNvSpPr/>
          <p:nvPr/>
        </p:nvSpPr>
        <p:spPr>
          <a:xfrm>
            <a:off x="5212332" y="2705746"/>
            <a:ext cx="1645800" cy="57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13"/>
          <p:cNvSpPr txBox="1">
            <a:spLocks noGrp="1"/>
          </p:cNvSpPr>
          <p:nvPr>
            <p:ph type="subTitle" idx="1"/>
          </p:nvPr>
        </p:nvSpPr>
        <p:spPr>
          <a:xfrm>
            <a:off x="1240184" y="3325069"/>
            <a:ext cx="1861155" cy="54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1000" dirty="0">
                <a:latin typeface="NSimSun" panose="02010609030101010101" pitchFamily="49" charset="-122"/>
                <a:ea typeface="NSimSun" panose="02010609030101010101" pitchFamily="49" charset="-122"/>
              </a:rPr>
              <a:t>BTech – 3</a:t>
            </a:r>
            <a:r>
              <a:rPr lang="en-IN" sz="1000" baseline="30000" dirty="0">
                <a:latin typeface="NSimSun" panose="02010609030101010101" pitchFamily="49" charset="-122"/>
                <a:ea typeface="NSimSun" panose="02010609030101010101" pitchFamily="49" charset="-122"/>
              </a:rPr>
              <a:t>rd</a:t>
            </a:r>
            <a:r>
              <a:rPr lang="en-IN" sz="1000" dirty="0">
                <a:latin typeface="NSimSun" panose="02010609030101010101" pitchFamily="49" charset="-122"/>
                <a:ea typeface="NSimSun" panose="02010609030101010101" pitchFamily="49" charset="-122"/>
              </a:rPr>
              <a:t> year 211801390014@cutmap.ac.in</a:t>
            </a:r>
            <a:endParaRPr sz="1000" dirty="0">
              <a:latin typeface="NSimSun" panose="02010609030101010101" pitchFamily="49" charset="-122"/>
              <a:ea typeface="NSimSun" panose="02010609030101010101" pitchFamily="49" charset="-122"/>
            </a:endParaRPr>
          </a:p>
        </p:txBody>
      </p:sp>
      <p:sp>
        <p:nvSpPr>
          <p:cNvPr id="4920" name="Google Shape;4920;p113"/>
          <p:cNvSpPr txBox="1">
            <a:spLocks noGrp="1"/>
          </p:cNvSpPr>
          <p:nvPr>
            <p:ph type="title" idx="4"/>
          </p:nvPr>
        </p:nvSpPr>
        <p:spPr>
          <a:xfrm>
            <a:off x="5212332" y="2810896"/>
            <a:ext cx="1645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dirty="0"/>
              <a:t>Ankita</a:t>
            </a:r>
            <a:endParaRPr sz="1500" dirty="0"/>
          </a:p>
        </p:txBody>
      </p:sp>
      <p:sp>
        <p:nvSpPr>
          <p:cNvPr id="4924" name="Google Shape;4924;p113"/>
          <p:cNvSpPr txBox="1">
            <a:spLocks noGrp="1"/>
          </p:cNvSpPr>
          <p:nvPr>
            <p:ph type="title" idx="8"/>
          </p:nvPr>
        </p:nvSpPr>
        <p:spPr>
          <a:xfrm>
            <a:off x="713225" y="539500"/>
            <a:ext cx="77175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Our team</a:t>
            </a:r>
            <a:endParaRPr/>
          </a:p>
        </p:txBody>
      </p:sp>
      <p:grpSp>
        <p:nvGrpSpPr>
          <p:cNvPr id="4963" name="Google Shape;4963;p113"/>
          <p:cNvGrpSpPr/>
          <p:nvPr/>
        </p:nvGrpSpPr>
        <p:grpSpPr>
          <a:xfrm>
            <a:off x="3480474" y="1260267"/>
            <a:ext cx="1207122" cy="1452560"/>
            <a:chOff x="2836125" y="819350"/>
            <a:chExt cx="1616825" cy="1944525"/>
          </a:xfrm>
        </p:grpSpPr>
        <p:sp>
          <p:nvSpPr>
            <p:cNvPr id="4964" name="Google Shape;4964;p113"/>
            <p:cNvSpPr/>
            <p:nvPr/>
          </p:nvSpPr>
          <p:spPr>
            <a:xfrm>
              <a:off x="3889825" y="1953850"/>
              <a:ext cx="477825" cy="799750"/>
            </a:xfrm>
            <a:custGeom>
              <a:avLst/>
              <a:gdLst/>
              <a:ahLst/>
              <a:cxnLst/>
              <a:rect l="l" t="t" r="r" b="b"/>
              <a:pathLst>
                <a:path w="19113" h="31990" extrusionOk="0">
                  <a:moveTo>
                    <a:pt x="3721" y="0"/>
                  </a:moveTo>
                  <a:lnTo>
                    <a:pt x="3387" y="26"/>
                  </a:lnTo>
                  <a:lnTo>
                    <a:pt x="3054" y="103"/>
                  </a:lnTo>
                  <a:lnTo>
                    <a:pt x="2746" y="231"/>
                  </a:lnTo>
                  <a:lnTo>
                    <a:pt x="2412" y="385"/>
                  </a:lnTo>
                  <a:lnTo>
                    <a:pt x="2130" y="616"/>
                  </a:lnTo>
                  <a:lnTo>
                    <a:pt x="1822" y="898"/>
                  </a:lnTo>
                  <a:lnTo>
                    <a:pt x="1566" y="1232"/>
                  </a:lnTo>
                  <a:lnTo>
                    <a:pt x="1309" y="1617"/>
                  </a:lnTo>
                  <a:lnTo>
                    <a:pt x="1053" y="2053"/>
                  </a:lnTo>
                  <a:lnTo>
                    <a:pt x="847" y="2566"/>
                  </a:lnTo>
                  <a:lnTo>
                    <a:pt x="642" y="3130"/>
                  </a:lnTo>
                  <a:lnTo>
                    <a:pt x="463" y="3771"/>
                  </a:lnTo>
                  <a:lnTo>
                    <a:pt x="309" y="4464"/>
                  </a:lnTo>
                  <a:lnTo>
                    <a:pt x="206" y="5234"/>
                  </a:lnTo>
                  <a:lnTo>
                    <a:pt x="103" y="6080"/>
                  </a:lnTo>
                  <a:lnTo>
                    <a:pt x="26" y="6978"/>
                  </a:lnTo>
                  <a:lnTo>
                    <a:pt x="1" y="7978"/>
                  </a:lnTo>
                  <a:lnTo>
                    <a:pt x="1" y="9030"/>
                  </a:lnTo>
                  <a:lnTo>
                    <a:pt x="52" y="11980"/>
                  </a:lnTo>
                  <a:lnTo>
                    <a:pt x="155" y="14930"/>
                  </a:lnTo>
                  <a:lnTo>
                    <a:pt x="309" y="17881"/>
                  </a:lnTo>
                  <a:lnTo>
                    <a:pt x="488" y="20805"/>
                  </a:lnTo>
                  <a:lnTo>
                    <a:pt x="719" y="23678"/>
                  </a:lnTo>
                  <a:lnTo>
                    <a:pt x="976" y="26500"/>
                  </a:lnTo>
                  <a:lnTo>
                    <a:pt x="1283" y="29270"/>
                  </a:lnTo>
                  <a:lnTo>
                    <a:pt x="1643" y="31964"/>
                  </a:lnTo>
                  <a:lnTo>
                    <a:pt x="10365" y="31964"/>
                  </a:lnTo>
                  <a:lnTo>
                    <a:pt x="19112" y="31990"/>
                  </a:lnTo>
                  <a:lnTo>
                    <a:pt x="17855" y="28424"/>
                  </a:lnTo>
                  <a:lnTo>
                    <a:pt x="16521" y="24653"/>
                  </a:lnTo>
                  <a:lnTo>
                    <a:pt x="15187" y="20728"/>
                  </a:lnTo>
                  <a:lnTo>
                    <a:pt x="13802" y="16829"/>
                  </a:lnTo>
                  <a:lnTo>
                    <a:pt x="13084" y="14905"/>
                  </a:lnTo>
                  <a:lnTo>
                    <a:pt x="12391" y="13032"/>
                  </a:lnTo>
                  <a:lnTo>
                    <a:pt x="11699" y="11211"/>
                  </a:lnTo>
                  <a:lnTo>
                    <a:pt x="10980" y="9466"/>
                  </a:lnTo>
                  <a:lnTo>
                    <a:pt x="10288" y="7799"/>
                  </a:lnTo>
                  <a:lnTo>
                    <a:pt x="9595" y="6234"/>
                  </a:lnTo>
                  <a:lnTo>
                    <a:pt x="8902" y="4797"/>
                  </a:lnTo>
                  <a:lnTo>
                    <a:pt x="8210" y="3489"/>
                  </a:lnTo>
                  <a:lnTo>
                    <a:pt x="7953" y="3053"/>
                  </a:lnTo>
                  <a:lnTo>
                    <a:pt x="7697" y="2643"/>
                  </a:lnTo>
                  <a:lnTo>
                    <a:pt x="7389" y="2232"/>
                  </a:lnTo>
                  <a:lnTo>
                    <a:pt x="7107" y="1873"/>
                  </a:lnTo>
                  <a:lnTo>
                    <a:pt x="6799" y="1540"/>
                  </a:lnTo>
                  <a:lnTo>
                    <a:pt x="6465" y="1232"/>
                  </a:lnTo>
                  <a:lnTo>
                    <a:pt x="6132" y="950"/>
                  </a:lnTo>
                  <a:lnTo>
                    <a:pt x="5798" y="693"/>
                  </a:lnTo>
                  <a:lnTo>
                    <a:pt x="5465" y="488"/>
                  </a:lnTo>
                  <a:lnTo>
                    <a:pt x="5106" y="308"/>
                  </a:lnTo>
                  <a:lnTo>
                    <a:pt x="4772" y="180"/>
                  </a:lnTo>
                  <a:lnTo>
                    <a:pt x="4413" y="77"/>
                  </a:lnTo>
                  <a:lnTo>
                    <a:pt x="4080" y="26"/>
                  </a:lnTo>
                  <a:lnTo>
                    <a:pt x="3721"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13"/>
            <p:cNvSpPr/>
            <p:nvPr/>
          </p:nvSpPr>
          <p:spPr>
            <a:xfrm>
              <a:off x="3871875" y="1940375"/>
              <a:ext cx="513100" cy="813225"/>
            </a:xfrm>
            <a:custGeom>
              <a:avLst/>
              <a:gdLst/>
              <a:ahLst/>
              <a:cxnLst/>
              <a:rect l="l" t="t" r="r" b="b"/>
              <a:pathLst>
                <a:path w="20524" h="32529" extrusionOk="0">
                  <a:moveTo>
                    <a:pt x="3720" y="1"/>
                  </a:moveTo>
                  <a:lnTo>
                    <a:pt x="3515" y="26"/>
                  </a:lnTo>
                  <a:lnTo>
                    <a:pt x="3284" y="78"/>
                  </a:lnTo>
                  <a:lnTo>
                    <a:pt x="3079" y="129"/>
                  </a:lnTo>
                  <a:lnTo>
                    <a:pt x="2874" y="206"/>
                  </a:lnTo>
                  <a:lnTo>
                    <a:pt x="2668" y="309"/>
                  </a:lnTo>
                  <a:lnTo>
                    <a:pt x="2463" y="411"/>
                  </a:lnTo>
                  <a:lnTo>
                    <a:pt x="2258" y="539"/>
                  </a:lnTo>
                  <a:lnTo>
                    <a:pt x="2078" y="693"/>
                  </a:lnTo>
                  <a:lnTo>
                    <a:pt x="1899" y="847"/>
                  </a:lnTo>
                  <a:lnTo>
                    <a:pt x="1719" y="1027"/>
                  </a:lnTo>
                  <a:lnTo>
                    <a:pt x="1565" y="1232"/>
                  </a:lnTo>
                  <a:lnTo>
                    <a:pt x="1411" y="1463"/>
                  </a:lnTo>
                  <a:lnTo>
                    <a:pt x="1258" y="1694"/>
                  </a:lnTo>
                  <a:lnTo>
                    <a:pt x="1104" y="1925"/>
                  </a:lnTo>
                  <a:lnTo>
                    <a:pt x="847" y="2489"/>
                  </a:lnTo>
                  <a:lnTo>
                    <a:pt x="616" y="3130"/>
                  </a:lnTo>
                  <a:lnTo>
                    <a:pt x="411" y="3823"/>
                  </a:lnTo>
                  <a:lnTo>
                    <a:pt x="231" y="4593"/>
                  </a:lnTo>
                  <a:lnTo>
                    <a:pt x="129" y="5439"/>
                  </a:lnTo>
                  <a:lnTo>
                    <a:pt x="52" y="6363"/>
                  </a:lnTo>
                  <a:lnTo>
                    <a:pt x="1" y="7337"/>
                  </a:lnTo>
                  <a:lnTo>
                    <a:pt x="1" y="9826"/>
                  </a:lnTo>
                  <a:lnTo>
                    <a:pt x="52" y="12571"/>
                  </a:lnTo>
                  <a:lnTo>
                    <a:pt x="154" y="15572"/>
                  </a:lnTo>
                  <a:lnTo>
                    <a:pt x="308" y="18779"/>
                  </a:lnTo>
                  <a:lnTo>
                    <a:pt x="539" y="22114"/>
                  </a:lnTo>
                  <a:lnTo>
                    <a:pt x="821" y="25551"/>
                  </a:lnTo>
                  <a:lnTo>
                    <a:pt x="1155" y="29040"/>
                  </a:lnTo>
                  <a:lnTo>
                    <a:pt x="1360" y="30759"/>
                  </a:lnTo>
                  <a:lnTo>
                    <a:pt x="1565" y="32503"/>
                  </a:lnTo>
                  <a:lnTo>
                    <a:pt x="11031" y="32503"/>
                  </a:lnTo>
                  <a:lnTo>
                    <a:pt x="20523" y="32529"/>
                  </a:lnTo>
                  <a:lnTo>
                    <a:pt x="18779" y="27706"/>
                  </a:lnTo>
                  <a:lnTo>
                    <a:pt x="16803" y="22165"/>
                  </a:lnTo>
                  <a:lnTo>
                    <a:pt x="14648" y="16085"/>
                  </a:lnTo>
                  <a:lnTo>
                    <a:pt x="12314" y="9621"/>
                  </a:lnTo>
                  <a:lnTo>
                    <a:pt x="11904" y="8569"/>
                  </a:lnTo>
                  <a:lnTo>
                    <a:pt x="11493" y="7594"/>
                  </a:lnTo>
                  <a:lnTo>
                    <a:pt x="11057" y="6670"/>
                  </a:lnTo>
                  <a:lnTo>
                    <a:pt x="10595" y="5798"/>
                  </a:lnTo>
                  <a:lnTo>
                    <a:pt x="10134" y="4977"/>
                  </a:lnTo>
                  <a:lnTo>
                    <a:pt x="9646" y="4208"/>
                  </a:lnTo>
                  <a:lnTo>
                    <a:pt x="9159" y="3515"/>
                  </a:lnTo>
                  <a:lnTo>
                    <a:pt x="8646" y="2899"/>
                  </a:lnTo>
                  <a:lnTo>
                    <a:pt x="8158" y="2309"/>
                  </a:lnTo>
                  <a:lnTo>
                    <a:pt x="7645" y="1796"/>
                  </a:lnTo>
                  <a:lnTo>
                    <a:pt x="7132" y="1360"/>
                  </a:lnTo>
                  <a:lnTo>
                    <a:pt x="6619" y="975"/>
                  </a:lnTo>
                  <a:lnTo>
                    <a:pt x="6132" y="642"/>
                  </a:lnTo>
                  <a:lnTo>
                    <a:pt x="5619" y="385"/>
                  </a:lnTo>
                  <a:lnTo>
                    <a:pt x="5131" y="180"/>
                  </a:lnTo>
                  <a:lnTo>
                    <a:pt x="4644" y="52"/>
                  </a:lnTo>
                  <a:lnTo>
                    <a:pt x="4413" y="26"/>
                  </a:lnTo>
                  <a:lnTo>
                    <a:pt x="41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13"/>
            <p:cNvSpPr/>
            <p:nvPr/>
          </p:nvSpPr>
          <p:spPr>
            <a:xfrm>
              <a:off x="3871875" y="1944225"/>
              <a:ext cx="418800" cy="809375"/>
            </a:xfrm>
            <a:custGeom>
              <a:avLst/>
              <a:gdLst/>
              <a:ahLst/>
              <a:cxnLst/>
              <a:rect l="l" t="t" r="r" b="b"/>
              <a:pathLst>
                <a:path w="16752" h="32375" extrusionOk="0">
                  <a:moveTo>
                    <a:pt x="2976" y="1"/>
                  </a:moveTo>
                  <a:lnTo>
                    <a:pt x="2668" y="129"/>
                  </a:lnTo>
                  <a:lnTo>
                    <a:pt x="2361" y="308"/>
                  </a:lnTo>
                  <a:lnTo>
                    <a:pt x="2078" y="539"/>
                  </a:lnTo>
                  <a:lnTo>
                    <a:pt x="1796" y="796"/>
                  </a:lnTo>
                  <a:lnTo>
                    <a:pt x="1540" y="1078"/>
                  </a:lnTo>
                  <a:lnTo>
                    <a:pt x="1283" y="1437"/>
                  </a:lnTo>
                  <a:lnTo>
                    <a:pt x="1052" y="1822"/>
                  </a:lnTo>
                  <a:lnTo>
                    <a:pt x="847" y="2232"/>
                  </a:lnTo>
                  <a:lnTo>
                    <a:pt x="668" y="2694"/>
                  </a:lnTo>
                  <a:lnTo>
                    <a:pt x="488" y="3207"/>
                  </a:lnTo>
                  <a:lnTo>
                    <a:pt x="360" y="3772"/>
                  </a:lnTo>
                  <a:lnTo>
                    <a:pt x="231" y="4362"/>
                  </a:lnTo>
                  <a:lnTo>
                    <a:pt x="129" y="5003"/>
                  </a:lnTo>
                  <a:lnTo>
                    <a:pt x="52" y="5670"/>
                  </a:lnTo>
                  <a:lnTo>
                    <a:pt x="26" y="6414"/>
                  </a:lnTo>
                  <a:lnTo>
                    <a:pt x="1" y="7183"/>
                  </a:lnTo>
                  <a:lnTo>
                    <a:pt x="1" y="9646"/>
                  </a:lnTo>
                  <a:lnTo>
                    <a:pt x="52" y="12391"/>
                  </a:lnTo>
                  <a:lnTo>
                    <a:pt x="154" y="15418"/>
                  </a:lnTo>
                  <a:lnTo>
                    <a:pt x="308" y="18599"/>
                  </a:lnTo>
                  <a:lnTo>
                    <a:pt x="539" y="21960"/>
                  </a:lnTo>
                  <a:lnTo>
                    <a:pt x="821" y="25397"/>
                  </a:lnTo>
                  <a:lnTo>
                    <a:pt x="1155" y="28860"/>
                  </a:lnTo>
                  <a:lnTo>
                    <a:pt x="1360" y="30605"/>
                  </a:lnTo>
                  <a:lnTo>
                    <a:pt x="1565" y="32349"/>
                  </a:lnTo>
                  <a:lnTo>
                    <a:pt x="16752" y="32375"/>
                  </a:lnTo>
                  <a:lnTo>
                    <a:pt x="297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13"/>
            <p:cNvSpPr/>
            <p:nvPr/>
          </p:nvSpPr>
          <p:spPr>
            <a:xfrm>
              <a:off x="3191425" y="1866625"/>
              <a:ext cx="1258300" cy="894025"/>
            </a:xfrm>
            <a:custGeom>
              <a:avLst/>
              <a:gdLst/>
              <a:ahLst/>
              <a:cxnLst/>
              <a:rect l="l" t="t" r="r" b="b"/>
              <a:pathLst>
                <a:path w="50332" h="35761" extrusionOk="0">
                  <a:moveTo>
                    <a:pt x="23653" y="1"/>
                  </a:moveTo>
                  <a:lnTo>
                    <a:pt x="22986" y="26"/>
                  </a:lnTo>
                  <a:lnTo>
                    <a:pt x="22319" y="103"/>
                  </a:lnTo>
                  <a:lnTo>
                    <a:pt x="21652" y="206"/>
                  </a:lnTo>
                  <a:lnTo>
                    <a:pt x="20985" y="334"/>
                  </a:lnTo>
                  <a:lnTo>
                    <a:pt x="20318" y="514"/>
                  </a:lnTo>
                  <a:lnTo>
                    <a:pt x="19651" y="719"/>
                  </a:lnTo>
                  <a:lnTo>
                    <a:pt x="18958" y="1001"/>
                  </a:lnTo>
                  <a:lnTo>
                    <a:pt x="18291" y="1283"/>
                  </a:lnTo>
                  <a:lnTo>
                    <a:pt x="17599" y="1617"/>
                  </a:lnTo>
                  <a:lnTo>
                    <a:pt x="16932" y="2002"/>
                  </a:lnTo>
                  <a:lnTo>
                    <a:pt x="16239" y="2438"/>
                  </a:lnTo>
                  <a:lnTo>
                    <a:pt x="15572" y="2899"/>
                  </a:lnTo>
                  <a:lnTo>
                    <a:pt x="14905" y="3412"/>
                  </a:lnTo>
                  <a:lnTo>
                    <a:pt x="14238" y="3977"/>
                  </a:lnTo>
                  <a:lnTo>
                    <a:pt x="13571" y="4567"/>
                  </a:lnTo>
                  <a:lnTo>
                    <a:pt x="12904" y="5234"/>
                  </a:lnTo>
                  <a:lnTo>
                    <a:pt x="12263" y="5901"/>
                  </a:lnTo>
                  <a:lnTo>
                    <a:pt x="11647" y="6619"/>
                  </a:lnTo>
                  <a:lnTo>
                    <a:pt x="11031" y="7337"/>
                  </a:lnTo>
                  <a:lnTo>
                    <a:pt x="10441" y="8107"/>
                  </a:lnTo>
                  <a:lnTo>
                    <a:pt x="9877" y="8902"/>
                  </a:lnTo>
                  <a:lnTo>
                    <a:pt x="9338" y="9723"/>
                  </a:lnTo>
                  <a:lnTo>
                    <a:pt x="8800" y="10570"/>
                  </a:lnTo>
                  <a:lnTo>
                    <a:pt x="8261" y="11442"/>
                  </a:lnTo>
                  <a:lnTo>
                    <a:pt x="7773" y="12340"/>
                  </a:lnTo>
                  <a:lnTo>
                    <a:pt x="7286" y="13238"/>
                  </a:lnTo>
                  <a:lnTo>
                    <a:pt x="6799" y="14161"/>
                  </a:lnTo>
                  <a:lnTo>
                    <a:pt x="6337" y="15110"/>
                  </a:lnTo>
                  <a:lnTo>
                    <a:pt x="5901" y="16085"/>
                  </a:lnTo>
                  <a:lnTo>
                    <a:pt x="5465" y="17060"/>
                  </a:lnTo>
                  <a:lnTo>
                    <a:pt x="5054" y="18035"/>
                  </a:lnTo>
                  <a:lnTo>
                    <a:pt x="4669" y="19035"/>
                  </a:lnTo>
                  <a:lnTo>
                    <a:pt x="4285" y="20061"/>
                  </a:lnTo>
                  <a:lnTo>
                    <a:pt x="3900" y="21087"/>
                  </a:lnTo>
                  <a:lnTo>
                    <a:pt x="3207" y="23165"/>
                  </a:lnTo>
                  <a:lnTo>
                    <a:pt x="2540" y="25269"/>
                  </a:lnTo>
                  <a:lnTo>
                    <a:pt x="1950" y="27372"/>
                  </a:lnTo>
                  <a:lnTo>
                    <a:pt x="1386" y="29502"/>
                  </a:lnTo>
                  <a:lnTo>
                    <a:pt x="873" y="31605"/>
                  </a:lnTo>
                  <a:lnTo>
                    <a:pt x="411" y="33683"/>
                  </a:lnTo>
                  <a:lnTo>
                    <a:pt x="1" y="35761"/>
                  </a:lnTo>
                  <a:lnTo>
                    <a:pt x="6465" y="35633"/>
                  </a:lnTo>
                  <a:lnTo>
                    <a:pt x="11929" y="35556"/>
                  </a:lnTo>
                  <a:lnTo>
                    <a:pt x="17393" y="35504"/>
                  </a:lnTo>
                  <a:lnTo>
                    <a:pt x="22858" y="35479"/>
                  </a:lnTo>
                  <a:lnTo>
                    <a:pt x="28322" y="35453"/>
                  </a:lnTo>
                  <a:lnTo>
                    <a:pt x="39250" y="35453"/>
                  </a:lnTo>
                  <a:lnTo>
                    <a:pt x="50178" y="35479"/>
                  </a:lnTo>
                  <a:lnTo>
                    <a:pt x="50229" y="34991"/>
                  </a:lnTo>
                  <a:lnTo>
                    <a:pt x="50281" y="34478"/>
                  </a:lnTo>
                  <a:lnTo>
                    <a:pt x="50332" y="33965"/>
                  </a:lnTo>
                  <a:lnTo>
                    <a:pt x="50332" y="33452"/>
                  </a:lnTo>
                  <a:lnTo>
                    <a:pt x="50332" y="32939"/>
                  </a:lnTo>
                  <a:lnTo>
                    <a:pt x="50306" y="32426"/>
                  </a:lnTo>
                  <a:lnTo>
                    <a:pt x="50255" y="31913"/>
                  </a:lnTo>
                  <a:lnTo>
                    <a:pt x="50178" y="31374"/>
                  </a:lnTo>
                  <a:lnTo>
                    <a:pt x="50101" y="31015"/>
                  </a:lnTo>
                  <a:lnTo>
                    <a:pt x="49998" y="30630"/>
                  </a:lnTo>
                  <a:lnTo>
                    <a:pt x="49768" y="29809"/>
                  </a:lnTo>
                  <a:lnTo>
                    <a:pt x="49460" y="28937"/>
                  </a:lnTo>
                  <a:lnTo>
                    <a:pt x="49075" y="28039"/>
                  </a:lnTo>
                  <a:lnTo>
                    <a:pt x="48665" y="27065"/>
                  </a:lnTo>
                  <a:lnTo>
                    <a:pt x="48177" y="26090"/>
                  </a:lnTo>
                  <a:lnTo>
                    <a:pt x="47638" y="25064"/>
                  </a:lnTo>
                  <a:lnTo>
                    <a:pt x="47048" y="24012"/>
                  </a:lnTo>
                  <a:lnTo>
                    <a:pt x="46433" y="22960"/>
                  </a:lnTo>
                  <a:lnTo>
                    <a:pt x="45791" y="21883"/>
                  </a:lnTo>
                  <a:lnTo>
                    <a:pt x="45099" y="20780"/>
                  </a:lnTo>
                  <a:lnTo>
                    <a:pt x="44406" y="19676"/>
                  </a:lnTo>
                  <a:lnTo>
                    <a:pt x="42944" y="17496"/>
                  </a:lnTo>
                  <a:lnTo>
                    <a:pt x="41430" y="15341"/>
                  </a:lnTo>
                  <a:lnTo>
                    <a:pt x="39942" y="13263"/>
                  </a:lnTo>
                  <a:lnTo>
                    <a:pt x="38480" y="11288"/>
                  </a:lnTo>
                  <a:lnTo>
                    <a:pt x="37121" y="9467"/>
                  </a:lnTo>
                  <a:lnTo>
                    <a:pt x="35864" y="7850"/>
                  </a:lnTo>
                  <a:lnTo>
                    <a:pt x="34761" y="6465"/>
                  </a:lnTo>
                  <a:lnTo>
                    <a:pt x="33863" y="5362"/>
                  </a:lnTo>
                  <a:lnTo>
                    <a:pt x="33196" y="4567"/>
                  </a:lnTo>
                  <a:lnTo>
                    <a:pt x="32811" y="4131"/>
                  </a:lnTo>
                  <a:lnTo>
                    <a:pt x="32324" y="3643"/>
                  </a:lnTo>
                  <a:lnTo>
                    <a:pt x="31836" y="3182"/>
                  </a:lnTo>
                  <a:lnTo>
                    <a:pt x="31349" y="2745"/>
                  </a:lnTo>
                  <a:lnTo>
                    <a:pt x="30836" y="2361"/>
                  </a:lnTo>
                  <a:lnTo>
                    <a:pt x="30297" y="1976"/>
                  </a:lnTo>
                  <a:lnTo>
                    <a:pt x="29733" y="1642"/>
                  </a:lnTo>
                  <a:lnTo>
                    <a:pt x="29168" y="1335"/>
                  </a:lnTo>
                  <a:lnTo>
                    <a:pt x="28604" y="1052"/>
                  </a:lnTo>
                  <a:lnTo>
                    <a:pt x="28014" y="821"/>
                  </a:lnTo>
                  <a:lnTo>
                    <a:pt x="27424" y="591"/>
                  </a:lnTo>
                  <a:lnTo>
                    <a:pt x="26808" y="411"/>
                  </a:lnTo>
                  <a:lnTo>
                    <a:pt x="26192" y="257"/>
                  </a:lnTo>
                  <a:lnTo>
                    <a:pt x="25577" y="154"/>
                  </a:lnTo>
                  <a:lnTo>
                    <a:pt x="24935" y="52"/>
                  </a:lnTo>
                  <a:lnTo>
                    <a:pt x="24294" y="26"/>
                  </a:lnTo>
                  <a:lnTo>
                    <a:pt x="236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13"/>
            <p:cNvSpPr/>
            <p:nvPr/>
          </p:nvSpPr>
          <p:spPr>
            <a:xfrm>
              <a:off x="3185650" y="1887800"/>
              <a:ext cx="530400" cy="872850"/>
            </a:xfrm>
            <a:custGeom>
              <a:avLst/>
              <a:gdLst/>
              <a:ahLst/>
              <a:cxnLst/>
              <a:rect l="l" t="t" r="r" b="b"/>
              <a:pathLst>
                <a:path w="21216" h="34914" extrusionOk="0">
                  <a:moveTo>
                    <a:pt x="18625" y="0"/>
                  </a:moveTo>
                  <a:lnTo>
                    <a:pt x="18471" y="26"/>
                  </a:lnTo>
                  <a:lnTo>
                    <a:pt x="18291" y="51"/>
                  </a:lnTo>
                  <a:lnTo>
                    <a:pt x="18035" y="154"/>
                  </a:lnTo>
                  <a:lnTo>
                    <a:pt x="17701" y="282"/>
                  </a:lnTo>
                  <a:lnTo>
                    <a:pt x="17291" y="513"/>
                  </a:lnTo>
                  <a:lnTo>
                    <a:pt x="16778" y="821"/>
                  </a:lnTo>
                  <a:lnTo>
                    <a:pt x="16213" y="1206"/>
                  </a:lnTo>
                  <a:lnTo>
                    <a:pt x="15546" y="1719"/>
                  </a:lnTo>
                  <a:lnTo>
                    <a:pt x="14803" y="2360"/>
                  </a:lnTo>
                  <a:lnTo>
                    <a:pt x="13982" y="3130"/>
                  </a:lnTo>
                  <a:lnTo>
                    <a:pt x="13084" y="4079"/>
                  </a:lnTo>
                  <a:lnTo>
                    <a:pt x="12083" y="5182"/>
                  </a:lnTo>
                  <a:lnTo>
                    <a:pt x="11006" y="6490"/>
                  </a:lnTo>
                  <a:lnTo>
                    <a:pt x="9851" y="7978"/>
                  </a:lnTo>
                  <a:lnTo>
                    <a:pt x="8594" y="9671"/>
                  </a:lnTo>
                  <a:lnTo>
                    <a:pt x="8235" y="10184"/>
                  </a:lnTo>
                  <a:lnTo>
                    <a:pt x="7876" y="10723"/>
                  </a:lnTo>
                  <a:lnTo>
                    <a:pt x="7543" y="11313"/>
                  </a:lnTo>
                  <a:lnTo>
                    <a:pt x="7209" y="11903"/>
                  </a:lnTo>
                  <a:lnTo>
                    <a:pt x="6876" y="12519"/>
                  </a:lnTo>
                  <a:lnTo>
                    <a:pt x="6542" y="13186"/>
                  </a:lnTo>
                  <a:lnTo>
                    <a:pt x="5901" y="14545"/>
                  </a:lnTo>
                  <a:lnTo>
                    <a:pt x="5311" y="16008"/>
                  </a:lnTo>
                  <a:lnTo>
                    <a:pt x="4721" y="17547"/>
                  </a:lnTo>
                  <a:lnTo>
                    <a:pt x="4157" y="19137"/>
                  </a:lnTo>
                  <a:lnTo>
                    <a:pt x="3592" y="20805"/>
                  </a:lnTo>
                  <a:lnTo>
                    <a:pt x="3079" y="22498"/>
                  </a:lnTo>
                  <a:lnTo>
                    <a:pt x="2566" y="24242"/>
                  </a:lnTo>
                  <a:lnTo>
                    <a:pt x="2104" y="26012"/>
                  </a:lnTo>
                  <a:lnTo>
                    <a:pt x="1642" y="27782"/>
                  </a:lnTo>
                  <a:lnTo>
                    <a:pt x="1206" y="29578"/>
                  </a:lnTo>
                  <a:lnTo>
                    <a:pt x="770" y="31374"/>
                  </a:lnTo>
                  <a:lnTo>
                    <a:pt x="385" y="33169"/>
                  </a:lnTo>
                  <a:lnTo>
                    <a:pt x="1" y="34914"/>
                  </a:lnTo>
                  <a:lnTo>
                    <a:pt x="1" y="34914"/>
                  </a:lnTo>
                  <a:lnTo>
                    <a:pt x="6696" y="34786"/>
                  </a:lnTo>
                  <a:lnTo>
                    <a:pt x="13469" y="34683"/>
                  </a:lnTo>
                  <a:lnTo>
                    <a:pt x="20215" y="34632"/>
                  </a:lnTo>
                  <a:lnTo>
                    <a:pt x="20574" y="32374"/>
                  </a:lnTo>
                  <a:lnTo>
                    <a:pt x="20857" y="30373"/>
                  </a:lnTo>
                  <a:lnTo>
                    <a:pt x="21088" y="28757"/>
                  </a:lnTo>
                  <a:lnTo>
                    <a:pt x="21216" y="27475"/>
                  </a:lnTo>
                  <a:lnTo>
                    <a:pt x="21216" y="27244"/>
                  </a:lnTo>
                  <a:lnTo>
                    <a:pt x="21216" y="26859"/>
                  </a:lnTo>
                  <a:lnTo>
                    <a:pt x="21165" y="25730"/>
                  </a:lnTo>
                  <a:lnTo>
                    <a:pt x="21036" y="24217"/>
                  </a:lnTo>
                  <a:lnTo>
                    <a:pt x="20882" y="22370"/>
                  </a:lnTo>
                  <a:lnTo>
                    <a:pt x="20472" y="17932"/>
                  </a:lnTo>
                  <a:lnTo>
                    <a:pt x="19984" y="13006"/>
                  </a:lnTo>
                  <a:lnTo>
                    <a:pt x="19061" y="4028"/>
                  </a:lnTo>
                  <a:lnTo>
                    <a:pt x="186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13"/>
            <p:cNvSpPr/>
            <p:nvPr/>
          </p:nvSpPr>
          <p:spPr>
            <a:xfrm>
              <a:off x="3928950" y="1902550"/>
              <a:ext cx="524000" cy="851050"/>
            </a:xfrm>
            <a:custGeom>
              <a:avLst/>
              <a:gdLst/>
              <a:ahLst/>
              <a:cxnLst/>
              <a:rect l="l" t="t" r="r" b="b"/>
              <a:pathLst>
                <a:path w="20960" h="34042" extrusionOk="0">
                  <a:moveTo>
                    <a:pt x="1" y="0"/>
                  </a:moveTo>
                  <a:lnTo>
                    <a:pt x="1694" y="3592"/>
                  </a:lnTo>
                  <a:lnTo>
                    <a:pt x="3464" y="7363"/>
                  </a:lnTo>
                  <a:lnTo>
                    <a:pt x="5516" y="11775"/>
                  </a:lnTo>
                  <a:lnTo>
                    <a:pt x="7620" y="16315"/>
                  </a:lnTo>
                  <a:lnTo>
                    <a:pt x="9518" y="20548"/>
                  </a:lnTo>
                  <a:lnTo>
                    <a:pt x="10313" y="22370"/>
                  </a:lnTo>
                  <a:lnTo>
                    <a:pt x="10980" y="23934"/>
                  </a:lnTo>
                  <a:lnTo>
                    <a:pt x="11468" y="25166"/>
                  </a:lnTo>
                  <a:lnTo>
                    <a:pt x="11647" y="25628"/>
                  </a:lnTo>
                  <a:lnTo>
                    <a:pt x="11775" y="25987"/>
                  </a:lnTo>
                  <a:lnTo>
                    <a:pt x="11904" y="26525"/>
                  </a:lnTo>
                  <a:lnTo>
                    <a:pt x="12032" y="27192"/>
                  </a:lnTo>
                  <a:lnTo>
                    <a:pt x="12186" y="28013"/>
                  </a:lnTo>
                  <a:lnTo>
                    <a:pt x="12365" y="28988"/>
                  </a:lnTo>
                  <a:lnTo>
                    <a:pt x="12699" y="31297"/>
                  </a:lnTo>
                  <a:lnTo>
                    <a:pt x="13084" y="34042"/>
                  </a:lnTo>
                  <a:lnTo>
                    <a:pt x="20857" y="34042"/>
                  </a:lnTo>
                  <a:lnTo>
                    <a:pt x="20934" y="33272"/>
                  </a:lnTo>
                  <a:lnTo>
                    <a:pt x="20959" y="32477"/>
                  </a:lnTo>
                  <a:lnTo>
                    <a:pt x="20934" y="31682"/>
                  </a:lnTo>
                  <a:lnTo>
                    <a:pt x="20831" y="30861"/>
                  </a:lnTo>
                  <a:lnTo>
                    <a:pt x="20703" y="30117"/>
                  </a:lnTo>
                  <a:lnTo>
                    <a:pt x="20523" y="29347"/>
                  </a:lnTo>
                  <a:lnTo>
                    <a:pt x="20292" y="28552"/>
                  </a:lnTo>
                  <a:lnTo>
                    <a:pt x="19984" y="27705"/>
                  </a:lnTo>
                  <a:lnTo>
                    <a:pt x="19651" y="26859"/>
                  </a:lnTo>
                  <a:lnTo>
                    <a:pt x="19292" y="25961"/>
                  </a:lnTo>
                  <a:lnTo>
                    <a:pt x="18881" y="25063"/>
                  </a:lnTo>
                  <a:lnTo>
                    <a:pt x="18420" y="24165"/>
                  </a:lnTo>
                  <a:lnTo>
                    <a:pt x="17932" y="23216"/>
                  </a:lnTo>
                  <a:lnTo>
                    <a:pt x="17419" y="22267"/>
                  </a:lnTo>
                  <a:lnTo>
                    <a:pt x="16855" y="21318"/>
                  </a:lnTo>
                  <a:lnTo>
                    <a:pt x="16290" y="20343"/>
                  </a:lnTo>
                  <a:lnTo>
                    <a:pt x="15675" y="19394"/>
                  </a:lnTo>
                  <a:lnTo>
                    <a:pt x="15059" y="18419"/>
                  </a:lnTo>
                  <a:lnTo>
                    <a:pt x="13776" y="16469"/>
                  </a:lnTo>
                  <a:lnTo>
                    <a:pt x="12468" y="14520"/>
                  </a:lnTo>
                  <a:lnTo>
                    <a:pt x="11108" y="12647"/>
                  </a:lnTo>
                  <a:lnTo>
                    <a:pt x="9749" y="10800"/>
                  </a:lnTo>
                  <a:lnTo>
                    <a:pt x="8441" y="9030"/>
                  </a:lnTo>
                  <a:lnTo>
                    <a:pt x="7158" y="7363"/>
                  </a:lnTo>
                  <a:lnTo>
                    <a:pt x="5952" y="5798"/>
                  </a:lnTo>
                  <a:lnTo>
                    <a:pt x="3849" y="3104"/>
                  </a:lnTo>
                  <a:lnTo>
                    <a:pt x="3464" y="2617"/>
                  </a:lnTo>
                  <a:lnTo>
                    <a:pt x="3053" y="2129"/>
                  </a:lnTo>
                  <a:lnTo>
                    <a:pt x="2617" y="1693"/>
                  </a:lnTo>
                  <a:lnTo>
                    <a:pt x="2156" y="1283"/>
                  </a:lnTo>
                  <a:lnTo>
                    <a:pt x="1642" y="898"/>
                  </a:lnTo>
                  <a:lnTo>
                    <a:pt x="1129" y="565"/>
                  </a:lnTo>
                  <a:lnTo>
                    <a:pt x="565" y="25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113"/>
            <p:cNvSpPr/>
            <p:nvPr/>
          </p:nvSpPr>
          <p:spPr>
            <a:xfrm>
              <a:off x="3978325" y="1463225"/>
              <a:ext cx="435500" cy="424600"/>
            </a:xfrm>
            <a:custGeom>
              <a:avLst/>
              <a:gdLst/>
              <a:ahLst/>
              <a:cxnLst/>
              <a:rect l="l" t="t" r="r" b="b"/>
              <a:pathLst>
                <a:path w="17420" h="16984" extrusionOk="0">
                  <a:moveTo>
                    <a:pt x="6927" y="1"/>
                  </a:moveTo>
                  <a:lnTo>
                    <a:pt x="6414" y="26"/>
                  </a:lnTo>
                  <a:lnTo>
                    <a:pt x="5901" y="78"/>
                  </a:lnTo>
                  <a:lnTo>
                    <a:pt x="5388" y="155"/>
                  </a:lnTo>
                  <a:lnTo>
                    <a:pt x="4901" y="232"/>
                  </a:lnTo>
                  <a:lnTo>
                    <a:pt x="4439" y="309"/>
                  </a:lnTo>
                  <a:lnTo>
                    <a:pt x="3977" y="437"/>
                  </a:lnTo>
                  <a:lnTo>
                    <a:pt x="3541" y="565"/>
                  </a:lnTo>
                  <a:lnTo>
                    <a:pt x="3105" y="693"/>
                  </a:lnTo>
                  <a:lnTo>
                    <a:pt x="2720" y="847"/>
                  </a:lnTo>
                  <a:lnTo>
                    <a:pt x="2335" y="1027"/>
                  </a:lnTo>
                  <a:lnTo>
                    <a:pt x="2002" y="1207"/>
                  </a:lnTo>
                  <a:lnTo>
                    <a:pt x="1668" y="1412"/>
                  </a:lnTo>
                  <a:lnTo>
                    <a:pt x="1386" y="1617"/>
                  </a:lnTo>
                  <a:lnTo>
                    <a:pt x="1130" y="1848"/>
                  </a:lnTo>
                  <a:lnTo>
                    <a:pt x="899" y="2079"/>
                  </a:lnTo>
                  <a:lnTo>
                    <a:pt x="745" y="2284"/>
                  </a:lnTo>
                  <a:lnTo>
                    <a:pt x="591" y="2540"/>
                  </a:lnTo>
                  <a:lnTo>
                    <a:pt x="463" y="2848"/>
                  </a:lnTo>
                  <a:lnTo>
                    <a:pt x="360" y="3207"/>
                  </a:lnTo>
                  <a:lnTo>
                    <a:pt x="257" y="3592"/>
                  </a:lnTo>
                  <a:lnTo>
                    <a:pt x="155" y="4003"/>
                  </a:lnTo>
                  <a:lnTo>
                    <a:pt x="104" y="4439"/>
                  </a:lnTo>
                  <a:lnTo>
                    <a:pt x="52" y="4926"/>
                  </a:lnTo>
                  <a:lnTo>
                    <a:pt x="1" y="5439"/>
                  </a:lnTo>
                  <a:lnTo>
                    <a:pt x="1" y="5952"/>
                  </a:lnTo>
                  <a:lnTo>
                    <a:pt x="1" y="6517"/>
                  </a:lnTo>
                  <a:lnTo>
                    <a:pt x="52" y="7081"/>
                  </a:lnTo>
                  <a:lnTo>
                    <a:pt x="104" y="7645"/>
                  </a:lnTo>
                  <a:lnTo>
                    <a:pt x="181" y="8235"/>
                  </a:lnTo>
                  <a:lnTo>
                    <a:pt x="283" y="8825"/>
                  </a:lnTo>
                  <a:lnTo>
                    <a:pt x="437" y="9415"/>
                  </a:lnTo>
                  <a:lnTo>
                    <a:pt x="591" y="10005"/>
                  </a:lnTo>
                  <a:lnTo>
                    <a:pt x="796" y="10621"/>
                  </a:lnTo>
                  <a:lnTo>
                    <a:pt x="1001" y="11186"/>
                  </a:lnTo>
                  <a:lnTo>
                    <a:pt x="1258" y="11776"/>
                  </a:lnTo>
                  <a:lnTo>
                    <a:pt x="1566" y="12340"/>
                  </a:lnTo>
                  <a:lnTo>
                    <a:pt x="1874" y="12879"/>
                  </a:lnTo>
                  <a:lnTo>
                    <a:pt x="2233" y="13417"/>
                  </a:lnTo>
                  <a:lnTo>
                    <a:pt x="2643" y="13905"/>
                  </a:lnTo>
                  <a:lnTo>
                    <a:pt x="3054" y="14392"/>
                  </a:lnTo>
                  <a:lnTo>
                    <a:pt x="3541" y="14828"/>
                  </a:lnTo>
                  <a:lnTo>
                    <a:pt x="4054" y="15264"/>
                  </a:lnTo>
                  <a:lnTo>
                    <a:pt x="4593" y="15649"/>
                  </a:lnTo>
                  <a:lnTo>
                    <a:pt x="5183" y="15983"/>
                  </a:lnTo>
                  <a:lnTo>
                    <a:pt x="5824" y="16290"/>
                  </a:lnTo>
                  <a:lnTo>
                    <a:pt x="6491" y="16547"/>
                  </a:lnTo>
                  <a:lnTo>
                    <a:pt x="7235" y="16752"/>
                  </a:lnTo>
                  <a:lnTo>
                    <a:pt x="7594" y="16829"/>
                  </a:lnTo>
                  <a:lnTo>
                    <a:pt x="7953" y="16906"/>
                  </a:lnTo>
                  <a:lnTo>
                    <a:pt x="8338" y="16932"/>
                  </a:lnTo>
                  <a:lnTo>
                    <a:pt x="8697" y="16957"/>
                  </a:lnTo>
                  <a:lnTo>
                    <a:pt x="9031" y="16983"/>
                  </a:lnTo>
                  <a:lnTo>
                    <a:pt x="9390" y="16957"/>
                  </a:lnTo>
                  <a:lnTo>
                    <a:pt x="9749" y="16932"/>
                  </a:lnTo>
                  <a:lnTo>
                    <a:pt x="10083" y="16906"/>
                  </a:lnTo>
                  <a:lnTo>
                    <a:pt x="10416" y="16855"/>
                  </a:lnTo>
                  <a:lnTo>
                    <a:pt x="10750" y="16778"/>
                  </a:lnTo>
                  <a:lnTo>
                    <a:pt x="11057" y="16701"/>
                  </a:lnTo>
                  <a:lnTo>
                    <a:pt x="11391" y="16598"/>
                  </a:lnTo>
                  <a:lnTo>
                    <a:pt x="12007" y="16342"/>
                  </a:lnTo>
                  <a:lnTo>
                    <a:pt x="12597" y="16060"/>
                  </a:lnTo>
                  <a:lnTo>
                    <a:pt x="13161" y="15700"/>
                  </a:lnTo>
                  <a:lnTo>
                    <a:pt x="13700" y="15316"/>
                  </a:lnTo>
                  <a:lnTo>
                    <a:pt x="14213" y="14880"/>
                  </a:lnTo>
                  <a:lnTo>
                    <a:pt x="14675" y="14418"/>
                  </a:lnTo>
                  <a:lnTo>
                    <a:pt x="15136" y="13905"/>
                  </a:lnTo>
                  <a:lnTo>
                    <a:pt x="15547" y="13392"/>
                  </a:lnTo>
                  <a:lnTo>
                    <a:pt x="15906" y="12827"/>
                  </a:lnTo>
                  <a:lnTo>
                    <a:pt x="16239" y="12237"/>
                  </a:lnTo>
                  <a:lnTo>
                    <a:pt x="16547" y="11622"/>
                  </a:lnTo>
                  <a:lnTo>
                    <a:pt x="16804" y="11006"/>
                  </a:lnTo>
                  <a:lnTo>
                    <a:pt x="17009" y="10365"/>
                  </a:lnTo>
                  <a:lnTo>
                    <a:pt x="17189" y="9723"/>
                  </a:lnTo>
                  <a:lnTo>
                    <a:pt x="17317" y="9082"/>
                  </a:lnTo>
                  <a:lnTo>
                    <a:pt x="17394" y="8415"/>
                  </a:lnTo>
                  <a:lnTo>
                    <a:pt x="17419" y="7774"/>
                  </a:lnTo>
                  <a:lnTo>
                    <a:pt x="17394" y="7107"/>
                  </a:lnTo>
                  <a:lnTo>
                    <a:pt x="17317" y="6491"/>
                  </a:lnTo>
                  <a:lnTo>
                    <a:pt x="17189" y="5850"/>
                  </a:lnTo>
                  <a:lnTo>
                    <a:pt x="17035" y="5234"/>
                  </a:lnTo>
                  <a:lnTo>
                    <a:pt x="16778" y="4644"/>
                  </a:lnTo>
                  <a:lnTo>
                    <a:pt x="16650" y="4362"/>
                  </a:lnTo>
                  <a:lnTo>
                    <a:pt x="16496" y="4080"/>
                  </a:lnTo>
                  <a:lnTo>
                    <a:pt x="16342" y="3797"/>
                  </a:lnTo>
                  <a:lnTo>
                    <a:pt x="16162" y="3541"/>
                  </a:lnTo>
                  <a:lnTo>
                    <a:pt x="15957" y="3259"/>
                  </a:lnTo>
                  <a:lnTo>
                    <a:pt x="15752" y="3002"/>
                  </a:lnTo>
                  <a:lnTo>
                    <a:pt x="15521" y="2771"/>
                  </a:lnTo>
                  <a:lnTo>
                    <a:pt x="15265" y="2540"/>
                  </a:lnTo>
                  <a:lnTo>
                    <a:pt x="14905" y="2207"/>
                  </a:lnTo>
                  <a:lnTo>
                    <a:pt x="14495" y="1899"/>
                  </a:lnTo>
                  <a:lnTo>
                    <a:pt x="14059" y="1617"/>
                  </a:lnTo>
                  <a:lnTo>
                    <a:pt x="13623" y="1360"/>
                  </a:lnTo>
                  <a:lnTo>
                    <a:pt x="13161" y="1130"/>
                  </a:lnTo>
                  <a:lnTo>
                    <a:pt x="12699" y="924"/>
                  </a:lnTo>
                  <a:lnTo>
                    <a:pt x="12186" y="745"/>
                  </a:lnTo>
                  <a:lnTo>
                    <a:pt x="11699" y="591"/>
                  </a:lnTo>
                  <a:lnTo>
                    <a:pt x="11186" y="437"/>
                  </a:lnTo>
                  <a:lnTo>
                    <a:pt x="10647" y="309"/>
                  </a:lnTo>
                  <a:lnTo>
                    <a:pt x="10134" y="206"/>
                  </a:lnTo>
                  <a:lnTo>
                    <a:pt x="9595" y="129"/>
                  </a:lnTo>
                  <a:lnTo>
                    <a:pt x="9056" y="78"/>
                  </a:lnTo>
                  <a:lnTo>
                    <a:pt x="8518" y="26"/>
                  </a:lnTo>
                  <a:lnTo>
                    <a:pt x="79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113"/>
            <p:cNvSpPr/>
            <p:nvPr/>
          </p:nvSpPr>
          <p:spPr>
            <a:xfrm>
              <a:off x="4001425" y="1433100"/>
              <a:ext cx="445100" cy="357875"/>
            </a:xfrm>
            <a:custGeom>
              <a:avLst/>
              <a:gdLst/>
              <a:ahLst/>
              <a:cxnLst/>
              <a:rect l="l" t="t" r="r" b="b"/>
              <a:pathLst>
                <a:path w="17804" h="14315" extrusionOk="0">
                  <a:moveTo>
                    <a:pt x="8004" y="0"/>
                  </a:moveTo>
                  <a:lnTo>
                    <a:pt x="7517" y="26"/>
                  </a:lnTo>
                  <a:lnTo>
                    <a:pt x="7055" y="51"/>
                  </a:lnTo>
                  <a:lnTo>
                    <a:pt x="6593" y="77"/>
                  </a:lnTo>
                  <a:lnTo>
                    <a:pt x="6132" y="154"/>
                  </a:lnTo>
                  <a:lnTo>
                    <a:pt x="5644" y="231"/>
                  </a:lnTo>
                  <a:lnTo>
                    <a:pt x="5208" y="308"/>
                  </a:lnTo>
                  <a:lnTo>
                    <a:pt x="4746" y="436"/>
                  </a:lnTo>
                  <a:lnTo>
                    <a:pt x="4310" y="564"/>
                  </a:lnTo>
                  <a:lnTo>
                    <a:pt x="3874" y="718"/>
                  </a:lnTo>
                  <a:lnTo>
                    <a:pt x="3438" y="898"/>
                  </a:lnTo>
                  <a:lnTo>
                    <a:pt x="3002" y="1103"/>
                  </a:lnTo>
                  <a:lnTo>
                    <a:pt x="2591" y="1308"/>
                  </a:lnTo>
                  <a:lnTo>
                    <a:pt x="2181" y="1539"/>
                  </a:lnTo>
                  <a:lnTo>
                    <a:pt x="1796" y="1770"/>
                  </a:lnTo>
                  <a:lnTo>
                    <a:pt x="1411" y="2052"/>
                  </a:lnTo>
                  <a:lnTo>
                    <a:pt x="1052" y="2335"/>
                  </a:lnTo>
                  <a:lnTo>
                    <a:pt x="693" y="2642"/>
                  </a:lnTo>
                  <a:lnTo>
                    <a:pt x="334" y="2950"/>
                  </a:lnTo>
                  <a:lnTo>
                    <a:pt x="0" y="3284"/>
                  </a:lnTo>
                  <a:lnTo>
                    <a:pt x="385" y="3027"/>
                  </a:lnTo>
                  <a:lnTo>
                    <a:pt x="744" y="2796"/>
                  </a:lnTo>
                  <a:lnTo>
                    <a:pt x="1129" y="2565"/>
                  </a:lnTo>
                  <a:lnTo>
                    <a:pt x="1540" y="2360"/>
                  </a:lnTo>
                  <a:lnTo>
                    <a:pt x="1924" y="2155"/>
                  </a:lnTo>
                  <a:lnTo>
                    <a:pt x="2335" y="1975"/>
                  </a:lnTo>
                  <a:lnTo>
                    <a:pt x="2745" y="1796"/>
                  </a:lnTo>
                  <a:lnTo>
                    <a:pt x="3156" y="1642"/>
                  </a:lnTo>
                  <a:lnTo>
                    <a:pt x="3566" y="1514"/>
                  </a:lnTo>
                  <a:lnTo>
                    <a:pt x="4002" y="1385"/>
                  </a:lnTo>
                  <a:lnTo>
                    <a:pt x="4438" y="1283"/>
                  </a:lnTo>
                  <a:lnTo>
                    <a:pt x="4875" y="1206"/>
                  </a:lnTo>
                  <a:lnTo>
                    <a:pt x="5311" y="1129"/>
                  </a:lnTo>
                  <a:lnTo>
                    <a:pt x="5747" y="1078"/>
                  </a:lnTo>
                  <a:lnTo>
                    <a:pt x="6209" y="1026"/>
                  </a:lnTo>
                  <a:lnTo>
                    <a:pt x="6645" y="1001"/>
                  </a:lnTo>
                  <a:lnTo>
                    <a:pt x="7517" y="1001"/>
                  </a:lnTo>
                  <a:lnTo>
                    <a:pt x="8389" y="1052"/>
                  </a:lnTo>
                  <a:lnTo>
                    <a:pt x="9261" y="1129"/>
                  </a:lnTo>
                  <a:lnTo>
                    <a:pt x="10133" y="1283"/>
                  </a:lnTo>
                  <a:lnTo>
                    <a:pt x="10980" y="1437"/>
                  </a:lnTo>
                  <a:lnTo>
                    <a:pt x="11827" y="1668"/>
                  </a:lnTo>
                  <a:lnTo>
                    <a:pt x="12647" y="1924"/>
                  </a:lnTo>
                  <a:lnTo>
                    <a:pt x="13443" y="2258"/>
                  </a:lnTo>
                  <a:lnTo>
                    <a:pt x="13853" y="2437"/>
                  </a:lnTo>
                  <a:lnTo>
                    <a:pt x="14212" y="2668"/>
                  </a:lnTo>
                  <a:lnTo>
                    <a:pt x="14546" y="2899"/>
                  </a:lnTo>
                  <a:lnTo>
                    <a:pt x="14879" y="3155"/>
                  </a:lnTo>
                  <a:lnTo>
                    <a:pt x="15187" y="3438"/>
                  </a:lnTo>
                  <a:lnTo>
                    <a:pt x="15469" y="3720"/>
                  </a:lnTo>
                  <a:lnTo>
                    <a:pt x="15726" y="4053"/>
                  </a:lnTo>
                  <a:lnTo>
                    <a:pt x="15957" y="4387"/>
                  </a:lnTo>
                  <a:lnTo>
                    <a:pt x="16162" y="4746"/>
                  </a:lnTo>
                  <a:lnTo>
                    <a:pt x="16341" y="5105"/>
                  </a:lnTo>
                  <a:lnTo>
                    <a:pt x="16495" y="5490"/>
                  </a:lnTo>
                  <a:lnTo>
                    <a:pt x="16624" y="5875"/>
                  </a:lnTo>
                  <a:lnTo>
                    <a:pt x="16726" y="6285"/>
                  </a:lnTo>
                  <a:lnTo>
                    <a:pt x="16803" y="6696"/>
                  </a:lnTo>
                  <a:lnTo>
                    <a:pt x="16829" y="7132"/>
                  </a:lnTo>
                  <a:lnTo>
                    <a:pt x="16829" y="7542"/>
                  </a:lnTo>
                  <a:lnTo>
                    <a:pt x="16752" y="8440"/>
                  </a:lnTo>
                  <a:lnTo>
                    <a:pt x="16624" y="9338"/>
                  </a:lnTo>
                  <a:lnTo>
                    <a:pt x="16444" y="10210"/>
                  </a:lnTo>
                  <a:lnTo>
                    <a:pt x="16213" y="11057"/>
                  </a:lnTo>
                  <a:lnTo>
                    <a:pt x="15931" y="11903"/>
                  </a:lnTo>
                  <a:lnTo>
                    <a:pt x="15598" y="12724"/>
                  </a:lnTo>
                  <a:lnTo>
                    <a:pt x="15213" y="13519"/>
                  </a:lnTo>
                  <a:lnTo>
                    <a:pt x="14777" y="14315"/>
                  </a:lnTo>
                  <a:lnTo>
                    <a:pt x="15084" y="13955"/>
                  </a:lnTo>
                  <a:lnTo>
                    <a:pt x="15367" y="13571"/>
                  </a:lnTo>
                  <a:lnTo>
                    <a:pt x="15649" y="13211"/>
                  </a:lnTo>
                  <a:lnTo>
                    <a:pt x="15905" y="12827"/>
                  </a:lnTo>
                  <a:lnTo>
                    <a:pt x="16136" y="12416"/>
                  </a:lnTo>
                  <a:lnTo>
                    <a:pt x="16367" y="12006"/>
                  </a:lnTo>
                  <a:lnTo>
                    <a:pt x="16598" y="11595"/>
                  </a:lnTo>
                  <a:lnTo>
                    <a:pt x="16778" y="11185"/>
                  </a:lnTo>
                  <a:lnTo>
                    <a:pt x="16957" y="10749"/>
                  </a:lnTo>
                  <a:lnTo>
                    <a:pt x="17137" y="10313"/>
                  </a:lnTo>
                  <a:lnTo>
                    <a:pt x="17291" y="9877"/>
                  </a:lnTo>
                  <a:lnTo>
                    <a:pt x="17419" y="9415"/>
                  </a:lnTo>
                  <a:lnTo>
                    <a:pt x="17522" y="8979"/>
                  </a:lnTo>
                  <a:lnTo>
                    <a:pt x="17624" y="8517"/>
                  </a:lnTo>
                  <a:lnTo>
                    <a:pt x="17701" y="8055"/>
                  </a:lnTo>
                  <a:lnTo>
                    <a:pt x="17778" y="7593"/>
                  </a:lnTo>
                  <a:lnTo>
                    <a:pt x="17804" y="7080"/>
                  </a:lnTo>
                  <a:lnTo>
                    <a:pt x="17778" y="6593"/>
                  </a:lnTo>
                  <a:lnTo>
                    <a:pt x="17727" y="6106"/>
                  </a:lnTo>
                  <a:lnTo>
                    <a:pt x="17650" y="5618"/>
                  </a:lnTo>
                  <a:lnTo>
                    <a:pt x="17522" y="5131"/>
                  </a:lnTo>
                  <a:lnTo>
                    <a:pt x="17368" y="4669"/>
                  </a:lnTo>
                  <a:lnTo>
                    <a:pt x="17188" y="4233"/>
                  </a:lnTo>
                  <a:lnTo>
                    <a:pt x="16957" y="3771"/>
                  </a:lnTo>
                  <a:lnTo>
                    <a:pt x="16675" y="3361"/>
                  </a:lnTo>
                  <a:lnTo>
                    <a:pt x="16367" y="2976"/>
                  </a:lnTo>
                  <a:lnTo>
                    <a:pt x="16034" y="2617"/>
                  </a:lnTo>
                  <a:lnTo>
                    <a:pt x="15675" y="2283"/>
                  </a:lnTo>
                  <a:lnTo>
                    <a:pt x="15290" y="1975"/>
                  </a:lnTo>
                  <a:lnTo>
                    <a:pt x="14879" y="1668"/>
                  </a:lnTo>
                  <a:lnTo>
                    <a:pt x="14443" y="1437"/>
                  </a:lnTo>
                  <a:lnTo>
                    <a:pt x="14007" y="1206"/>
                  </a:lnTo>
                  <a:lnTo>
                    <a:pt x="13545" y="1026"/>
                  </a:lnTo>
                  <a:lnTo>
                    <a:pt x="13109" y="847"/>
                  </a:lnTo>
                  <a:lnTo>
                    <a:pt x="12673" y="693"/>
                  </a:lnTo>
                  <a:lnTo>
                    <a:pt x="12211" y="564"/>
                  </a:lnTo>
                  <a:lnTo>
                    <a:pt x="11750" y="436"/>
                  </a:lnTo>
                  <a:lnTo>
                    <a:pt x="11288" y="334"/>
                  </a:lnTo>
                  <a:lnTo>
                    <a:pt x="10826" y="231"/>
                  </a:lnTo>
                  <a:lnTo>
                    <a:pt x="10339" y="154"/>
                  </a:lnTo>
                  <a:lnTo>
                    <a:pt x="9877" y="103"/>
                  </a:lnTo>
                  <a:lnTo>
                    <a:pt x="9415" y="51"/>
                  </a:lnTo>
                  <a:lnTo>
                    <a:pt x="8953" y="26"/>
                  </a:lnTo>
                  <a:lnTo>
                    <a:pt x="84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13"/>
            <p:cNvSpPr/>
            <p:nvPr/>
          </p:nvSpPr>
          <p:spPr>
            <a:xfrm>
              <a:off x="3653175" y="1481200"/>
              <a:ext cx="322625" cy="606700"/>
            </a:xfrm>
            <a:custGeom>
              <a:avLst/>
              <a:gdLst/>
              <a:ahLst/>
              <a:cxnLst/>
              <a:rect l="l" t="t" r="r" b="b"/>
              <a:pathLst>
                <a:path w="12905" h="24268" extrusionOk="0">
                  <a:moveTo>
                    <a:pt x="1" y="0"/>
                  </a:moveTo>
                  <a:lnTo>
                    <a:pt x="1" y="5592"/>
                  </a:lnTo>
                  <a:lnTo>
                    <a:pt x="1" y="6029"/>
                  </a:lnTo>
                  <a:lnTo>
                    <a:pt x="1" y="6542"/>
                  </a:lnTo>
                  <a:lnTo>
                    <a:pt x="1" y="7953"/>
                  </a:lnTo>
                  <a:lnTo>
                    <a:pt x="1" y="9056"/>
                  </a:lnTo>
                  <a:lnTo>
                    <a:pt x="1" y="10159"/>
                  </a:lnTo>
                  <a:lnTo>
                    <a:pt x="78" y="11159"/>
                  </a:lnTo>
                  <a:lnTo>
                    <a:pt x="155" y="12160"/>
                  </a:lnTo>
                  <a:lnTo>
                    <a:pt x="232" y="13160"/>
                  </a:lnTo>
                  <a:lnTo>
                    <a:pt x="360" y="14161"/>
                  </a:lnTo>
                  <a:lnTo>
                    <a:pt x="488" y="15135"/>
                  </a:lnTo>
                  <a:lnTo>
                    <a:pt x="642" y="16136"/>
                  </a:lnTo>
                  <a:lnTo>
                    <a:pt x="796" y="17136"/>
                  </a:lnTo>
                  <a:lnTo>
                    <a:pt x="976" y="18111"/>
                  </a:lnTo>
                  <a:lnTo>
                    <a:pt x="1130" y="18342"/>
                  </a:lnTo>
                  <a:lnTo>
                    <a:pt x="1386" y="18701"/>
                  </a:lnTo>
                  <a:lnTo>
                    <a:pt x="1745" y="19112"/>
                  </a:lnTo>
                  <a:lnTo>
                    <a:pt x="2207" y="19625"/>
                  </a:lnTo>
                  <a:lnTo>
                    <a:pt x="2771" y="20163"/>
                  </a:lnTo>
                  <a:lnTo>
                    <a:pt x="3413" y="20728"/>
                  </a:lnTo>
                  <a:lnTo>
                    <a:pt x="4131" y="21292"/>
                  </a:lnTo>
                  <a:lnTo>
                    <a:pt x="4901" y="21882"/>
                  </a:lnTo>
                  <a:lnTo>
                    <a:pt x="5721" y="22421"/>
                  </a:lnTo>
                  <a:lnTo>
                    <a:pt x="6158" y="22677"/>
                  </a:lnTo>
                  <a:lnTo>
                    <a:pt x="6594" y="22934"/>
                  </a:lnTo>
                  <a:lnTo>
                    <a:pt x="7030" y="23165"/>
                  </a:lnTo>
                  <a:lnTo>
                    <a:pt x="7492" y="23396"/>
                  </a:lnTo>
                  <a:lnTo>
                    <a:pt x="7928" y="23601"/>
                  </a:lnTo>
                  <a:lnTo>
                    <a:pt x="8389" y="23780"/>
                  </a:lnTo>
                  <a:lnTo>
                    <a:pt x="8851" y="23934"/>
                  </a:lnTo>
                  <a:lnTo>
                    <a:pt x="9313" y="24063"/>
                  </a:lnTo>
                  <a:lnTo>
                    <a:pt x="9775" y="24165"/>
                  </a:lnTo>
                  <a:lnTo>
                    <a:pt x="10236" y="24242"/>
                  </a:lnTo>
                  <a:lnTo>
                    <a:pt x="10698" y="24268"/>
                  </a:lnTo>
                  <a:lnTo>
                    <a:pt x="11160" y="24268"/>
                  </a:lnTo>
                  <a:lnTo>
                    <a:pt x="11596" y="24242"/>
                  </a:lnTo>
                  <a:lnTo>
                    <a:pt x="12032" y="24191"/>
                  </a:lnTo>
                  <a:lnTo>
                    <a:pt x="12186" y="24140"/>
                  </a:lnTo>
                  <a:lnTo>
                    <a:pt x="12289" y="24037"/>
                  </a:lnTo>
                  <a:lnTo>
                    <a:pt x="12391" y="23883"/>
                  </a:lnTo>
                  <a:lnTo>
                    <a:pt x="12494" y="23703"/>
                  </a:lnTo>
                  <a:lnTo>
                    <a:pt x="12571" y="23498"/>
                  </a:lnTo>
                  <a:lnTo>
                    <a:pt x="12622" y="23267"/>
                  </a:lnTo>
                  <a:lnTo>
                    <a:pt x="12673" y="22985"/>
                  </a:lnTo>
                  <a:lnTo>
                    <a:pt x="12725" y="22677"/>
                  </a:lnTo>
                  <a:lnTo>
                    <a:pt x="12776" y="22010"/>
                  </a:lnTo>
                  <a:lnTo>
                    <a:pt x="12776" y="21266"/>
                  </a:lnTo>
                  <a:lnTo>
                    <a:pt x="12776" y="20497"/>
                  </a:lnTo>
                  <a:lnTo>
                    <a:pt x="12725" y="19676"/>
                  </a:lnTo>
                  <a:lnTo>
                    <a:pt x="12673" y="18881"/>
                  </a:lnTo>
                  <a:lnTo>
                    <a:pt x="12596" y="18111"/>
                  </a:lnTo>
                  <a:lnTo>
                    <a:pt x="12443" y="16726"/>
                  </a:lnTo>
                  <a:lnTo>
                    <a:pt x="12263" y="15418"/>
                  </a:lnTo>
                  <a:lnTo>
                    <a:pt x="12263" y="14751"/>
                  </a:lnTo>
                  <a:lnTo>
                    <a:pt x="12904" y="5695"/>
                  </a:lnTo>
                  <a:lnTo>
                    <a:pt x="1617" y="641"/>
                  </a:lnTo>
                  <a:lnTo>
                    <a:pt x="1"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13"/>
            <p:cNvSpPr/>
            <p:nvPr/>
          </p:nvSpPr>
          <p:spPr>
            <a:xfrm>
              <a:off x="3657025" y="1481200"/>
              <a:ext cx="321325" cy="314275"/>
            </a:xfrm>
            <a:custGeom>
              <a:avLst/>
              <a:gdLst/>
              <a:ahLst/>
              <a:cxnLst/>
              <a:rect l="l" t="t" r="r" b="b"/>
              <a:pathLst>
                <a:path w="12853" h="12571" extrusionOk="0">
                  <a:moveTo>
                    <a:pt x="1" y="0"/>
                  </a:moveTo>
                  <a:lnTo>
                    <a:pt x="1" y="5592"/>
                  </a:lnTo>
                  <a:lnTo>
                    <a:pt x="1" y="6029"/>
                  </a:lnTo>
                  <a:lnTo>
                    <a:pt x="1" y="6542"/>
                  </a:lnTo>
                  <a:lnTo>
                    <a:pt x="1" y="7927"/>
                  </a:lnTo>
                  <a:lnTo>
                    <a:pt x="1" y="9056"/>
                  </a:lnTo>
                  <a:lnTo>
                    <a:pt x="1" y="10159"/>
                  </a:lnTo>
                  <a:lnTo>
                    <a:pt x="103" y="11954"/>
                  </a:lnTo>
                  <a:lnTo>
                    <a:pt x="1001" y="12160"/>
                  </a:lnTo>
                  <a:lnTo>
                    <a:pt x="1566" y="12262"/>
                  </a:lnTo>
                  <a:lnTo>
                    <a:pt x="2181" y="12365"/>
                  </a:lnTo>
                  <a:lnTo>
                    <a:pt x="2874" y="12467"/>
                  </a:lnTo>
                  <a:lnTo>
                    <a:pt x="3618" y="12519"/>
                  </a:lnTo>
                  <a:lnTo>
                    <a:pt x="4387" y="12570"/>
                  </a:lnTo>
                  <a:lnTo>
                    <a:pt x="5234" y="12570"/>
                  </a:lnTo>
                  <a:lnTo>
                    <a:pt x="6081" y="12544"/>
                  </a:lnTo>
                  <a:lnTo>
                    <a:pt x="6978" y="12467"/>
                  </a:lnTo>
                  <a:lnTo>
                    <a:pt x="7876" y="12314"/>
                  </a:lnTo>
                  <a:lnTo>
                    <a:pt x="8800" y="12134"/>
                  </a:lnTo>
                  <a:lnTo>
                    <a:pt x="9262" y="12006"/>
                  </a:lnTo>
                  <a:lnTo>
                    <a:pt x="9723" y="11877"/>
                  </a:lnTo>
                  <a:lnTo>
                    <a:pt x="10185" y="11724"/>
                  </a:lnTo>
                  <a:lnTo>
                    <a:pt x="10647" y="11570"/>
                  </a:lnTo>
                  <a:lnTo>
                    <a:pt x="11109" y="11364"/>
                  </a:lnTo>
                  <a:lnTo>
                    <a:pt x="11570" y="11159"/>
                  </a:lnTo>
                  <a:lnTo>
                    <a:pt x="12032" y="10928"/>
                  </a:lnTo>
                  <a:lnTo>
                    <a:pt x="12494" y="10672"/>
                  </a:lnTo>
                  <a:lnTo>
                    <a:pt x="12853" y="5695"/>
                  </a:lnTo>
                  <a:lnTo>
                    <a:pt x="1617" y="641"/>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13"/>
            <p:cNvSpPr/>
            <p:nvPr/>
          </p:nvSpPr>
          <p:spPr>
            <a:xfrm>
              <a:off x="3365875" y="857175"/>
              <a:ext cx="733050" cy="931875"/>
            </a:xfrm>
            <a:custGeom>
              <a:avLst/>
              <a:gdLst/>
              <a:ahLst/>
              <a:cxnLst/>
              <a:rect l="l" t="t" r="r" b="b"/>
              <a:pathLst>
                <a:path w="29322" h="37275" extrusionOk="0">
                  <a:moveTo>
                    <a:pt x="14956" y="1"/>
                  </a:moveTo>
                  <a:lnTo>
                    <a:pt x="14263" y="52"/>
                  </a:lnTo>
                  <a:lnTo>
                    <a:pt x="13571" y="129"/>
                  </a:lnTo>
                  <a:lnTo>
                    <a:pt x="12878" y="232"/>
                  </a:lnTo>
                  <a:lnTo>
                    <a:pt x="12185" y="385"/>
                  </a:lnTo>
                  <a:lnTo>
                    <a:pt x="11518" y="565"/>
                  </a:lnTo>
                  <a:lnTo>
                    <a:pt x="10826" y="796"/>
                  </a:lnTo>
                  <a:lnTo>
                    <a:pt x="10159" y="1078"/>
                  </a:lnTo>
                  <a:lnTo>
                    <a:pt x="9466" y="1386"/>
                  </a:lnTo>
                  <a:lnTo>
                    <a:pt x="8825" y="1745"/>
                  </a:lnTo>
                  <a:lnTo>
                    <a:pt x="8158" y="2156"/>
                  </a:lnTo>
                  <a:lnTo>
                    <a:pt x="7542" y="2617"/>
                  </a:lnTo>
                  <a:lnTo>
                    <a:pt x="6901" y="3105"/>
                  </a:lnTo>
                  <a:lnTo>
                    <a:pt x="6311" y="3669"/>
                  </a:lnTo>
                  <a:lnTo>
                    <a:pt x="5721" y="4285"/>
                  </a:lnTo>
                  <a:lnTo>
                    <a:pt x="5131" y="4952"/>
                  </a:lnTo>
                  <a:lnTo>
                    <a:pt x="4592" y="5670"/>
                  </a:lnTo>
                  <a:lnTo>
                    <a:pt x="4053" y="6440"/>
                  </a:lnTo>
                  <a:lnTo>
                    <a:pt x="3566" y="7286"/>
                  </a:lnTo>
                  <a:lnTo>
                    <a:pt x="3079" y="8184"/>
                  </a:lnTo>
                  <a:lnTo>
                    <a:pt x="2617" y="9159"/>
                  </a:lnTo>
                  <a:lnTo>
                    <a:pt x="2206" y="10159"/>
                  </a:lnTo>
                  <a:lnTo>
                    <a:pt x="1796" y="11262"/>
                  </a:lnTo>
                  <a:lnTo>
                    <a:pt x="1437" y="12417"/>
                  </a:lnTo>
                  <a:lnTo>
                    <a:pt x="1103" y="13648"/>
                  </a:lnTo>
                  <a:lnTo>
                    <a:pt x="821" y="14931"/>
                  </a:lnTo>
                  <a:lnTo>
                    <a:pt x="539" y="16290"/>
                  </a:lnTo>
                  <a:lnTo>
                    <a:pt x="334" y="17753"/>
                  </a:lnTo>
                  <a:lnTo>
                    <a:pt x="154" y="19189"/>
                  </a:lnTo>
                  <a:lnTo>
                    <a:pt x="26" y="20549"/>
                  </a:lnTo>
                  <a:lnTo>
                    <a:pt x="0" y="21857"/>
                  </a:lnTo>
                  <a:lnTo>
                    <a:pt x="0" y="23088"/>
                  </a:lnTo>
                  <a:lnTo>
                    <a:pt x="52" y="24243"/>
                  </a:lnTo>
                  <a:lnTo>
                    <a:pt x="180" y="25346"/>
                  </a:lnTo>
                  <a:lnTo>
                    <a:pt x="334" y="26372"/>
                  </a:lnTo>
                  <a:lnTo>
                    <a:pt x="539" y="27347"/>
                  </a:lnTo>
                  <a:lnTo>
                    <a:pt x="795" y="28270"/>
                  </a:lnTo>
                  <a:lnTo>
                    <a:pt x="1078" y="29117"/>
                  </a:lnTo>
                  <a:lnTo>
                    <a:pt x="1385" y="29912"/>
                  </a:lnTo>
                  <a:lnTo>
                    <a:pt x="1745" y="30682"/>
                  </a:lnTo>
                  <a:lnTo>
                    <a:pt x="2129" y="31374"/>
                  </a:lnTo>
                  <a:lnTo>
                    <a:pt x="2540" y="32016"/>
                  </a:lnTo>
                  <a:lnTo>
                    <a:pt x="2976" y="32606"/>
                  </a:lnTo>
                  <a:lnTo>
                    <a:pt x="3412" y="33144"/>
                  </a:lnTo>
                  <a:lnTo>
                    <a:pt x="3900" y="33657"/>
                  </a:lnTo>
                  <a:lnTo>
                    <a:pt x="4361" y="34119"/>
                  </a:lnTo>
                  <a:lnTo>
                    <a:pt x="4874" y="34530"/>
                  </a:lnTo>
                  <a:lnTo>
                    <a:pt x="5362" y="34914"/>
                  </a:lnTo>
                  <a:lnTo>
                    <a:pt x="5849" y="35274"/>
                  </a:lnTo>
                  <a:lnTo>
                    <a:pt x="6362" y="35556"/>
                  </a:lnTo>
                  <a:lnTo>
                    <a:pt x="6875" y="35838"/>
                  </a:lnTo>
                  <a:lnTo>
                    <a:pt x="7363" y="36095"/>
                  </a:lnTo>
                  <a:lnTo>
                    <a:pt x="7850" y="36300"/>
                  </a:lnTo>
                  <a:lnTo>
                    <a:pt x="8312" y="36479"/>
                  </a:lnTo>
                  <a:lnTo>
                    <a:pt x="8774" y="36633"/>
                  </a:lnTo>
                  <a:lnTo>
                    <a:pt x="9210" y="36761"/>
                  </a:lnTo>
                  <a:lnTo>
                    <a:pt x="10031" y="36967"/>
                  </a:lnTo>
                  <a:lnTo>
                    <a:pt x="10723" y="37095"/>
                  </a:lnTo>
                  <a:lnTo>
                    <a:pt x="11390" y="37172"/>
                  </a:lnTo>
                  <a:lnTo>
                    <a:pt x="12211" y="37249"/>
                  </a:lnTo>
                  <a:lnTo>
                    <a:pt x="13160" y="37275"/>
                  </a:lnTo>
                  <a:lnTo>
                    <a:pt x="13673" y="37275"/>
                  </a:lnTo>
                  <a:lnTo>
                    <a:pt x="14238" y="37249"/>
                  </a:lnTo>
                  <a:lnTo>
                    <a:pt x="14802" y="37223"/>
                  </a:lnTo>
                  <a:lnTo>
                    <a:pt x="15392" y="37146"/>
                  </a:lnTo>
                  <a:lnTo>
                    <a:pt x="15982" y="37044"/>
                  </a:lnTo>
                  <a:lnTo>
                    <a:pt x="16623" y="36915"/>
                  </a:lnTo>
                  <a:lnTo>
                    <a:pt x="17239" y="36761"/>
                  </a:lnTo>
                  <a:lnTo>
                    <a:pt x="17880" y="36582"/>
                  </a:lnTo>
                  <a:lnTo>
                    <a:pt x="18547" y="36325"/>
                  </a:lnTo>
                  <a:lnTo>
                    <a:pt x="19189" y="36043"/>
                  </a:lnTo>
                  <a:lnTo>
                    <a:pt x="19856" y="35735"/>
                  </a:lnTo>
                  <a:lnTo>
                    <a:pt x="20523" y="35351"/>
                  </a:lnTo>
                  <a:lnTo>
                    <a:pt x="21164" y="34914"/>
                  </a:lnTo>
                  <a:lnTo>
                    <a:pt x="21805" y="34427"/>
                  </a:lnTo>
                  <a:lnTo>
                    <a:pt x="22447" y="33888"/>
                  </a:lnTo>
                  <a:lnTo>
                    <a:pt x="23088" y="33273"/>
                  </a:lnTo>
                  <a:lnTo>
                    <a:pt x="23704" y="32606"/>
                  </a:lnTo>
                  <a:lnTo>
                    <a:pt x="24294" y="31862"/>
                  </a:lnTo>
                  <a:lnTo>
                    <a:pt x="24884" y="31067"/>
                  </a:lnTo>
                  <a:lnTo>
                    <a:pt x="25448" y="30169"/>
                  </a:lnTo>
                  <a:lnTo>
                    <a:pt x="25987" y="29219"/>
                  </a:lnTo>
                  <a:lnTo>
                    <a:pt x="26243" y="28706"/>
                  </a:lnTo>
                  <a:lnTo>
                    <a:pt x="26500" y="28168"/>
                  </a:lnTo>
                  <a:lnTo>
                    <a:pt x="26731" y="27603"/>
                  </a:lnTo>
                  <a:lnTo>
                    <a:pt x="26962" y="27039"/>
                  </a:lnTo>
                  <a:lnTo>
                    <a:pt x="27193" y="26423"/>
                  </a:lnTo>
                  <a:lnTo>
                    <a:pt x="27423" y="25808"/>
                  </a:lnTo>
                  <a:lnTo>
                    <a:pt x="27629" y="25166"/>
                  </a:lnTo>
                  <a:lnTo>
                    <a:pt x="27834" y="24499"/>
                  </a:lnTo>
                  <a:lnTo>
                    <a:pt x="28013" y="23807"/>
                  </a:lnTo>
                  <a:lnTo>
                    <a:pt x="28219" y="23114"/>
                  </a:lnTo>
                  <a:lnTo>
                    <a:pt x="28526" y="21678"/>
                  </a:lnTo>
                  <a:lnTo>
                    <a:pt x="28809" y="20318"/>
                  </a:lnTo>
                  <a:lnTo>
                    <a:pt x="29014" y="19010"/>
                  </a:lnTo>
                  <a:lnTo>
                    <a:pt x="29168" y="17727"/>
                  </a:lnTo>
                  <a:lnTo>
                    <a:pt x="29270" y="16521"/>
                  </a:lnTo>
                  <a:lnTo>
                    <a:pt x="29322" y="15367"/>
                  </a:lnTo>
                  <a:lnTo>
                    <a:pt x="29322" y="14264"/>
                  </a:lnTo>
                  <a:lnTo>
                    <a:pt x="29270" y="13212"/>
                  </a:lnTo>
                  <a:lnTo>
                    <a:pt x="29168" y="12186"/>
                  </a:lnTo>
                  <a:lnTo>
                    <a:pt x="29014" y="11237"/>
                  </a:lnTo>
                  <a:lnTo>
                    <a:pt x="28834" y="10313"/>
                  </a:lnTo>
                  <a:lnTo>
                    <a:pt x="28603" y="9441"/>
                  </a:lnTo>
                  <a:lnTo>
                    <a:pt x="28347" y="8620"/>
                  </a:lnTo>
                  <a:lnTo>
                    <a:pt x="28039" y="7825"/>
                  </a:lnTo>
                  <a:lnTo>
                    <a:pt x="27706" y="7107"/>
                  </a:lnTo>
                  <a:lnTo>
                    <a:pt x="27346" y="6388"/>
                  </a:lnTo>
                  <a:lnTo>
                    <a:pt x="26936" y="5747"/>
                  </a:lnTo>
                  <a:lnTo>
                    <a:pt x="26500" y="5131"/>
                  </a:lnTo>
                  <a:lnTo>
                    <a:pt x="26038" y="4541"/>
                  </a:lnTo>
                  <a:lnTo>
                    <a:pt x="25551" y="4028"/>
                  </a:lnTo>
                  <a:lnTo>
                    <a:pt x="25038" y="3515"/>
                  </a:lnTo>
                  <a:lnTo>
                    <a:pt x="24525" y="3053"/>
                  </a:lnTo>
                  <a:lnTo>
                    <a:pt x="23960" y="2643"/>
                  </a:lnTo>
                  <a:lnTo>
                    <a:pt x="23396" y="2233"/>
                  </a:lnTo>
                  <a:lnTo>
                    <a:pt x="22806" y="1899"/>
                  </a:lnTo>
                  <a:lnTo>
                    <a:pt x="22190" y="1566"/>
                  </a:lnTo>
                  <a:lnTo>
                    <a:pt x="21574" y="1283"/>
                  </a:lnTo>
                  <a:lnTo>
                    <a:pt x="20959" y="1027"/>
                  </a:lnTo>
                  <a:lnTo>
                    <a:pt x="20317" y="796"/>
                  </a:lnTo>
                  <a:lnTo>
                    <a:pt x="19651" y="591"/>
                  </a:lnTo>
                  <a:lnTo>
                    <a:pt x="19009" y="411"/>
                  </a:lnTo>
                  <a:lnTo>
                    <a:pt x="18368" y="283"/>
                  </a:lnTo>
                  <a:lnTo>
                    <a:pt x="17701" y="180"/>
                  </a:lnTo>
                  <a:lnTo>
                    <a:pt x="17034" y="78"/>
                  </a:lnTo>
                  <a:lnTo>
                    <a:pt x="16341" y="26"/>
                  </a:lnTo>
                  <a:lnTo>
                    <a:pt x="15649"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13"/>
            <p:cNvSpPr/>
            <p:nvPr/>
          </p:nvSpPr>
          <p:spPr>
            <a:xfrm>
              <a:off x="3428725" y="1223375"/>
              <a:ext cx="72500" cy="44925"/>
            </a:xfrm>
            <a:custGeom>
              <a:avLst/>
              <a:gdLst/>
              <a:ahLst/>
              <a:cxnLst/>
              <a:rect l="l" t="t" r="r" b="b"/>
              <a:pathLst>
                <a:path w="2900" h="1797" extrusionOk="0">
                  <a:moveTo>
                    <a:pt x="539" y="1"/>
                  </a:moveTo>
                  <a:lnTo>
                    <a:pt x="436" y="26"/>
                  </a:lnTo>
                  <a:lnTo>
                    <a:pt x="334" y="78"/>
                  </a:lnTo>
                  <a:lnTo>
                    <a:pt x="257" y="103"/>
                  </a:lnTo>
                  <a:lnTo>
                    <a:pt x="154" y="206"/>
                  </a:lnTo>
                  <a:lnTo>
                    <a:pt x="77" y="283"/>
                  </a:lnTo>
                  <a:lnTo>
                    <a:pt x="26" y="385"/>
                  </a:lnTo>
                  <a:lnTo>
                    <a:pt x="0" y="514"/>
                  </a:lnTo>
                  <a:lnTo>
                    <a:pt x="0" y="616"/>
                  </a:lnTo>
                  <a:lnTo>
                    <a:pt x="0" y="719"/>
                  </a:lnTo>
                  <a:lnTo>
                    <a:pt x="52" y="847"/>
                  </a:lnTo>
                  <a:lnTo>
                    <a:pt x="103" y="950"/>
                  </a:lnTo>
                  <a:lnTo>
                    <a:pt x="231" y="1104"/>
                  </a:lnTo>
                  <a:lnTo>
                    <a:pt x="359" y="1232"/>
                  </a:lnTo>
                  <a:lnTo>
                    <a:pt x="513" y="1335"/>
                  </a:lnTo>
                  <a:lnTo>
                    <a:pt x="667" y="1463"/>
                  </a:lnTo>
                  <a:lnTo>
                    <a:pt x="847" y="1540"/>
                  </a:lnTo>
                  <a:lnTo>
                    <a:pt x="1001" y="1617"/>
                  </a:lnTo>
                  <a:lnTo>
                    <a:pt x="1180" y="1668"/>
                  </a:lnTo>
                  <a:lnTo>
                    <a:pt x="1386" y="1719"/>
                  </a:lnTo>
                  <a:lnTo>
                    <a:pt x="1565" y="1771"/>
                  </a:lnTo>
                  <a:lnTo>
                    <a:pt x="1745" y="1796"/>
                  </a:lnTo>
                  <a:lnTo>
                    <a:pt x="1924" y="1796"/>
                  </a:lnTo>
                  <a:lnTo>
                    <a:pt x="2104" y="1771"/>
                  </a:lnTo>
                  <a:lnTo>
                    <a:pt x="2283" y="1719"/>
                  </a:lnTo>
                  <a:lnTo>
                    <a:pt x="2463" y="1642"/>
                  </a:lnTo>
                  <a:lnTo>
                    <a:pt x="2617" y="1540"/>
                  </a:lnTo>
                  <a:lnTo>
                    <a:pt x="2771" y="1411"/>
                  </a:lnTo>
                  <a:lnTo>
                    <a:pt x="2822" y="1335"/>
                  </a:lnTo>
                  <a:lnTo>
                    <a:pt x="2848" y="1258"/>
                  </a:lnTo>
                  <a:lnTo>
                    <a:pt x="2899" y="1078"/>
                  </a:lnTo>
                  <a:lnTo>
                    <a:pt x="2848" y="898"/>
                  </a:lnTo>
                  <a:lnTo>
                    <a:pt x="2822" y="796"/>
                  </a:lnTo>
                  <a:lnTo>
                    <a:pt x="2771" y="719"/>
                  </a:lnTo>
                  <a:lnTo>
                    <a:pt x="2540" y="539"/>
                  </a:lnTo>
                  <a:lnTo>
                    <a:pt x="2283" y="411"/>
                  </a:lnTo>
                  <a:lnTo>
                    <a:pt x="2027" y="308"/>
                  </a:lnTo>
                  <a:lnTo>
                    <a:pt x="1745" y="257"/>
                  </a:lnTo>
                  <a:lnTo>
                    <a:pt x="1437" y="180"/>
                  </a:lnTo>
                  <a:lnTo>
                    <a:pt x="1180" y="103"/>
                  </a:lnTo>
                  <a:lnTo>
                    <a:pt x="898" y="26"/>
                  </a:lnTo>
                  <a:lnTo>
                    <a:pt x="61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13"/>
            <p:cNvSpPr/>
            <p:nvPr/>
          </p:nvSpPr>
          <p:spPr>
            <a:xfrm>
              <a:off x="3634575" y="1234275"/>
              <a:ext cx="71225" cy="46850"/>
            </a:xfrm>
            <a:custGeom>
              <a:avLst/>
              <a:gdLst/>
              <a:ahLst/>
              <a:cxnLst/>
              <a:rect l="l" t="t" r="r" b="b"/>
              <a:pathLst>
                <a:path w="2849" h="1874" extrusionOk="0">
                  <a:moveTo>
                    <a:pt x="2104" y="1"/>
                  </a:moveTo>
                  <a:lnTo>
                    <a:pt x="1848" y="78"/>
                  </a:lnTo>
                  <a:lnTo>
                    <a:pt x="1591" y="155"/>
                  </a:lnTo>
                  <a:lnTo>
                    <a:pt x="1078" y="334"/>
                  </a:lnTo>
                  <a:lnTo>
                    <a:pt x="796" y="437"/>
                  </a:lnTo>
                  <a:lnTo>
                    <a:pt x="540" y="539"/>
                  </a:lnTo>
                  <a:lnTo>
                    <a:pt x="283" y="693"/>
                  </a:lnTo>
                  <a:lnTo>
                    <a:pt x="78" y="899"/>
                  </a:lnTo>
                  <a:lnTo>
                    <a:pt x="27" y="975"/>
                  </a:lnTo>
                  <a:lnTo>
                    <a:pt x="1" y="1078"/>
                  </a:lnTo>
                  <a:lnTo>
                    <a:pt x="1" y="1258"/>
                  </a:lnTo>
                  <a:lnTo>
                    <a:pt x="27" y="1437"/>
                  </a:lnTo>
                  <a:lnTo>
                    <a:pt x="78" y="1514"/>
                  </a:lnTo>
                  <a:lnTo>
                    <a:pt x="155" y="1591"/>
                  </a:lnTo>
                  <a:lnTo>
                    <a:pt x="309" y="1694"/>
                  </a:lnTo>
                  <a:lnTo>
                    <a:pt x="463" y="1771"/>
                  </a:lnTo>
                  <a:lnTo>
                    <a:pt x="642" y="1848"/>
                  </a:lnTo>
                  <a:lnTo>
                    <a:pt x="822" y="1873"/>
                  </a:lnTo>
                  <a:lnTo>
                    <a:pt x="1207" y="1873"/>
                  </a:lnTo>
                  <a:lnTo>
                    <a:pt x="1386" y="1822"/>
                  </a:lnTo>
                  <a:lnTo>
                    <a:pt x="1566" y="1771"/>
                  </a:lnTo>
                  <a:lnTo>
                    <a:pt x="1745" y="1694"/>
                  </a:lnTo>
                  <a:lnTo>
                    <a:pt x="1925" y="1642"/>
                  </a:lnTo>
                  <a:lnTo>
                    <a:pt x="2079" y="1540"/>
                  </a:lnTo>
                  <a:lnTo>
                    <a:pt x="2233" y="1437"/>
                  </a:lnTo>
                  <a:lnTo>
                    <a:pt x="2387" y="1335"/>
                  </a:lnTo>
                  <a:lnTo>
                    <a:pt x="2541" y="1206"/>
                  </a:lnTo>
                  <a:lnTo>
                    <a:pt x="2643" y="1052"/>
                  </a:lnTo>
                  <a:lnTo>
                    <a:pt x="2771" y="899"/>
                  </a:lnTo>
                  <a:lnTo>
                    <a:pt x="2823" y="796"/>
                  </a:lnTo>
                  <a:lnTo>
                    <a:pt x="2848" y="668"/>
                  </a:lnTo>
                  <a:lnTo>
                    <a:pt x="2848" y="539"/>
                  </a:lnTo>
                  <a:lnTo>
                    <a:pt x="2823" y="437"/>
                  </a:lnTo>
                  <a:lnTo>
                    <a:pt x="2771" y="334"/>
                  </a:lnTo>
                  <a:lnTo>
                    <a:pt x="2720" y="232"/>
                  </a:lnTo>
                  <a:lnTo>
                    <a:pt x="2643" y="129"/>
                  </a:lnTo>
                  <a:lnTo>
                    <a:pt x="2541" y="78"/>
                  </a:lnTo>
                  <a:lnTo>
                    <a:pt x="2438" y="26"/>
                  </a:lnTo>
                  <a:lnTo>
                    <a:pt x="23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113"/>
            <p:cNvSpPr/>
            <p:nvPr/>
          </p:nvSpPr>
          <p:spPr>
            <a:xfrm>
              <a:off x="3637150" y="1340100"/>
              <a:ext cx="26325" cy="72500"/>
            </a:xfrm>
            <a:custGeom>
              <a:avLst/>
              <a:gdLst/>
              <a:ahLst/>
              <a:cxnLst/>
              <a:rect l="l" t="t" r="r" b="b"/>
              <a:pathLst>
                <a:path w="1053" h="2900" extrusionOk="0">
                  <a:moveTo>
                    <a:pt x="180" y="0"/>
                  </a:moveTo>
                  <a:lnTo>
                    <a:pt x="77" y="411"/>
                  </a:lnTo>
                  <a:lnTo>
                    <a:pt x="26" y="847"/>
                  </a:lnTo>
                  <a:lnTo>
                    <a:pt x="0" y="1283"/>
                  </a:lnTo>
                  <a:lnTo>
                    <a:pt x="26" y="1514"/>
                  </a:lnTo>
                  <a:lnTo>
                    <a:pt x="52" y="1745"/>
                  </a:lnTo>
                  <a:lnTo>
                    <a:pt x="103" y="1950"/>
                  </a:lnTo>
                  <a:lnTo>
                    <a:pt x="180" y="2130"/>
                  </a:lnTo>
                  <a:lnTo>
                    <a:pt x="257" y="2335"/>
                  </a:lnTo>
                  <a:lnTo>
                    <a:pt x="385" y="2489"/>
                  </a:lnTo>
                  <a:lnTo>
                    <a:pt x="514" y="2617"/>
                  </a:lnTo>
                  <a:lnTo>
                    <a:pt x="667" y="2745"/>
                  </a:lnTo>
                  <a:lnTo>
                    <a:pt x="847" y="2848"/>
                  </a:lnTo>
                  <a:lnTo>
                    <a:pt x="1052" y="2899"/>
                  </a:lnTo>
                  <a:lnTo>
                    <a:pt x="898" y="2797"/>
                  </a:lnTo>
                  <a:lnTo>
                    <a:pt x="744" y="2694"/>
                  </a:lnTo>
                  <a:lnTo>
                    <a:pt x="616" y="2566"/>
                  </a:lnTo>
                  <a:lnTo>
                    <a:pt x="514" y="2412"/>
                  </a:lnTo>
                  <a:lnTo>
                    <a:pt x="437" y="2258"/>
                  </a:lnTo>
                  <a:lnTo>
                    <a:pt x="360" y="2104"/>
                  </a:lnTo>
                  <a:lnTo>
                    <a:pt x="283" y="1924"/>
                  </a:lnTo>
                  <a:lnTo>
                    <a:pt x="257" y="1745"/>
                  </a:lnTo>
                  <a:lnTo>
                    <a:pt x="206" y="1360"/>
                  </a:lnTo>
                  <a:lnTo>
                    <a:pt x="180" y="950"/>
                  </a:lnTo>
                  <a:lnTo>
                    <a:pt x="206" y="513"/>
                  </a:lnTo>
                  <a:lnTo>
                    <a:pt x="257" y="103"/>
                  </a:lnTo>
                  <a:lnTo>
                    <a:pt x="257" y="52"/>
                  </a:lnTo>
                  <a:lnTo>
                    <a:pt x="231" y="26"/>
                  </a:lnTo>
                  <a:lnTo>
                    <a:pt x="18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113"/>
            <p:cNvSpPr/>
            <p:nvPr/>
          </p:nvSpPr>
          <p:spPr>
            <a:xfrm>
              <a:off x="3638425" y="1314450"/>
              <a:ext cx="60950" cy="87250"/>
            </a:xfrm>
            <a:custGeom>
              <a:avLst/>
              <a:gdLst/>
              <a:ahLst/>
              <a:cxnLst/>
              <a:rect l="l" t="t" r="r" b="b"/>
              <a:pathLst>
                <a:path w="2438" h="3490" extrusionOk="0">
                  <a:moveTo>
                    <a:pt x="1078" y="0"/>
                  </a:moveTo>
                  <a:lnTo>
                    <a:pt x="950" y="26"/>
                  </a:lnTo>
                  <a:lnTo>
                    <a:pt x="847" y="77"/>
                  </a:lnTo>
                  <a:lnTo>
                    <a:pt x="719" y="129"/>
                  </a:lnTo>
                  <a:lnTo>
                    <a:pt x="616" y="206"/>
                  </a:lnTo>
                  <a:lnTo>
                    <a:pt x="514" y="308"/>
                  </a:lnTo>
                  <a:lnTo>
                    <a:pt x="360" y="513"/>
                  </a:lnTo>
                  <a:lnTo>
                    <a:pt x="206" y="770"/>
                  </a:lnTo>
                  <a:lnTo>
                    <a:pt x="103" y="1078"/>
                  </a:lnTo>
                  <a:lnTo>
                    <a:pt x="26" y="1386"/>
                  </a:lnTo>
                  <a:lnTo>
                    <a:pt x="1" y="1719"/>
                  </a:lnTo>
                  <a:lnTo>
                    <a:pt x="1" y="2027"/>
                  </a:lnTo>
                  <a:lnTo>
                    <a:pt x="52" y="2360"/>
                  </a:lnTo>
                  <a:lnTo>
                    <a:pt x="129" y="2643"/>
                  </a:lnTo>
                  <a:lnTo>
                    <a:pt x="232" y="2925"/>
                  </a:lnTo>
                  <a:lnTo>
                    <a:pt x="386" y="3156"/>
                  </a:lnTo>
                  <a:lnTo>
                    <a:pt x="488" y="3258"/>
                  </a:lnTo>
                  <a:lnTo>
                    <a:pt x="591" y="3335"/>
                  </a:lnTo>
                  <a:lnTo>
                    <a:pt x="693" y="3387"/>
                  </a:lnTo>
                  <a:lnTo>
                    <a:pt x="822" y="3438"/>
                  </a:lnTo>
                  <a:lnTo>
                    <a:pt x="950" y="3489"/>
                  </a:lnTo>
                  <a:lnTo>
                    <a:pt x="1258" y="3489"/>
                  </a:lnTo>
                  <a:lnTo>
                    <a:pt x="1386" y="3463"/>
                  </a:lnTo>
                  <a:lnTo>
                    <a:pt x="1514" y="3412"/>
                  </a:lnTo>
                  <a:lnTo>
                    <a:pt x="1643" y="3361"/>
                  </a:lnTo>
                  <a:lnTo>
                    <a:pt x="1771" y="3284"/>
                  </a:lnTo>
                  <a:lnTo>
                    <a:pt x="1873" y="3207"/>
                  </a:lnTo>
                  <a:lnTo>
                    <a:pt x="2053" y="2976"/>
                  </a:lnTo>
                  <a:lnTo>
                    <a:pt x="2207" y="2720"/>
                  </a:lnTo>
                  <a:lnTo>
                    <a:pt x="2310" y="2437"/>
                  </a:lnTo>
                  <a:lnTo>
                    <a:pt x="2387" y="2104"/>
                  </a:lnTo>
                  <a:lnTo>
                    <a:pt x="2438" y="1796"/>
                  </a:lnTo>
                  <a:lnTo>
                    <a:pt x="2412" y="1463"/>
                  </a:lnTo>
                  <a:lnTo>
                    <a:pt x="2387" y="1155"/>
                  </a:lnTo>
                  <a:lnTo>
                    <a:pt x="2284" y="847"/>
                  </a:lnTo>
                  <a:lnTo>
                    <a:pt x="2156" y="590"/>
                  </a:lnTo>
                  <a:lnTo>
                    <a:pt x="2079" y="462"/>
                  </a:lnTo>
                  <a:lnTo>
                    <a:pt x="2002" y="359"/>
                  </a:lnTo>
                  <a:lnTo>
                    <a:pt x="1899" y="257"/>
                  </a:lnTo>
                  <a:lnTo>
                    <a:pt x="1771" y="180"/>
                  </a:lnTo>
                  <a:lnTo>
                    <a:pt x="1668" y="103"/>
                  </a:lnTo>
                  <a:lnTo>
                    <a:pt x="1514" y="52"/>
                  </a:lnTo>
                  <a:lnTo>
                    <a:pt x="1386" y="26"/>
                  </a:lnTo>
                  <a:lnTo>
                    <a:pt x="120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13"/>
            <p:cNvSpPr/>
            <p:nvPr/>
          </p:nvSpPr>
          <p:spPr>
            <a:xfrm>
              <a:off x="3678825" y="1319575"/>
              <a:ext cx="57750" cy="36575"/>
            </a:xfrm>
            <a:custGeom>
              <a:avLst/>
              <a:gdLst/>
              <a:ahLst/>
              <a:cxnLst/>
              <a:rect l="l" t="t" r="r" b="b"/>
              <a:pathLst>
                <a:path w="2310" h="1463" extrusionOk="0">
                  <a:moveTo>
                    <a:pt x="181" y="1"/>
                  </a:moveTo>
                  <a:lnTo>
                    <a:pt x="104" y="52"/>
                  </a:lnTo>
                  <a:lnTo>
                    <a:pt x="27" y="129"/>
                  </a:lnTo>
                  <a:lnTo>
                    <a:pt x="1" y="206"/>
                  </a:lnTo>
                  <a:lnTo>
                    <a:pt x="52" y="437"/>
                  </a:lnTo>
                  <a:lnTo>
                    <a:pt x="129" y="693"/>
                  </a:lnTo>
                  <a:lnTo>
                    <a:pt x="232" y="898"/>
                  </a:lnTo>
                  <a:lnTo>
                    <a:pt x="360" y="1104"/>
                  </a:lnTo>
                  <a:lnTo>
                    <a:pt x="514" y="1258"/>
                  </a:lnTo>
                  <a:lnTo>
                    <a:pt x="719" y="1386"/>
                  </a:lnTo>
                  <a:lnTo>
                    <a:pt x="950" y="1437"/>
                  </a:lnTo>
                  <a:lnTo>
                    <a:pt x="1078" y="1463"/>
                  </a:lnTo>
                  <a:lnTo>
                    <a:pt x="1207" y="1463"/>
                  </a:lnTo>
                  <a:lnTo>
                    <a:pt x="1335" y="1437"/>
                  </a:lnTo>
                  <a:lnTo>
                    <a:pt x="1463" y="1411"/>
                  </a:lnTo>
                  <a:lnTo>
                    <a:pt x="1694" y="1309"/>
                  </a:lnTo>
                  <a:lnTo>
                    <a:pt x="1899" y="1181"/>
                  </a:lnTo>
                  <a:lnTo>
                    <a:pt x="2053" y="1001"/>
                  </a:lnTo>
                  <a:lnTo>
                    <a:pt x="2156" y="796"/>
                  </a:lnTo>
                  <a:lnTo>
                    <a:pt x="2233" y="565"/>
                  </a:lnTo>
                  <a:lnTo>
                    <a:pt x="2284" y="334"/>
                  </a:lnTo>
                  <a:lnTo>
                    <a:pt x="2310" y="77"/>
                  </a:lnTo>
                  <a:lnTo>
                    <a:pt x="2053" y="308"/>
                  </a:lnTo>
                  <a:lnTo>
                    <a:pt x="1771" y="514"/>
                  </a:lnTo>
                  <a:lnTo>
                    <a:pt x="1617" y="591"/>
                  </a:lnTo>
                  <a:lnTo>
                    <a:pt x="1489" y="642"/>
                  </a:lnTo>
                  <a:lnTo>
                    <a:pt x="1335" y="668"/>
                  </a:lnTo>
                  <a:lnTo>
                    <a:pt x="1207" y="668"/>
                  </a:lnTo>
                  <a:lnTo>
                    <a:pt x="1078" y="642"/>
                  </a:lnTo>
                  <a:lnTo>
                    <a:pt x="950" y="591"/>
                  </a:lnTo>
                  <a:lnTo>
                    <a:pt x="719" y="411"/>
                  </a:lnTo>
                  <a:lnTo>
                    <a:pt x="488" y="206"/>
                  </a:lnTo>
                  <a:lnTo>
                    <a:pt x="283" y="26"/>
                  </a:lnTo>
                  <a:lnTo>
                    <a:pt x="2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13"/>
            <p:cNvSpPr/>
            <p:nvPr/>
          </p:nvSpPr>
          <p:spPr>
            <a:xfrm>
              <a:off x="3457575" y="1324075"/>
              <a:ext cx="35300" cy="68625"/>
            </a:xfrm>
            <a:custGeom>
              <a:avLst/>
              <a:gdLst/>
              <a:ahLst/>
              <a:cxnLst/>
              <a:rect l="l" t="t" r="r" b="b"/>
              <a:pathLst>
                <a:path w="1412" h="2745" extrusionOk="0">
                  <a:moveTo>
                    <a:pt x="1360" y="0"/>
                  </a:moveTo>
                  <a:lnTo>
                    <a:pt x="1309" y="26"/>
                  </a:lnTo>
                  <a:lnTo>
                    <a:pt x="1309" y="77"/>
                  </a:lnTo>
                  <a:lnTo>
                    <a:pt x="1283" y="488"/>
                  </a:lnTo>
                  <a:lnTo>
                    <a:pt x="1232" y="924"/>
                  </a:lnTo>
                  <a:lnTo>
                    <a:pt x="1155" y="1308"/>
                  </a:lnTo>
                  <a:lnTo>
                    <a:pt x="1027" y="1693"/>
                  </a:lnTo>
                  <a:lnTo>
                    <a:pt x="950" y="1873"/>
                  </a:lnTo>
                  <a:lnTo>
                    <a:pt x="847" y="2027"/>
                  </a:lnTo>
                  <a:lnTo>
                    <a:pt x="745" y="2181"/>
                  </a:lnTo>
                  <a:lnTo>
                    <a:pt x="642" y="2309"/>
                  </a:lnTo>
                  <a:lnTo>
                    <a:pt x="488" y="2437"/>
                  </a:lnTo>
                  <a:lnTo>
                    <a:pt x="360" y="2540"/>
                  </a:lnTo>
                  <a:lnTo>
                    <a:pt x="180" y="2617"/>
                  </a:lnTo>
                  <a:lnTo>
                    <a:pt x="1" y="2668"/>
                  </a:lnTo>
                  <a:lnTo>
                    <a:pt x="1" y="2745"/>
                  </a:lnTo>
                  <a:lnTo>
                    <a:pt x="232" y="2719"/>
                  </a:lnTo>
                  <a:lnTo>
                    <a:pt x="411" y="2642"/>
                  </a:lnTo>
                  <a:lnTo>
                    <a:pt x="591" y="2540"/>
                  </a:lnTo>
                  <a:lnTo>
                    <a:pt x="745" y="2437"/>
                  </a:lnTo>
                  <a:lnTo>
                    <a:pt x="898" y="2283"/>
                  </a:lnTo>
                  <a:lnTo>
                    <a:pt x="1001" y="2104"/>
                  </a:lnTo>
                  <a:lnTo>
                    <a:pt x="1104" y="1924"/>
                  </a:lnTo>
                  <a:lnTo>
                    <a:pt x="1206" y="1719"/>
                  </a:lnTo>
                  <a:lnTo>
                    <a:pt x="1283" y="1514"/>
                  </a:lnTo>
                  <a:lnTo>
                    <a:pt x="1335" y="1308"/>
                  </a:lnTo>
                  <a:lnTo>
                    <a:pt x="1412" y="847"/>
                  </a:lnTo>
                  <a:lnTo>
                    <a:pt x="1412" y="411"/>
                  </a:lnTo>
                  <a:lnTo>
                    <a:pt x="138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13"/>
            <p:cNvSpPr/>
            <p:nvPr/>
          </p:nvSpPr>
          <p:spPr>
            <a:xfrm>
              <a:off x="3431925" y="1293275"/>
              <a:ext cx="60950" cy="87250"/>
            </a:xfrm>
            <a:custGeom>
              <a:avLst/>
              <a:gdLst/>
              <a:ahLst/>
              <a:cxnLst/>
              <a:rect l="l" t="t" r="r" b="b"/>
              <a:pathLst>
                <a:path w="2438" h="3490" extrusionOk="0">
                  <a:moveTo>
                    <a:pt x="1232" y="1"/>
                  </a:moveTo>
                  <a:lnTo>
                    <a:pt x="1078" y="26"/>
                  </a:lnTo>
                  <a:lnTo>
                    <a:pt x="950" y="78"/>
                  </a:lnTo>
                  <a:lnTo>
                    <a:pt x="821" y="155"/>
                  </a:lnTo>
                  <a:lnTo>
                    <a:pt x="719" y="232"/>
                  </a:lnTo>
                  <a:lnTo>
                    <a:pt x="616" y="309"/>
                  </a:lnTo>
                  <a:lnTo>
                    <a:pt x="514" y="411"/>
                  </a:lnTo>
                  <a:lnTo>
                    <a:pt x="334" y="642"/>
                  </a:lnTo>
                  <a:lnTo>
                    <a:pt x="180" y="924"/>
                  </a:lnTo>
                  <a:lnTo>
                    <a:pt x="77" y="1232"/>
                  </a:lnTo>
                  <a:lnTo>
                    <a:pt x="26" y="1566"/>
                  </a:lnTo>
                  <a:lnTo>
                    <a:pt x="0" y="1873"/>
                  </a:lnTo>
                  <a:lnTo>
                    <a:pt x="26" y="2207"/>
                  </a:lnTo>
                  <a:lnTo>
                    <a:pt x="77" y="2515"/>
                  </a:lnTo>
                  <a:lnTo>
                    <a:pt x="180" y="2797"/>
                  </a:lnTo>
                  <a:lnTo>
                    <a:pt x="308" y="3053"/>
                  </a:lnTo>
                  <a:lnTo>
                    <a:pt x="385" y="3156"/>
                  </a:lnTo>
                  <a:lnTo>
                    <a:pt x="488" y="3259"/>
                  </a:lnTo>
                  <a:lnTo>
                    <a:pt x="591" y="3336"/>
                  </a:lnTo>
                  <a:lnTo>
                    <a:pt x="719" y="3387"/>
                  </a:lnTo>
                  <a:lnTo>
                    <a:pt x="847" y="3438"/>
                  </a:lnTo>
                  <a:lnTo>
                    <a:pt x="1001" y="3490"/>
                  </a:lnTo>
                  <a:lnTo>
                    <a:pt x="1283" y="3490"/>
                  </a:lnTo>
                  <a:lnTo>
                    <a:pt x="1411" y="3464"/>
                  </a:lnTo>
                  <a:lnTo>
                    <a:pt x="1540" y="3413"/>
                  </a:lnTo>
                  <a:lnTo>
                    <a:pt x="1642" y="3361"/>
                  </a:lnTo>
                  <a:lnTo>
                    <a:pt x="1771" y="3284"/>
                  </a:lnTo>
                  <a:lnTo>
                    <a:pt x="1950" y="3079"/>
                  </a:lnTo>
                  <a:lnTo>
                    <a:pt x="2130" y="2848"/>
                  </a:lnTo>
                  <a:lnTo>
                    <a:pt x="2258" y="2566"/>
                  </a:lnTo>
                  <a:lnTo>
                    <a:pt x="2335" y="2258"/>
                  </a:lnTo>
                  <a:lnTo>
                    <a:pt x="2412" y="1950"/>
                  </a:lnTo>
                  <a:lnTo>
                    <a:pt x="2438" y="1617"/>
                  </a:lnTo>
                  <a:lnTo>
                    <a:pt x="2412" y="1309"/>
                  </a:lnTo>
                  <a:lnTo>
                    <a:pt x="2386" y="1001"/>
                  </a:lnTo>
                  <a:lnTo>
                    <a:pt x="2284" y="719"/>
                  </a:lnTo>
                  <a:lnTo>
                    <a:pt x="2155" y="463"/>
                  </a:lnTo>
                  <a:lnTo>
                    <a:pt x="2078" y="360"/>
                  </a:lnTo>
                  <a:lnTo>
                    <a:pt x="2001" y="257"/>
                  </a:lnTo>
                  <a:lnTo>
                    <a:pt x="1899" y="180"/>
                  </a:lnTo>
                  <a:lnTo>
                    <a:pt x="1796" y="103"/>
                  </a:lnTo>
                  <a:lnTo>
                    <a:pt x="1668" y="52"/>
                  </a:lnTo>
                  <a:lnTo>
                    <a:pt x="1540" y="26"/>
                  </a:lnTo>
                  <a:lnTo>
                    <a:pt x="13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13"/>
            <p:cNvSpPr/>
            <p:nvPr/>
          </p:nvSpPr>
          <p:spPr>
            <a:xfrm>
              <a:off x="3406925" y="1288150"/>
              <a:ext cx="50025" cy="41075"/>
            </a:xfrm>
            <a:custGeom>
              <a:avLst/>
              <a:gdLst/>
              <a:ahLst/>
              <a:cxnLst/>
              <a:rect l="l" t="t" r="r" b="b"/>
              <a:pathLst>
                <a:path w="2001" h="1643" extrusionOk="0">
                  <a:moveTo>
                    <a:pt x="26" y="1"/>
                  </a:moveTo>
                  <a:lnTo>
                    <a:pt x="0" y="231"/>
                  </a:lnTo>
                  <a:lnTo>
                    <a:pt x="0" y="488"/>
                  </a:lnTo>
                  <a:lnTo>
                    <a:pt x="26" y="744"/>
                  </a:lnTo>
                  <a:lnTo>
                    <a:pt x="77" y="950"/>
                  </a:lnTo>
                  <a:lnTo>
                    <a:pt x="154" y="1155"/>
                  </a:lnTo>
                  <a:lnTo>
                    <a:pt x="308" y="1334"/>
                  </a:lnTo>
                  <a:lnTo>
                    <a:pt x="462" y="1488"/>
                  </a:lnTo>
                  <a:lnTo>
                    <a:pt x="564" y="1540"/>
                  </a:lnTo>
                  <a:lnTo>
                    <a:pt x="693" y="1591"/>
                  </a:lnTo>
                  <a:lnTo>
                    <a:pt x="821" y="1617"/>
                  </a:lnTo>
                  <a:lnTo>
                    <a:pt x="924" y="1642"/>
                  </a:lnTo>
                  <a:lnTo>
                    <a:pt x="1052" y="1617"/>
                  </a:lnTo>
                  <a:lnTo>
                    <a:pt x="1154" y="1617"/>
                  </a:lnTo>
                  <a:lnTo>
                    <a:pt x="1334" y="1540"/>
                  </a:lnTo>
                  <a:lnTo>
                    <a:pt x="1514" y="1411"/>
                  </a:lnTo>
                  <a:lnTo>
                    <a:pt x="1667" y="1258"/>
                  </a:lnTo>
                  <a:lnTo>
                    <a:pt x="1796" y="1052"/>
                  </a:lnTo>
                  <a:lnTo>
                    <a:pt x="1924" y="847"/>
                  </a:lnTo>
                  <a:lnTo>
                    <a:pt x="2001" y="591"/>
                  </a:lnTo>
                  <a:lnTo>
                    <a:pt x="1975" y="514"/>
                  </a:lnTo>
                  <a:lnTo>
                    <a:pt x="1950" y="437"/>
                  </a:lnTo>
                  <a:lnTo>
                    <a:pt x="1898" y="360"/>
                  </a:lnTo>
                  <a:lnTo>
                    <a:pt x="1847" y="360"/>
                  </a:lnTo>
                  <a:lnTo>
                    <a:pt x="1616" y="514"/>
                  </a:lnTo>
                  <a:lnTo>
                    <a:pt x="1385" y="642"/>
                  </a:lnTo>
                  <a:lnTo>
                    <a:pt x="1154" y="770"/>
                  </a:lnTo>
                  <a:lnTo>
                    <a:pt x="1026" y="796"/>
                  </a:lnTo>
                  <a:lnTo>
                    <a:pt x="898" y="821"/>
                  </a:lnTo>
                  <a:lnTo>
                    <a:pt x="770" y="796"/>
                  </a:lnTo>
                  <a:lnTo>
                    <a:pt x="667" y="744"/>
                  </a:lnTo>
                  <a:lnTo>
                    <a:pt x="539" y="642"/>
                  </a:lnTo>
                  <a:lnTo>
                    <a:pt x="436" y="539"/>
                  </a:lnTo>
                  <a:lnTo>
                    <a:pt x="257" y="283"/>
                  </a:lnTo>
                  <a:lnTo>
                    <a:pt x="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13"/>
            <p:cNvSpPr/>
            <p:nvPr/>
          </p:nvSpPr>
          <p:spPr>
            <a:xfrm>
              <a:off x="3596100" y="1562000"/>
              <a:ext cx="55825" cy="25025"/>
            </a:xfrm>
            <a:custGeom>
              <a:avLst/>
              <a:gdLst/>
              <a:ahLst/>
              <a:cxnLst/>
              <a:rect l="l" t="t" r="r" b="b"/>
              <a:pathLst>
                <a:path w="2233" h="1001" extrusionOk="0">
                  <a:moveTo>
                    <a:pt x="2104" y="0"/>
                  </a:moveTo>
                  <a:lnTo>
                    <a:pt x="1" y="334"/>
                  </a:lnTo>
                  <a:lnTo>
                    <a:pt x="95" y="368"/>
                  </a:lnTo>
                  <a:lnTo>
                    <a:pt x="95" y="368"/>
                  </a:lnTo>
                  <a:lnTo>
                    <a:pt x="2104" y="0"/>
                  </a:lnTo>
                  <a:close/>
                  <a:moveTo>
                    <a:pt x="2104" y="0"/>
                  </a:moveTo>
                  <a:lnTo>
                    <a:pt x="1899" y="206"/>
                  </a:lnTo>
                  <a:lnTo>
                    <a:pt x="1668" y="411"/>
                  </a:lnTo>
                  <a:lnTo>
                    <a:pt x="1566" y="488"/>
                  </a:lnTo>
                  <a:lnTo>
                    <a:pt x="1437" y="565"/>
                  </a:lnTo>
                  <a:lnTo>
                    <a:pt x="1309" y="616"/>
                  </a:lnTo>
                  <a:lnTo>
                    <a:pt x="1155" y="616"/>
                  </a:lnTo>
                  <a:lnTo>
                    <a:pt x="873" y="590"/>
                  </a:lnTo>
                  <a:lnTo>
                    <a:pt x="565" y="539"/>
                  </a:lnTo>
                  <a:lnTo>
                    <a:pt x="283" y="436"/>
                  </a:lnTo>
                  <a:lnTo>
                    <a:pt x="95" y="368"/>
                  </a:lnTo>
                  <a:lnTo>
                    <a:pt x="95" y="368"/>
                  </a:lnTo>
                  <a:lnTo>
                    <a:pt x="1" y="385"/>
                  </a:lnTo>
                  <a:lnTo>
                    <a:pt x="129" y="539"/>
                  </a:lnTo>
                  <a:lnTo>
                    <a:pt x="257" y="667"/>
                  </a:lnTo>
                  <a:lnTo>
                    <a:pt x="437" y="796"/>
                  </a:lnTo>
                  <a:lnTo>
                    <a:pt x="591" y="873"/>
                  </a:lnTo>
                  <a:lnTo>
                    <a:pt x="770" y="950"/>
                  </a:lnTo>
                  <a:lnTo>
                    <a:pt x="976" y="1001"/>
                  </a:lnTo>
                  <a:lnTo>
                    <a:pt x="1360" y="1001"/>
                  </a:lnTo>
                  <a:lnTo>
                    <a:pt x="1540" y="950"/>
                  </a:lnTo>
                  <a:lnTo>
                    <a:pt x="1694" y="873"/>
                  </a:lnTo>
                  <a:lnTo>
                    <a:pt x="1822" y="796"/>
                  </a:lnTo>
                  <a:lnTo>
                    <a:pt x="1950" y="667"/>
                  </a:lnTo>
                  <a:lnTo>
                    <a:pt x="2053" y="539"/>
                  </a:lnTo>
                  <a:lnTo>
                    <a:pt x="2130" y="385"/>
                  </a:lnTo>
                  <a:lnTo>
                    <a:pt x="2207" y="231"/>
                  </a:lnTo>
                  <a:lnTo>
                    <a:pt x="2233" y="52"/>
                  </a:lnTo>
                  <a:lnTo>
                    <a:pt x="2207" y="26"/>
                  </a:lnTo>
                  <a:lnTo>
                    <a:pt x="218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13"/>
            <p:cNvSpPr/>
            <p:nvPr/>
          </p:nvSpPr>
          <p:spPr>
            <a:xfrm>
              <a:off x="3596100" y="1562000"/>
              <a:ext cx="52625" cy="15425"/>
            </a:xfrm>
            <a:custGeom>
              <a:avLst/>
              <a:gdLst/>
              <a:ahLst/>
              <a:cxnLst/>
              <a:rect l="l" t="t" r="r" b="b"/>
              <a:pathLst>
                <a:path w="2105" h="617" fill="none" extrusionOk="0">
                  <a:moveTo>
                    <a:pt x="2104" y="0"/>
                  </a:moveTo>
                  <a:lnTo>
                    <a:pt x="2104" y="0"/>
                  </a:lnTo>
                  <a:lnTo>
                    <a:pt x="1899" y="206"/>
                  </a:lnTo>
                  <a:lnTo>
                    <a:pt x="1668" y="411"/>
                  </a:lnTo>
                  <a:lnTo>
                    <a:pt x="1566" y="488"/>
                  </a:lnTo>
                  <a:lnTo>
                    <a:pt x="1437" y="565"/>
                  </a:lnTo>
                  <a:lnTo>
                    <a:pt x="1309" y="616"/>
                  </a:lnTo>
                  <a:lnTo>
                    <a:pt x="1155" y="616"/>
                  </a:lnTo>
                  <a:lnTo>
                    <a:pt x="1155" y="616"/>
                  </a:lnTo>
                  <a:lnTo>
                    <a:pt x="873" y="590"/>
                  </a:lnTo>
                  <a:lnTo>
                    <a:pt x="565" y="539"/>
                  </a:lnTo>
                  <a:lnTo>
                    <a:pt x="283" y="436"/>
                  </a:lnTo>
                  <a:lnTo>
                    <a:pt x="1" y="33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113"/>
            <p:cNvSpPr/>
            <p:nvPr/>
          </p:nvSpPr>
          <p:spPr>
            <a:xfrm>
              <a:off x="3596100" y="1562000"/>
              <a:ext cx="55825" cy="25025"/>
            </a:xfrm>
            <a:custGeom>
              <a:avLst/>
              <a:gdLst/>
              <a:ahLst/>
              <a:cxnLst/>
              <a:rect l="l" t="t" r="r" b="b"/>
              <a:pathLst>
                <a:path w="2233" h="1001" fill="none" extrusionOk="0">
                  <a:moveTo>
                    <a:pt x="1" y="385"/>
                  </a:moveTo>
                  <a:lnTo>
                    <a:pt x="1" y="385"/>
                  </a:lnTo>
                  <a:lnTo>
                    <a:pt x="129" y="539"/>
                  </a:lnTo>
                  <a:lnTo>
                    <a:pt x="257" y="667"/>
                  </a:lnTo>
                  <a:lnTo>
                    <a:pt x="437" y="796"/>
                  </a:lnTo>
                  <a:lnTo>
                    <a:pt x="591" y="873"/>
                  </a:lnTo>
                  <a:lnTo>
                    <a:pt x="770" y="950"/>
                  </a:lnTo>
                  <a:lnTo>
                    <a:pt x="976" y="1001"/>
                  </a:lnTo>
                  <a:lnTo>
                    <a:pt x="1155" y="1001"/>
                  </a:lnTo>
                  <a:lnTo>
                    <a:pt x="1360" y="1001"/>
                  </a:lnTo>
                  <a:lnTo>
                    <a:pt x="1360" y="1001"/>
                  </a:lnTo>
                  <a:lnTo>
                    <a:pt x="1540" y="950"/>
                  </a:lnTo>
                  <a:lnTo>
                    <a:pt x="1694" y="873"/>
                  </a:lnTo>
                  <a:lnTo>
                    <a:pt x="1822" y="796"/>
                  </a:lnTo>
                  <a:lnTo>
                    <a:pt x="1950" y="667"/>
                  </a:lnTo>
                  <a:lnTo>
                    <a:pt x="2053" y="539"/>
                  </a:lnTo>
                  <a:lnTo>
                    <a:pt x="2130" y="385"/>
                  </a:lnTo>
                  <a:lnTo>
                    <a:pt x="2207" y="231"/>
                  </a:lnTo>
                  <a:lnTo>
                    <a:pt x="2233" y="52"/>
                  </a:lnTo>
                  <a:lnTo>
                    <a:pt x="2233" y="52"/>
                  </a:lnTo>
                  <a:lnTo>
                    <a:pt x="2207" y="26"/>
                  </a:lnTo>
                  <a:lnTo>
                    <a:pt x="2181" y="0"/>
                  </a:lnTo>
                  <a:lnTo>
                    <a:pt x="2130" y="0"/>
                  </a:lnTo>
                  <a:lnTo>
                    <a:pt x="2104" y="0"/>
                  </a:lnTo>
                  <a:lnTo>
                    <a:pt x="1" y="38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113"/>
            <p:cNvSpPr/>
            <p:nvPr/>
          </p:nvSpPr>
          <p:spPr>
            <a:xfrm>
              <a:off x="3476825" y="1186825"/>
              <a:ext cx="149450" cy="345700"/>
            </a:xfrm>
            <a:custGeom>
              <a:avLst/>
              <a:gdLst/>
              <a:ahLst/>
              <a:cxnLst/>
              <a:rect l="l" t="t" r="r" b="b"/>
              <a:pathLst>
                <a:path w="5978" h="13828" extrusionOk="0">
                  <a:moveTo>
                    <a:pt x="3027" y="0"/>
                  </a:moveTo>
                  <a:lnTo>
                    <a:pt x="3002" y="26"/>
                  </a:lnTo>
                  <a:lnTo>
                    <a:pt x="2976" y="77"/>
                  </a:lnTo>
                  <a:lnTo>
                    <a:pt x="2489" y="1360"/>
                  </a:lnTo>
                  <a:lnTo>
                    <a:pt x="2027" y="2643"/>
                  </a:lnTo>
                  <a:lnTo>
                    <a:pt x="1616" y="3951"/>
                  </a:lnTo>
                  <a:lnTo>
                    <a:pt x="1232" y="5259"/>
                  </a:lnTo>
                  <a:lnTo>
                    <a:pt x="872" y="6593"/>
                  </a:lnTo>
                  <a:lnTo>
                    <a:pt x="539" y="7927"/>
                  </a:lnTo>
                  <a:lnTo>
                    <a:pt x="257" y="9261"/>
                  </a:lnTo>
                  <a:lnTo>
                    <a:pt x="0" y="10595"/>
                  </a:lnTo>
                  <a:lnTo>
                    <a:pt x="0" y="10672"/>
                  </a:lnTo>
                  <a:lnTo>
                    <a:pt x="26" y="10723"/>
                  </a:lnTo>
                  <a:lnTo>
                    <a:pt x="103" y="10749"/>
                  </a:lnTo>
                  <a:lnTo>
                    <a:pt x="180" y="10775"/>
                  </a:lnTo>
                  <a:lnTo>
                    <a:pt x="436" y="10775"/>
                  </a:lnTo>
                  <a:lnTo>
                    <a:pt x="744" y="10749"/>
                  </a:lnTo>
                  <a:lnTo>
                    <a:pt x="1052" y="10672"/>
                  </a:lnTo>
                  <a:lnTo>
                    <a:pt x="1360" y="10595"/>
                  </a:lnTo>
                  <a:lnTo>
                    <a:pt x="1796" y="10492"/>
                  </a:lnTo>
                  <a:lnTo>
                    <a:pt x="1796" y="10492"/>
                  </a:lnTo>
                  <a:lnTo>
                    <a:pt x="1616" y="11365"/>
                  </a:lnTo>
                  <a:lnTo>
                    <a:pt x="1488" y="12134"/>
                  </a:lnTo>
                  <a:lnTo>
                    <a:pt x="1385" y="12827"/>
                  </a:lnTo>
                  <a:lnTo>
                    <a:pt x="1950" y="12878"/>
                  </a:lnTo>
                  <a:lnTo>
                    <a:pt x="2489" y="12955"/>
                  </a:lnTo>
                  <a:lnTo>
                    <a:pt x="3053" y="13058"/>
                  </a:lnTo>
                  <a:lnTo>
                    <a:pt x="3592" y="13160"/>
                  </a:lnTo>
                  <a:lnTo>
                    <a:pt x="4130" y="13289"/>
                  </a:lnTo>
                  <a:lnTo>
                    <a:pt x="4669" y="13443"/>
                  </a:lnTo>
                  <a:lnTo>
                    <a:pt x="5208" y="13622"/>
                  </a:lnTo>
                  <a:lnTo>
                    <a:pt x="5747" y="13802"/>
                  </a:lnTo>
                  <a:lnTo>
                    <a:pt x="5849" y="13827"/>
                  </a:lnTo>
                  <a:lnTo>
                    <a:pt x="5926" y="13827"/>
                  </a:lnTo>
                  <a:lnTo>
                    <a:pt x="5977" y="13802"/>
                  </a:lnTo>
                  <a:lnTo>
                    <a:pt x="5977" y="13750"/>
                  </a:lnTo>
                  <a:lnTo>
                    <a:pt x="5977" y="13673"/>
                  </a:lnTo>
                  <a:lnTo>
                    <a:pt x="5926" y="13596"/>
                  </a:lnTo>
                  <a:lnTo>
                    <a:pt x="5849" y="13494"/>
                  </a:lnTo>
                  <a:lnTo>
                    <a:pt x="5747" y="13417"/>
                  </a:lnTo>
                  <a:lnTo>
                    <a:pt x="5336" y="13135"/>
                  </a:lnTo>
                  <a:lnTo>
                    <a:pt x="4900" y="12904"/>
                  </a:lnTo>
                  <a:lnTo>
                    <a:pt x="4464" y="12699"/>
                  </a:lnTo>
                  <a:lnTo>
                    <a:pt x="4028" y="12545"/>
                  </a:lnTo>
                  <a:lnTo>
                    <a:pt x="3566" y="12416"/>
                  </a:lnTo>
                  <a:lnTo>
                    <a:pt x="3079" y="12314"/>
                  </a:lnTo>
                  <a:lnTo>
                    <a:pt x="2617" y="12237"/>
                  </a:lnTo>
                  <a:lnTo>
                    <a:pt x="2129" y="12211"/>
                  </a:lnTo>
                  <a:lnTo>
                    <a:pt x="2206" y="11749"/>
                  </a:lnTo>
                  <a:lnTo>
                    <a:pt x="2386" y="10903"/>
                  </a:lnTo>
                  <a:lnTo>
                    <a:pt x="2566" y="10133"/>
                  </a:lnTo>
                  <a:lnTo>
                    <a:pt x="2591" y="9851"/>
                  </a:lnTo>
                  <a:lnTo>
                    <a:pt x="2591" y="9800"/>
                  </a:lnTo>
                  <a:lnTo>
                    <a:pt x="2566" y="9774"/>
                  </a:lnTo>
                  <a:lnTo>
                    <a:pt x="2129" y="9774"/>
                  </a:lnTo>
                  <a:lnTo>
                    <a:pt x="1693" y="9825"/>
                  </a:lnTo>
                  <a:lnTo>
                    <a:pt x="1257" y="9902"/>
                  </a:lnTo>
                  <a:lnTo>
                    <a:pt x="821" y="10005"/>
                  </a:lnTo>
                  <a:lnTo>
                    <a:pt x="1078" y="8774"/>
                  </a:lnTo>
                  <a:lnTo>
                    <a:pt x="1385" y="7542"/>
                  </a:lnTo>
                  <a:lnTo>
                    <a:pt x="2027" y="5080"/>
                  </a:lnTo>
                  <a:lnTo>
                    <a:pt x="2335" y="3848"/>
                  </a:lnTo>
                  <a:lnTo>
                    <a:pt x="2642" y="2617"/>
                  </a:lnTo>
                  <a:lnTo>
                    <a:pt x="2925" y="1386"/>
                  </a:lnTo>
                  <a:lnTo>
                    <a:pt x="3181" y="129"/>
                  </a:lnTo>
                  <a:lnTo>
                    <a:pt x="3181" y="103"/>
                  </a:lnTo>
                  <a:lnTo>
                    <a:pt x="3156" y="52"/>
                  </a:lnTo>
                  <a:lnTo>
                    <a:pt x="3156" y="26"/>
                  </a:lnTo>
                  <a:lnTo>
                    <a:pt x="31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13"/>
            <p:cNvSpPr/>
            <p:nvPr/>
          </p:nvSpPr>
          <p:spPr>
            <a:xfrm>
              <a:off x="3555050" y="1510050"/>
              <a:ext cx="77625" cy="47475"/>
            </a:xfrm>
            <a:custGeom>
              <a:avLst/>
              <a:gdLst/>
              <a:ahLst/>
              <a:cxnLst/>
              <a:rect l="l" t="t" r="r" b="b"/>
              <a:pathLst>
                <a:path w="3105" h="1899" extrusionOk="0">
                  <a:moveTo>
                    <a:pt x="822" y="0"/>
                  </a:moveTo>
                  <a:lnTo>
                    <a:pt x="540" y="26"/>
                  </a:lnTo>
                  <a:lnTo>
                    <a:pt x="283" y="52"/>
                  </a:lnTo>
                  <a:lnTo>
                    <a:pt x="1" y="103"/>
                  </a:lnTo>
                  <a:lnTo>
                    <a:pt x="206" y="385"/>
                  </a:lnTo>
                  <a:lnTo>
                    <a:pt x="411" y="667"/>
                  </a:lnTo>
                  <a:lnTo>
                    <a:pt x="617" y="898"/>
                  </a:lnTo>
                  <a:lnTo>
                    <a:pt x="873" y="1129"/>
                  </a:lnTo>
                  <a:lnTo>
                    <a:pt x="1130" y="1360"/>
                  </a:lnTo>
                  <a:lnTo>
                    <a:pt x="1412" y="1540"/>
                  </a:lnTo>
                  <a:lnTo>
                    <a:pt x="1720" y="1694"/>
                  </a:lnTo>
                  <a:lnTo>
                    <a:pt x="2027" y="1847"/>
                  </a:lnTo>
                  <a:lnTo>
                    <a:pt x="2258" y="1873"/>
                  </a:lnTo>
                  <a:lnTo>
                    <a:pt x="2464" y="1899"/>
                  </a:lnTo>
                  <a:lnTo>
                    <a:pt x="2643" y="1873"/>
                  </a:lnTo>
                  <a:lnTo>
                    <a:pt x="2797" y="1822"/>
                  </a:lnTo>
                  <a:lnTo>
                    <a:pt x="2925" y="1745"/>
                  </a:lnTo>
                  <a:lnTo>
                    <a:pt x="3028" y="1668"/>
                  </a:lnTo>
                  <a:lnTo>
                    <a:pt x="3079" y="1540"/>
                  </a:lnTo>
                  <a:lnTo>
                    <a:pt x="3105" y="1411"/>
                  </a:lnTo>
                  <a:lnTo>
                    <a:pt x="3105" y="1283"/>
                  </a:lnTo>
                  <a:lnTo>
                    <a:pt x="3079" y="1129"/>
                  </a:lnTo>
                  <a:lnTo>
                    <a:pt x="3028" y="975"/>
                  </a:lnTo>
                  <a:lnTo>
                    <a:pt x="2925" y="821"/>
                  </a:lnTo>
                  <a:lnTo>
                    <a:pt x="2797" y="667"/>
                  </a:lnTo>
                  <a:lnTo>
                    <a:pt x="2618" y="488"/>
                  </a:lnTo>
                  <a:lnTo>
                    <a:pt x="2412" y="334"/>
                  </a:lnTo>
                  <a:lnTo>
                    <a:pt x="2156" y="206"/>
                  </a:lnTo>
                  <a:lnTo>
                    <a:pt x="1899" y="129"/>
                  </a:lnTo>
                  <a:lnTo>
                    <a:pt x="1643" y="52"/>
                  </a:lnTo>
                  <a:lnTo>
                    <a:pt x="1361" y="26"/>
                  </a:lnTo>
                  <a:lnTo>
                    <a:pt x="11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13"/>
            <p:cNvSpPr/>
            <p:nvPr/>
          </p:nvSpPr>
          <p:spPr>
            <a:xfrm>
              <a:off x="3574300" y="1525450"/>
              <a:ext cx="58375" cy="31450"/>
            </a:xfrm>
            <a:custGeom>
              <a:avLst/>
              <a:gdLst/>
              <a:ahLst/>
              <a:cxnLst/>
              <a:rect l="l" t="t" r="r" b="b"/>
              <a:pathLst>
                <a:path w="2335" h="1258" extrusionOk="0">
                  <a:moveTo>
                    <a:pt x="744" y="0"/>
                  </a:moveTo>
                  <a:lnTo>
                    <a:pt x="616" y="26"/>
                  </a:lnTo>
                  <a:lnTo>
                    <a:pt x="488" y="51"/>
                  </a:lnTo>
                  <a:lnTo>
                    <a:pt x="283" y="154"/>
                  </a:lnTo>
                  <a:lnTo>
                    <a:pt x="129" y="282"/>
                  </a:lnTo>
                  <a:lnTo>
                    <a:pt x="0" y="436"/>
                  </a:lnTo>
                  <a:lnTo>
                    <a:pt x="257" y="693"/>
                  </a:lnTo>
                  <a:lnTo>
                    <a:pt x="565" y="924"/>
                  </a:lnTo>
                  <a:lnTo>
                    <a:pt x="898" y="1103"/>
                  </a:lnTo>
                  <a:lnTo>
                    <a:pt x="1257" y="1231"/>
                  </a:lnTo>
                  <a:lnTo>
                    <a:pt x="1540" y="1257"/>
                  </a:lnTo>
                  <a:lnTo>
                    <a:pt x="1796" y="1257"/>
                  </a:lnTo>
                  <a:lnTo>
                    <a:pt x="2001" y="1206"/>
                  </a:lnTo>
                  <a:lnTo>
                    <a:pt x="2155" y="1129"/>
                  </a:lnTo>
                  <a:lnTo>
                    <a:pt x="2258" y="1001"/>
                  </a:lnTo>
                  <a:lnTo>
                    <a:pt x="2335" y="847"/>
                  </a:lnTo>
                  <a:lnTo>
                    <a:pt x="2335" y="693"/>
                  </a:lnTo>
                  <a:lnTo>
                    <a:pt x="2309" y="488"/>
                  </a:lnTo>
                  <a:lnTo>
                    <a:pt x="2053" y="359"/>
                  </a:lnTo>
                  <a:lnTo>
                    <a:pt x="1822" y="231"/>
                  </a:lnTo>
                  <a:lnTo>
                    <a:pt x="1617" y="128"/>
                  </a:lnTo>
                  <a:lnTo>
                    <a:pt x="1411" y="77"/>
                  </a:lnTo>
                  <a:lnTo>
                    <a:pt x="1232" y="26"/>
                  </a:lnTo>
                  <a:lnTo>
                    <a:pt x="1052" y="0"/>
                  </a:lnTo>
                  <a:close/>
                </a:path>
              </a:pathLst>
            </a:custGeom>
            <a:solidFill>
              <a:srgbClr val="FF9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13"/>
            <p:cNvSpPr/>
            <p:nvPr/>
          </p:nvSpPr>
          <p:spPr>
            <a:xfrm>
              <a:off x="3401775" y="819350"/>
              <a:ext cx="740775" cy="603500"/>
            </a:xfrm>
            <a:custGeom>
              <a:avLst/>
              <a:gdLst/>
              <a:ahLst/>
              <a:cxnLst/>
              <a:rect l="l" t="t" r="r" b="b"/>
              <a:pathLst>
                <a:path w="29631" h="24140" extrusionOk="0">
                  <a:moveTo>
                    <a:pt x="13161" y="0"/>
                  </a:moveTo>
                  <a:lnTo>
                    <a:pt x="12545" y="26"/>
                  </a:lnTo>
                  <a:lnTo>
                    <a:pt x="11981" y="51"/>
                  </a:lnTo>
                  <a:lnTo>
                    <a:pt x="11416" y="103"/>
                  </a:lnTo>
                  <a:lnTo>
                    <a:pt x="10852" y="205"/>
                  </a:lnTo>
                  <a:lnTo>
                    <a:pt x="10339" y="282"/>
                  </a:lnTo>
                  <a:lnTo>
                    <a:pt x="9826" y="411"/>
                  </a:lnTo>
                  <a:lnTo>
                    <a:pt x="9339" y="565"/>
                  </a:lnTo>
                  <a:lnTo>
                    <a:pt x="8851" y="718"/>
                  </a:lnTo>
                  <a:lnTo>
                    <a:pt x="8389" y="898"/>
                  </a:lnTo>
                  <a:lnTo>
                    <a:pt x="7953" y="1078"/>
                  </a:lnTo>
                  <a:lnTo>
                    <a:pt x="7517" y="1283"/>
                  </a:lnTo>
                  <a:lnTo>
                    <a:pt x="7107" y="1514"/>
                  </a:lnTo>
                  <a:lnTo>
                    <a:pt x="6722" y="1745"/>
                  </a:lnTo>
                  <a:lnTo>
                    <a:pt x="6337" y="2001"/>
                  </a:lnTo>
                  <a:lnTo>
                    <a:pt x="5978" y="2258"/>
                  </a:lnTo>
                  <a:lnTo>
                    <a:pt x="5619" y="2540"/>
                  </a:lnTo>
                  <a:lnTo>
                    <a:pt x="5260" y="2822"/>
                  </a:lnTo>
                  <a:lnTo>
                    <a:pt x="4952" y="3104"/>
                  </a:lnTo>
                  <a:lnTo>
                    <a:pt x="4644" y="3412"/>
                  </a:lnTo>
                  <a:lnTo>
                    <a:pt x="4054" y="4053"/>
                  </a:lnTo>
                  <a:lnTo>
                    <a:pt x="3515" y="4720"/>
                  </a:lnTo>
                  <a:lnTo>
                    <a:pt x="3028" y="5387"/>
                  </a:lnTo>
                  <a:lnTo>
                    <a:pt x="2592" y="6080"/>
                  </a:lnTo>
                  <a:lnTo>
                    <a:pt x="2181" y="6798"/>
                  </a:lnTo>
                  <a:lnTo>
                    <a:pt x="1848" y="7491"/>
                  </a:lnTo>
                  <a:lnTo>
                    <a:pt x="1514" y="8183"/>
                  </a:lnTo>
                  <a:lnTo>
                    <a:pt x="1232" y="8876"/>
                  </a:lnTo>
                  <a:lnTo>
                    <a:pt x="1001" y="9543"/>
                  </a:lnTo>
                  <a:lnTo>
                    <a:pt x="796" y="10184"/>
                  </a:lnTo>
                  <a:lnTo>
                    <a:pt x="616" y="10800"/>
                  </a:lnTo>
                  <a:lnTo>
                    <a:pt x="463" y="11390"/>
                  </a:lnTo>
                  <a:lnTo>
                    <a:pt x="232" y="12416"/>
                  </a:lnTo>
                  <a:lnTo>
                    <a:pt x="103" y="13186"/>
                  </a:lnTo>
                  <a:lnTo>
                    <a:pt x="26" y="13699"/>
                  </a:lnTo>
                  <a:lnTo>
                    <a:pt x="1" y="13878"/>
                  </a:lnTo>
                  <a:lnTo>
                    <a:pt x="257" y="13648"/>
                  </a:lnTo>
                  <a:lnTo>
                    <a:pt x="540" y="13340"/>
                  </a:lnTo>
                  <a:lnTo>
                    <a:pt x="796" y="12981"/>
                  </a:lnTo>
                  <a:lnTo>
                    <a:pt x="1078" y="12570"/>
                  </a:lnTo>
                  <a:lnTo>
                    <a:pt x="1360" y="12108"/>
                  </a:lnTo>
                  <a:lnTo>
                    <a:pt x="1617" y="11647"/>
                  </a:lnTo>
                  <a:lnTo>
                    <a:pt x="2130" y="10723"/>
                  </a:lnTo>
                  <a:lnTo>
                    <a:pt x="2566" y="9825"/>
                  </a:lnTo>
                  <a:lnTo>
                    <a:pt x="2925" y="9081"/>
                  </a:lnTo>
                  <a:lnTo>
                    <a:pt x="3259" y="8363"/>
                  </a:lnTo>
                  <a:lnTo>
                    <a:pt x="3490" y="8748"/>
                  </a:lnTo>
                  <a:lnTo>
                    <a:pt x="3772" y="9133"/>
                  </a:lnTo>
                  <a:lnTo>
                    <a:pt x="4028" y="9517"/>
                  </a:lnTo>
                  <a:lnTo>
                    <a:pt x="4336" y="9851"/>
                  </a:lnTo>
                  <a:lnTo>
                    <a:pt x="4618" y="10210"/>
                  </a:lnTo>
                  <a:lnTo>
                    <a:pt x="4952" y="10544"/>
                  </a:lnTo>
                  <a:lnTo>
                    <a:pt x="5285" y="10851"/>
                  </a:lnTo>
                  <a:lnTo>
                    <a:pt x="5619" y="11159"/>
                  </a:lnTo>
                  <a:lnTo>
                    <a:pt x="5978" y="11441"/>
                  </a:lnTo>
                  <a:lnTo>
                    <a:pt x="6337" y="11698"/>
                  </a:lnTo>
                  <a:lnTo>
                    <a:pt x="6722" y="11954"/>
                  </a:lnTo>
                  <a:lnTo>
                    <a:pt x="7132" y="12211"/>
                  </a:lnTo>
                  <a:lnTo>
                    <a:pt x="7517" y="12416"/>
                  </a:lnTo>
                  <a:lnTo>
                    <a:pt x="7928" y="12621"/>
                  </a:lnTo>
                  <a:lnTo>
                    <a:pt x="8364" y="12827"/>
                  </a:lnTo>
                  <a:lnTo>
                    <a:pt x="8774" y="13006"/>
                  </a:lnTo>
                  <a:lnTo>
                    <a:pt x="8518" y="12698"/>
                  </a:lnTo>
                  <a:lnTo>
                    <a:pt x="8261" y="12339"/>
                  </a:lnTo>
                  <a:lnTo>
                    <a:pt x="8030" y="11954"/>
                  </a:lnTo>
                  <a:lnTo>
                    <a:pt x="7774" y="11518"/>
                  </a:lnTo>
                  <a:lnTo>
                    <a:pt x="7543" y="11057"/>
                  </a:lnTo>
                  <a:lnTo>
                    <a:pt x="7312" y="10595"/>
                  </a:lnTo>
                  <a:lnTo>
                    <a:pt x="6927" y="9697"/>
                  </a:lnTo>
                  <a:lnTo>
                    <a:pt x="6568" y="8825"/>
                  </a:lnTo>
                  <a:lnTo>
                    <a:pt x="6311" y="8132"/>
                  </a:lnTo>
                  <a:lnTo>
                    <a:pt x="6081" y="7465"/>
                  </a:lnTo>
                  <a:lnTo>
                    <a:pt x="6414" y="8209"/>
                  </a:lnTo>
                  <a:lnTo>
                    <a:pt x="6799" y="8902"/>
                  </a:lnTo>
                  <a:lnTo>
                    <a:pt x="7184" y="9569"/>
                  </a:lnTo>
                  <a:lnTo>
                    <a:pt x="7620" y="10184"/>
                  </a:lnTo>
                  <a:lnTo>
                    <a:pt x="8056" y="10774"/>
                  </a:lnTo>
                  <a:lnTo>
                    <a:pt x="8518" y="11339"/>
                  </a:lnTo>
                  <a:lnTo>
                    <a:pt x="9005" y="11878"/>
                  </a:lnTo>
                  <a:lnTo>
                    <a:pt x="9518" y="12365"/>
                  </a:lnTo>
                  <a:lnTo>
                    <a:pt x="10031" y="12827"/>
                  </a:lnTo>
                  <a:lnTo>
                    <a:pt x="10544" y="13263"/>
                  </a:lnTo>
                  <a:lnTo>
                    <a:pt x="11083" y="13673"/>
                  </a:lnTo>
                  <a:lnTo>
                    <a:pt x="11596" y="14032"/>
                  </a:lnTo>
                  <a:lnTo>
                    <a:pt x="12135" y="14392"/>
                  </a:lnTo>
                  <a:lnTo>
                    <a:pt x="12673" y="14725"/>
                  </a:lnTo>
                  <a:lnTo>
                    <a:pt x="13187" y="15007"/>
                  </a:lnTo>
                  <a:lnTo>
                    <a:pt x="13725" y="15289"/>
                  </a:lnTo>
                  <a:lnTo>
                    <a:pt x="14213" y="15546"/>
                  </a:lnTo>
                  <a:lnTo>
                    <a:pt x="14726" y="15777"/>
                  </a:lnTo>
                  <a:lnTo>
                    <a:pt x="15675" y="16162"/>
                  </a:lnTo>
                  <a:lnTo>
                    <a:pt x="16521" y="16469"/>
                  </a:lnTo>
                  <a:lnTo>
                    <a:pt x="17265" y="16726"/>
                  </a:lnTo>
                  <a:lnTo>
                    <a:pt x="17907" y="16880"/>
                  </a:lnTo>
                  <a:lnTo>
                    <a:pt x="18368" y="17008"/>
                  </a:lnTo>
                  <a:lnTo>
                    <a:pt x="18779" y="17085"/>
                  </a:lnTo>
                  <a:lnTo>
                    <a:pt x="18548" y="16726"/>
                  </a:lnTo>
                  <a:lnTo>
                    <a:pt x="18343" y="16367"/>
                  </a:lnTo>
                  <a:lnTo>
                    <a:pt x="18138" y="15982"/>
                  </a:lnTo>
                  <a:lnTo>
                    <a:pt x="17932" y="15597"/>
                  </a:lnTo>
                  <a:lnTo>
                    <a:pt x="17778" y="15212"/>
                  </a:lnTo>
                  <a:lnTo>
                    <a:pt x="17599" y="14828"/>
                  </a:lnTo>
                  <a:lnTo>
                    <a:pt x="17471" y="14417"/>
                  </a:lnTo>
                  <a:lnTo>
                    <a:pt x="17342" y="14007"/>
                  </a:lnTo>
                  <a:lnTo>
                    <a:pt x="17214" y="13596"/>
                  </a:lnTo>
                  <a:lnTo>
                    <a:pt x="17111" y="13186"/>
                  </a:lnTo>
                  <a:lnTo>
                    <a:pt x="17034" y="12775"/>
                  </a:lnTo>
                  <a:lnTo>
                    <a:pt x="16958" y="12365"/>
                  </a:lnTo>
                  <a:lnTo>
                    <a:pt x="16906" y="11929"/>
                  </a:lnTo>
                  <a:lnTo>
                    <a:pt x="16855" y="11518"/>
                  </a:lnTo>
                  <a:lnTo>
                    <a:pt x="16829" y="11082"/>
                  </a:lnTo>
                  <a:lnTo>
                    <a:pt x="16829" y="10646"/>
                  </a:lnTo>
                  <a:lnTo>
                    <a:pt x="16958" y="11364"/>
                  </a:lnTo>
                  <a:lnTo>
                    <a:pt x="17111" y="12006"/>
                  </a:lnTo>
                  <a:lnTo>
                    <a:pt x="17291" y="12621"/>
                  </a:lnTo>
                  <a:lnTo>
                    <a:pt x="17471" y="13211"/>
                  </a:lnTo>
                  <a:lnTo>
                    <a:pt x="17676" y="13750"/>
                  </a:lnTo>
                  <a:lnTo>
                    <a:pt x="17907" y="14263"/>
                  </a:lnTo>
                  <a:lnTo>
                    <a:pt x="18138" y="14725"/>
                  </a:lnTo>
                  <a:lnTo>
                    <a:pt x="18394" y="15161"/>
                  </a:lnTo>
                  <a:lnTo>
                    <a:pt x="18651" y="15572"/>
                  </a:lnTo>
                  <a:lnTo>
                    <a:pt x="18907" y="15931"/>
                  </a:lnTo>
                  <a:lnTo>
                    <a:pt x="19189" y="16264"/>
                  </a:lnTo>
                  <a:lnTo>
                    <a:pt x="19472" y="16572"/>
                  </a:lnTo>
                  <a:lnTo>
                    <a:pt x="19728" y="16854"/>
                  </a:lnTo>
                  <a:lnTo>
                    <a:pt x="20010" y="17111"/>
                  </a:lnTo>
                  <a:lnTo>
                    <a:pt x="20292" y="17342"/>
                  </a:lnTo>
                  <a:lnTo>
                    <a:pt x="20575" y="17547"/>
                  </a:lnTo>
                  <a:lnTo>
                    <a:pt x="20857" y="17752"/>
                  </a:lnTo>
                  <a:lnTo>
                    <a:pt x="21139" y="17906"/>
                  </a:lnTo>
                  <a:lnTo>
                    <a:pt x="21652" y="18163"/>
                  </a:lnTo>
                  <a:lnTo>
                    <a:pt x="22114" y="18368"/>
                  </a:lnTo>
                  <a:lnTo>
                    <a:pt x="22550" y="18522"/>
                  </a:lnTo>
                  <a:lnTo>
                    <a:pt x="22883" y="18599"/>
                  </a:lnTo>
                  <a:lnTo>
                    <a:pt x="23166" y="18650"/>
                  </a:lnTo>
                  <a:lnTo>
                    <a:pt x="23396" y="18676"/>
                  </a:lnTo>
                  <a:lnTo>
                    <a:pt x="23396" y="18906"/>
                  </a:lnTo>
                  <a:lnTo>
                    <a:pt x="23473" y="19522"/>
                  </a:lnTo>
                  <a:lnTo>
                    <a:pt x="23525" y="19933"/>
                  </a:lnTo>
                  <a:lnTo>
                    <a:pt x="23602" y="20394"/>
                  </a:lnTo>
                  <a:lnTo>
                    <a:pt x="23704" y="20907"/>
                  </a:lnTo>
                  <a:lnTo>
                    <a:pt x="23833" y="21420"/>
                  </a:lnTo>
                  <a:lnTo>
                    <a:pt x="23986" y="21908"/>
                  </a:lnTo>
                  <a:lnTo>
                    <a:pt x="24192" y="22421"/>
                  </a:lnTo>
                  <a:lnTo>
                    <a:pt x="24423" y="22883"/>
                  </a:lnTo>
                  <a:lnTo>
                    <a:pt x="24551" y="23088"/>
                  </a:lnTo>
                  <a:lnTo>
                    <a:pt x="24705" y="23293"/>
                  </a:lnTo>
                  <a:lnTo>
                    <a:pt x="24859" y="23473"/>
                  </a:lnTo>
                  <a:lnTo>
                    <a:pt x="25013" y="23627"/>
                  </a:lnTo>
                  <a:lnTo>
                    <a:pt x="25192" y="23781"/>
                  </a:lnTo>
                  <a:lnTo>
                    <a:pt x="25372" y="23909"/>
                  </a:lnTo>
                  <a:lnTo>
                    <a:pt x="25577" y="24011"/>
                  </a:lnTo>
                  <a:lnTo>
                    <a:pt x="25782" y="24088"/>
                  </a:lnTo>
                  <a:lnTo>
                    <a:pt x="26013" y="24114"/>
                  </a:lnTo>
                  <a:lnTo>
                    <a:pt x="26244" y="24140"/>
                  </a:lnTo>
                  <a:lnTo>
                    <a:pt x="26475" y="23806"/>
                  </a:lnTo>
                  <a:lnTo>
                    <a:pt x="26731" y="23421"/>
                  </a:lnTo>
                  <a:lnTo>
                    <a:pt x="27065" y="22883"/>
                  </a:lnTo>
                  <a:lnTo>
                    <a:pt x="27424" y="22241"/>
                  </a:lnTo>
                  <a:lnTo>
                    <a:pt x="27809" y="21446"/>
                  </a:lnTo>
                  <a:lnTo>
                    <a:pt x="28219" y="20574"/>
                  </a:lnTo>
                  <a:lnTo>
                    <a:pt x="28604" y="19573"/>
                  </a:lnTo>
                  <a:lnTo>
                    <a:pt x="28784" y="19035"/>
                  </a:lnTo>
                  <a:lnTo>
                    <a:pt x="28963" y="18496"/>
                  </a:lnTo>
                  <a:lnTo>
                    <a:pt x="29117" y="17932"/>
                  </a:lnTo>
                  <a:lnTo>
                    <a:pt x="29245" y="17342"/>
                  </a:lnTo>
                  <a:lnTo>
                    <a:pt x="29374" y="16726"/>
                  </a:lnTo>
                  <a:lnTo>
                    <a:pt x="29476" y="16110"/>
                  </a:lnTo>
                  <a:lnTo>
                    <a:pt x="29553" y="15469"/>
                  </a:lnTo>
                  <a:lnTo>
                    <a:pt x="29604" y="14802"/>
                  </a:lnTo>
                  <a:lnTo>
                    <a:pt x="29630" y="14135"/>
                  </a:lnTo>
                  <a:lnTo>
                    <a:pt x="29604" y="13468"/>
                  </a:lnTo>
                  <a:lnTo>
                    <a:pt x="29579" y="12775"/>
                  </a:lnTo>
                  <a:lnTo>
                    <a:pt x="29502" y="12083"/>
                  </a:lnTo>
                  <a:lnTo>
                    <a:pt x="29374" y="11364"/>
                  </a:lnTo>
                  <a:lnTo>
                    <a:pt x="29220" y="10672"/>
                  </a:lnTo>
                  <a:lnTo>
                    <a:pt x="29014" y="9954"/>
                  </a:lnTo>
                  <a:lnTo>
                    <a:pt x="28758" y="9235"/>
                  </a:lnTo>
                  <a:lnTo>
                    <a:pt x="28476" y="8517"/>
                  </a:lnTo>
                  <a:lnTo>
                    <a:pt x="28142" y="7850"/>
                  </a:lnTo>
                  <a:lnTo>
                    <a:pt x="27783" y="7234"/>
                  </a:lnTo>
                  <a:lnTo>
                    <a:pt x="27398" y="6619"/>
                  </a:lnTo>
                  <a:lnTo>
                    <a:pt x="26988" y="6080"/>
                  </a:lnTo>
                  <a:lnTo>
                    <a:pt x="26526" y="5541"/>
                  </a:lnTo>
                  <a:lnTo>
                    <a:pt x="26090" y="5054"/>
                  </a:lnTo>
                  <a:lnTo>
                    <a:pt x="25603" y="4592"/>
                  </a:lnTo>
                  <a:lnTo>
                    <a:pt x="25115" y="4156"/>
                  </a:lnTo>
                  <a:lnTo>
                    <a:pt x="24602" y="3746"/>
                  </a:lnTo>
                  <a:lnTo>
                    <a:pt x="24089" y="3361"/>
                  </a:lnTo>
                  <a:lnTo>
                    <a:pt x="23576" y="3027"/>
                  </a:lnTo>
                  <a:lnTo>
                    <a:pt x="23063" y="2694"/>
                  </a:lnTo>
                  <a:lnTo>
                    <a:pt x="22524" y="2386"/>
                  </a:lnTo>
                  <a:lnTo>
                    <a:pt x="22011" y="2129"/>
                  </a:lnTo>
                  <a:lnTo>
                    <a:pt x="21498" y="1873"/>
                  </a:lnTo>
                  <a:lnTo>
                    <a:pt x="20985" y="1642"/>
                  </a:lnTo>
                  <a:lnTo>
                    <a:pt x="20498" y="1437"/>
                  </a:lnTo>
                  <a:lnTo>
                    <a:pt x="19548" y="1103"/>
                  </a:lnTo>
                  <a:lnTo>
                    <a:pt x="18702" y="821"/>
                  </a:lnTo>
                  <a:lnTo>
                    <a:pt x="17932" y="616"/>
                  </a:lnTo>
                  <a:lnTo>
                    <a:pt x="17317" y="462"/>
                  </a:lnTo>
                  <a:lnTo>
                    <a:pt x="16829" y="359"/>
                  </a:lnTo>
                  <a:lnTo>
                    <a:pt x="16419" y="308"/>
                  </a:lnTo>
                  <a:lnTo>
                    <a:pt x="15726" y="180"/>
                  </a:lnTo>
                  <a:lnTo>
                    <a:pt x="15059" y="103"/>
                  </a:lnTo>
                  <a:lnTo>
                    <a:pt x="14392" y="51"/>
                  </a:lnTo>
                  <a:lnTo>
                    <a:pt x="137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13"/>
            <p:cNvSpPr/>
            <p:nvPr/>
          </p:nvSpPr>
          <p:spPr>
            <a:xfrm>
              <a:off x="3976400" y="1365750"/>
              <a:ext cx="194350" cy="242450"/>
            </a:xfrm>
            <a:custGeom>
              <a:avLst/>
              <a:gdLst/>
              <a:ahLst/>
              <a:cxnLst/>
              <a:rect l="l" t="t" r="r" b="b"/>
              <a:pathLst>
                <a:path w="7774" h="9698" extrusionOk="0">
                  <a:moveTo>
                    <a:pt x="5901" y="1"/>
                  </a:moveTo>
                  <a:lnTo>
                    <a:pt x="5670" y="52"/>
                  </a:lnTo>
                  <a:lnTo>
                    <a:pt x="5414" y="103"/>
                  </a:lnTo>
                  <a:lnTo>
                    <a:pt x="5183" y="206"/>
                  </a:lnTo>
                  <a:lnTo>
                    <a:pt x="4926" y="308"/>
                  </a:lnTo>
                  <a:lnTo>
                    <a:pt x="4696" y="437"/>
                  </a:lnTo>
                  <a:lnTo>
                    <a:pt x="4182" y="719"/>
                  </a:lnTo>
                  <a:lnTo>
                    <a:pt x="3721" y="1078"/>
                  </a:lnTo>
                  <a:lnTo>
                    <a:pt x="3259" y="1437"/>
                  </a:lnTo>
                  <a:lnTo>
                    <a:pt x="2797" y="1822"/>
                  </a:lnTo>
                  <a:lnTo>
                    <a:pt x="2412" y="2232"/>
                  </a:lnTo>
                  <a:lnTo>
                    <a:pt x="1720" y="2951"/>
                  </a:lnTo>
                  <a:lnTo>
                    <a:pt x="1284" y="3464"/>
                  </a:lnTo>
                  <a:lnTo>
                    <a:pt x="1104" y="3669"/>
                  </a:lnTo>
                  <a:lnTo>
                    <a:pt x="1" y="7876"/>
                  </a:lnTo>
                  <a:lnTo>
                    <a:pt x="52" y="7953"/>
                  </a:lnTo>
                  <a:lnTo>
                    <a:pt x="155" y="8210"/>
                  </a:lnTo>
                  <a:lnTo>
                    <a:pt x="283" y="8440"/>
                  </a:lnTo>
                  <a:lnTo>
                    <a:pt x="437" y="8671"/>
                  </a:lnTo>
                  <a:lnTo>
                    <a:pt x="617" y="8876"/>
                  </a:lnTo>
                  <a:lnTo>
                    <a:pt x="796" y="9056"/>
                  </a:lnTo>
                  <a:lnTo>
                    <a:pt x="1027" y="9210"/>
                  </a:lnTo>
                  <a:lnTo>
                    <a:pt x="1232" y="9338"/>
                  </a:lnTo>
                  <a:lnTo>
                    <a:pt x="1463" y="9467"/>
                  </a:lnTo>
                  <a:lnTo>
                    <a:pt x="1720" y="9543"/>
                  </a:lnTo>
                  <a:lnTo>
                    <a:pt x="1951" y="9620"/>
                  </a:lnTo>
                  <a:lnTo>
                    <a:pt x="2207" y="9672"/>
                  </a:lnTo>
                  <a:lnTo>
                    <a:pt x="2464" y="9697"/>
                  </a:lnTo>
                  <a:lnTo>
                    <a:pt x="2746" y="9672"/>
                  </a:lnTo>
                  <a:lnTo>
                    <a:pt x="3002" y="9646"/>
                  </a:lnTo>
                  <a:lnTo>
                    <a:pt x="3259" y="9595"/>
                  </a:lnTo>
                  <a:lnTo>
                    <a:pt x="3541" y="9492"/>
                  </a:lnTo>
                  <a:lnTo>
                    <a:pt x="3772" y="9415"/>
                  </a:lnTo>
                  <a:lnTo>
                    <a:pt x="4029" y="9287"/>
                  </a:lnTo>
                  <a:lnTo>
                    <a:pt x="4285" y="9107"/>
                  </a:lnTo>
                  <a:lnTo>
                    <a:pt x="4542" y="8928"/>
                  </a:lnTo>
                  <a:lnTo>
                    <a:pt x="4798" y="8697"/>
                  </a:lnTo>
                  <a:lnTo>
                    <a:pt x="5055" y="8440"/>
                  </a:lnTo>
                  <a:lnTo>
                    <a:pt x="5286" y="8184"/>
                  </a:lnTo>
                  <a:lnTo>
                    <a:pt x="5516" y="7876"/>
                  </a:lnTo>
                  <a:lnTo>
                    <a:pt x="5747" y="7568"/>
                  </a:lnTo>
                  <a:lnTo>
                    <a:pt x="5978" y="7235"/>
                  </a:lnTo>
                  <a:lnTo>
                    <a:pt x="6389" y="6542"/>
                  </a:lnTo>
                  <a:lnTo>
                    <a:pt x="6773" y="5824"/>
                  </a:lnTo>
                  <a:lnTo>
                    <a:pt x="7107" y="5054"/>
                  </a:lnTo>
                  <a:lnTo>
                    <a:pt x="7389" y="4285"/>
                  </a:lnTo>
                  <a:lnTo>
                    <a:pt x="7492" y="3900"/>
                  </a:lnTo>
                  <a:lnTo>
                    <a:pt x="7594" y="3541"/>
                  </a:lnTo>
                  <a:lnTo>
                    <a:pt x="7671" y="3156"/>
                  </a:lnTo>
                  <a:lnTo>
                    <a:pt x="7723" y="2797"/>
                  </a:lnTo>
                  <a:lnTo>
                    <a:pt x="7774" y="2463"/>
                  </a:lnTo>
                  <a:lnTo>
                    <a:pt x="7774" y="2130"/>
                  </a:lnTo>
                  <a:lnTo>
                    <a:pt x="7774" y="1822"/>
                  </a:lnTo>
                  <a:lnTo>
                    <a:pt x="7748" y="1514"/>
                  </a:lnTo>
                  <a:lnTo>
                    <a:pt x="7697" y="1232"/>
                  </a:lnTo>
                  <a:lnTo>
                    <a:pt x="7620" y="975"/>
                  </a:lnTo>
                  <a:lnTo>
                    <a:pt x="7517" y="744"/>
                  </a:lnTo>
                  <a:lnTo>
                    <a:pt x="7363" y="539"/>
                  </a:lnTo>
                  <a:lnTo>
                    <a:pt x="7210" y="360"/>
                  </a:lnTo>
                  <a:lnTo>
                    <a:pt x="7030" y="231"/>
                  </a:lnTo>
                  <a:lnTo>
                    <a:pt x="6825" y="129"/>
                  </a:lnTo>
                  <a:lnTo>
                    <a:pt x="6594" y="52"/>
                  </a:lnTo>
                  <a:lnTo>
                    <a:pt x="6363"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13"/>
            <p:cNvSpPr/>
            <p:nvPr/>
          </p:nvSpPr>
          <p:spPr>
            <a:xfrm>
              <a:off x="4011675" y="1421550"/>
              <a:ext cx="117400" cy="148175"/>
            </a:xfrm>
            <a:custGeom>
              <a:avLst/>
              <a:gdLst/>
              <a:ahLst/>
              <a:cxnLst/>
              <a:rect l="l" t="t" r="r" b="b"/>
              <a:pathLst>
                <a:path w="4696" h="5927" extrusionOk="0">
                  <a:moveTo>
                    <a:pt x="4695" y="0"/>
                  </a:moveTo>
                  <a:lnTo>
                    <a:pt x="4465" y="26"/>
                  </a:lnTo>
                  <a:lnTo>
                    <a:pt x="4234" y="52"/>
                  </a:lnTo>
                  <a:lnTo>
                    <a:pt x="4003" y="103"/>
                  </a:lnTo>
                  <a:lnTo>
                    <a:pt x="3772" y="180"/>
                  </a:lnTo>
                  <a:lnTo>
                    <a:pt x="3567" y="257"/>
                  </a:lnTo>
                  <a:lnTo>
                    <a:pt x="3336" y="360"/>
                  </a:lnTo>
                  <a:lnTo>
                    <a:pt x="2925" y="616"/>
                  </a:lnTo>
                  <a:lnTo>
                    <a:pt x="2515" y="898"/>
                  </a:lnTo>
                  <a:lnTo>
                    <a:pt x="2130" y="1232"/>
                  </a:lnTo>
                  <a:lnTo>
                    <a:pt x="1771" y="1591"/>
                  </a:lnTo>
                  <a:lnTo>
                    <a:pt x="1463" y="2001"/>
                  </a:lnTo>
                  <a:lnTo>
                    <a:pt x="1155" y="2437"/>
                  </a:lnTo>
                  <a:lnTo>
                    <a:pt x="873" y="2899"/>
                  </a:lnTo>
                  <a:lnTo>
                    <a:pt x="642" y="3361"/>
                  </a:lnTo>
                  <a:lnTo>
                    <a:pt x="437" y="3848"/>
                  </a:lnTo>
                  <a:lnTo>
                    <a:pt x="283" y="4310"/>
                  </a:lnTo>
                  <a:lnTo>
                    <a:pt x="155" y="4797"/>
                  </a:lnTo>
                  <a:lnTo>
                    <a:pt x="52" y="5285"/>
                  </a:lnTo>
                  <a:lnTo>
                    <a:pt x="1" y="5747"/>
                  </a:lnTo>
                  <a:lnTo>
                    <a:pt x="1" y="5798"/>
                  </a:lnTo>
                  <a:lnTo>
                    <a:pt x="27" y="5824"/>
                  </a:lnTo>
                  <a:lnTo>
                    <a:pt x="52" y="5875"/>
                  </a:lnTo>
                  <a:lnTo>
                    <a:pt x="104" y="5901"/>
                  </a:lnTo>
                  <a:lnTo>
                    <a:pt x="155" y="5926"/>
                  </a:lnTo>
                  <a:lnTo>
                    <a:pt x="232" y="5926"/>
                  </a:lnTo>
                  <a:lnTo>
                    <a:pt x="283" y="5901"/>
                  </a:lnTo>
                  <a:lnTo>
                    <a:pt x="334" y="5875"/>
                  </a:lnTo>
                  <a:lnTo>
                    <a:pt x="540" y="5490"/>
                  </a:lnTo>
                  <a:lnTo>
                    <a:pt x="771" y="5131"/>
                  </a:lnTo>
                  <a:lnTo>
                    <a:pt x="1001" y="4772"/>
                  </a:lnTo>
                  <a:lnTo>
                    <a:pt x="1284" y="4438"/>
                  </a:lnTo>
                  <a:lnTo>
                    <a:pt x="1463" y="4259"/>
                  </a:lnTo>
                  <a:lnTo>
                    <a:pt x="1668" y="4105"/>
                  </a:lnTo>
                  <a:lnTo>
                    <a:pt x="1899" y="3977"/>
                  </a:lnTo>
                  <a:lnTo>
                    <a:pt x="2130" y="3900"/>
                  </a:lnTo>
                  <a:lnTo>
                    <a:pt x="2361" y="3848"/>
                  </a:lnTo>
                  <a:lnTo>
                    <a:pt x="2618" y="3848"/>
                  </a:lnTo>
                  <a:lnTo>
                    <a:pt x="2874" y="3874"/>
                  </a:lnTo>
                  <a:lnTo>
                    <a:pt x="3131" y="3951"/>
                  </a:lnTo>
                  <a:lnTo>
                    <a:pt x="3156" y="3951"/>
                  </a:lnTo>
                  <a:lnTo>
                    <a:pt x="3182" y="3900"/>
                  </a:lnTo>
                  <a:lnTo>
                    <a:pt x="3182" y="3848"/>
                  </a:lnTo>
                  <a:lnTo>
                    <a:pt x="3028" y="3746"/>
                  </a:lnTo>
                  <a:lnTo>
                    <a:pt x="2746" y="3592"/>
                  </a:lnTo>
                  <a:lnTo>
                    <a:pt x="2489" y="3515"/>
                  </a:lnTo>
                  <a:lnTo>
                    <a:pt x="2181" y="3489"/>
                  </a:lnTo>
                  <a:lnTo>
                    <a:pt x="1899" y="3515"/>
                  </a:lnTo>
                  <a:lnTo>
                    <a:pt x="1643" y="3592"/>
                  </a:lnTo>
                  <a:lnTo>
                    <a:pt x="1386" y="3746"/>
                  </a:lnTo>
                  <a:lnTo>
                    <a:pt x="1155" y="3925"/>
                  </a:lnTo>
                  <a:lnTo>
                    <a:pt x="976" y="4156"/>
                  </a:lnTo>
                  <a:lnTo>
                    <a:pt x="1104" y="3823"/>
                  </a:lnTo>
                  <a:lnTo>
                    <a:pt x="1232" y="3489"/>
                  </a:lnTo>
                  <a:lnTo>
                    <a:pt x="1386" y="3156"/>
                  </a:lnTo>
                  <a:lnTo>
                    <a:pt x="1566" y="2848"/>
                  </a:lnTo>
                  <a:lnTo>
                    <a:pt x="1745" y="2540"/>
                  </a:lnTo>
                  <a:lnTo>
                    <a:pt x="1951" y="2258"/>
                  </a:lnTo>
                  <a:lnTo>
                    <a:pt x="2181" y="1976"/>
                  </a:lnTo>
                  <a:lnTo>
                    <a:pt x="2412" y="1719"/>
                  </a:lnTo>
                  <a:lnTo>
                    <a:pt x="2643" y="1463"/>
                  </a:lnTo>
                  <a:lnTo>
                    <a:pt x="2900" y="1232"/>
                  </a:lnTo>
                  <a:lnTo>
                    <a:pt x="3182" y="1001"/>
                  </a:lnTo>
                  <a:lnTo>
                    <a:pt x="3464" y="770"/>
                  </a:lnTo>
                  <a:lnTo>
                    <a:pt x="3746" y="590"/>
                  </a:lnTo>
                  <a:lnTo>
                    <a:pt x="4054" y="385"/>
                  </a:lnTo>
                  <a:lnTo>
                    <a:pt x="4388" y="231"/>
                  </a:lnTo>
                  <a:lnTo>
                    <a:pt x="4695" y="77"/>
                  </a:lnTo>
                  <a:lnTo>
                    <a:pt x="469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13"/>
            <p:cNvSpPr/>
            <p:nvPr/>
          </p:nvSpPr>
          <p:spPr>
            <a:xfrm>
              <a:off x="4020025" y="1564550"/>
              <a:ext cx="39150" cy="39150"/>
            </a:xfrm>
            <a:custGeom>
              <a:avLst/>
              <a:gdLst/>
              <a:ahLst/>
              <a:cxnLst/>
              <a:rect l="l" t="t" r="r" b="b"/>
              <a:pathLst>
                <a:path w="1566" h="1566" extrusionOk="0">
                  <a:moveTo>
                    <a:pt x="667" y="1"/>
                  </a:moveTo>
                  <a:lnTo>
                    <a:pt x="539" y="27"/>
                  </a:lnTo>
                  <a:lnTo>
                    <a:pt x="385" y="104"/>
                  </a:lnTo>
                  <a:lnTo>
                    <a:pt x="283" y="181"/>
                  </a:lnTo>
                  <a:lnTo>
                    <a:pt x="180" y="283"/>
                  </a:lnTo>
                  <a:lnTo>
                    <a:pt x="77" y="411"/>
                  </a:lnTo>
                  <a:lnTo>
                    <a:pt x="26" y="565"/>
                  </a:lnTo>
                  <a:lnTo>
                    <a:pt x="0" y="719"/>
                  </a:lnTo>
                  <a:lnTo>
                    <a:pt x="0" y="873"/>
                  </a:lnTo>
                  <a:lnTo>
                    <a:pt x="52" y="1027"/>
                  </a:lnTo>
                  <a:lnTo>
                    <a:pt x="103" y="1181"/>
                  </a:lnTo>
                  <a:lnTo>
                    <a:pt x="206" y="1284"/>
                  </a:lnTo>
                  <a:lnTo>
                    <a:pt x="308" y="1386"/>
                  </a:lnTo>
                  <a:lnTo>
                    <a:pt x="437" y="1489"/>
                  </a:lnTo>
                  <a:lnTo>
                    <a:pt x="590" y="1540"/>
                  </a:lnTo>
                  <a:lnTo>
                    <a:pt x="744" y="1566"/>
                  </a:lnTo>
                  <a:lnTo>
                    <a:pt x="898" y="1540"/>
                  </a:lnTo>
                  <a:lnTo>
                    <a:pt x="1052" y="1515"/>
                  </a:lnTo>
                  <a:lnTo>
                    <a:pt x="1180" y="1463"/>
                  </a:lnTo>
                  <a:lnTo>
                    <a:pt x="1309" y="1361"/>
                  </a:lnTo>
                  <a:lnTo>
                    <a:pt x="1411" y="1258"/>
                  </a:lnTo>
                  <a:lnTo>
                    <a:pt x="1488" y="1130"/>
                  </a:lnTo>
                  <a:lnTo>
                    <a:pt x="1540" y="976"/>
                  </a:lnTo>
                  <a:lnTo>
                    <a:pt x="1565" y="822"/>
                  </a:lnTo>
                  <a:lnTo>
                    <a:pt x="1565" y="668"/>
                  </a:lnTo>
                  <a:lnTo>
                    <a:pt x="1540" y="514"/>
                  </a:lnTo>
                  <a:lnTo>
                    <a:pt x="1463" y="386"/>
                  </a:lnTo>
                  <a:lnTo>
                    <a:pt x="1386" y="258"/>
                  </a:lnTo>
                  <a:lnTo>
                    <a:pt x="1257" y="155"/>
                  </a:lnTo>
                  <a:lnTo>
                    <a:pt x="1129" y="78"/>
                  </a:lnTo>
                  <a:lnTo>
                    <a:pt x="1001" y="27"/>
                  </a:lnTo>
                  <a:lnTo>
                    <a:pt x="8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13"/>
            <p:cNvSpPr/>
            <p:nvPr/>
          </p:nvSpPr>
          <p:spPr>
            <a:xfrm>
              <a:off x="2881675" y="1955125"/>
              <a:ext cx="756775" cy="808750"/>
            </a:xfrm>
            <a:custGeom>
              <a:avLst/>
              <a:gdLst/>
              <a:ahLst/>
              <a:cxnLst/>
              <a:rect l="l" t="t" r="r" b="b"/>
              <a:pathLst>
                <a:path w="30271" h="32350" extrusionOk="0">
                  <a:moveTo>
                    <a:pt x="27680" y="1"/>
                  </a:moveTo>
                  <a:lnTo>
                    <a:pt x="27449" y="26"/>
                  </a:lnTo>
                  <a:lnTo>
                    <a:pt x="27218" y="52"/>
                  </a:lnTo>
                  <a:lnTo>
                    <a:pt x="26962" y="103"/>
                  </a:lnTo>
                  <a:lnTo>
                    <a:pt x="26679" y="180"/>
                  </a:lnTo>
                  <a:lnTo>
                    <a:pt x="26397" y="283"/>
                  </a:lnTo>
                  <a:lnTo>
                    <a:pt x="26115" y="411"/>
                  </a:lnTo>
                  <a:lnTo>
                    <a:pt x="25807" y="565"/>
                  </a:lnTo>
                  <a:lnTo>
                    <a:pt x="25166" y="924"/>
                  </a:lnTo>
                  <a:lnTo>
                    <a:pt x="24448" y="1386"/>
                  </a:lnTo>
                  <a:lnTo>
                    <a:pt x="23704" y="1950"/>
                  </a:lnTo>
                  <a:lnTo>
                    <a:pt x="22883" y="2643"/>
                  </a:lnTo>
                  <a:lnTo>
                    <a:pt x="22010" y="3413"/>
                  </a:lnTo>
                  <a:lnTo>
                    <a:pt x="21087" y="4336"/>
                  </a:lnTo>
                  <a:lnTo>
                    <a:pt x="20087" y="5362"/>
                  </a:lnTo>
                  <a:lnTo>
                    <a:pt x="19035" y="6517"/>
                  </a:lnTo>
                  <a:lnTo>
                    <a:pt x="17932" y="7799"/>
                  </a:lnTo>
                  <a:lnTo>
                    <a:pt x="16546" y="9441"/>
                  </a:lnTo>
                  <a:lnTo>
                    <a:pt x="15212" y="11108"/>
                  </a:lnTo>
                  <a:lnTo>
                    <a:pt x="13878" y="12802"/>
                  </a:lnTo>
                  <a:lnTo>
                    <a:pt x="12570" y="14495"/>
                  </a:lnTo>
                  <a:lnTo>
                    <a:pt x="11262" y="16188"/>
                  </a:lnTo>
                  <a:lnTo>
                    <a:pt x="10005" y="17907"/>
                  </a:lnTo>
                  <a:lnTo>
                    <a:pt x="8773" y="19574"/>
                  </a:lnTo>
                  <a:lnTo>
                    <a:pt x="7593" y="21241"/>
                  </a:lnTo>
                  <a:lnTo>
                    <a:pt x="5362" y="24422"/>
                  </a:lnTo>
                  <a:lnTo>
                    <a:pt x="3309" y="27398"/>
                  </a:lnTo>
                  <a:lnTo>
                    <a:pt x="1514" y="30066"/>
                  </a:lnTo>
                  <a:lnTo>
                    <a:pt x="0" y="32349"/>
                  </a:lnTo>
                  <a:lnTo>
                    <a:pt x="4720" y="32324"/>
                  </a:lnTo>
                  <a:lnTo>
                    <a:pt x="9440" y="32272"/>
                  </a:lnTo>
                  <a:lnTo>
                    <a:pt x="18855" y="32093"/>
                  </a:lnTo>
                  <a:lnTo>
                    <a:pt x="23139" y="32041"/>
                  </a:lnTo>
                  <a:lnTo>
                    <a:pt x="23960" y="29348"/>
                  </a:lnTo>
                  <a:lnTo>
                    <a:pt x="24807" y="26552"/>
                  </a:lnTo>
                  <a:lnTo>
                    <a:pt x="25628" y="23704"/>
                  </a:lnTo>
                  <a:lnTo>
                    <a:pt x="26448" y="20754"/>
                  </a:lnTo>
                  <a:lnTo>
                    <a:pt x="27295" y="17727"/>
                  </a:lnTo>
                  <a:lnTo>
                    <a:pt x="28116" y="14649"/>
                  </a:lnTo>
                  <a:lnTo>
                    <a:pt x="28937" y="11493"/>
                  </a:lnTo>
                  <a:lnTo>
                    <a:pt x="29758" y="8312"/>
                  </a:lnTo>
                  <a:lnTo>
                    <a:pt x="29886" y="7748"/>
                  </a:lnTo>
                  <a:lnTo>
                    <a:pt x="30014" y="7158"/>
                  </a:lnTo>
                  <a:lnTo>
                    <a:pt x="30091" y="6568"/>
                  </a:lnTo>
                  <a:lnTo>
                    <a:pt x="30194" y="5978"/>
                  </a:lnTo>
                  <a:lnTo>
                    <a:pt x="30245" y="5388"/>
                  </a:lnTo>
                  <a:lnTo>
                    <a:pt x="30271" y="4798"/>
                  </a:lnTo>
                  <a:lnTo>
                    <a:pt x="30271" y="4208"/>
                  </a:lnTo>
                  <a:lnTo>
                    <a:pt x="30271" y="3669"/>
                  </a:lnTo>
                  <a:lnTo>
                    <a:pt x="30219" y="3130"/>
                  </a:lnTo>
                  <a:lnTo>
                    <a:pt x="30143" y="2617"/>
                  </a:lnTo>
                  <a:lnTo>
                    <a:pt x="30040" y="2130"/>
                  </a:lnTo>
                  <a:lnTo>
                    <a:pt x="29912" y="1694"/>
                  </a:lnTo>
                  <a:lnTo>
                    <a:pt x="29732" y="1283"/>
                  </a:lnTo>
                  <a:lnTo>
                    <a:pt x="29527" y="924"/>
                  </a:lnTo>
                  <a:lnTo>
                    <a:pt x="29424" y="770"/>
                  </a:lnTo>
                  <a:lnTo>
                    <a:pt x="29296" y="616"/>
                  </a:lnTo>
                  <a:lnTo>
                    <a:pt x="29142" y="488"/>
                  </a:lnTo>
                  <a:lnTo>
                    <a:pt x="29014" y="360"/>
                  </a:lnTo>
                  <a:lnTo>
                    <a:pt x="28834" y="257"/>
                  </a:lnTo>
                  <a:lnTo>
                    <a:pt x="28680" y="180"/>
                  </a:lnTo>
                  <a:lnTo>
                    <a:pt x="28501" y="103"/>
                  </a:lnTo>
                  <a:lnTo>
                    <a:pt x="28321" y="52"/>
                  </a:lnTo>
                  <a:lnTo>
                    <a:pt x="28116" y="26"/>
                  </a:lnTo>
                  <a:lnTo>
                    <a:pt x="27911"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13"/>
            <p:cNvSpPr/>
            <p:nvPr/>
          </p:nvSpPr>
          <p:spPr>
            <a:xfrm>
              <a:off x="2836125" y="1941025"/>
              <a:ext cx="816450" cy="822850"/>
            </a:xfrm>
            <a:custGeom>
              <a:avLst/>
              <a:gdLst/>
              <a:ahLst/>
              <a:cxnLst/>
              <a:rect l="l" t="t" r="r" b="b"/>
              <a:pathLst>
                <a:path w="32658" h="32914" extrusionOk="0">
                  <a:moveTo>
                    <a:pt x="29553" y="0"/>
                  </a:moveTo>
                  <a:lnTo>
                    <a:pt x="29297" y="26"/>
                  </a:lnTo>
                  <a:lnTo>
                    <a:pt x="29066" y="52"/>
                  </a:lnTo>
                  <a:lnTo>
                    <a:pt x="28809" y="103"/>
                  </a:lnTo>
                  <a:lnTo>
                    <a:pt x="28527" y="180"/>
                  </a:lnTo>
                  <a:lnTo>
                    <a:pt x="27963" y="385"/>
                  </a:lnTo>
                  <a:lnTo>
                    <a:pt x="27347" y="642"/>
                  </a:lnTo>
                  <a:lnTo>
                    <a:pt x="26706" y="1001"/>
                  </a:lnTo>
                  <a:lnTo>
                    <a:pt x="26039" y="1437"/>
                  </a:lnTo>
                  <a:lnTo>
                    <a:pt x="25320" y="1976"/>
                  </a:lnTo>
                  <a:lnTo>
                    <a:pt x="24576" y="2566"/>
                  </a:lnTo>
                  <a:lnTo>
                    <a:pt x="23781" y="3258"/>
                  </a:lnTo>
                  <a:lnTo>
                    <a:pt x="22935" y="4053"/>
                  </a:lnTo>
                  <a:lnTo>
                    <a:pt x="22088" y="4926"/>
                  </a:lnTo>
                  <a:lnTo>
                    <a:pt x="21165" y="5901"/>
                  </a:lnTo>
                  <a:lnTo>
                    <a:pt x="19702" y="7542"/>
                  </a:lnTo>
                  <a:lnTo>
                    <a:pt x="18214" y="9287"/>
                  </a:lnTo>
                  <a:lnTo>
                    <a:pt x="16701" y="11082"/>
                  </a:lnTo>
                  <a:lnTo>
                    <a:pt x="15187" y="12929"/>
                  </a:lnTo>
                  <a:lnTo>
                    <a:pt x="13674" y="14802"/>
                  </a:lnTo>
                  <a:lnTo>
                    <a:pt x="12160" y="16700"/>
                  </a:lnTo>
                  <a:lnTo>
                    <a:pt x="10698" y="18599"/>
                  </a:lnTo>
                  <a:lnTo>
                    <a:pt x="9262" y="20497"/>
                  </a:lnTo>
                  <a:lnTo>
                    <a:pt x="6491" y="24140"/>
                  </a:lnTo>
                  <a:lnTo>
                    <a:pt x="4003" y="27500"/>
                  </a:lnTo>
                  <a:lnTo>
                    <a:pt x="1" y="32888"/>
                  </a:lnTo>
                  <a:lnTo>
                    <a:pt x="2592" y="32913"/>
                  </a:lnTo>
                  <a:lnTo>
                    <a:pt x="5183" y="32888"/>
                  </a:lnTo>
                  <a:lnTo>
                    <a:pt x="10339" y="32836"/>
                  </a:lnTo>
                  <a:lnTo>
                    <a:pt x="15521" y="32759"/>
                  </a:lnTo>
                  <a:lnTo>
                    <a:pt x="20677" y="32657"/>
                  </a:lnTo>
                  <a:lnTo>
                    <a:pt x="26295" y="32580"/>
                  </a:lnTo>
                  <a:lnTo>
                    <a:pt x="27167" y="29476"/>
                  </a:lnTo>
                  <a:lnTo>
                    <a:pt x="28014" y="26397"/>
                  </a:lnTo>
                  <a:lnTo>
                    <a:pt x="28809" y="23422"/>
                  </a:lnTo>
                  <a:lnTo>
                    <a:pt x="29553" y="20548"/>
                  </a:lnTo>
                  <a:lnTo>
                    <a:pt x="30246" y="17829"/>
                  </a:lnTo>
                  <a:lnTo>
                    <a:pt x="30861" y="15341"/>
                  </a:lnTo>
                  <a:lnTo>
                    <a:pt x="31862" y="11108"/>
                  </a:lnTo>
                  <a:lnTo>
                    <a:pt x="32093" y="10133"/>
                  </a:lnTo>
                  <a:lnTo>
                    <a:pt x="32272" y="9210"/>
                  </a:lnTo>
                  <a:lnTo>
                    <a:pt x="32401" y="8286"/>
                  </a:lnTo>
                  <a:lnTo>
                    <a:pt x="32529" y="7440"/>
                  </a:lnTo>
                  <a:lnTo>
                    <a:pt x="32606" y="6593"/>
                  </a:lnTo>
                  <a:lnTo>
                    <a:pt x="32657" y="5798"/>
                  </a:lnTo>
                  <a:lnTo>
                    <a:pt x="32657" y="5054"/>
                  </a:lnTo>
                  <a:lnTo>
                    <a:pt x="32632" y="4336"/>
                  </a:lnTo>
                  <a:lnTo>
                    <a:pt x="32580" y="3669"/>
                  </a:lnTo>
                  <a:lnTo>
                    <a:pt x="32478" y="3053"/>
                  </a:lnTo>
                  <a:lnTo>
                    <a:pt x="32349" y="2489"/>
                  </a:lnTo>
                  <a:lnTo>
                    <a:pt x="32170" y="1976"/>
                  </a:lnTo>
                  <a:lnTo>
                    <a:pt x="31965" y="1514"/>
                  </a:lnTo>
                  <a:lnTo>
                    <a:pt x="31734" y="1129"/>
                  </a:lnTo>
                  <a:lnTo>
                    <a:pt x="31605" y="949"/>
                  </a:lnTo>
                  <a:lnTo>
                    <a:pt x="31451" y="770"/>
                  </a:lnTo>
                  <a:lnTo>
                    <a:pt x="31323" y="616"/>
                  </a:lnTo>
                  <a:lnTo>
                    <a:pt x="31144" y="488"/>
                  </a:lnTo>
                  <a:lnTo>
                    <a:pt x="30990" y="385"/>
                  </a:lnTo>
                  <a:lnTo>
                    <a:pt x="30810" y="283"/>
                  </a:lnTo>
                  <a:lnTo>
                    <a:pt x="30631" y="180"/>
                  </a:lnTo>
                  <a:lnTo>
                    <a:pt x="30425" y="103"/>
                  </a:lnTo>
                  <a:lnTo>
                    <a:pt x="30220" y="52"/>
                  </a:lnTo>
                  <a:lnTo>
                    <a:pt x="30015" y="26"/>
                  </a:lnTo>
                  <a:lnTo>
                    <a:pt x="297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13"/>
            <p:cNvSpPr/>
            <p:nvPr/>
          </p:nvSpPr>
          <p:spPr>
            <a:xfrm>
              <a:off x="3478750" y="2414950"/>
              <a:ext cx="123150" cy="340575"/>
            </a:xfrm>
            <a:custGeom>
              <a:avLst/>
              <a:gdLst/>
              <a:ahLst/>
              <a:cxnLst/>
              <a:rect l="l" t="t" r="r" b="b"/>
              <a:pathLst>
                <a:path w="4926" h="13623" extrusionOk="0">
                  <a:moveTo>
                    <a:pt x="4772" y="1"/>
                  </a:moveTo>
                  <a:lnTo>
                    <a:pt x="4746" y="27"/>
                  </a:lnTo>
                  <a:lnTo>
                    <a:pt x="4720" y="27"/>
                  </a:lnTo>
                  <a:lnTo>
                    <a:pt x="4695" y="78"/>
                  </a:lnTo>
                  <a:lnTo>
                    <a:pt x="4669" y="129"/>
                  </a:lnTo>
                  <a:lnTo>
                    <a:pt x="0" y="13623"/>
                  </a:lnTo>
                  <a:lnTo>
                    <a:pt x="616" y="13623"/>
                  </a:lnTo>
                  <a:lnTo>
                    <a:pt x="616" y="13546"/>
                  </a:lnTo>
                  <a:lnTo>
                    <a:pt x="1155" y="11981"/>
                  </a:lnTo>
                  <a:lnTo>
                    <a:pt x="1668" y="10416"/>
                  </a:lnTo>
                  <a:lnTo>
                    <a:pt x="1745" y="10416"/>
                  </a:lnTo>
                  <a:lnTo>
                    <a:pt x="2437" y="8800"/>
                  </a:lnTo>
                  <a:lnTo>
                    <a:pt x="3207" y="7235"/>
                  </a:lnTo>
                  <a:lnTo>
                    <a:pt x="4028" y="5670"/>
                  </a:lnTo>
                  <a:lnTo>
                    <a:pt x="4874" y="4131"/>
                  </a:lnTo>
                  <a:lnTo>
                    <a:pt x="4926" y="4080"/>
                  </a:lnTo>
                  <a:lnTo>
                    <a:pt x="4926" y="4054"/>
                  </a:lnTo>
                  <a:lnTo>
                    <a:pt x="4900" y="4028"/>
                  </a:lnTo>
                  <a:lnTo>
                    <a:pt x="4849" y="4080"/>
                  </a:lnTo>
                  <a:lnTo>
                    <a:pt x="4489" y="4593"/>
                  </a:lnTo>
                  <a:lnTo>
                    <a:pt x="4130" y="5132"/>
                  </a:lnTo>
                  <a:lnTo>
                    <a:pt x="3797" y="5670"/>
                  </a:lnTo>
                  <a:lnTo>
                    <a:pt x="3489" y="6209"/>
                  </a:lnTo>
                  <a:lnTo>
                    <a:pt x="3181" y="6773"/>
                  </a:lnTo>
                  <a:lnTo>
                    <a:pt x="2873" y="7338"/>
                  </a:lnTo>
                  <a:lnTo>
                    <a:pt x="2591" y="7928"/>
                  </a:lnTo>
                  <a:lnTo>
                    <a:pt x="2335" y="8492"/>
                  </a:lnTo>
                  <a:lnTo>
                    <a:pt x="3002" y="6414"/>
                  </a:lnTo>
                  <a:lnTo>
                    <a:pt x="3643" y="4336"/>
                  </a:lnTo>
                  <a:lnTo>
                    <a:pt x="4259" y="2258"/>
                  </a:lnTo>
                  <a:lnTo>
                    <a:pt x="4874" y="129"/>
                  </a:lnTo>
                  <a:lnTo>
                    <a:pt x="4849" y="52"/>
                  </a:lnTo>
                  <a:lnTo>
                    <a:pt x="4772"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113"/>
          <p:cNvGrpSpPr>
            <a:grpSpLocks/>
          </p:cNvGrpSpPr>
          <p:nvPr/>
        </p:nvGrpSpPr>
        <p:grpSpPr>
          <a:xfrm flipH="1">
            <a:off x="5388571" y="1304919"/>
            <a:ext cx="1201476" cy="1408053"/>
            <a:chOff x="4788437" y="1152723"/>
            <a:chExt cx="1201476" cy="1408053"/>
          </a:xfrm>
        </p:grpSpPr>
        <p:sp>
          <p:nvSpPr>
            <p:cNvPr id="4997" name="Google Shape;4997;p113"/>
            <p:cNvSpPr/>
            <p:nvPr/>
          </p:nvSpPr>
          <p:spPr>
            <a:xfrm>
              <a:off x="5726979" y="1510529"/>
              <a:ext cx="143512" cy="182540"/>
            </a:xfrm>
            <a:custGeom>
              <a:avLst/>
              <a:gdLst/>
              <a:ahLst/>
              <a:cxnLst/>
              <a:rect l="l" t="t" r="r" b="b"/>
              <a:pathLst>
                <a:path w="8108" h="10313" extrusionOk="0">
                  <a:moveTo>
                    <a:pt x="4644" y="0"/>
                  </a:moveTo>
                  <a:lnTo>
                    <a:pt x="4516" y="52"/>
                  </a:lnTo>
                  <a:lnTo>
                    <a:pt x="4157" y="231"/>
                  </a:lnTo>
                  <a:lnTo>
                    <a:pt x="3618" y="513"/>
                  </a:lnTo>
                  <a:lnTo>
                    <a:pt x="3285" y="719"/>
                  </a:lnTo>
                  <a:lnTo>
                    <a:pt x="2951" y="924"/>
                  </a:lnTo>
                  <a:lnTo>
                    <a:pt x="2618" y="1180"/>
                  </a:lnTo>
                  <a:lnTo>
                    <a:pt x="2258" y="1463"/>
                  </a:lnTo>
                  <a:lnTo>
                    <a:pt x="1925" y="1770"/>
                  </a:lnTo>
                  <a:lnTo>
                    <a:pt x="1591" y="2104"/>
                  </a:lnTo>
                  <a:lnTo>
                    <a:pt x="1258" y="2463"/>
                  </a:lnTo>
                  <a:lnTo>
                    <a:pt x="976" y="2848"/>
                  </a:lnTo>
                  <a:lnTo>
                    <a:pt x="719" y="3284"/>
                  </a:lnTo>
                  <a:lnTo>
                    <a:pt x="514" y="3746"/>
                  </a:lnTo>
                  <a:lnTo>
                    <a:pt x="309" y="4361"/>
                  </a:lnTo>
                  <a:lnTo>
                    <a:pt x="180" y="4977"/>
                  </a:lnTo>
                  <a:lnTo>
                    <a:pt x="78" y="5618"/>
                  </a:lnTo>
                  <a:lnTo>
                    <a:pt x="1" y="6260"/>
                  </a:lnTo>
                  <a:lnTo>
                    <a:pt x="1" y="6875"/>
                  </a:lnTo>
                  <a:lnTo>
                    <a:pt x="27" y="7517"/>
                  </a:lnTo>
                  <a:lnTo>
                    <a:pt x="78" y="8158"/>
                  </a:lnTo>
                  <a:lnTo>
                    <a:pt x="206" y="8799"/>
                  </a:lnTo>
                  <a:lnTo>
                    <a:pt x="2977" y="10313"/>
                  </a:lnTo>
                  <a:lnTo>
                    <a:pt x="3541" y="10056"/>
                  </a:lnTo>
                  <a:lnTo>
                    <a:pt x="4080" y="9800"/>
                  </a:lnTo>
                  <a:lnTo>
                    <a:pt x="4618" y="9492"/>
                  </a:lnTo>
                  <a:lnTo>
                    <a:pt x="5132" y="9158"/>
                  </a:lnTo>
                  <a:lnTo>
                    <a:pt x="5619" y="8799"/>
                  </a:lnTo>
                  <a:lnTo>
                    <a:pt x="6081" y="8414"/>
                  </a:lnTo>
                  <a:lnTo>
                    <a:pt x="6542" y="8030"/>
                  </a:lnTo>
                  <a:lnTo>
                    <a:pt x="6979" y="7594"/>
                  </a:lnTo>
                  <a:lnTo>
                    <a:pt x="7261" y="7157"/>
                  </a:lnTo>
                  <a:lnTo>
                    <a:pt x="7492" y="6747"/>
                  </a:lnTo>
                  <a:lnTo>
                    <a:pt x="7671" y="6362"/>
                  </a:lnTo>
                  <a:lnTo>
                    <a:pt x="7825" y="5952"/>
                  </a:lnTo>
                  <a:lnTo>
                    <a:pt x="7953" y="5567"/>
                  </a:lnTo>
                  <a:lnTo>
                    <a:pt x="8030" y="5182"/>
                  </a:lnTo>
                  <a:lnTo>
                    <a:pt x="8082" y="4797"/>
                  </a:lnTo>
                  <a:lnTo>
                    <a:pt x="8107" y="4413"/>
                  </a:lnTo>
                  <a:lnTo>
                    <a:pt x="8082" y="4053"/>
                  </a:lnTo>
                  <a:lnTo>
                    <a:pt x="8056" y="3669"/>
                  </a:lnTo>
                  <a:lnTo>
                    <a:pt x="8005" y="3310"/>
                  </a:lnTo>
                  <a:lnTo>
                    <a:pt x="7953" y="2925"/>
                  </a:lnTo>
                  <a:lnTo>
                    <a:pt x="7799" y="2206"/>
                  </a:lnTo>
                  <a:lnTo>
                    <a:pt x="7620" y="1437"/>
                  </a:lnTo>
                  <a:lnTo>
                    <a:pt x="464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13"/>
            <p:cNvSpPr/>
            <p:nvPr/>
          </p:nvSpPr>
          <p:spPr>
            <a:xfrm>
              <a:off x="5631630" y="1652642"/>
              <a:ext cx="151229" cy="176203"/>
            </a:xfrm>
            <a:custGeom>
              <a:avLst/>
              <a:gdLst/>
              <a:ahLst/>
              <a:cxnLst/>
              <a:rect l="l" t="t" r="r" b="b"/>
              <a:pathLst>
                <a:path w="8544" h="9955" extrusionOk="0">
                  <a:moveTo>
                    <a:pt x="5696" y="1"/>
                  </a:moveTo>
                  <a:lnTo>
                    <a:pt x="5542" y="52"/>
                  </a:lnTo>
                  <a:lnTo>
                    <a:pt x="5157" y="155"/>
                  </a:lnTo>
                  <a:lnTo>
                    <a:pt x="4567" y="385"/>
                  </a:lnTo>
                  <a:lnTo>
                    <a:pt x="4234" y="514"/>
                  </a:lnTo>
                  <a:lnTo>
                    <a:pt x="3874" y="693"/>
                  </a:lnTo>
                  <a:lnTo>
                    <a:pt x="3490" y="873"/>
                  </a:lnTo>
                  <a:lnTo>
                    <a:pt x="3105" y="1104"/>
                  </a:lnTo>
                  <a:lnTo>
                    <a:pt x="2720" y="1360"/>
                  </a:lnTo>
                  <a:lnTo>
                    <a:pt x="2335" y="1642"/>
                  </a:lnTo>
                  <a:lnTo>
                    <a:pt x="1976" y="1950"/>
                  </a:lnTo>
                  <a:lnTo>
                    <a:pt x="1643" y="2309"/>
                  </a:lnTo>
                  <a:lnTo>
                    <a:pt x="1335" y="2694"/>
                  </a:lnTo>
                  <a:lnTo>
                    <a:pt x="1053" y="3105"/>
                  </a:lnTo>
                  <a:lnTo>
                    <a:pt x="770" y="3695"/>
                  </a:lnTo>
                  <a:lnTo>
                    <a:pt x="539" y="4285"/>
                  </a:lnTo>
                  <a:lnTo>
                    <a:pt x="360" y="4900"/>
                  </a:lnTo>
                  <a:lnTo>
                    <a:pt x="206" y="5516"/>
                  </a:lnTo>
                  <a:lnTo>
                    <a:pt x="103" y="6157"/>
                  </a:lnTo>
                  <a:lnTo>
                    <a:pt x="26" y="6799"/>
                  </a:lnTo>
                  <a:lnTo>
                    <a:pt x="1" y="7440"/>
                  </a:lnTo>
                  <a:lnTo>
                    <a:pt x="26" y="8081"/>
                  </a:lnTo>
                  <a:lnTo>
                    <a:pt x="2566" y="9954"/>
                  </a:lnTo>
                  <a:lnTo>
                    <a:pt x="3156" y="9800"/>
                  </a:lnTo>
                  <a:lnTo>
                    <a:pt x="3720" y="9621"/>
                  </a:lnTo>
                  <a:lnTo>
                    <a:pt x="4285" y="9390"/>
                  </a:lnTo>
                  <a:lnTo>
                    <a:pt x="4849" y="9133"/>
                  </a:lnTo>
                  <a:lnTo>
                    <a:pt x="5388" y="8851"/>
                  </a:lnTo>
                  <a:lnTo>
                    <a:pt x="5901" y="8543"/>
                  </a:lnTo>
                  <a:lnTo>
                    <a:pt x="6414" y="8210"/>
                  </a:lnTo>
                  <a:lnTo>
                    <a:pt x="6901" y="7825"/>
                  </a:lnTo>
                  <a:lnTo>
                    <a:pt x="7235" y="7466"/>
                  </a:lnTo>
                  <a:lnTo>
                    <a:pt x="7543" y="7081"/>
                  </a:lnTo>
                  <a:lnTo>
                    <a:pt x="7774" y="6722"/>
                  </a:lnTo>
                  <a:lnTo>
                    <a:pt x="7979" y="6363"/>
                  </a:lnTo>
                  <a:lnTo>
                    <a:pt x="8158" y="5978"/>
                  </a:lnTo>
                  <a:lnTo>
                    <a:pt x="8287" y="5619"/>
                  </a:lnTo>
                  <a:lnTo>
                    <a:pt x="8389" y="5234"/>
                  </a:lnTo>
                  <a:lnTo>
                    <a:pt x="8466" y="4875"/>
                  </a:lnTo>
                  <a:lnTo>
                    <a:pt x="8518" y="4490"/>
                  </a:lnTo>
                  <a:lnTo>
                    <a:pt x="8543" y="4131"/>
                  </a:lnTo>
                  <a:lnTo>
                    <a:pt x="8543" y="3746"/>
                  </a:lnTo>
                  <a:lnTo>
                    <a:pt x="8543" y="3387"/>
                  </a:lnTo>
                  <a:lnTo>
                    <a:pt x="8492" y="2617"/>
                  </a:lnTo>
                  <a:lnTo>
                    <a:pt x="8415" y="1873"/>
                  </a:lnTo>
                  <a:lnTo>
                    <a:pt x="569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13"/>
            <p:cNvSpPr/>
            <p:nvPr/>
          </p:nvSpPr>
          <p:spPr>
            <a:xfrm>
              <a:off x="5501765" y="1775692"/>
              <a:ext cx="178469" cy="147140"/>
            </a:xfrm>
            <a:custGeom>
              <a:avLst/>
              <a:gdLst/>
              <a:ahLst/>
              <a:cxnLst/>
              <a:rect l="l" t="t" r="r" b="b"/>
              <a:pathLst>
                <a:path w="10083" h="8313" extrusionOk="0">
                  <a:moveTo>
                    <a:pt x="6645" y="1"/>
                  </a:moveTo>
                  <a:lnTo>
                    <a:pt x="6260" y="52"/>
                  </a:lnTo>
                  <a:lnTo>
                    <a:pt x="5824" y="78"/>
                  </a:lnTo>
                  <a:lnTo>
                    <a:pt x="5388" y="155"/>
                  </a:lnTo>
                  <a:lnTo>
                    <a:pt x="4926" y="257"/>
                  </a:lnTo>
                  <a:lnTo>
                    <a:pt x="4490" y="385"/>
                  </a:lnTo>
                  <a:lnTo>
                    <a:pt x="4029" y="539"/>
                  </a:lnTo>
                  <a:lnTo>
                    <a:pt x="3567" y="745"/>
                  </a:lnTo>
                  <a:lnTo>
                    <a:pt x="3156" y="1001"/>
                  </a:lnTo>
                  <a:lnTo>
                    <a:pt x="2746" y="1283"/>
                  </a:lnTo>
                  <a:lnTo>
                    <a:pt x="2284" y="1719"/>
                  </a:lnTo>
                  <a:lnTo>
                    <a:pt x="1848" y="2207"/>
                  </a:lnTo>
                  <a:lnTo>
                    <a:pt x="1438" y="2694"/>
                  </a:lnTo>
                  <a:lnTo>
                    <a:pt x="1078" y="3233"/>
                  </a:lnTo>
                  <a:lnTo>
                    <a:pt x="745" y="3772"/>
                  </a:lnTo>
                  <a:lnTo>
                    <a:pt x="463" y="4362"/>
                  </a:lnTo>
                  <a:lnTo>
                    <a:pt x="206" y="4952"/>
                  </a:lnTo>
                  <a:lnTo>
                    <a:pt x="1" y="5542"/>
                  </a:lnTo>
                  <a:lnTo>
                    <a:pt x="1694" y="8210"/>
                  </a:lnTo>
                  <a:lnTo>
                    <a:pt x="2310" y="8287"/>
                  </a:lnTo>
                  <a:lnTo>
                    <a:pt x="2900" y="8312"/>
                  </a:lnTo>
                  <a:lnTo>
                    <a:pt x="3515" y="8312"/>
                  </a:lnTo>
                  <a:lnTo>
                    <a:pt x="4131" y="8261"/>
                  </a:lnTo>
                  <a:lnTo>
                    <a:pt x="4721" y="8210"/>
                  </a:lnTo>
                  <a:lnTo>
                    <a:pt x="5311" y="8107"/>
                  </a:lnTo>
                  <a:lnTo>
                    <a:pt x="5927" y="7953"/>
                  </a:lnTo>
                  <a:lnTo>
                    <a:pt x="6491" y="7799"/>
                  </a:lnTo>
                  <a:lnTo>
                    <a:pt x="6953" y="7568"/>
                  </a:lnTo>
                  <a:lnTo>
                    <a:pt x="7363" y="7337"/>
                  </a:lnTo>
                  <a:lnTo>
                    <a:pt x="7723" y="7081"/>
                  </a:lnTo>
                  <a:lnTo>
                    <a:pt x="8056" y="6799"/>
                  </a:lnTo>
                  <a:lnTo>
                    <a:pt x="8338" y="6517"/>
                  </a:lnTo>
                  <a:lnTo>
                    <a:pt x="8595" y="6209"/>
                  </a:lnTo>
                  <a:lnTo>
                    <a:pt x="8826" y="5901"/>
                  </a:lnTo>
                  <a:lnTo>
                    <a:pt x="9031" y="5593"/>
                  </a:lnTo>
                  <a:lnTo>
                    <a:pt x="9210" y="5260"/>
                  </a:lnTo>
                  <a:lnTo>
                    <a:pt x="9364" y="4926"/>
                  </a:lnTo>
                  <a:lnTo>
                    <a:pt x="9518" y="4567"/>
                  </a:lnTo>
                  <a:lnTo>
                    <a:pt x="9647" y="4208"/>
                  </a:lnTo>
                  <a:lnTo>
                    <a:pt x="9852" y="3489"/>
                  </a:lnTo>
                  <a:lnTo>
                    <a:pt x="10083" y="2771"/>
                  </a:lnTo>
                  <a:lnTo>
                    <a:pt x="8184" y="52"/>
                  </a:lnTo>
                  <a:lnTo>
                    <a:pt x="8030" y="52"/>
                  </a:lnTo>
                  <a:lnTo>
                    <a:pt x="76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13"/>
            <p:cNvSpPr/>
            <p:nvPr/>
          </p:nvSpPr>
          <p:spPr>
            <a:xfrm>
              <a:off x="5288816" y="1870139"/>
              <a:ext cx="242950" cy="146680"/>
            </a:xfrm>
            <a:custGeom>
              <a:avLst/>
              <a:gdLst/>
              <a:ahLst/>
              <a:cxnLst/>
              <a:rect l="l" t="t" r="r" b="b"/>
              <a:pathLst>
                <a:path w="13726" h="8287" extrusionOk="0">
                  <a:moveTo>
                    <a:pt x="10159" y="1"/>
                  </a:moveTo>
                  <a:lnTo>
                    <a:pt x="9800" y="26"/>
                  </a:lnTo>
                  <a:lnTo>
                    <a:pt x="9492" y="52"/>
                  </a:lnTo>
                  <a:lnTo>
                    <a:pt x="9159" y="129"/>
                  </a:lnTo>
                  <a:lnTo>
                    <a:pt x="8851" y="206"/>
                  </a:lnTo>
                  <a:lnTo>
                    <a:pt x="8543" y="308"/>
                  </a:lnTo>
                  <a:lnTo>
                    <a:pt x="8261" y="411"/>
                  </a:lnTo>
                  <a:lnTo>
                    <a:pt x="7979" y="539"/>
                  </a:lnTo>
                  <a:lnTo>
                    <a:pt x="7440" y="847"/>
                  </a:lnTo>
                  <a:lnTo>
                    <a:pt x="6953" y="1181"/>
                  </a:lnTo>
                  <a:lnTo>
                    <a:pt x="6465" y="1540"/>
                  </a:lnTo>
                  <a:lnTo>
                    <a:pt x="6029" y="1950"/>
                  </a:lnTo>
                  <a:lnTo>
                    <a:pt x="5619" y="2335"/>
                  </a:lnTo>
                  <a:lnTo>
                    <a:pt x="5260" y="2771"/>
                  </a:lnTo>
                  <a:lnTo>
                    <a:pt x="4567" y="3566"/>
                  </a:lnTo>
                  <a:lnTo>
                    <a:pt x="4003" y="4285"/>
                  </a:lnTo>
                  <a:lnTo>
                    <a:pt x="3592" y="4669"/>
                  </a:lnTo>
                  <a:lnTo>
                    <a:pt x="3130" y="5029"/>
                  </a:lnTo>
                  <a:lnTo>
                    <a:pt x="2669" y="5336"/>
                  </a:lnTo>
                  <a:lnTo>
                    <a:pt x="2181" y="5619"/>
                  </a:lnTo>
                  <a:lnTo>
                    <a:pt x="1642" y="5849"/>
                  </a:lnTo>
                  <a:lnTo>
                    <a:pt x="1129" y="6029"/>
                  </a:lnTo>
                  <a:lnTo>
                    <a:pt x="565" y="6157"/>
                  </a:lnTo>
                  <a:lnTo>
                    <a:pt x="1" y="6260"/>
                  </a:lnTo>
                  <a:lnTo>
                    <a:pt x="283" y="6388"/>
                  </a:lnTo>
                  <a:lnTo>
                    <a:pt x="1078" y="6722"/>
                  </a:lnTo>
                  <a:lnTo>
                    <a:pt x="2284" y="7158"/>
                  </a:lnTo>
                  <a:lnTo>
                    <a:pt x="2976" y="7389"/>
                  </a:lnTo>
                  <a:lnTo>
                    <a:pt x="3746" y="7619"/>
                  </a:lnTo>
                  <a:lnTo>
                    <a:pt x="4516" y="7825"/>
                  </a:lnTo>
                  <a:lnTo>
                    <a:pt x="5337" y="8004"/>
                  </a:lnTo>
                  <a:lnTo>
                    <a:pt x="6183" y="8158"/>
                  </a:lnTo>
                  <a:lnTo>
                    <a:pt x="7004" y="8235"/>
                  </a:lnTo>
                  <a:lnTo>
                    <a:pt x="7414" y="8261"/>
                  </a:lnTo>
                  <a:lnTo>
                    <a:pt x="7799" y="8286"/>
                  </a:lnTo>
                  <a:lnTo>
                    <a:pt x="8184" y="8261"/>
                  </a:lnTo>
                  <a:lnTo>
                    <a:pt x="8569" y="8235"/>
                  </a:lnTo>
                  <a:lnTo>
                    <a:pt x="8928" y="8184"/>
                  </a:lnTo>
                  <a:lnTo>
                    <a:pt x="9287" y="8107"/>
                  </a:lnTo>
                  <a:lnTo>
                    <a:pt x="9621" y="8004"/>
                  </a:lnTo>
                  <a:lnTo>
                    <a:pt x="9954" y="7876"/>
                  </a:lnTo>
                  <a:lnTo>
                    <a:pt x="10313" y="7696"/>
                  </a:lnTo>
                  <a:lnTo>
                    <a:pt x="10672" y="7466"/>
                  </a:lnTo>
                  <a:lnTo>
                    <a:pt x="11006" y="7235"/>
                  </a:lnTo>
                  <a:lnTo>
                    <a:pt x="11339" y="7004"/>
                  </a:lnTo>
                  <a:lnTo>
                    <a:pt x="11622" y="6722"/>
                  </a:lnTo>
                  <a:lnTo>
                    <a:pt x="11929" y="6439"/>
                  </a:lnTo>
                  <a:lnTo>
                    <a:pt x="12186" y="6157"/>
                  </a:lnTo>
                  <a:lnTo>
                    <a:pt x="12442" y="5824"/>
                  </a:lnTo>
                  <a:lnTo>
                    <a:pt x="12673" y="5516"/>
                  </a:lnTo>
                  <a:lnTo>
                    <a:pt x="12879" y="5157"/>
                  </a:lnTo>
                  <a:lnTo>
                    <a:pt x="13084" y="4798"/>
                  </a:lnTo>
                  <a:lnTo>
                    <a:pt x="13263" y="4438"/>
                  </a:lnTo>
                  <a:lnTo>
                    <a:pt x="13417" y="4079"/>
                  </a:lnTo>
                  <a:lnTo>
                    <a:pt x="13546" y="3669"/>
                  </a:lnTo>
                  <a:lnTo>
                    <a:pt x="13648" y="3284"/>
                  </a:lnTo>
                  <a:lnTo>
                    <a:pt x="13725" y="2874"/>
                  </a:lnTo>
                  <a:lnTo>
                    <a:pt x="12006" y="206"/>
                  </a:lnTo>
                  <a:lnTo>
                    <a:pt x="11596" y="129"/>
                  </a:lnTo>
                  <a:lnTo>
                    <a:pt x="11237" y="52"/>
                  </a:lnTo>
                  <a:lnTo>
                    <a:pt x="108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13"/>
            <p:cNvSpPr/>
            <p:nvPr/>
          </p:nvSpPr>
          <p:spPr>
            <a:xfrm>
              <a:off x="5469533" y="1852439"/>
              <a:ext cx="81296" cy="103988"/>
            </a:xfrm>
            <a:custGeom>
              <a:avLst/>
              <a:gdLst/>
              <a:ahLst/>
              <a:cxnLst/>
              <a:rect l="l" t="t" r="r" b="b"/>
              <a:pathLst>
                <a:path w="4593" h="5875" extrusionOk="0">
                  <a:moveTo>
                    <a:pt x="1565" y="0"/>
                  </a:moveTo>
                  <a:lnTo>
                    <a:pt x="1" y="949"/>
                  </a:lnTo>
                  <a:lnTo>
                    <a:pt x="3002" y="5875"/>
                  </a:lnTo>
                  <a:lnTo>
                    <a:pt x="4593" y="4900"/>
                  </a:lnTo>
                  <a:lnTo>
                    <a:pt x="15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13"/>
            <p:cNvSpPr/>
            <p:nvPr/>
          </p:nvSpPr>
          <p:spPr>
            <a:xfrm>
              <a:off x="5405052" y="1637668"/>
              <a:ext cx="153955" cy="173920"/>
            </a:xfrm>
            <a:custGeom>
              <a:avLst/>
              <a:gdLst/>
              <a:ahLst/>
              <a:cxnLst/>
              <a:rect l="l" t="t" r="r" b="b"/>
              <a:pathLst>
                <a:path w="8698" h="9826" extrusionOk="0">
                  <a:moveTo>
                    <a:pt x="5978" y="0"/>
                  </a:moveTo>
                  <a:lnTo>
                    <a:pt x="5850" y="26"/>
                  </a:lnTo>
                  <a:lnTo>
                    <a:pt x="5439" y="154"/>
                  </a:lnTo>
                  <a:lnTo>
                    <a:pt x="4849" y="334"/>
                  </a:lnTo>
                  <a:lnTo>
                    <a:pt x="4516" y="462"/>
                  </a:lnTo>
                  <a:lnTo>
                    <a:pt x="4157" y="616"/>
                  </a:lnTo>
                  <a:lnTo>
                    <a:pt x="3772" y="795"/>
                  </a:lnTo>
                  <a:lnTo>
                    <a:pt x="3361" y="1001"/>
                  </a:lnTo>
                  <a:lnTo>
                    <a:pt x="2977" y="1257"/>
                  </a:lnTo>
                  <a:lnTo>
                    <a:pt x="2592" y="1514"/>
                  </a:lnTo>
                  <a:lnTo>
                    <a:pt x="2207" y="1822"/>
                  </a:lnTo>
                  <a:lnTo>
                    <a:pt x="1848" y="2155"/>
                  </a:lnTo>
                  <a:lnTo>
                    <a:pt x="1514" y="2514"/>
                  </a:lnTo>
                  <a:lnTo>
                    <a:pt x="1232" y="2925"/>
                  </a:lnTo>
                  <a:lnTo>
                    <a:pt x="924" y="3515"/>
                  </a:lnTo>
                  <a:lnTo>
                    <a:pt x="668" y="4105"/>
                  </a:lnTo>
                  <a:lnTo>
                    <a:pt x="463" y="4695"/>
                  </a:lnTo>
                  <a:lnTo>
                    <a:pt x="283" y="5310"/>
                  </a:lnTo>
                  <a:lnTo>
                    <a:pt x="155" y="5926"/>
                  </a:lnTo>
                  <a:lnTo>
                    <a:pt x="52" y="6567"/>
                  </a:lnTo>
                  <a:lnTo>
                    <a:pt x="1" y="7209"/>
                  </a:lnTo>
                  <a:lnTo>
                    <a:pt x="1" y="7850"/>
                  </a:lnTo>
                  <a:lnTo>
                    <a:pt x="2464" y="9825"/>
                  </a:lnTo>
                  <a:lnTo>
                    <a:pt x="3054" y="9697"/>
                  </a:lnTo>
                  <a:lnTo>
                    <a:pt x="3644" y="9517"/>
                  </a:lnTo>
                  <a:lnTo>
                    <a:pt x="4208" y="9338"/>
                  </a:lnTo>
                  <a:lnTo>
                    <a:pt x="4772" y="9107"/>
                  </a:lnTo>
                  <a:lnTo>
                    <a:pt x="5337" y="8850"/>
                  </a:lnTo>
                  <a:lnTo>
                    <a:pt x="5850" y="8543"/>
                  </a:lnTo>
                  <a:lnTo>
                    <a:pt x="6388" y="8235"/>
                  </a:lnTo>
                  <a:lnTo>
                    <a:pt x="6876" y="7876"/>
                  </a:lnTo>
                  <a:lnTo>
                    <a:pt x="7235" y="7516"/>
                  </a:lnTo>
                  <a:lnTo>
                    <a:pt x="7543" y="7157"/>
                  </a:lnTo>
                  <a:lnTo>
                    <a:pt x="7799" y="6798"/>
                  </a:lnTo>
                  <a:lnTo>
                    <a:pt x="8030" y="6439"/>
                  </a:lnTo>
                  <a:lnTo>
                    <a:pt x="8210" y="6080"/>
                  </a:lnTo>
                  <a:lnTo>
                    <a:pt x="8364" y="5695"/>
                  </a:lnTo>
                  <a:lnTo>
                    <a:pt x="8466" y="5336"/>
                  </a:lnTo>
                  <a:lnTo>
                    <a:pt x="8569" y="4977"/>
                  </a:lnTo>
                  <a:lnTo>
                    <a:pt x="8620" y="4618"/>
                  </a:lnTo>
                  <a:lnTo>
                    <a:pt x="8672" y="4233"/>
                  </a:lnTo>
                  <a:lnTo>
                    <a:pt x="8697" y="3874"/>
                  </a:lnTo>
                  <a:lnTo>
                    <a:pt x="8697" y="3489"/>
                  </a:lnTo>
                  <a:lnTo>
                    <a:pt x="8672" y="2745"/>
                  </a:lnTo>
                  <a:lnTo>
                    <a:pt x="8646" y="1975"/>
                  </a:lnTo>
                  <a:lnTo>
                    <a:pt x="59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13"/>
            <p:cNvSpPr/>
            <p:nvPr/>
          </p:nvSpPr>
          <p:spPr>
            <a:xfrm>
              <a:off x="5284727" y="1763444"/>
              <a:ext cx="166203" cy="163477"/>
            </a:xfrm>
            <a:custGeom>
              <a:avLst/>
              <a:gdLst/>
              <a:ahLst/>
              <a:cxnLst/>
              <a:rect l="l" t="t" r="r" b="b"/>
              <a:pathLst>
                <a:path w="9390" h="9236" extrusionOk="0">
                  <a:moveTo>
                    <a:pt x="7030" y="0"/>
                  </a:moveTo>
                  <a:lnTo>
                    <a:pt x="6876" y="26"/>
                  </a:lnTo>
                  <a:lnTo>
                    <a:pt x="6491" y="77"/>
                  </a:lnTo>
                  <a:lnTo>
                    <a:pt x="5875" y="180"/>
                  </a:lnTo>
                  <a:lnTo>
                    <a:pt x="5516" y="257"/>
                  </a:lnTo>
                  <a:lnTo>
                    <a:pt x="5131" y="334"/>
                  </a:lnTo>
                  <a:lnTo>
                    <a:pt x="4721" y="462"/>
                  </a:lnTo>
                  <a:lnTo>
                    <a:pt x="4311" y="616"/>
                  </a:lnTo>
                  <a:lnTo>
                    <a:pt x="3874" y="795"/>
                  </a:lnTo>
                  <a:lnTo>
                    <a:pt x="3438" y="1001"/>
                  </a:lnTo>
                  <a:lnTo>
                    <a:pt x="3028" y="1257"/>
                  </a:lnTo>
                  <a:lnTo>
                    <a:pt x="2643" y="1539"/>
                  </a:lnTo>
                  <a:lnTo>
                    <a:pt x="2258" y="1847"/>
                  </a:lnTo>
                  <a:lnTo>
                    <a:pt x="1925" y="2206"/>
                  </a:lnTo>
                  <a:lnTo>
                    <a:pt x="1540" y="2745"/>
                  </a:lnTo>
                  <a:lnTo>
                    <a:pt x="1206" y="3284"/>
                  </a:lnTo>
                  <a:lnTo>
                    <a:pt x="899" y="3848"/>
                  </a:lnTo>
                  <a:lnTo>
                    <a:pt x="642" y="4438"/>
                  </a:lnTo>
                  <a:lnTo>
                    <a:pt x="411" y="5028"/>
                  </a:lnTo>
                  <a:lnTo>
                    <a:pt x="232" y="5644"/>
                  </a:lnTo>
                  <a:lnTo>
                    <a:pt x="103" y="6285"/>
                  </a:lnTo>
                  <a:lnTo>
                    <a:pt x="1" y="6926"/>
                  </a:lnTo>
                  <a:lnTo>
                    <a:pt x="2156" y="9235"/>
                  </a:lnTo>
                  <a:lnTo>
                    <a:pt x="2746" y="9184"/>
                  </a:lnTo>
                  <a:lnTo>
                    <a:pt x="3361" y="9107"/>
                  </a:lnTo>
                  <a:lnTo>
                    <a:pt x="3951" y="8979"/>
                  </a:lnTo>
                  <a:lnTo>
                    <a:pt x="4541" y="8825"/>
                  </a:lnTo>
                  <a:lnTo>
                    <a:pt x="5131" y="8645"/>
                  </a:lnTo>
                  <a:lnTo>
                    <a:pt x="5696" y="8440"/>
                  </a:lnTo>
                  <a:lnTo>
                    <a:pt x="6260" y="8209"/>
                  </a:lnTo>
                  <a:lnTo>
                    <a:pt x="6799" y="7927"/>
                  </a:lnTo>
                  <a:lnTo>
                    <a:pt x="7209" y="7619"/>
                  </a:lnTo>
                  <a:lnTo>
                    <a:pt x="7568" y="7311"/>
                  </a:lnTo>
                  <a:lnTo>
                    <a:pt x="7876" y="6978"/>
                  </a:lnTo>
                  <a:lnTo>
                    <a:pt x="8158" y="6670"/>
                  </a:lnTo>
                  <a:lnTo>
                    <a:pt x="8389" y="6336"/>
                  </a:lnTo>
                  <a:lnTo>
                    <a:pt x="8569" y="5977"/>
                  </a:lnTo>
                  <a:lnTo>
                    <a:pt x="8749" y="5644"/>
                  </a:lnTo>
                  <a:lnTo>
                    <a:pt x="8877" y="5285"/>
                  </a:lnTo>
                  <a:lnTo>
                    <a:pt x="9005" y="4925"/>
                  </a:lnTo>
                  <a:lnTo>
                    <a:pt x="9082" y="4566"/>
                  </a:lnTo>
                  <a:lnTo>
                    <a:pt x="9159" y="4207"/>
                  </a:lnTo>
                  <a:lnTo>
                    <a:pt x="9210" y="3848"/>
                  </a:lnTo>
                  <a:lnTo>
                    <a:pt x="9313" y="3078"/>
                  </a:lnTo>
                  <a:lnTo>
                    <a:pt x="9390" y="2334"/>
                  </a:lnTo>
                  <a:lnTo>
                    <a:pt x="70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13"/>
            <p:cNvSpPr/>
            <p:nvPr/>
          </p:nvSpPr>
          <p:spPr>
            <a:xfrm>
              <a:off x="5142614" y="1862422"/>
              <a:ext cx="183903" cy="138042"/>
            </a:xfrm>
            <a:custGeom>
              <a:avLst/>
              <a:gdLst/>
              <a:ahLst/>
              <a:cxnLst/>
              <a:rect l="l" t="t" r="r" b="b"/>
              <a:pathLst>
                <a:path w="10390" h="7799" extrusionOk="0">
                  <a:moveTo>
                    <a:pt x="6260" y="0"/>
                  </a:moveTo>
                  <a:lnTo>
                    <a:pt x="5798" y="26"/>
                  </a:lnTo>
                  <a:lnTo>
                    <a:pt x="5336" y="77"/>
                  </a:lnTo>
                  <a:lnTo>
                    <a:pt x="4849" y="154"/>
                  </a:lnTo>
                  <a:lnTo>
                    <a:pt x="4387" y="257"/>
                  </a:lnTo>
                  <a:lnTo>
                    <a:pt x="3925" y="437"/>
                  </a:lnTo>
                  <a:lnTo>
                    <a:pt x="3464" y="642"/>
                  </a:lnTo>
                  <a:lnTo>
                    <a:pt x="2925" y="1001"/>
                  </a:lnTo>
                  <a:lnTo>
                    <a:pt x="2412" y="1386"/>
                  </a:lnTo>
                  <a:lnTo>
                    <a:pt x="1924" y="1796"/>
                  </a:lnTo>
                  <a:lnTo>
                    <a:pt x="1488" y="2258"/>
                  </a:lnTo>
                  <a:lnTo>
                    <a:pt x="1052" y="2745"/>
                  </a:lnTo>
                  <a:lnTo>
                    <a:pt x="667" y="3258"/>
                  </a:lnTo>
                  <a:lnTo>
                    <a:pt x="308" y="3771"/>
                  </a:lnTo>
                  <a:lnTo>
                    <a:pt x="0" y="4336"/>
                  </a:lnTo>
                  <a:lnTo>
                    <a:pt x="1155" y="7260"/>
                  </a:lnTo>
                  <a:lnTo>
                    <a:pt x="1745" y="7440"/>
                  </a:lnTo>
                  <a:lnTo>
                    <a:pt x="2335" y="7568"/>
                  </a:lnTo>
                  <a:lnTo>
                    <a:pt x="2950" y="7671"/>
                  </a:lnTo>
                  <a:lnTo>
                    <a:pt x="3540" y="7748"/>
                  </a:lnTo>
                  <a:lnTo>
                    <a:pt x="4156" y="7799"/>
                  </a:lnTo>
                  <a:lnTo>
                    <a:pt x="4746" y="7799"/>
                  </a:lnTo>
                  <a:lnTo>
                    <a:pt x="5362" y="7773"/>
                  </a:lnTo>
                  <a:lnTo>
                    <a:pt x="5978" y="7722"/>
                  </a:lnTo>
                  <a:lnTo>
                    <a:pt x="6465" y="7594"/>
                  </a:lnTo>
                  <a:lnTo>
                    <a:pt x="6901" y="7414"/>
                  </a:lnTo>
                  <a:lnTo>
                    <a:pt x="7312" y="7235"/>
                  </a:lnTo>
                  <a:lnTo>
                    <a:pt x="7696" y="7029"/>
                  </a:lnTo>
                  <a:lnTo>
                    <a:pt x="8030" y="6798"/>
                  </a:lnTo>
                  <a:lnTo>
                    <a:pt x="8338" y="6542"/>
                  </a:lnTo>
                  <a:lnTo>
                    <a:pt x="8620" y="6285"/>
                  </a:lnTo>
                  <a:lnTo>
                    <a:pt x="8876" y="6003"/>
                  </a:lnTo>
                  <a:lnTo>
                    <a:pt x="9107" y="5721"/>
                  </a:lnTo>
                  <a:lnTo>
                    <a:pt x="9312" y="5413"/>
                  </a:lnTo>
                  <a:lnTo>
                    <a:pt x="9518" y="5105"/>
                  </a:lnTo>
                  <a:lnTo>
                    <a:pt x="9697" y="4772"/>
                  </a:lnTo>
                  <a:lnTo>
                    <a:pt x="10056" y="4105"/>
                  </a:lnTo>
                  <a:lnTo>
                    <a:pt x="10390" y="3438"/>
                  </a:lnTo>
                  <a:lnTo>
                    <a:pt x="8979" y="411"/>
                  </a:lnTo>
                  <a:lnTo>
                    <a:pt x="8851" y="385"/>
                  </a:lnTo>
                  <a:lnTo>
                    <a:pt x="8466" y="283"/>
                  </a:lnTo>
                  <a:lnTo>
                    <a:pt x="7876" y="154"/>
                  </a:lnTo>
                  <a:lnTo>
                    <a:pt x="7517" y="103"/>
                  </a:lnTo>
                  <a:lnTo>
                    <a:pt x="7106" y="52"/>
                  </a:lnTo>
                  <a:lnTo>
                    <a:pt x="6696" y="26"/>
                  </a:lnTo>
                  <a:lnTo>
                    <a:pt x="62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13"/>
            <p:cNvSpPr/>
            <p:nvPr/>
          </p:nvSpPr>
          <p:spPr>
            <a:xfrm>
              <a:off x="4914213" y="1928709"/>
              <a:ext cx="248844" cy="139423"/>
            </a:xfrm>
            <a:custGeom>
              <a:avLst/>
              <a:gdLst/>
              <a:ahLst/>
              <a:cxnLst/>
              <a:rect l="l" t="t" r="r" b="b"/>
              <a:pathLst>
                <a:path w="14059" h="7877" extrusionOk="0">
                  <a:moveTo>
                    <a:pt x="10134" y="1"/>
                  </a:moveTo>
                  <a:lnTo>
                    <a:pt x="9800" y="26"/>
                  </a:lnTo>
                  <a:lnTo>
                    <a:pt x="9493" y="78"/>
                  </a:lnTo>
                  <a:lnTo>
                    <a:pt x="9185" y="129"/>
                  </a:lnTo>
                  <a:lnTo>
                    <a:pt x="8877" y="206"/>
                  </a:lnTo>
                  <a:lnTo>
                    <a:pt x="8312" y="386"/>
                  </a:lnTo>
                  <a:lnTo>
                    <a:pt x="7748" y="616"/>
                  </a:lnTo>
                  <a:lnTo>
                    <a:pt x="7209" y="899"/>
                  </a:lnTo>
                  <a:lnTo>
                    <a:pt x="6722" y="1206"/>
                  </a:lnTo>
                  <a:lnTo>
                    <a:pt x="6235" y="1540"/>
                  </a:lnTo>
                  <a:lnTo>
                    <a:pt x="5798" y="1873"/>
                  </a:lnTo>
                  <a:lnTo>
                    <a:pt x="4978" y="2540"/>
                  </a:lnTo>
                  <a:lnTo>
                    <a:pt x="4285" y="3130"/>
                  </a:lnTo>
                  <a:lnTo>
                    <a:pt x="3798" y="3438"/>
                  </a:lnTo>
                  <a:lnTo>
                    <a:pt x="3310" y="3720"/>
                  </a:lnTo>
                  <a:lnTo>
                    <a:pt x="2771" y="3926"/>
                  </a:lnTo>
                  <a:lnTo>
                    <a:pt x="2258" y="4105"/>
                  </a:lnTo>
                  <a:lnTo>
                    <a:pt x="1694" y="4233"/>
                  </a:lnTo>
                  <a:lnTo>
                    <a:pt x="1130" y="4336"/>
                  </a:lnTo>
                  <a:lnTo>
                    <a:pt x="565" y="4362"/>
                  </a:lnTo>
                  <a:lnTo>
                    <a:pt x="1" y="4336"/>
                  </a:lnTo>
                  <a:lnTo>
                    <a:pt x="257" y="4516"/>
                  </a:lnTo>
                  <a:lnTo>
                    <a:pt x="976" y="5003"/>
                  </a:lnTo>
                  <a:lnTo>
                    <a:pt x="2053" y="5644"/>
                  </a:lnTo>
                  <a:lnTo>
                    <a:pt x="2720" y="6004"/>
                  </a:lnTo>
                  <a:lnTo>
                    <a:pt x="3413" y="6363"/>
                  </a:lnTo>
                  <a:lnTo>
                    <a:pt x="4157" y="6722"/>
                  </a:lnTo>
                  <a:lnTo>
                    <a:pt x="4926" y="7055"/>
                  </a:lnTo>
                  <a:lnTo>
                    <a:pt x="5696" y="7338"/>
                  </a:lnTo>
                  <a:lnTo>
                    <a:pt x="6491" y="7568"/>
                  </a:lnTo>
                  <a:lnTo>
                    <a:pt x="6876" y="7671"/>
                  </a:lnTo>
                  <a:lnTo>
                    <a:pt x="7286" y="7748"/>
                  </a:lnTo>
                  <a:lnTo>
                    <a:pt x="7671" y="7825"/>
                  </a:lnTo>
                  <a:lnTo>
                    <a:pt x="8030" y="7851"/>
                  </a:lnTo>
                  <a:lnTo>
                    <a:pt x="8415" y="7876"/>
                  </a:lnTo>
                  <a:lnTo>
                    <a:pt x="8774" y="7851"/>
                  </a:lnTo>
                  <a:lnTo>
                    <a:pt x="9108" y="7825"/>
                  </a:lnTo>
                  <a:lnTo>
                    <a:pt x="9467" y="7748"/>
                  </a:lnTo>
                  <a:lnTo>
                    <a:pt x="9852" y="7620"/>
                  </a:lnTo>
                  <a:lnTo>
                    <a:pt x="10236" y="7491"/>
                  </a:lnTo>
                  <a:lnTo>
                    <a:pt x="10621" y="7312"/>
                  </a:lnTo>
                  <a:lnTo>
                    <a:pt x="10980" y="7132"/>
                  </a:lnTo>
                  <a:lnTo>
                    <a:pt x="11314" y="6927"/>
                  </a:lnTo>
                  <a:lnTo>
                    <a:pt x="11647" y="6696"/>
                  </a:lnTo>
                  <a:lnTo>
                    <a:pt x="11981" y="6465"/>
                  </a:lnTo>
                  <a:lnTo>
                    <a:pt x="12289" y="6183"/>
                  </a:lnTo>
                  <a:lnTo>
                    <a:pt x="12571" y="5927"/>
                  </a:lnTo>
                  <a:lnTo>
                    <a:pt x="12827" y="5619"/>
                  </a:lnTo>
                  <a:lnTo>
                    <a:pt x="13084" y="5311"/>
                  </a:lnTo>
                  <a:lnTo>
                    <a:pt x="13315" y="4977"/>
                  </a:lnTo>
                  <a:lnTo>
                    <a:pt x="13546" y="4618"/>
                  </a:lnTo>
                  <a:lnTo>
                    <a:pt x="13751" y="4259"/>
                  </a:lnTo>
                  <a:lnTo>
                    <a:pt x="13905" y="3900"/>
                  </a:lnTo>
                  <a:lnTo>
                    <a:pt x="14059" y="3515"/>
                  </a:lnTo>
                  <a:lnTo>
                    <a:pt x="12904" y="591"/>
                  </a:lnTo>
                  <a:lnTo>
                    <a:pt x="12520" y="437"/>
                  </a:lnTo>
                  <a:lnTo>
                    <a:pt x="12160" y="309"/>
                  </a:lnTo>
                  <a:lnTo>
                    <a:pt x="11801" y="180"/>
                  </a:lnTo>
                  <a:lnTo>
                    <a:pt x="11468" y="103"/>
                  </a:lnTo>
                  <a:lnTo>
                    <a:pt x="11109" y="52"/>
                  </a:lnTo>
                  <a:lnTo>
                    <a:pt x="107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13"/>
            <p:cNvSpPr/>
            <p:nvPr/>
          </p:nvSpPr>
          <p:spPr>
            <a:xfrm>
              <a:off x="5111285" y="1917363"/>
              <a:ext cx="67207" cy="106713"/>
            </a:xfrm>
            <a:custGeom>
              <a:avLst/>
              <a:gdLst/>
              <a:ahLst/>
              <a:cxnLst/>
              <a:rect l="l" t="t" r="r" b="b"/>
              <a:pathLst>
                <a:path w="3797" h="6029" extrusionOk="0">
                  <a:moveTo>
                    <a:pt x="1719" y="0"/>
                  </a:moveTo>
                  <a:lnTo>
                    <a:pt x="0" y="667"/>
                  </a:lnTo>
                  <a:lnTo>
                    <a:pt x="2078" y="6029"/>
                  </a:lnTo>
                  <a:lnTo>
                    <a:pt x="3797" y="5362"/>
                  </a:lnTo>
                  <a:lnTo>
                    <a:pt x="17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13"/>
            <p:cNvSpPr/>
            <p:nvPr/>
          </p:nvSpPr>
          <p:spPr>
            <a:xfrm>
              <a:off x="5909980" y="2194793"/>
              <a:ext cx="4089" cy="7735"/>
            </a:xfrm>
            <a:custGeom>
              <a:avLst/>
              <a:gdLst/>
              <a:ahLst/>
              <a:cxnLst/>
              <a:rect l="l" t="t" r="r" b="b"/>
              <a:pathLst>
                <a:path w="231" h="437" extrusionOk="0">
                  <a:moveTo>
                    <a:pt x="205" y="0"/>
                  </a:moveTo>
                  <a:lnTo>
                    <a:pt x="0" y="411"/>
                  </a:lnTo>
                  <a:lnTo>
                    <a:pt x="26" y="437"/>
                  </a:lnTo>
                  <a:lnTo>
                    <a:pt x="231" y="26"/>
                  </a:lnTo>
                  <a:lnTo>
                    <a:pt x="205"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13"/>
            <p:cNvSpPr/>
            <p:nvPr/>
          </p:nvSpPr>
          <p:spPr>
            <a:xfrm>
              <a:off x="5909980" y="2194793"/>
              <a:ext cx="4089" cy="7735"/>
            </a:xfrm>
            <a:custGeom>
              <a:avLst/>
              <a:gdLst/>
              <a:ahLst/>
              <a:cxnLst/>
              <a:rect l="l" t="t" r="r" b="b"/>
              <a:pathLst>
                <a:path w="231" h="437" fill="none" extrusionOk="0">
                  <a:moveTo>
                    <a:pt x="205" y="0"/>
                  </a:moveTo>
                  <a:lnTo>
                    <a:pt x="0" y="411"/>
                  </a:lnTo>
                  <a:lnTo>
                    <a:pt x="0" y="411"/>
                  </a:lnTo>
                  <a:lnTo>
                    <a:pt x="26" y="437"/>
                  </a:lnTo>
                  <a:lnTo>
                    <a:pt x="231" y="26"/>
                  </a:lnTo>
                  <a:lnTo>
                    <a:pt x="231" y="26"/>
                  </a:lnTo>
                  <a:lnTo>
                    <a:pt x="20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13"/>
            <p:cNvSpPr/>
            <p:nvPr/>
          </p:nvSpPr>
          <p:spPr>
            <a:xfrm>
              <a:off x="5157588" y="1878317"/>
              <a:ext cx="788730" cy="682459"/>
            </a:xfrm>
            <a:custGeom>
              <a:avLst/>
              <a:gdLst/>
              <a:ahLst/>
              <a:cxnLst/>
              <a:rect l="l" t="t" r="r" b="b"/>
              <a:pathLst>
                <a:path w="44561" h="38557" extrusionOk="0">
                  <a:moveTo>
                    <a:pt x="24859" y="0"/>
                  </a:moveTo>
                  <a:lnTo>
                    <a:pt x="24320" y="52"/>
                  </a:lnTo>
                  <a:lnTo>
                    <a:pt x="23756" y="129"/>
                  </a:lnTo>
                  <a:lnTo>
                    <a:pt x="23191" y="257"/>
                  </a:lnTo>
                  <a:lnTo>
                    <a:pt x="22627" y="411"/>
                  </a:lnTo>
                  <a:lnTo>
                    <a:pt x="22063" y="616"/>
                  </a:lnTo>
                  <a:lnTo>
                    <a:pt x="21498" y="872"/>
                  </a:lnTo>
                  <a:lnTo>
                    <a:pt x="20960" y="1180"/>
                  </a:lnTo>
                  <a:lnTo>
                    <a:pt x="20421" y="1539"/>
                  </a:lnTo>
                  <a:lnTo>
                    <a:pt x="19882" y="1924"/>
                  </a:lnTo>
                  <a:lnTo>
                    <a:pt x="19343" y="2386"/>
                  </a:lnTo>
                  <a:lnTo>
                    <a:pt x="18574" y="3130"/>
                  </a:lnTo>
                  <a:lnTo>
                    <a:pt x="17804" y="3900"/>
                  </a:lnTo>
                  <a:lnTo>
                    <a:pt x="17035" y="4746"/>
                  </a:lnTo>
                  <a:lnTo>
                    <a:pt x="16291" y="5593"/>
                  </a:lnTo>
                  <a:lnTo>
                    <a:pt x="15547" y="6490"/>
                  </a:lnTo>
                  <a:lnTo>
                    <a:pt x="14828" y="7440"/>
                  </a:lnTo>
                  <a:lnTo>
                    <a:pt x="14110" y="8389"/>
                  </a:lnTo>
                  <a:lnTo>
                    <a:pt x="13417" y="9389"/>
                  </a:lnTo>
                  <a:lnTo>
                    <a:pt x="12725" y="10441"/>
                  </a:lnTo>
                  <a:lnTo>
                    <a:pt x="12032" y="11493"/>
                  </a:lnTo>
                  <a:lnTo>
                    <a:pt x="11365" y="12570"/>
                  </a:lnTo>
                  <a:lnTo>
                    <a:pt x="10698" y="13673"/>
                  </a:lnTo>
                  <a:lnTo>
                    <a:pt x="10057" y="14828"/>
                  </a:lnTo>
                  <a:lnTo>
                    <a:pt x="9416" y="15982"/>
                  </a:lnTo>
                  <a:lnTo>
                    <a:pt x="8800" y="17136"/>
                  </a:lnTo>
                  <a:lnTo>
                    <a:pt x="8184" y="18342"/>
                  </a:lnTo>
                  <a:lnTo>
                    <a:pt x="7594" y="19548"/>
                  </a:lnTo>
                  <a:lnTo>
                    <a:pt x="7004" y="20779"/>
                  </a:lnTo>
                  <a:lnTo>
                    <a:pt x="6414" y="22011"/>
                  </a:lnTo>
                  <a:lnTo>
                    <a:pt x="5850" y="23268"/>
                  </a:lnTo>
                  <a:lnTo>
                    <a:pt x="4747" y="25782"/>
                  </a:lnTo>
                  <a:lnTo>
                    <a:pt x="3695" y="28347"/>
                  </a:lnTo>
                  <a:lnTo>
                    <a:pt x="2694" y="30912"/>
                  </a:lnTo>
                  <a:lnTo>
                    <a:pt x="1745" y="33477"/>
                  </a:lnTo>
                  <a:lnTo>
                    <a:pt x="847" y="36017"/>
                  </a:lnTo>
                  <a:lnTo>
                    <a:pt x="1" y="38557"/>
                  </a:lnTo>
                  <a:lnTo>
                    <a:pt x="44560" y="38557"/>
                  </a:lnTo>
                  <a:lnTo>
                    <a:pt x="44047" y="36197"/>
                  </a:lnTo>
                  <a:lnTo>
                    <a:pt x="43483" y="33785"/>
                  </a:lnTo>
                  <a:lnTo>
                    <a:pt x="42919" y="31400"/>
                  </a:lnTo>
                  <a:lnTo>
                    <a:pt x="42329" y="28988"/>
                  </a:lnTo>
                  <a:lnTo>
                    <a:pt x="41687" y="26577"/>
                  </a:lnTo>
                  <a:lnTo>
                    <a:pt x="41072" y="24217"/>
                  </a:lnTo>
                  <a:lnTo>
                    <a:pt x="40405" y="21882"/>
                  </a:lnTo>
                  <a:lnTo>
                    <a:pt x="39738" y="19599"/>
                  </a:lnTo>
                  <a:lnTo>
                    <a:pt x="39045" y="17367"/>
                  </a:lnTo>
                  <a:lnTo>
                    <a:pt x="38327" y="15213"/>
                  </a:lnTo>
                  <a:lnTo>
                    <a:pt x="37608" y="13135"/>
                  </a:lnTo>
                  <a:lnTo>
                    <a:pt x="36890" y="11159"/>
                  </a:lnTo>
                  <a:lnTo>
                    <a:pt x="36146" y="9287"/>
                  </a:lnTo>
                  <a:lnTo>
                    <a:pt x="35402" y="7542"/>
                  </a:lnTo>
                  <a:lnTo>
                    <a:pt x="35017" y="6696"/>
                  </a:lnTo>
                  <a:lnTo>
                    <a:pt x="34633" y="5926"/>
                  </a:lnTo>
                  <a:lnTo>
                    <a:pt x="34248" y="5157"/>
                  </a:lnTo>
                  <a:lnTo>
                    <a:pt x="33863" y="4438"/>
                  </a:lnTo>
                  <a:lnTo>
                    <a:pt x="33709" y="4182"/>
                  </a:lnTo>
                  <a:lnTo>
                    <a:pt x="33504" y="3900"/>
                  </a:lnTo>
                  <a:lnTo>
                    <a:pt x="33273" y="3617"/>
                  </a:lnTo>
                  <a:lnTo>
                    <a:pt x="33016" y="3335"/>
                  </a:lnTo>
                  <a:lnTo>
                    <a:pt x="32734" y="3027"/>
                  </a:lnTo>
                  <a:lnTo>
                    <a:pt x="32426" y="2745"/>
                  </a:lnTo>
                  <a:lnTo>
                    <a:pt x="32067" y="2463"/>
                  </a:lnTo>
                  <a:lnTo>
                    <a:pt x="31708" y="2181"/>
                  </a:lnTo>
                  <a:lnTo>
                    <a:pt x="31323" y="1924"/>
                  </a:lnTo>
                  <a:lnTo>
                    <a:pt x="30913" y="1668"/>
                  </a:lnTo>
                  <a:lnTo>
                    <a:pt x="30502" y="1411"/>
                  </a:lnTo>
                  <a:lnTo>
                    <a:pt x="30041" y="1180"/>
                  </a:lnTo>
                  <a:lnTo>
                    <a:pt x="29579" y="949"/>
                  </a:lnTo>
                  <a:lnTo>
                    <a:pt x="29117" y="770"/>
                  </a:lnTo>
                  <a:lnTo>
                    <a:pt x="28604" y="565"/>
                  </a:lnTo>
                  <a:lnTo>
                    <a:pt x="28117" y="411"/>
                  </a:lnTo>
                  <a:lnTo>
                    <a:pt x="27578" y="282"/>
                  </a:lnTo>
                  <a:lnTo>
                    <a:pt x="27065" y="154"/>
                  </a:lnTo>
                  <a:lnTo>
                    <a:pt x="26526" y="77"/>
                  </a:lnTo>
                  <a:lnTo>
                    <a:pt x="25988" y="26"/>
                  </a:lnTo>
                  <a:lnTo>
                    <a:pt x="254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13"/>
            <p:cNvSpPr/>
            <p:nvPr/>
          </p:nvSpPr>
          <p:spPr>
            <a:xfrm>
              <a:off x="5228424" y="1916000"/>
              <a:ext cx="631164" cy="558063"/>
            </a:xfrm>
            <a:custGeom>
              <a:avLst/>
              <a:gdLst/>
              <a:ahLst/>
              <a:cxnLst/>
              <a:rect l="l" t="t" r="r" b="b"/>
              <a:pathLst>
                <a:path w="35659" h="31529" extrusionOk="0">
                  <a:moveTo>
                    <a:pt x="20010" y="0"/>
                  </a:moveTo>
                  <a:lnTo>
                    <a:pt x="19908" y="52"/>
                  </a:lnTo>
                  <a:lnTo>
                    <a:pt x="19805" y="103"/>
                  </a:lnTo>
                  <a:lnTo>
                    <a:pt x="19728" y="180"/>
                  </a:lnTo>
                  <a:lnTo>
                    <a:pt x="19651" y="257"/>
                  </a:lnTo>
                  <a:lnTo>
                    <a:pt x="19574" y="360"/>
                  </a:lnTo>
                  <a:lnTo>
                    <a:pt x="19548" y="462"/>
                  </a:lnTo>
                  <a:lnTo>
                    <a:pt x="19523" y="565"/>
                  </a:lnTo>
                  <a:lnTo>
                    <a:pt x="19497" y="770"/>
                  </a:lnTo>
                  <a:lnTo>
                    <a:pt x="19523" y="1027"/>
                  </a:lnTo>
                  <a:lnTo>
                    <a:pt x="19574" y="1257"/>
                  </a:lnTo>
                  <a:lnTo>
                    <a:pt x="19677" y="1488"/>
                  </a:lnTo>
                  <a:lnTo>
                    <a:pt x="19805" y="1694"/>
                  </a:lnTo>
                  <a:lnTo>
                    <a:pt x="20062" y="2001"/>
                  </a:lnTo>
                  <a:lnTo>
                    <a:pt x="20369" y="2284"/>
                  </a:lnTo>
                  <a:lnTo>
                    <a:pt x="20703" y="2514"/>
                  </a:lnTo>
                  <a:lnTo>
                    <a:pt x="21036" y="2720"/>
                  </a:lnTo>
                  <a:lnTo>
                    <a:pt x="21395" y="2514"/>
                  </a:lnTo>
                  <a:lnTo>
                    <a:pt x="21729" y="2284"/>
                  </a:lnTo>
                  <a:lnTo>
                    <a:pt x="22037" y="2001"/>
                  </a:lnTo>
                  <a:lnTo>
                    <a:pt x="22293" y="1694"/>
                  </a:lnTo>
                  <a:lnTo>
                    <a:pt x="22422" y="1463"/>
                  </a:lnTo>
                  <a:lnTo>
                    <a:pt x="22499" y="1257"/>
                  </a:lnTo>
                  <a:lnTo>
                    <a:pt x="22550" y="1001"/>
                  </a:lnTo>
                  <a:lnTo>
                    <a:pt x="22576" y="770"/>
                  </a:lnTo>
                  <a:lnTo>
                    <a:pt x="22524" y="539"/>
                  </a:lnTo>
                  <a:lnTo>
                    <a:pt x="22447" y="334"/>
                  </a:lnTo>
                  <a:lnTo>
                    <a:pt x="22396" y="257"/>
                  </a:lnTo>
                  <a:lnTo>
                    <a:pt x="22319" y="180"/>
                  </a:lnTo>
                  <a:lnTo>
                    <a:pt x="22216" y="103"/>
                  </a:lnTo>
                  <a:lnTo>
                    <a:pt x="22114" y="52"/>
                  </a:lnTo>
                  <a:lnTo>
                    <a:pt x="22011" y="0"/>
                  </a:lnTo>
                  <a:lnTo>
                    <a:pt x="21806" y="0"/>
                  </a:lnTo>
                  <a:lnTo>
                    <a:pt x="21703" y="26"/>
                  </a:lnTo>
                  <a:lnTo>
                    <a:pt x="21524" y="129"/>
                  </a:lnTo>
                  <a:lnTo>
                    <a:pt x="21370" y="283"/>
                  </a:lnTo>
                  <a:lnTo>
                    <a:pt x="21242" y="437"/>
                  </a:lnTo>
                  <a:lnTo>
                    <a:pt x="21139" y="616"/>
                  </a:lnTo>
                  <a:lnTo>
                    <a:pt x="21062" y="770"/>
                  </a:lnTo>
                  <a:lnTo>
                    <a:pt x="21011" y="898"/>
                  </a:lnTo>
                  <a:lnTo>
                    <a:pt x="20985" y="770"/>
                  </a:lnTo>
                  <a:lnTo>
                    <a:pt x="20934" y="616"/>
                  </a:lnTo>
                  <a:lnTo>
                    <a:pt x="20831" y="437"/>
                  </a:lnTo>
                  <a:lnTo>
                    <a:pt x="20703" y="257"/>
                  </a:lnTo>
                  <a:lnTo>
                    <a:pt x="20523" y="129"/>
                  </a:lnTo>
                  <a:lnTo>
                    <a:pt x="20446" y="52"/>
                  </a:lnTo>
                  <a:lnTo>
                    <a:pt x="20344" y="26"/>
                  </a:lnTo>
                  <a:lnTo>
                    <a:pt x="20241" y="0"/>
                  </a:lnTo>
                  <a:close/>
                  <a:moveTo>
                    <a:pt x="13674" y="9672"/>
                  </a:moveTo>
                  <a:lnTo>
                    <a:pt x="13571" y="9697"/>
                  </a:lnTo>
                  <a:lnTo>
                    <a:pt x="13443" y="9723"/>
                  </a:lnTo>
                  <a:lnTo>
                    <a:pt x="13340" y="9774"/>
                  </a:lnTo>
                  <a:lnTo>
                    <a:pt x="13263" y="9851"/>
                  </a:lnTo>
                  <a:lnTo>
                    <a:pt x="13187" y="9928"/>
                  </a:lnTo>
                  <a:lnTo>
                    <a:pt x="13135" y="10031"/>
                  </a:lnTo>
                  <a:lnTo>
                    <a:pt x="13058" y="10236"/>
                  </a:lnTo>
                  <a:lnTo>
                    <a:pt x="13033" y="10441"/>
                  </a:lnTo>
                  <a:lnTo>
                    <a:pt x="13058" y="10698"/>
                  </a:lnTo>
                  <a:lnTo>
                    <a:pt x="13135" y="10929"/>
                  </a:lnTo>
                  <a:lnTo>
                    <a:pt x="13212" y="11160"/>
                  </a:lnTo>
                  <a:lnTo>
                    <a:pt x="13340" y="11365"/>
                  </a:lnTo>
                  <a:lnTo>
                    <a:pt x="13623" y="11673"/>
                  </a:lnTo>
                  <a:lnTo>
                    <a:pt x="13905" y="11955"/>
                  </a:lnTo>
                  <a:lnTo>
                    <a:pt x="14238" y="12211"/>
                  </a:lnTo>
                  <a:lnTo>
                    <a:pt x="14597" y="12417"/>
                  </a:lnTo>
                  <a:lnTo>
                    <a:pt x="14931" y="12211"/>
                  </a:lnTo>
                  <a:lnTo>
                    <a:pt x="15264" y="11955"/>
                  </a:lnTo>
                  <a:lnTo>
                    <a:pt x="15572" y="11673"/>
                  </a:lnTo>
                  <a:lnTo>
                    <a:pt x="15829" y="11365"/>
                  </a:lnTo>
                  <a:lnTo>
                    <a:pt x="15957" y="11160"/>
                  </a:lnTo>
                  <a:lnTo>
                    <a:pt x="16034" y="10929"/>
                  </a:lnTo>
                  <a:lnTo>
                    <a:pt x="16085" y="10698"/>
                  </a:lnTo>
                  <a:lnTo>
                    <a:pt x="16111" y="10467"/>
                  </a:lnTo>
                  <a:lnTo>
                    <a:pt x="16085" y="10236"/>
                  </a:lnTo>
                  <a:lnTo>
                    <a:pt x="16060" y="10133"/>
                  </a:lnTo>
                  <a:lnTo>
                    <a:pt x="16008" y="10031"/>
                  </a:lnTo>
                  <a:lnTo>
                    <a:pt x="15957" y="9954"/>
                  </a:lnTo>
                  <a:lnTo>
                    <a:pt x="15880" y="9851"/>
                  </a:lnTo>
                  <a:lnTo>
                    <a:pt x="15777" y="9800"/>
                  </a:lnTo>
                  <a:lnTo>
                    <a:pt x="15675" y="9723"/>
                  </a:lnTo>
                  <a:lnTo>
                    <a:pt x="15547" y="9697"/>
                  </a:lnTo>
                  <a:lnTo>
                    <a:pt x="15444" y="9672"/>
                  </a:lnTo>
                  <a:lnTo>
                    <a:pt x="15341" y="9672"/>
                  </a:lnTo>
                  <a:lnTo>
                    <a:pt x="15239" y="9697"/>
                  </a:lnTo>
                  <a:lnTo>
                    <a:pt x="15136" y="9749"/>
                  </a:lnTo>
                  <a:lnTo>
                    <a:pt x="15059" y="9800"/>
                  </a:lnTo>
                  <a:lnTo>
                    <a:pt x="14880" y="9954"/>
                  </a:lnTo>
                  <a:lnTo>
                    <a:pt x="14751" y="10108"/>
                  </a:lnTo>
                  <a:lnTo>
                    <a:pt x="14649" y="10287"/>
                  </a:lnTo>
                  <a:lnTo>
                    <a:pt x="14572" y="10441"/>
                  </a:lnTo>
                  <a:lnTo>
                    <a:pt x="14546" y="10570"/>
                  </a:lnTo>
                  <a:lnTo>
                    <a:pt x="14520" y="10441"/>
                  </a:lnTo>
                  <a:lnTo>
                    <a:pt x="14444" y="10287"/>
                  </a:lnTo>
                  <a:lnTo>
                    <a:pt x="14341" y="10133"/>
                  </a:lnTo>
                  <a:lnTo>
                    <a:pt x="14187" y="9954"/>
                  </a:lnTo>
                  <a:lnTo>
                    <a:pt x="14033" y="9800"/>
                  </a:lnTo>
                  <a:lnTo>
                    <a:pt x="13853" y="9723"/>
                  </a:lnTo>
                  <a:lnTo>
                    <a:pt x="13777" y="9697"/>
                  </a:lnTo>
                  <a:lnTo>
                    <a:pt x="13674" y="9672"/>
                  </a:lnTo>
                  <a:close/>
                  <a:moveTo>
                    <a:pt x="26706" y="9672"/>
                  </a:moveTo>
                  <a:lnTo>
                    <a:pt x="26603" y="9697"/>
                  </a:lnTo>
                  <a:lnTo>
                    <a:pt x="26500" y="9723"/>
                  </a:lnTo>
                  <a:lnTo>
                    <a:pt x="26398" y="9774"/>
                  </a:lnTo>
                  <a:lnTo>
                    <a:pt x="26295" y="9851"/>
                  </a:lnTo>
                  <a:lnTo>
                    <a:pt x="26218" y="9928"/>
                  </a:lnTo>
                  <a:lnTo>
                    <a:pt x="26167" y="10031"/>
                  </a:lnTo>
                  <a:lnTo>
                    <a:pt x="26090" y="10236"/>
                  </a:lnTo>
                  <a:lnTo>
                    <a:pt x="26064" y="10441"/>
                  </a:lnTo>
                  <a:lnTo>
                    <a:pt x="26090" y="10698"/>
                  </a:lnTo>
                  <a:lnTo>
                    <a:pt x="26167" y="10929"/>
                  </a:lnTo>
                  <a:lnTo>
                    <a:pt x="26244" y="11160"/>
                  </a:lnTo>
                  <a:lnTo>
                    <a:pt x="26372" y="11365"/>
                  </a:lnTo>
                  <a:lnTo>
                    <a:pt x="26654" y="11673"/>
                  </a:lnTo>
                  <a:lnTo>
                    <a:pt x="26962" y="11955"/>
                  </a:lnTo>
                  <a:lnTo>
                    <a:pt x="27270" y="12211"/>
                  </a:lnTo>
                  <a:lnTo>
                    <a:pt x="27629" y="12417"/>
                  </a:lnTo>
                  <a:lnTo>
                    <a:pt x="27988" y="12211"/>
                  </a:lnTo>
                  <a:lnTo>
                    <a:pt x="28296" y="11955"/>
                  </a:lnTo>
                  <a:lnTo>
                    <a:pt x="28604" y="11673"/>
                  </a:lnTo>
                  <a:lnTo>
                    <a:pt x="28861" y="11365"/>
                  </a:lnTo>
                  <a:lnTo>
                    <a:pt x="28963" y="11160"/>
                  </a:lnTo>
                  <a:lnTo>
                    <a:pt x="29066" y="10929"/>
                  </a:lnTo>
                  <a:lnTo>
                    <a:pt x="29117" y="10698"/>
                  </a:lnTo>
                  <a:lnTo>
                    <a:pt x="29143" y="10467"/>
                  </a:lnTo>
                  <a:lnTo>
                    <a:pt x="29117" y="10236"/>
                  </a:lnTo>
                  <a:lnTo>
                    <a:pt x="29040" y="10031"/>
                  </a:lnTo>
                  <a:lnTo>
                    <a:pt x="28963" y="9954"/>
                  </a:lnTo>
                  <a:lnTo>
                    <a:pt x="28886" y="9851"/>
                  </a:lnTo>
                  <a:lnTo>
                    <a:pt x="28809" y="9800"/>
                  </a:lnTo>
                  <a:lnTo>
                    <a:pt x="28707" y="9723"/>
                  </a:lnTo>
                  <a:lnTo>
                    <a:pt x="28578" y="9697"/>
                  </a:lnTo>
                  <a:lnTo>
                    <a:pt x="28476" y="9672"/>
                  </a:lnTo>
                  <a:lnTo>
                    <a:pt x="28373" y="9672"/>
                  </a:lnTo>
                  <a:lnTo>
                    <a:pt x="28271" y="9697"/>
                  </a:lnTo>
                  <a:lnTo>
                    <a:pt x="28194" y="9749"/>
                  </a:lnTo>
                  <a:lnTo>
                    <a:pt x="28091" y="9800"/>
                  </a:lnTo>
                  <a:lnTo>
                    <a:pt x="27937" y="9954"/>
                  </a:lnTo>
                  <a:lnTo>
                    <a:pt x="27809" y="10108"/>
                  </a:lnTo>
                  <a:lnTo>
                    <a:pt x="27706" y="10287"/>
                  </a:lnTo>
                  <a:lnTo>
                    <a:pt x="27629" y="10441"/>
                  </a:lnTo>
                  <a:lnTo>
                    <a:pt x="27604" y="10570"/>
                  </a:lnTo>
                  <a:lnTo>
                    <a:pt x="27552" y="10441"/>
                  </a:lnTo>
                  <a:lnTo>
                    <a:pt x="27475" y="10287"/>
                  </a:lnTo>
                  <a:lnTo>
                    <a:pt x="27373" y="10133"/>
                  </a:lnTo>
                  <a:lnTo>
                    <a:pt x="27244" y="9954"/>
                  </a:lnTo>
                  <a:lnTo>
                    <a:pt x="27065" y="9800"/>
                  </a:lnTo>
                  <a:lnTo>
                    <a:pt x="26885" y="9723"/>
                  </a:lnTo>
                  <a:lnTo>
                    <a:pt x="26808" y="9697"/>
                  </a:lnTo>
                  <a:lnTo>
                    <a:pt x="26706" y="9672"/>
                  </a:lnTo>
                  <a:close/>
                  <a:moveTo>
                    <a:pt x="8825" y="19112"/>
                  </a:moveTo>
                  <a:lnTo>
                    <a:pt x="8723" y="19138"/>
                  </a:lnTo>
                  <a:lnTo>
                    <a:pt x="8620" y="19189"/>
                  </a:lnTo>
                  <a:lnTo>
                    <a:pt x="8543" y="19240"/>
                  </a:lnTo>
                  <a:lnTo>
                    <a:pt x="8389" y="19394"/>
                  </a:lnTo>
                  <a:lnTo>
                    <a:pt x="8261" y="19574"/>
                  </a:lnTo>
                  <a:lnTo>
                    <a:pt x="8158" y="19728"/>
                  </a:lnTo>
                  <a:lnTo>
                    <a:pt x="8082" y="19907"/>
                  </a:lnTo>
                  <a:lnTo>
                    <a:pt x="8030" y="20035"/>
                  </a:lnTo>
                  <a:lnTo>
                    <a:pt x="7979" y="19907"/>
                  </a:lnTo>
                  <a:lnTo>
                    <a:pt x="7902" y="19753"/>
                  </a:lnTo>
                  <a:lnTo>
                    <a:pt x="7799" y="19574"/>
                  </a:lnTo>
                  <a:lnTo>
                    <a:pt x="7671" y="19394"/>
                  </a:lnTo>
                  <a:lnTo>
                    <a:pt x="7517" y="19266"/>
                  </a:lnTo>
                  <a:lnTo>
                    <a:pt x="7338" y="19163"/>
                  </a:lnTo>
                  <a:lnTo>
                    <a:pt x="7235" y="19138"/>
                  </a:lnTo>
                  <a:lnTo>
                    <a:pt x="7030" y="19138"/>
                  </a:lnTo>
                  <a:lnTo>
                    <a:pt x="6927" y="19163"/>
                  </a:lnTo>
                  <a:lnTo>
                    <a:pt x="6825" y="19215"/>
                  </a:lnTo>
                  <a:lnTo>
                    <a:pt x="6748" y="19292"/>
                  </a:lnTo>
                  <a:lnTo>
                    <a:pt x="6671" y="19369"/>
                  </a:lnTo>
                  <a:lnTo>
                    <a:pt x="6619" y="19471"/>
                  </a:lnTo>
                  <a:lnTo>
                    <a:pt x="6542" y="19651"/>
                  </a:lnTo>
                  <a:lnTo>
                    <a:pt x="6517" y="19882"/>
                  </a:lnTo>
                  <a:lnTo>
                    <a:pt x="6542" y="20112"/>
                  </a:lnTo>
                  <a:lnTo>
                    <a:pt x="6594" y="20369"/>
                  </a:lnTo>
                  <a:lnTo>
                    <a:pt x="6696" y="20600"/>
                  </a:lnTo>
                  <a:lnTo>
                    <a:pt x="6825" y="20805"/>
                  </a:lnTo>
                  <a:lnTo>
                    <a:pt x="7081" y="21113"/>
                  </a:lnTo>
                  <a:lnTo>
                    <a:pt x="7389" y="21395"/>
                  </a:lnTo>
                  <a:lnTo>
                    <a:pt x="7722" y="21652"/>
                  </a:lnTo>
                  <a:lnTo>
                    <a:pt x="8056" y="21857"/>
                  </a:lnTo>
                  <a:lnTo>
                    <a:pt x="8415" y="21652"/>
                  </a:lnTo>
                  <a:lnTo>
                    <a:pt x="8749" y="21395"/>
                  </a:lnTo>
                  <a:lnTo>
                    <a:pt x="9056" y="21113"/>
                  </a:lnTo>
                  <a:lnTo>
                    <a:pt x="9313" y="20805"/>
                  </a:lnTo>
                  <a:lnTo>
                    <a:pt x="9415" y="20600"/>
                  </a:lnTo>
                  <a:lnTo>
                    <a:pt x="9492" y="20369"/>
                  </a:lnTo>
                  <a:lnTo>
                    <a:pt x="9544" y="20138"/>
                  </a:lnTo>
                  <a:lnTo>
                    <a:pt x="9569" y="19907"/>
                  </a:lnTo>
                  <a:lnTo>
                    <a:pt x="9544" y="19676"/>
                  </a:lnTo>
                  <a:lnTo>
                    <a:pt x="9467" y="19471"/>
                  </a:lnTo>
                  <a:lnTo>
                    <a:pt x="9415" y="19394"/>
                  </a:lnTo>
                  <a:lnTo>
                    <a:pt x="9339" y="19292"/>
                  </a:lnTo>
                  <a:lnTo>
                    <a:pt x="9236" y="19240"/>
                  </a:lnTo>
                  <a:lnTo>
                    <a:pt x="9133" y="19163"/>
                  </a:lnTo>
                  <a:lnTo>
                    <a:pt x="9031" y="19138"/>
                  </a:lnTo>
                  <a:lnTo>
                    <a:pt x="8928" y="19112"/>
                  </a:lnTo>
                  <a:close/>
                  <a:moveTo>
                    <a:pt x="21857" y="19112"/>
                  </a:moveTo>
                  <a:lnTo>
                    <a:pt x="21755" y="19138"/>
                  </a:lnTo>
                  <a:lnTo>
                    <a:pt x="21652" y="19189"/>
                  </a:lnTo>
                  <a:lnTo>
                    <a:pt x="21575" y="19240"/>
                  </a:lnTo>
                  <a:lnTo>
                    <a:pt x="21395" y="19394"/>
                  </a:lnTo>
                  <a:lnTo>
                    <a:pt x="21267" y="19574"/>
                  </a:lnTo>
                  <a:lnTo>
                    <a:pt x="21165" y="19728"/>
                  </a:lnTo>
                  <a:lnTo>
                    <a:pt x="21113" y="19907"/>
                  </a:lnTo>
                  <a:lnTo>
                    <a:pt x="21088" y="20035"/>
                  </a:lnTo>
                  <a:lnTo>
                    <a:pt x="21036" y="19907"/>
                  </a:lnTo>
                  <a:lnTo>
                    <a:pt x="20959" y="19753"/>
                  </a:lnTo>
                  <a:lnTo>
                    <a:pt x="20857" y="19574"/>
                  </a:lnTo>
                  <a:lnTo>
                    <a:pt x="20729" y="19394"/>
                  </a:lnTo>
                  <a:lnTo>
                    <a:pt x="20575" y="19266"/>
                  </a:lnTo>
                  <a:lnTo>
                    <a:pt x="20395" y="19163"/>
                  </a:lnTo>
                  <a:lnTo>
                    <a:pt x="20292" y="19138"/>
                  </a:lnTo>
                  <a:lnTo>
                    <a:pt x="20087" y="19138"/>
                  </a:lnTo>
                  <a:lnTo>
                    <a:pt x="19985" y="19163"/>
                  </a:lnTo>
                  <a:lnTo>
                    <a:pt x="19882" y="19215"/>
                  </a:lnTo>
                  <a:lnTo>
                    <a:pt x="19779" y="19292"/>
                  </a:lnTo>
                  <a:lnTo>
                    <a:pt x="19728" y="19369"/>
                  </a:lnTo>
                  <a:lnTo>
                    <a:pt x="19651" y="19471"/>
                  </a:lnTo>
                  <a:lnTo>
                    <a:pt x="19600" y="19651"/>
                  </a:lnTo>
                  <a:lnTo>
                    <a:pt x="19574" y="19882"/>
                  </a:lnTo>
                  <a:lnTo>
                    <a:pt x="19574" y="20112"/>
                  </a:lnTo>
                  <a:lnTo>
                    <a:pt x="19651" y="20369"/>
                  </a:lnTo>
                  <a:lnTo>
                    <a:pt x="19754" y="20600"/>
                  </a:lnTo>
                  <a:lnTo>
                    <a:pt x="19856" y="20805"/>
                  </a:lnTo>
                  <a:lnTo>
                    <a:pt x="20138" y="21113"/>
                  </a:lnTo>
                  <a:lnTo>
                    <a:pt x="20446" y="21395"/>
                  </a:lnTo>
                  <a:lnTo>
                    <a:pt x="20754" y="21652"/>
                  </a:lnTo>
                  <a:lnTo>
                    <a:pt x="21113" y="21857"/>
                  </a:lnTo>
                  <a:lnTo>
                    <a:pt x="21472" y="21652"/>
                  </a:lnTo>
                  <a:lnTo>
                    <a:pt x="21780" y="21395"/>
                  </a:lnTo>
                  <a:lnTo>
                    <a:pt x="22088" y="21113"/>
                  </a:lnTo>
                  <a:lnTo>
                    <a:pt x="22370" y="20805"/>
                  </a:lnTo>
                  <a:lnTo>
                    <a:pt x="22473" y="20600"/>
                  </a:lnTo>
                  <a:lnTo>
                    <a:pt x="22550" y="20369"/>
                  </a:lnTo>
                  <a:lnTo>
                    <a:pt x="22601" y="20138"/>
                  </a:lnTo>
                  <a:lnTo>
                    <a:pt x="22627" y="19907"/>
                  </a:lnTo>
                  <a:lnTo>
                    <a:pt x="22601" y="19676"/>
                  </a:lnTo>
                  <a:lnTo>
                    <a:pt x="22524" y="19471"/>
                  </a:lnTo>
                  <a:lnTo>
                    <a:pt x="22447" y="19394"/>
                  </a:lnTo>
                  <a:lnTo>
                    <a:pt x="22370" y="19292"/>
                  </a:lnTo>
                  <a:lnTo>
                    <a:pt x="22293" y="19240"/>
                  </a:lnTo>
                  <a:lnTo>
                    <a:pt x="22191" y="19163"/>
                  </a:lnTo>
                  <a:lnTo>
                    <a:pt x="22062" y="19138"/>
                  </a:lnTo>
                  <a:lnTo>
                    <a:pt x="21960" y="19112"/>
                  </a:lnTo>
                  <a:close/>
                  <a:moveTo>
                    <a:pt x="34889" y="19112"/>
                  </a:moveTo>
                  <a:lnTo>
                    <a:pt x="34812" y="19138"/>
                  </a:lnTo>
                  <a:lnTo>
                    <a:pt x="34709" y="19189"/>
                  </a:lnTo>
                  <a:lnTo>
                    <a:pt x="34633" y="19240"/>
                  </a:lnTo>
                  <a:lnTo>
                    <a:pt x="34453" y="19394"/>
                  </a:lnTo>
                  <a:lnTo>
                    <a:pt x="34325" y="19574"/>
                  </a:lnTo>
                  <a:lnTo>
                    <a:pt x="34222" y="19728"/>
                  </a:lnTo>
                  <a:lnTo>
                    <a:pt x="34145" y="19907"/>
                  </a:lnTo>
                  <a:lnTo>
                    <a:pt x="34119" y="20035"/>
                  </a:lnTo>
                  <a:lnTo>
                    <a:pt x="33991" y="19753"/>
                  </a:lnTo>
                  <a:lnTo>
                    <a:pt x="33889" y="19574"/>
                  </a:lnTo>
                  <a:lnTo>
                    <a:pt x="33735" y="19394"/>
                  </a:lnTo>
                  <a:lnTo>
                    <a:pt x="33581" y="19266"/>
                  </a:lnTo>
                  <a:lnTo>
                    <a:pt x="33427" y="19163"/>
                  </a:lnTo>
                  <a:lnTo>
                    <a:pt x="33324" y="19138"/>
                  </a:lnTo>
                  <a:lnTo>
                    <a:pt x="33119" y="19138"/>
                  </a:lnTo>
                  <a:lnTo>
                    <a:pt x="33016" y="19163"/>
                  </a:lnTo>
                  <a:lnTo>
                    <a:pt x="32914" y="19215"/>
                  </a:lnTo>
                  <a:lnTo>
                    <a:pt x="32837" y="19292"/>
                  </a:lnTo>
                  <a:lnTo>
                    <a:pt x="32760" y="19369"/>
                  </a:lnTo>
                  <a:lnTo>
                    <a:pt x="32709" y="19471"/>
                  </a:lnTo>
                  <a:lnTo>
                    <a:pt x="32632" y="19651"/>
                  </a:lnTo>
                  <a:lnTo>
                    <a:pt x="32606" y="19882"/>
                  </a:lnTo>
                  <a:lnTo>
                    <a:pt x="32632" y="20112"/>
                  </a:lnTo>
                  <a:lnTo>
                    <a:pt x="32683" y="20369"/>
                  </a:lnTo>
                  <a:lnTo>
                    <a:pt x="32785" y="20600"/>
                  </a:lnTo>
                  <a:lnTo>
                    <a:pt x="32888" y="20805"/>
                  </a:lnTo>
                  <a:lnTo>
                    <a:pt x="33170" y="21113"/>
                  </a:lnTo>
                  <a:lnTo>
                    <a:pt x="33478" y="21395"/>
                  </a:lnTo>
                  <a:lnTo>
                    <a:pt x="33812" y="21652"/>
                  </a:lnTo>
                  <a:lnTo>
                    <a:pt x="34145" y="21857"/>
                  </a:lnTo>
                  <a:lnTo>
                    <a:pt x="34504" y="21652"/>
                  </a:lnTo>
                  <a:lnTo>
                    <a:pt x="34812" y="21395"/>
                  </a:lnTo>
                  <a:lnTo>
                    <a:pt x="35120" y="21113"/>
                  </a:lnTo>
                  <a:lnTo>
                    <a:pt x="35376" y="20805"/>
                  </a:lnTo>
                  <a:lnTo>
                    <a:pt x="35505" y="20600"/>
                  </a:lnTo>
                  <a:lnTo>
                    <a:pt x="35582" y="20369"/>
                  </a:lnTo>
                  <a:lnTo>
                    <a:pt x="35633" y="20138"/>
                  </a:lnTo>
                  <a:lnTo>
                    <a:pt x="35659" y="19907"/>
                  </a:lnTo>
                  <a:lnTo>
                    <a:pt x="35633" y="19676"/>
                  </a:lnTo>
                  <a:lnTo>
                    <a:pt x="35556" y="19471"/>
                  </a:lnTo>
                  <a:lnTo>
                    <a:pt x="35505" y="19394"/>
                  </a:lnTo>
                  <a:lnTo>
                    <a:pt x="35428" y="19292"/>
                  </a:lnTo>
                  <a:lnTo>
                    <a:pt x="35325" y="19240"/>
                  </a:lnTo>
                  <a:lnTo>
                    <a:pt x="35223" y="19163"/>
                  </a:lnTo>
                  <a:lnTo>
                    <a:pt x="35120" y="19138"/>
                  </a:lnTo>
                  <a:lnTo>
                    <a:pt x="34992" y="19112"/>
                  </a:lnTo>
                  <a:close/>
                  <a:moveTo>
                    <a:pt x="2284" y="28783"/>
                  </a:moveTo>
                  <a:lnTo>
                    <a:pt x="2207" y="28809"/>
                  </a:lnTo>
                  <a:lnTo>
                    <a:pt x="2104" y="28860"/>
                  </a:lnTo>
                  <a:lnTo>
                    <a:pt x="2027" y="28911"/>
                  </a:lnTo>
                  <a:lnTo>
                    <a:pt x="1848" y="29065"/>
                  </a:lnTo>
                  <a:lnTo>
                    <a:pt x="1720" y="29245"/>
                  </a:lnTo>
                  <a:lnTo>
                    <a:pt x="1617" y="29424"/>
                  </a:lnTo>
                  <a:lnTo>
                    <a:pt x="1540" y="29578"/>
                  </a:lnTo>
                  <a:lnTo>
                    <a:pt x="1514" y="29707"/>
                  </a:lnTo>
                  <a:lnTo>
                    <a:pt x="1463" y="29578"/>
                  </a:lnTo>
                  <a:lnTo>
                    <a:pt x="1386" y="29424"/>
                  </a:lnTo>
                  <a:lnTo>
                    <a:pt x="1283" y="29245"/>
                  </a:lnTo>
                  <a:lnTo>
                    <a:pt x="1155" y="29065"/>
                  </a:lnTo>
                  <a:lnTo>
                    <a:pt x="1001" y="28937"/>
                  </a:lnTo>
                  <a:lnTo>
                    <a:pt x="822" y="28834"/>
                  </a:lnTo>
                  <a:lnTo>
                    <a:pt x="719" y="28809"/>
                  </a:lnTo>
                  <a:lnTo>
                    <a:pt x="514" y="28809"/>
                  </a:lnTo>
                  <a:lnTo>
                    <a:pt x="411" y="28834"/>
                  </a:lnTo>
                  <a:lnTo>
                    <a:pt x="309" y="28911"/>
                  </a:lnTo>
                  <a:lnTo>
                    <a:pt x="206" y="28963"/>
                  </a:lnTo>
                  <a:lnTo>
                    <a:pt x="155" y="29040"/>
                  </a:lnTo>
                  <a:lnTo>
                    <a:pt x="103" y="29142"/>
                  </a:lnTo>
                  <a:lnTo>
                    <a:pt x="26" y="29348"/>
                  </a:lnTo>
                  <a:lnTo>
                    <a:pt x="1" y="29553"/>
                  </a:lnTo>
                  <a:lnTo>
                    <a:pt x="26" y="29809"/>
                  </a:lnTo>
                  <a:lnTo>
                    <a:pt x="78" y="30040"/>
                  </a:lnTo>
                  <a:lnTo>
                    <a:pt x="180" y="30271"/>
                  </a:lnTo>
                  <a:lnTo>
                    <a:pt x="309" y="30476"/>
                  </a:lnTo>
                  <a:lnTo>
                    <a:pt x="565" y="30784"/>
                  </a:lnTo>
                  <a:lnTo>
                    <a:pt x="873" y="31066"/>
                  </a:lnTo>
                  <a:lnTo>
                    <a:pt x="1181" y="31323"/>
                  </a:lnTo>
                  <a:lnTo>
                    <a:pt x="1540" y="31528"/>
                  </a:lnTo>
                  <a:lnTo>
                    <a:pt x="1899" y="31323"/>
                  </a:lnTo>
                  <a:lnTo>
                    <a:pt x="2233" y="31066"/>
                  </a:lnTo>
                  <a:lnTo>
                    <a:pt x="2515" y="30784"/>
                  </a:lnTo>
                  <a:lnTo>
                    <a:pt x="2797" y="30476"/>
                  </a:lnTo>
                  <a:lnTo>
                    <a:pt x="2900" y="30271"/>
                  </a:lnTo>
                  <a:lnTo>
                    <a:pt x="2977" y="30066"/>
                  </a:lnTo>
                  <a:lnTo>
                    <a:pt x="3028" y="29809"/>
                  </a:lnTo>
                  <a:lnTo>
                    <a:pt x="3028" y="29578"/>
                  </a:lnTo>
                  <a:lnTo>
                    <a:pt x="3002" y="29348"/>
                  </a:lnTo>
                  <a:lnTo>
                    <a:pt x="2951" y="29142"/>
                  </a:lnTo>
                  <a:lnTo>
                    <a:pt x="2874" y="29065"/>
                  </a:lnTo>
                  <a:lnTo>
                    <a:pt x="2823" y="28988"/>
                  </a:lnTo>
                  <a:lnTo>
                    <a:pt x="2720" y="28911"/>
                  </a:lnTo>
                  <a:lnTo>
                    <a:pt x="2617" y="28834"/>
                  </a:lnTo>
                  <a:lnTo>
                    <a:pt x="2515" y="28809"/>
                  </a:lnTo>
                  <a:lnTo>
                    <a:pt x="2387" y="28783"/>
                  </a:lnTo>
                  <a:close/>
                  <a:moveTo>
                    <a:pt x="15341" y="28783"/>
                  </a:moveTo>
                  <a:lnTo>
                    <a:pt x="15239" y="28809"/>
                  </a:lnTo>
                  <a:lnTo>
                    <a:pt x="15136" y="28860"/>
                  </a:lnTo>
                  <a:lnTo>
                    <a:pt x="15059" y="28911"/>
                  </a:lnTo>
                  <a:lnTo>
                    <a:pt x="14880" y="29065"/>
                  </a:lnTo>
                  <a:lnTo>
                    <a:pt x="14751" y="29245"/>
                  </a:lnTo>
                  <a:lnTo>
                    <a:pt x="14649" y="29424"/>
                  </a:lnTo>
                  <a:lnTo>
                    <a:pt x="14572" y="29578"/>
                  </a:lnTo>
                  <a:lnTo>
                    <a:pt x="14546" y="29707"/>
                  </a:lnTo>
                  <a:lnTo>
                    <a:pt x="14520" y="29578"/>
                  </a:lnTo>
                  <a:lnTo>
                    <a:pt x="14444" y="29424"/>
                  </a:lnTo>
                  <a:lnTo>
                    <a:pt x="14341" y="29245"/>
                  </a:lnTo>
                  <a:lnTo>
                    <a:pt x="14187" y="29065"/>
                  </a:lnTo>
                  <a:lnTo>
                    <a:pt x="14033" y="28937"/>
                  </a:lnTo>
                  <a:lnTo>
                    <a:pt x="13853" y="28834"/>
                  </a:lnTo>
                  <a:lnTo>
                    <a:pt x="13777" y="28809"/>
                  </a:lnTo>
                  <a:lnTo>
                    <a:pt x="13571" y="28809"/>
                  </a:lnTo>
                  <a:lnTo>
                    <a:pt x="13443" y="28834"/>
                  </a:lnTo>
                  <a:lnTo>
                    <a:pt x="13340" y="28911"/>
                  </a:lnTo>
                  <a:lnTo>
                    <a:pt x="13263" y="28963"/>
                  </a:lnTo>
                  <a:lnTo>
                    <a:pt x="13187" y="29040"/>
                  </a:lnTo>
                  <a:lnTo>
                    <a:pt x="13135" y="29142"/>
                  </a:lnTo>
                  <a:lnTo>
                    <a:pt x="13058" y="29348"/>
                  </a:lnTo>
                  <a:lnTo>
                    <a:pt x="13033" y="29553"/>
                  </a:lnTo>
                  <a:lnTo>
                    <a:pt x="13058" y="29809"/>
                  </a:lnTo>
                  <a:lnTo>
                    <a:pt x="13135" y="30040"/>
                  </a:lnTo>
                  <a:lnTo>
                    <a:pt x="13212" y="30271"/>
                  </a:lnTo>
                  <a:lnTo>
                    <a:pt x="13340" y="30476"/>
                  </a:lnTo>
                  <a:lnTo>
                    <a:pt x="13623" y="30784"/>
                  </a:lnTo>
                  <a:lnTo>
                    <a:pt x="13905" y="31066"/>
                  </a:lnTo>
                  <a:lnTo>
                    <a:pt x="14238" y="31323"/>
                  </a:lnTo>
                  <a:lnTo>
                    <a:pt x="14597" y="31528"/>
                  </a:lnTo>
                  <a:lnTo>
                    <a:pt x="14957" y="31323"/>
                  </a:lnTo>
                  <a:lnTo>
                    <a:pt x="15264" y="31066"/>
                  </a:lnTo>
                  <a:lnTo>
                    <a:pt x="15572" y="30784"/>
                  </a:lnTo>
                  <a:lnTo>
                    <a:pt x="15829" y="30476"/>
                  </a:lnTo>
                  <a:lnTo>
                    <a:pt x="15957" y="30271"/>
                  </a:lnTo>
                  <a:lnTo>
                    <a:pt x="16034" y="30066"/>
                  </a:lnTo>
                  <a:lnTo>
                    <a:pt x="16085" y="29809"/>
                  </a:lnTo>
                  <a:lnTo>
                    <a:pt x="16111" y="29578"/>
                  </a:lnTo>
                  <a:lnTo>
                    <a:pt x="16085" y="29348"/>
                  </a:lnTo>
                  <a:lnTo>
                    <a:pt x="16060" y="29245"/>
                  </a:lnTo>
                  <a:lnTo>
                    <a:pt x="16008" y="29142"/>
                  </a:lnTo>
                  <a:lnTo>
                    <a:pt x="15957" y="29065"/>
                  </a:lnTo>
                  <a:lnTo>
                    <a:pt x="15880" y="28988"/>
                  </a:lnTo>
                  <a:lnTo>
                    <a:pt x="15777" y="28911"/>
                  </a:lnTo>
                  <a:lnTo>
                    <a:pt x="15675" y="28834"/>
                  </a:lnTo>
                  <a:lnTo>
                    <a:pt x="15547" y="28809"/>
                  </a:lnTo>
                  <a:lnTo>
                    <a:pt x="15444" y="28783"/>
                  </a:lnTo>
                  <a:close/>
                  <a:moveTo>
                    <a:pt x="28373" y="28783"/>
                  </a:moveTo>
                  <a:lnTo>
                    <a:pt x="28271" y="28809"/>
                  </a:lnTo>
                  <a:lnTo>
                    <a:pt x="28194" y="28860"/>
                  </a:lnTo>
                  <a:lnTo>
                    <a:pt x="28091" y="28911"/>
                  </a:lnTo>
                  <a:lnTo>
                    <a:pt x="27937" y="29065"/>
                  </a:lnTo>
                  <a:lnTo>
                    <a:pt x="27809" y="29245"/>
                  </a:lnTo>
                  <a:lnTo>
                    <a:pt x="27706" y="29424"/>
                  </a:lnTo>
                  <a:lnTo>
                    <a:pt x="27629" y="29578"/>
                  </a:lnTo>
                  <a:lnTo>
                    <a:pt x="27604" y="29707"/>
                  </a:lnTo>
                  <a:lnTo>
                    <a:pt x="27552" y="29578"/>
                  </a:lnTo>
                  <a:lnTo>
                    <a:pt x="27475" y="29424"/>
                  </a:lnTo>
                  <a:lnTo>
                    <a:pt x="27373" y="29245"/>
                  </a:lnTo>
                  <a:lnTo>
                    <a:pt x="27244" y="29065"/>
                  </a:lnTo>
                  <a:lnTo>
                    <a:pt x="27065" y="28937"/>
                  </a:lnTo>
                  <a:lnTo>
                    <a:pt x="26885" y="28834"/>
                  </a:lnTo>
                  <a:lnTo>
                    <a:pt x="26808" y="28809"/>
                  </a:lnTo>
                  <a:lnTo>
                    <a:pt x="26603" y="28809"/>
                  </a:lnTo>
                  <a:lnTo>
                    <a:pt x="26500" y="28834"/>
                  </a:lnTo>
                  <a:lnTo>
                    <a:pt x="26398" y="28911"/>
                  </a:lnTo>
                  <a:lnTo>
                    <a:pt x="26295" y="28963"/>
                  </a:lnTo>
                  <a:lnTo>
                    <a:pt x="26218" y="29040"/>
                  </a:lnTo>
                  <a:lnTo>
                    <a:pt x="26167" y="29142"/>
                  </a:lnTo>
                  <a:lnTo>
                    <a:pt x="26090" y="29348"/>
                  </a:lnTo>
                  <a:lnTo>
                    <a:pt x="26064" y="29553"/>
                  </a:lnTo>
                  <a:lnTo>
                    <a:pt x="26090" y="29809"/>
                  </a:lnTo>
                  <a:lnTo>
                    <a:pt x="26167" y="30040"/>
                  </a:lnTo>
                  <a:lnTo>
                    <a:pt x="26244" y="30271"/>
                  </a:lnTo>
                  <a:lnTo>
                    <a:pt x="26372" y="30476"/>
                  </a:lnTo>
                  <a:lnTo>
                    <a:pt x="26654" y="30784"/>
                  </a:lnTo>
                  <a:lnTo>
                    <a:pt x="26937" y="31066"/>
                  </a:lnTo>
                  <a:lnTo>
                    <a:pt x="27270" y="31323"/>
                  </a:lnTo>
                  <a:lnTo>
                    <a:pt x="27629" y="31528"/>
                  </a:lnTo>
                  <a:lnTo>
                    <a:pt x="27988" y="31323"/>
                  </a:lnTo>
                  <a:lnTo>
                    <a:pt x="28296" y="31066"/>
                  </a:lnTo>
                  <a:lnTo>
                    <a:pt x="28604" y="30784"/>
                  </a:lnTo>
                  <a:lnTo>
                    <a:pt x="28861" y="30476"/>
                  </a:lnTo>
                  <a:lnTo>
                    <a:pt x="28963" y="30271"/>
                  </a:lnTo>
                  <a:lnTo>
                    <a:pt x="29066" y="30066"/>
                  </a:lnTo>
                  <a:lnTo>
                    <a:pt x="29117" y="29809"/>
                  </a:lnTo>
                  <a:lnTo>
                    <a:pt x="29143" y="29578"/>
                  </a:lnTo>
                  <a:lnTo>
                    <a:pt x="29117" y="29348"/>
                  </a:lnTo>
                  <a:lnTo>
                    <a:pt x="29040" y="29142"/>
                  </a:lnTo>
                  <a:lnTo>
                    <a:pt x="28963" y="29065"/>
                  </a:lnTo>
                  <a:lnTo>
                    <a:pt x="28886" y="28988"/>
                  </a:lnTo>
                  <a:lnTo>
                    <a:pt x="28809" y="28911"/>
                  </a:lnTo>
                  <a:lnTo>
                    <a:pt x="28707" y="28834"/>
                  </a:lnTo>
                  <a:lnTo>
                    <a:pt x="28578" y="28809"/>
                  </a:lnTo>
                  <a:lnTo>
                    <a:pt x="28476" y="2878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13"/>
            <p:cNvSpPr/>
            <p:nvPr/>
          </p:nvSpPr>
          <p:spPr>
            <a:xfrm>
              <a:off x="4788437" y="1920089"/>
              <a:ext cx="772835" cy="640687"/>
            </a:xfrm>
            <a:custGeom>
              <a:avLst/>
              <a:gdLst/>
              <a:ahLst/>
              <a:cxnLst/>
              <a:rect l="l" t="t" r="r" b="b"/>
              <a:pathLst>
                <a:path w="43663" h="36197" extrusionOk="0">
                  <a:moveTo>
                    <a:pt x="41328" y="0"/>
                  </a:moveTo>
                  <a:lnTo>
                    <a:pt x="40866" y="26"/>
                  </a:lnTo>
                  <a:lnTo>
                    <a:pt x="40353" y="103"/>
                  </a:lnTo>
                  <a:lnTo>
                    <a:pt x="39789" y="231"/>
                  </a:lnTo>
                  <a:lnTo>
                    <a:pt x="39199" y="411"/>
                  </a:lnTo>
                  <a:lnTo>
                    <a:pt x="38583" y="616"/>
                  </a:lnTo>
                  <a:lnTo>
                    <a:pt x="37916" y="898"/>
                  </a:lnTo>
                  <a:lnTo>
                    <a:pt x="37224" y="1206"/>
                  </a:lnTo>
                  <a:lnTo>
                    <a:pt x="36505" y="1591"/>
                  </a:lnTo>
                  <a:lnTo>
                    <a:pt x="35761" y="2001"/>
                  </a:lnTo>
                  <a:lnTo>
                    <a:pt x="34966" y="2489"/>
                  </a:lnTo>
                  <a:lnTo>
                    <a:pt x="34145" y="3002"/>
                  </a:lnTo>
                  <a:lnTo>
                    <a:pt x="33299" y="3592"/>
                  </a:lnTo>
                  <a:lnTo>
                    <a:pt x="32426" y="4233"/>
                  </a:lnTo>
                  <a:lnTo>
                    <a:pt x="31272" y="5080"/>
                  </a:lnTo>
                  <a:lnTo>
                    <a:pt x="29784" y="6234"/>
                  </a:lnTo>
                  <a:lnTo>
                    <a:pt x="28014" y="7619"/>
                  </a:lnTo>
                  <a:lnTo>
                    <a:pt x="26013" y="9261"/>
                  </a:lnTo>
                  <a:lnTo>
                    <a:pt x="23807" y="11082"/>
                  </a:lnTo>
                  <a:lnTo>
                    <a:pt x="21447" y="13058"/>
                  </a:lnTo>
                  <a:lnTo>
                    <a:pt x="18984" y="15213"/>
                  </a:lnTo>
                  <a:lnTo>
                    <a:pt x="16470" y="17444"/>
                  </a:lnTo>
                  <a:lnTo>
                    <a:pt x="15213" y="18599"/>
                  </a:lnTo>
                  <a:lnTo>
                    <a:pt x="13931" y="19779"/>
                  </a:lnTo>
                  <a:lnTo>
                    <a:pt x="12699" y="20985"/>
                  </a:lnTo>
                  <a:lnTo>
                    <a:pt x="11468" y="22190"/>
                  </a:lnTo>
                  <a:lnTo>
                    <a:pt x="10237" y="23396"/>
                  </a:lnTo>
                  <a:lnTo>
                    <a:pt x="9056" y="24602"/>
                  </a:lnTo>
                  <a:lnTo>
                    <a:pt x="7902" y="25807"/>
                  </a:lnTo>
                  <a:lnTo>
                    <a:pt x="6799" y="27039"/>
                  </a:lnTo>
                  <a:lnTo>
                    <a:pt x="5722" y="28244"/>
                  </a:lnTo>
                  <a:lnTo>
                    <a:pt x="4695" y="29424"/>
                  </a:lnTo>
                  <a:lnTo>
                    <a:pt x="3746" y="30604"/>
                  </a:lnTo>
                  <a:lnTo>
                    <a:pt x="2848" y="31784"/>
                  </a:lnTo>
                  <a:lnTo>
                    <a:pt x="2028" y="32913"/>
                  </a:lnTo>
                  <a:lnTo>
                    <a:pt x="1258" y="34042"/>
                  </a:lnTo>
                  <a:lnTo>
                    <a:pt x="591" y="35119"/>
                  </a:lnTo>
                  <a:lnTo>
                    <a:pt x="283" y="35658"/>
                  </a:lnTo>
                  <a:lnTo>
                    <a:pt x="1" y="36197"/>
                  </a:lnTo>
                  <a:lnTo>
                    <a:pt x="22601" y="36197"/>
                  </a:lnTo>
                  <a:lnTo>
                    <a:pt x="24731" y="33041"/>
                  </a:lnTo>
                  <a:lnTo>
                    <a:pt x="27168" y="29553"/>
                  </a:lnTo>
                  <a:lnTo>
                    <a:pt x="32452" y="22036"/>
                  </a:lnTo>
                  <a:lnTo>
                    <a:pt x="35069" y="18265"/>
                  </a:lnTo>
                  <a:lnTo>
                    <a:pt x="36326" y="16418"/>
                  </a:lnTo>
                  <a:lnTo>
                    <a:pt x="37531" y="14623"/>
                  </a:lnTo>
                  <a:lnTo>
                    <a:pt x="38686" y="12904"/>
                  </a:lnTo>
                  <a:lnTo>
                    <a:pt x="39712" y="11288"/>
                  </a:lnTo>
                  <a:lnTo>
                    <a:pt x="40687" y="9748"/>
                  </a:lnTo>
                  <a:lnTo>
                    <a:pt x="41508" y="8338"/>
                  </a:lnTo>
                  <a:lnTo>
                    <a:pt x="41969" y="7517"/>
                  </a:lnTo>
                  <a:lnTo>
                    <a:pt x="42380" y="6721"/>
                  </a:lnTo>
                  <a:lnTo>
                    <a:pt x="42739" y="5977"/>
                  </a:lnTo>
                  <a:lnTo>
                    <a:pt x="43021" y="5259"/>
                  </a:lnTo>
                  <a:lnTo>
                    <a:pt x="43252" y="4592"/>
                  </a:lnTo>
                  <a:lnTo>
                    <a:pt x="43432" y="3977"/>
                  </a:lnTo>
                  <a:lnTo>
                    <a:pt x="43560" y="3387"/>
                  </a:lnTo>
                  <a:lnTo>
                    <a:pt x="43637" y="2848"/>
                  </a:lnTo>
                  <a:lnTo>
                    <a:pt x="43663" y="2360"/>
                  </a:lnTo>
                  <a:lnTo>
                    <a:pt x="43637" y="1924"/>
                  </a:lnTo>
                  <a:lnTo>
                    <a:pt x="43560" y="1540"/>
                  </a:lnTo>
                  <a:lnTo>
                    <a:pt x="43457" y="1180"/>
                  </a:lnTo>
                  <a:lnTo>
                    <a:pt x="43380" y="1026"/>
                  </a:lnTo>
                  <a:lnTo>
                    <a:pt x="43278" y="873"/>
                  </a:lnTo>
                  <a:lnTo>
                    <a:pt x="43175" y="744"/>
                  </a:lnTo>
                  <a:lnTo>
                    <a:pt x="43073" y="616"/>
                  </a:lnTo>
                  <a:lnTo>
                    <a:pt x="42944" y="488"/>
                  </a:lnTo>
                  <a:lnTo>
                    <a:pt x="42816" y="385"/>
                  </a:lnTo>
                  <a:lnTo>
                    <a:pt x="42662" y="308"/>
                  </a:lnTo>
                  <a:lnTo>
                    <a:pt x="42508" y="231"/>
                  </a:lnTo>
                  <a:lnTo>
                    <a:pt x="42149" y="103"/>
                  </a:lnTo>
                  <a:lnTo>
                    <a:pt x="41764" y="26"/>
                  </a:lnTo>
                  <a:lnTo>
                    <a:pt x="41328"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113"/>
            <p:cNvSpPr/>
            <p:nvPr/>
          </p:nvSpPr>
          <p:spPr>
            <a:xfrm>
              <a:off x="5122170" y="2133038"/>
              <a:ext cx="281996" cy="144857"/>
            </a:xfrm>
            <a:custGeom>
              <a:avLst/>
              <a:gdLst/>
              <a:ahLst/>
              <a:cxnLst/>
              <a:rect l="l" t="t" r="r" b="b"/>
              <a:pathLst>
                <a:path w="15932" h="8184" extrusionOk="0">
                  <a:moveTo>
                    <a:pt x="129" y="1"/>
                  </a:moveTo>
                  <a:lnTo>
                    <a:pt x="104" y="103"/>
                  </a:lnTo>
                  <a:lnTo>
                    <a:pt x="52" y="411"/>
                  </a:lnTo>
                  <a:lnTo>
                    <a:pt x="1" y="873"/>
                  </a:lnTo>
                  <a:lnTo>
                    <a:pt x="1" y="1129"/>
                  </a:lnTo>
                  <a:lnTo>
                    <a:pt x="27" y="1412"/>
                  </a:lnTo>
                  <a:lnTo>
                    <a:pt x="78" y="1694"/>
                  </a:lnTo>
                  <a:lnTo>
                    <a:pt x="155" y="2002"/>
                  </a:lnTo>
                  <a:lnTo>
                    <a:pt x="283" y="2284"/>
                  </a:lnTo>
                  <a:lnTo>
                    <a:pt x="437" y="2566"/>
                  </a:lnTo>
                  <a:lnTo>
                    <a:pt x="642" y="2848"/>
                  </a:lnTo>
                  <a:lnTo>
                    <a:pt x="899" y="3079"/>
                  </a:lnTo>
                  <a:lnTo>
                    <a:pt x="1207" y="3310"/>
                  </a:lnTo>
                  <a:lnTo>
                    <a:pt x="1386" y="3412"/>
                  </a:lnTo>
                  <a:lnTo>
                    <a:pt x="1591" y="3489"/>
                  </a:lnTo>
                  <a:lnTo>
                    <a:pt x="1797" y="3566"/>
                  </a:lnTo>
                  <a:lnTo>
                    <a:pt x="1976" y="3618"/>
                  </a:lnTo>
                  <a:lnTo>
                    <a:pt x="2181" y="3643"/>
                  </a:lnTo>
                  <a:lnTo>
                    <a:pt x="2387" y="3669"/>
                  </a:lnTo>
                  <a:lnTo>
                    <a:pt x="2592" y="3669"/>
                  </a:lnTo>
                  <a:lnTo>
                    <a:pt x="2797" y="3643"/>
                  </a:lnTo>
                  <a:lnTo>
                    <a:pt x="2977" y="3592"/>
                  </a:lnTo>
                  <a:lnTo>
                    <a:pt x="3182" y="3541"/>
                  </a:lnTo>
                  <a:lnTo>
                    <a:pt x="3362" y="3464"/>
                  </a:lnTo>
                  <a:lnTo>
                    <a:pt x="3541" y="3387"/>
                  </a:lnTo>
                  <a:lnTo>
                    <a:pt x="3721" y="3259"/>
                  </a:lnTo>
                  <a:lnTo>
                    <a:pt x="3875" y="3156"/>
                  </a:lnTo>
                  <a:lnTo>
                    <a:pt x="4029" y="3002"/>
                  </a:lnTo>
                  <a:lnTo>
                    <a:pt x="4157" y="2848"/>
                  </a:lnTo>
                  <a:lnTo>
                    <a:pt x="4285" y="2694"/>
                  </a:lnTo>
                  <a:lnTo>
                    <a:pt x="4388" y="2515"/>
                  </a:lnTo>
                  <a:lnTo>
                    <a:pt x="4362" y="2848"/>
                  </a:lnTo>
                  <a:lnTo>
                    <a:pt x="4362" y="3182"/>
                  </a:lnTo>
                  <a:lnTo>
                    <a:pt x="4388" y="3618"/>
                  </a:lnTo>
                  <a:lnTo>
                    <a:pt x="4439" y="3849"/>
                  </a:lnTo>
                  <a:lnTo>
                    <a:pt x="4516" y="4054"/>
                  </a:lnTo>
                  <a:lnTo>
                    <a:pt x="4619" y="4285"/>
                  </a:lnTo>
                  <a:lnTo>
                    <a:pt x="4721" y="4516"/>
                  </a:lnTo>
                  <a:lnTo>
                    <a:pt x="4875" y="4721"/>
                  </a:lnTo>
                  <a:lnTo>
                    <a:pt x="5080" y="4900"/>
                  </a:lnTo>
                  <a:lnTo>
                    <a:pt x="5311" y="5054"/>
                  </a:lnTo>
                  <a:lnTo>
                    <a:pt x="5568" y="5208"/>
                  </a:lnTo>
                  <a:lnTo>
                    <a:pt x="5850" y="5285"/>
                  </a:lnTo>
                  <a:lnTo>
                    <a:pt x="6132" y="5336"/>
                  </a:lnTo>
                  <a:lnTo>
                    <a:pt x="6414" y="5336"/>
                  </a:lnTo>
                  <a:lnTo>
                    <a:pt x="6671" y="5311"/>
                  </a:lnTo>
                  <a:lnTo>
                    <a:pt x="6927" y="5234"/>
                  </a:lnTo>
                  <a:lnTo>
                    <a:pt x="7158" y="5157"/>
                  </a:lnTo>
                  <a:lnTo>
                    <a:pt x="7389" y="5054"/>
                  </a:lnTo>
                  <a:lnTo>
                    <a:pt x="7594" y="4926"/>
                  </a:lnTo>
                  <a:lnTo>
                    <a:pt x="7928" y="4669"/>
                  </a:lnTo>
                  <a:lnTo>
                    <a:pt x="8210" y="4413"/>
                  </a:lnTo>
                  <a:lnTo>
                    <a:pt x="8441" y="4156"/>
                  </a:lnTo>
                  <a:lnTo>
                    <a:pt x="8390" y="4490"/>
                  </a:lnTo>
                  <a:lnTo>
                    <a:pt x="8390" y="4823"/>
                  </a:lnTo>
                  <a:lnTo>
                    <a:pt x="8415" y="5234"/>
                  </a:lnTo>
                  <a:lnTo>
                    <a:pt x="8467" y="5439"/>
                  </a:lnTo>
                  <a:lnTo>
                    <a:pt x="8518" y="5670"/>
                  </a:lnTo>
                  <a:lnTo>
                    <a:pt x="8595" y="5875"/>
                  </a:lnTo>
                  <a:lnTo>
                    <a:pt x="8723" y="6055"/>
                  </a:lnTo>
                  <a:lnTo>
                    <a:pt x="8877" y="6260"/>
                  </a:lnTo>
                  <a:lnTo>
                    <a:pt x="9057" y="6414"/>
                  </a:lnTo>
                  <a:lnTo>
                    <a:pt x="9287" y="6568"/>
                  </a:lnTo>
                  <a:lnTo>
                    <a:pt x="9544" y="6670"/>
                  </a:lnTo>
                  <a:lnTo>
                    <a:pt x="9903" y="6747"/>
                  </a:lnTo>
                  <a:lnTo>
                    <a:pt x="10237" y="6747"/>
                  </a:lnTo>
                  <a:lnTo>
                    <a:pt x="10596" y="6696"/>
                  </a:lnTo>
                  <a:lnTo>
                    <a:pt x="10929" y="6593"/>
                  </a:lnTo>
                  <a:lnTo>
                    <a:pt x="11237" y="6440"/>
                  </a:lnTo>
                  <a:lnTo>
                    <a:pt x="11519" y="6260"/>
                  </a:lnTo>
                  <a:lnTo>
                    <a:pt x="11776" y="6003"/>
                  </a:lnTo>
                  <a:lnTo>
                    <a:pt x="12007" y="5721"/>
                  </a:lnTo>
                  <a:lnTo>
                    <a:pt x="12007" y="6029"/>
                  </a:lnTo>
                  <a:lnTo>
                    <a:pt x="12058" y="6363"/>
                  </a:lnTo>
                  <a:lnTo>
                    <a:pt x="12161" y="6773"/>
                  </a:lnTo>
                  <a:lnTo>
                    <a:pt x="12238" y="6978"/>
                  </a:lnTo>
                  <a:lnTo>
                    <a:pt x="12340" y="7183"/>
                  </a:lnTo>
                  <a:lnTo>
                    <a:pt x="12468" y="7389"/>
                  </a:lnTo>
                  <a:lnTo>
                    <a:pt x="12622" y="7568"/>
                  </a:lnTo>
                  <a:lnTo>
                    <a:pt x="12776" y="7748"/>
                  </a:lnTo>
                  <a:lnTo>
                    <a:pt x="12981" y="7902"/>
                  </a:lnTo>
                  <a:lnTo>
                    <a:pt x="13238" y="8030"/>
                  </a:lnTo>
                  <a:lnTo>
                    <a:pt x="13520" y="8133"/>
                  </a:lnTo>
                  <a:lnTo>
                    <a:pt x="13802" y="8184"/>
                  </a:lnTo>
                  <a:lnTo>
                    <a:pt x="14059" y="8184"/>
                  </a:lnTo>
                  <a:lnTo>
                    <a:pt x="14315" y="8133"/>
                  </a:lnTo>
                  <a:lnTo>
                    <a:pt x="14546" y="8056"/>
                  </a:lnTo>
                  <a:lnTo>
                    <a:pt x="14777" y="7927"/>
                  </a:lnTo>
                  <a:lnTo>
                    <a:pt x="14957" y="7799"/>
                  </a:lnTo>
                  <a:lnTo>
                    <a:pt x="15136" y="7645"/>
                  </a:lnTo>
                  <a:lnTo>
                    <a:pt x="15316" y="7466"/>
                  </a:lnTo>
                  <a:lnTo>
                    <a:pt x="15572" y="7132"/>
                  </a:lnTo>
                  <a:lnTo>
                    <a:pt x="15778" y="6824"/>
                  </a:lnTo>
                  <a:lnTo>
                    <a:pt x="15932" y="6491"/>
                  </a:lnTo>
                  <a:lnTo>
                    <a:pt x="1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113"/>
            <p:cNvSpPr/>
            <p:nvPr/>
          </p:nvSpPr>
          <p:spPr>
            <a:xfrm>
              <a:off x="5110365" y="1909646"/>
              <a:ext cx="473617" cy="347823"/>
            </a:xfrm>
            <a:custGeom>
              <a:avLst/>
              <a:gdLst/>
              <a:ahLst/>
              <a:cxnLst/>
              <a:rect l="l" t="t" r="r" b="b"/>
              <a:pathLst>
                <a:path w="26758" h="19651" extrusionOk="0">
                  <a:moveTo>
                    <a:pt x="24371" y="0"/>
                  </a:moveTo>
                  <a:lnTo>
                    <a:pt x="23935" y="26"/>
                  </a:lnTo>
                  <a:lnTo>
                    <a:pt x="23474" y="77"/>
                  </a:lnTo>
                  <a:lnTo>
                    <a:pt x="22961" y="154"/>
                  </a:lnTo>
                  <a:lnTo>
                    <a:pt x="22396" y="257"/>
                  </a:lnTo>
                  <a:lnTo>
                    <a:pt x="21806" y="411"/>
                  </a:lnTo>
                  <a:lnTo>
                    <a:pt x="21165" y="590"/>
                  </a:lnTo>
                  <a:lnTo>
                    <a:pt x="20472" y="821"/>
                  </a:lnTo>
                  <a:lnTo>
                    <a:pt x="19728" y="1078"/>
                  </a:lnTo>
                  <a:lnTo>
                    <a:pt x="18933" y="1360"/>
                  </a:lnTo>
                  <a:lnTo>
                    <a:pt x="18112" y="1693"/>
                  </a:lnTo>
                  <a:lnTo>
                    <a:pt x="17291" y="2053"/>
                  </a:lnTo>
                  <a:lnTo>
                    <a:pt x="16445" y="2437"/>
                  </a:lnTo>
                  <a:lnTo>
                    <a:pt x="15598" y="2848"/>
                  </a:lnTo>
                  <a:lnTo>
                    <a:pt x="14752" y="3284"/>
                  </a:lnTo>
                  <a:lnTo>
                    <a:pt x="13058" y="4207"/>
                  </a:lnTo>
                  <a:lnTo>
                    <a:pt x="11391" y="5157"/>
                  </a:lnTo>
                  <a:lnTo>
                    <a:pt x="9749" y="6157"/>
                  </a:lnTo>
                  <a:lnTo>
                    <a:pt x="8184" y="7158"/>
                  </a:lnTo>
                  <a:lnTo>
                    <a:pt x="6671" y="8132"/>
                  </a:lnTo>
                  <a:lnTo>
                    <a:pt x="5286" y="9107"/>
                  </a:lnTo>
                  <a:lnTo>
                    <a:pt x="4003" y="10005"/>
                  </a:lnTo>
                  <a:lnTo>
                    <a:pt x="1899" y="11519"/>
                  </a:lnTo>
                  <a:lnTo>
                    <a:pt x="488" y="12570"/>
                  </a:lnTo>
                  <a:lnTo>
                    <a:pt x="1" y="12955"/>
                  </a:lnTo>
                  <a:lnTo>
                    <a:pt x="17625" y="19651"/>
                  </a:lnTo>
                  <a:lnTo>
                    <a:pt x="18600" y="18240"/>
                  </a:lnTo>
                  <a:lnTo>
                    <a:pt x="19651" y="16700"/>
                  </a:lnTo>
                  <a:lnTo>
                    <a:pt x="20883" y="14828"/>
                  </a:lnTo>
                  <a:lnTo>
                    <a:pt x="22217" y="12776"/>
                  </a:lnTo>
                  <a:lnTo>
                    <a:pt x="22858" y="11749"/>
                  </a:lnTo>
                  <a:lnTo>
                    <a:pt x="23474" y="10723"/>
                  </a:lnTo>
                  <a:lnTo>
                    <a:pt x="24064" y="9723"/>
                  </a:lnTo>
                  <a:lnTo>
                    <a:pt x="24577" y="8774"/>
                  </a:lnTo>
                  <a:lnTo>
                    <a:pt x="25013" y="7927"/>
                  </a:lnTo>
                  <a:lnTo>
                    <a:pt x="25346" y="7158"/>
                  </a:lnTo>
                  <a:lnTo>
                    <a:pt x="25782" y="6106"/>
                  </a:lnTo>
                  <a:lnTo>
                    <a:pt x="26116" y="5105"/>
                  </a:lnTo>
                  <a:lnTo>
                    <a:pt x="26424" y="4182"/>
                  </a:lnTo>
                  <a:lnTo>
                    <a:pt x="26526" y="3771"/>
                  </a:lnTo>
                  <a:lnTo>
                    <a:pt x="26629" y="3361"/>
                  </a:lnTo>
                  <a:lnTo>
                    <a:pt x="26680" y="2950"/>
                  </a:lnTo>
                  <a:lnTo>
                    <a:pt x="26732" y="2591"/>
                  </a:lnTo>
                  <a:lnTo>
                    <a:pt x="26757" y="2258"/>
                  </a:lnTo>
                  <a:lnTo>
                    <a:pt x="26757" y="1924"/>
                  </a:lnTo>
                  <a:lnTo>
                    <a:pt x="26732" y="1616"/>
                  </a:lnTo>
                  <a:lnTo>
                    <a:pt x="26680" y="1334"/>
                  </a:lnTo>
                  <a:lnTo>
                    <a:pt x="26578" y="1078"/>
                  </a:lnTo>
                  <a:lnTo>
                    <a:pt x="26475" y="873"/>
                  </a:lnTo>
                  <a:lnTo>
                    <a:pt x="26321" y="667"/>
                  </a:lnTo>
                  <a:lnTo>
                    <a:pt x="26142" y="488"/>
                  </a:lnTo>
                  <a:lnTo>
                    <a:pt x="25936" y="334"/>
                  </a:lnTo>
                  <a:lnTo>
                    <a:pt x="25705" y="206"/>
                  </a:lnTo>
                  <a:lnTo>
                    <a:pt x="25423" y="103"/>
                  </a:lnTo>
                  <a:lnTo>
                    <a:pt x="25115" y="52"/>
                  </a:lnTo>
                  <a:lnTo>
                    <a:pt x="24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13"/>
            <p:cNvSpPr/>
            <p:nvPr/>
          </p:nvSpPr>
          <p:spPr>
            <a:xfrm>
              <a:off x="5391441" y="2100346"/>
              <a:ext cx="141228" cy="163477"/>
            </a:xfrm>
            <a:custGeom>
              <a:avLst/>
              <a:gdLst/>
              <a:ahLst/>
              <a:cxnLst/>
              <a:rect l="l" t="t" r="r" b="b"/>
              <a:pathLst>
                <a:path w="7979" h="9236" extrusionOk="0">
                  <a:moveTo>
                    <a:pt x="7542" y="1"/>
                  </a:moveTo>
                  <a:lnTo>
                    <a:pt x="7517" y="26"/>
                  </a:lnTo>
                  <a:lnTo>
                    <a:pt x="6773" y="1129"/>
                  </a:lnTo>
                  <a:lnTo>
                    <a:pt x="6054" y="2232"/>
                  </a:lnTo>
                  <a:lnTo>
                    <a:pt x="5336" y="3335"/>
                  </a:lnTo>
                  <a:lnTo>
                    <a:pt x="4592" y="4439"/>
                  </a:lnTo>
                  <a:lnTo>
                    <a:pt x="4002" y="5336"/>
                  </a:lnTo>
                  <a:lnTo>
                    <a:pt x="3181" y="6619"/>
                  </a:lnTo>
                  <a:lnTo>
                    <a:pt x="1822" y="8723"/>
                  </a:lnTo>
                  <a:lnTo>
                    <a:pt x="1078" y="8517"/>
                  </a:lnTo>
                  <a:lnTo>
                    <a:pt x="488" y="8338"/>
                  </a:lnTo>
                  <a:lnTo>
                    <a:pt x="77" y="8235"/>
                  </a:lnTo>
                  <a:lnTo>
                    <a:pt x="26" y="8261"/>
                  </a:lnTo>
                  <a:lnTo>
                    <a:pt x="0" y="8287"/>
                  </a:lnTo>
                  <a:lnTo>
                    <a:pt x="26" y="8312"/>
                  </a:lnTo>
                  <a:lnTo>
                    <a:pt x="77" y="8338"/>
                  </a:lnTo>
                  <a:lnTo>
                    <a:pt x="1155" y="8851"/>
                  </a:lnTo>
                  <a:lnTo>
                    <a:pt x="1745" y="9107"/>
                  </a:lnTo>
                  <a:lnTo>
                    <a:pt x="2027" y="9236"/>
                  </a:lnTo>
                  <a:lnTo>
                    <a:pt x="2232" y="8979"/>
                  </a:lnTo>
                  <a:lnTo>
                    <a:pt x="2668" y="8415"/>
                  </a:lnTo>
                  <a:lnTo>
                    <a:pt x="3643" y="7081"/>
                  </a:lnTo>
                  <a:lnTo>
                    <a:pt x="4438" y="6003"/>
                  </a:lnTo>
                  <a:lnTo>
                    <a:pt x="4823" y="5439"/>
                  </a:lnTo>
                  <a:lnTo>
                    <a:pt x="5182" y="4875"/>
                  </a:lnTo>
                  <a:lnTo>
                    <a:pt x="5362" y="4567"/>
                  </a:lnTo>
                  <a:lnTo>
                    <a:pt x="6106" y="3874"/>
                  </a:lnTo>
                  <a:lnTo>
                    <a:pt x="6824" y="3130"/>
                  </a:lnTo>
                  <a:lnTo>
                    <a:pt x="7132" y="2745"/>
                  </a:lnTo>
                  <a:lnTo>
                    <a:pt x="7440" y="2309"/>
                  </a:lnTo>
                  <a:lnTo>
                    <a:pt x="7722" y="1873"/>
                  </a:lnTo>
                  <a:lnTo>
                    <a:pt x="7978" y="1437"/>
                  </a:lnTo>
                  <a:lnTo>
                    <a:pt x="7978" y="1412"/>
                  </a:lnTo>
                  <a:lnTo>
                    <a:pt x="7953" y="1412"/>
                  </a:lnTo>
                  <a:lnTo>
                    <a:pt x="7927" y="1437"/>
                  </a:lnTo>
                  <a:lnTo>
                    <a:pt x="7209" y="2181"/>
                  </a:lnTo>
                  <a:lnTo>
                    <a:pt x="6491" y="2976"/>
                  </a:lnTo>
                  <a:lnTo>
                    <a:pt x="6183" y="3335"/>
                  </a:lnTo>
                  <a:lnTo>
                    <a:pt x="5900" y="3695"/>
                  </a:lnTo>
                  <a:lnTo>
                    <a:pt x="6388" y="2848"/>
                  </a:lnTo>
                  <a:lnTo>
                    <a:pt x="6850" y="1950"/>
                  </a:lnTo>
                  <a:lnTo>
                    <a:pt x="7260" y="1052"/>
                  </a:lnTo>
                  <a:lnTo>
                    <a:pt x="7671" y="129"/>
                  </a:lnTo>
                  <a:lnTo>
                    <a:pt x="7594" y="52"/>
                  </a:lnTo>
                  <a:lnTo>
                    <a:pt x="7568" y="26"/>
                  </a:lnTo>
                  <a:lnTo>
                    <a:pt x="754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13"/>
            <p:cNvSpPr/>
            <p:nvPr/>
          </p:nvSpPr>
          <p:spPr>
            <a:xfrm>
              <a:off x="5532651" y="1836545"/>
              <a:ext cx="289714" cy="276987"/>
            </a:xfrm>
            <a:custGeom>
              <a:avLst/>
              <a:gdLst/>
              <a:ahLst/>
              <a:cxnLst/>
              <a:rect l="l" t="t" r="r" b="b"/>
              <a:pathLst>
                <a:path w="16368" h="15649" extrusionOk="0">
                  <a:moveTo>
                    <a:pt x="4259" y="0"/>
                  </a:moveTo>
                  <a:lnTo>
                    <a:pt x="3900" y="26"/>
                  </a:lnTo>
                  <a:lnTo>
                    <a:pt x="3566" y="77"/>
                  </a:lnTo>
                  <a:lnTo>
                    <a:pt x="3233" y="180"/>
                  </a:lnTo>
                  <a:lnTo>
                    <a:pt x="2925" y="282"/>
                  </a:lnTo>
                  <a:lnTo>
                    <a:pt x="2617" y="411"/>
                  </a:lnTo>
                  <a:lnTo>
                    <a:pt x="2335" y="565"/>
                  </a:lnTo>
                  <a:lnTo>
                    <a:pt x="2078" y="718"/>
                  </a:lnTo>
                  <a:lnTo>
                    <a:pt x="1847" y="924"/>
                  </a:lnTo>
                  <a:lnTo>
                    <a:pt x="1617" y="1103"/>
                  </a:lnTo>
                  <a:lnTo>
                    <a:pt x="1386" y="1334"/>
                  </a:lnTo>
                  <a:lnTo>
                    <a:pt x="1180" y="1539"/>
                  </a:lnTo>
                  <a:lnTo>
                    <a:pt x="1001" y="1796"/>
                  </a:lnTo>
                  <a:lnTo>
                    <a:pt x="847" y="2027"/>
                  </a:lnTo>
                  <a:lnTo>
                    <a:pt x="693" y="2283"/>
                  </a:lnTo>
                  <a:lnTo>
                    <a:pt x="539" y="2540"/>
                  </a:lnTo>
                  <a:lnTo>
                    <a:pt x="334" y="3079"/>
                  </a:lnTo>
                  <a:lnTo>
                    <a:pt x="154" y="3617"/>
                  </a:lnTo>
                  <a:lnTo>
                    <a:pt x="52" y="4156"/>
                  </a:lnTo>
                  <a:lnTo>
                    <a:pt x="0" y="4669"/>
                  </a:lnTo>
                  <a:lnTo>
                    <a:pt x="0" y="5233"/>
                  </a:lnTo>
                  <a:lnTo>
                    <a:pt x="26" y="5875"/>
                  </a:lnTo>
                  <a:lnTo>
                    <a:pt x="103" y="6593"/>
                  </a:lnTo>
                  <a:lnTo>
                    <a:pt x="231" y="7388"/>
                  </a:lnTo>
                  <a:lnTo>
                    <a:pt x="411" y="8235"/>
                  </a:lnTo>
                  <a:lnTo>
                    <a:pt x="642" y="9107"/>
                  </a:lnTo>
                  <a:lnTo>
                    <a:pt x="924" y="10005"/>
                  </a:lnTo>
                  <a:lnTo>
                    <a:pt x="1283" y="10877"/>
                  </a:lnTo>
                  <a:lnTo>
                    <a:pt x="1463" y="11288"/>
                  </a:lnTo>
                  <a:lnTo>
                    <a:pt x="1668" y="11724"/>
                  </a:lnTo>
                  <a:lnTo>
                    <a:pt x="1899" y="12134"/>
                  </a:lnTo>
                  <a:lnTo>
                    <a:pt x="2130" y="12545"/>
                  </a:lnTo>
                  <a:lnTo>
                    <a:pt x="2386" y="12929"/>
                  </a:lnTo>
                  <a:lnTo>
                    <a:pt x="2643" y="13288"/>
                  </a:lnTo>
                  <a:lnTo>
                    <a:pt x="2925" y="13648"/>
                  </a:lnTo>
                  <a:lnTo>
                    <a:pt x="3233" y="13981"/>
                  </a:lnTo>
                  <a:lnTo>
                    <a:pt x="3541" y="14289"/>
                  </a:lnTo>
                  <a:lnTo>
                    <a:pt x="3900" y="14571"/>
                  </a:lnTo>
                  <a:lnTo>
                    <a:pt x="4233" y="14828"/>
                  </a:lnTo>
                  <a:lnTo>
                    <a:pt x="4618" y="15033"/>
                  </a:lnTo>
                  <a:lnTo>
                    <a:pt x="5003" y="15238"/>
                  </a:lnTo>
                  <a:lnTo>
                    <a:pt x="5413" y="15392"/>
                  </a:lnTo>
                  <a:lnTo>
                    <a:pt x="5824" y="15520"/>
                  </a:lnTo>
                  <a:lnTo>
                    <a:pt x="6285" y="15623"/>
                  </a:lnTo>
                  <a:lnTo>
                    <a:pt x="6619" y="15649"/>
                  </a:lnTo>
                  <a:lnTo>
                    <a:pt x="6927" y="15649"/>
                  </a:lnTo>
                  <a:lnTo>
                    <a:pt x="7235" y="15597"/>
                  </a:lnTo>
                  <a:lnTo>
                    <a:pt x="7491" y="15546"/>
                  </a:lnTo>
                  <a:lnTo>
                    <a:pt x="7773" y="15443"/>
                  </a:lnTo>
                  <a:lnTo>
                    <a:pt x="8004" y="15341"/>
                  </a:lnTo>
                  <a:lnTo>
                    <a:pt x="8235" y="15187"/>
                  </a:lnTo>
                  <a:lnTo>
                    <a:pt x="8440" y="15033"/>
                  </a:lnTo>
                  <a:lnTo>
                    <a:pt x="8645" y="14853"/>
                  </a:lnTo>
                  <a:lnTo>
                    <a:pt x="8825" y="14648"/>
                  </a:lnTo>
                  <a:lnTo>
                    <a:pt x="9005" y="14443"/>
                  </a:lnTo>
                  <a:lnTo>
                    <a:pt x="9159" y="14212"/>
                  </a:lnTo>
                  <a:lnTo>
                    <a:pt x="9441" y="13725"/>
                  </a:lnTo>
                  <a:lnTo>
                    <a:pt x="9672" y="13211"/>
                  </a:lnTo>
                  <a:lnTo>
                    <a:pt x="9851" y="12698"/>
                  </a:lnTo>
                  <a:lnTo>
                    <a:pt x="10005" y="12211"/>
                  </a:lnTo>
                  <a:lnTo>
                    <a:pt x="10133" y="11724"/>
                  </a:lnTo>
                  <a:lnTo>
                    <a:pt x="10210" y="11313"/>
                  </a:lnTo>
                  <a:lnTo>
                    <a:pt x="10313" y="10672"/>
                  </a:lnTo>
                  <a:lnTo>
                    <a:pt x="10339" y="10415"/>
                  </a:lnTo>
                  <a:lnTo>
                    <a:pt x="10467" y="10569"/>
                  </a:lnTo>
                  <a:lnTo>
                    <a:pt x="10877" y="11005"/>
                  </a:lnTo>
                  <a:lnTo>
                    <a:pt x="11493" y="11595"/>
                  </a:lnTo>
                  <a:lnTo>
                    <a:pt x="11852" y="11903"/>
                  </a:lnTo>
                  <a:lnTo>
                    <a:pt x="12263" y="12211"/>
                  </a:lnTo>
                  <a:lnTo>
                    <a:pt x="12673" y="12519"/>
                  </a:lnTo>
                  <a:lnTo>
                    <a:pt x="13135" y="12801"/>
                  </a:lnTo>
                  <a:lnTo>
                    <a:pt x="13597" y="13058"/>
                  </a:lnTo>
                  <a:lnTo>
                    <a:pt x="14058" y="13237"/>
                  </a:lnTo>
                  <a:lnTo>
                    <a:pt x="14289" y="13314"/>
                  </a:lnTo>
                  <a:lnTo>
                    <a:pt x="14520" y="13365"/>
                  </a:lnTo>
                  <a:lnTo>
                    <a:pt x="14751" y="13391"/>
                  </a:lnTo>
                  <a:lnTo>
                    <a:pt x="15213" y="13391"/>
                  </a:lnTo>
                  <a:lnTo>
                    <a:pt x="15418" y="13365"/>
                  </a:lnTo>
                  <a:lnTo>
                    <a:pt x="15649" y="13288"/>
                  </a:lnTo>
                  <a:lnTo>
                    <a:pt x="15854" y="13211"/>
                  </a:lnTo>
                  <a:lnTo>
                    <a:pt x="16034" y="13083"/>
                  </a:lnTo>
                  <a:lnTo>
                    <a:pt x="16188" y="12904"/>
                  </a:lnTo>
                  <a:lnTo>
                    <a:pt x="16290" y="12698"/>
                  </a:lnTo>
                  <a:lnTo>
                    <a:pt x="16341" y="12468"/>
                  </a:lnTo>
                  <a:lnTo>
                    <a:pt x="16367" y="12185"/>
                  </a:lnTo>
                  <a:lnTo>
                    <a:pt x="16367" y="11878"/>
                  </a:lnTo>
                  <a:lnTo>
                    <a:pt x="16316" y="11544"/>
                  </a:lnTo>
                  <a:lnTo>
                    <a:pt x="16213" y="11185"/>
                  </a:lnTo>
                  <a:lnTo>
                    <a:pt x="16111" y="10800"/>
                  </a:lnTo>
                  <a:lnTo>
                    <a:pt x="15957" y="10415"/>
                  </a:lnTo>
                  <a:lnTo>
                    <a:pt x="15777" y="9979"/>
                  </a:lnTo>
                  <a:lnTo>
                    <a:pt x="15597" y="9543"/>
                  </a:lnTo>
                  <a:lnTo>
                    <a:pt x="15367" y="9081"/>
                  </a:lnTo>
                  <a:lnTo>
                    <a:pt x="15110" y="8620"/>
                  </a:lnTo>
                  <a:lnTo>
                    <a:pt x="14546" y="7670"/>
                  </a:lnTo>
                  <a:lnTo>
                    <a:pt x="13879" y="6696"/>
                  </a:lnTo>
                  <a:lnTo>
                    <a:pt x="13186" y="5746"/>
                  </a:lnTo>
                  <a:lnTo>
                    <a:pt x="12417" y="4797"/>
                  </a:lnTo>
                  <a:lnTo>
                    <a:pt x="11621" y="3899"/>
                  </a:lnTo>
                  <a:lnTo>
                    <a:pt x="11211" y="3463"/>
                  </a:lnTo>
                  <a:lnTo>
                    <a:pt x="10800" y="3053"/>
                  </a:lnTo>
                  <a:lnTo>
                    <a:pt x="10364" y="2668"/>
                  </a:lnTo>
                  <a:lnTo>
                    <a:pt x="9954" y="2309"/>
                  </a:lnTo>
                  <a:lnTo>
                    <a:pt x="9518" y="1975"/>
                  </a:lnTo>
                  <a:lnTo>
                    <a:pt x="9107" y="1668"/>
                  </a:lnTo>
                  <a:lnTo>
                    <a:pt x="8697" y="1385"/>
                  </a:lnTo>
                  <a:lnTo>
                    <a:pt x="8286" y="1129"/>
                  </a:lnTo>
                  <a:lnTo>
                    <a:pt x="7773" y="872"/>
                  </a:lnTo>
                  <a:lnTo>
                    <a:pt x="7260" y="642"/>
                  </a:lnTo>
                  <a:lnTo>
                    <a:pt x="6798" y="436"/>
                  </a:lnTo>
                  <a:lnTo>
                    <a:pt x="6337" y="282"/>
                  </a:lnTo>
                  <a:lnTo>
                    <a:pt x="5875" y="154"/>
                  </a:lnTo>
                  <a:lnTo>
                    <a:pt x="5439" y="77"/>
                  </a:lnTo>
                  <a:lnTo>
                    <a:pt x="5028" y="26"/>
                  </a:lnTo>
                  <a:lnTo>
                    <a:pt x="46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13"/>
            <p:cNvSpPr/>
            <p:nvPr/>
          </p:nvSpPr>
          <p:spPr>
            <a:xfrm>
              <a:off x="5542634" y="1602250"/>
              <a:ext cx="222967" cy="422747"/>
            </a:xfrm>
            <a:custGeom>
              <a:avLst/>
              <a:gdLst/>
              <a:ahLst/>
              <a:cxnLst/>
              <a:rect l="l" t="t" r="r" b="b"/>
              <a:pathLst>
                <a:path w="12597" h="23884" extrusionOk="0">
                  <a:moveTo>
                    <a:pt x="642" y="0"/>
                  </a:moveTo>
                  <a:lnTo>
                    <a:pt x="463" y="2514"/>
                  </a:lnTo>
                  <a:lnTo>
                    <a:pt x="283" y="5131"/>
                  </a:lnTo>
                  <a:lnTo>
                    <a:pt x="129" y="8184"/>
                  </a:lnTo>
                  <a:lnTo>
                    <a:pt x="52" y="9748"/>
                  </a:lnTo>
                  <a:lnTo>
                    <a:pt x="1" y="11288"/>
                  </a:lnTo>
                  <a:lnTo>
                    <a:pt x="1" y="12750"/>
                  </a:lnTo>
                  <a:lnTo>
                    <a:pt x="1" y="14084"/>
                  </a:lnTo>
                  <a:lnTo>
                    <a:pt x="26" y="15264"/>
                  </a:lnTo>
                  <a:lnTo>
                    <a:pt x="78" y="15777"/>
                  </a:lnTo>
                  <a:lnTo>
                    <a:pt x="103" y="16239"/>
                  </a:lnTo>
                  <a:lnTo>
                    <a:pt x="180" y="16649"/>
                  </a:lnTo>
                  <a:lnTo>
                    <a:pt x="232" y="16957"/>
                  </a:lnTo>
                  <a:lnTo>
                    <a:pt x="309" y="17213"/>
                  </a:lnTo>
                  <a:lnTo>
                    <a:pt x="411" y="17393"/>
                  </a:lnTo>
                  <a:lnTo>
                    <a:pt x="847" y="17932"/>
                  </a:lnTo>
                  <a:lnTo>
                    <a:pt x="1206" y="18342"/>
                  </a:lnTo>
                  <a:lnTo>
                    <a:pt x="1643" y="18830"/>
                  </a:lnTo>
                  <a:lnTo>
                    <a:pt x="2156" y="19368"/>
                  </a:lnTo>
                  <a:lnTo>
                    <a:pt x="2720" y="19958"/>
                  </a:lnTo>
                  <a:lnTo>
                    <a:pt x="3361" y="20574"/>
                  </a:lnTo>
                  <a:lnTo>
                    <a:pt x="4054" y="21164"/>
                  </a:lnTo>
                  <a:lnTo>
                    <a:pt x="4798" y="21754"/>
                  </a:lnTo>
                  <a:lnTo>
                    <a:pt x="5567" y="22293"/>
                  </a:lnTo>
                  <a:lnTo>
                    <a:pt x="5978" y="22549"/>
                  </a:lnTo>
                  <a:lnTo>
                    <a:pt x="6388" y="22806"/>
                  </a:lnTo>
                  <a:lnTo>
                    <a:pt x="6799" y="23011"/>
                  </a:lnTo>
                  <a:lnTo>
                    <a:pt x="7209" y="23216"/>
                  </a:lnTo>
                  <a:lnTo>
                    <a:pt x="7645" y="23396"/>
                  </a:lnTo>
                  <a:lnTo>
                    <a:pt x="8056" y="23550"/>
                  </a:lnTo>
                  <a:lnTo>
                    <a:pt x="8492" y="23678"/>
                  </a:lnTo>
                  <a:lnTo>
                    <a:pt x="8928" y="23781"/>
                  </a:lnTo>
                  <a:lnTo>
                    <a:pt x="9364" y="23858"/>
                  </a:lnTo>
                  <a:lnTo>
                    <a:pt x="9800" y="23883"/>
                  </a:lnTo>
                  <a:lnTo>
                    <a:pt x="10211" y="23883"/>
                  </a:lnTo>
                  <a:lnTo>
                    <a:pt x="10647" y="23858"/>
                  </a:lnTo>
                  <a:lnTo>
                    <a:pt x="10775" y="23806"/>
                  </a:lnTo>
                  <a:lnTo>
                    <a:pt x="10903" y="23729"/>
                  </a:lnTo>
                  <a:lnTo>
                    <a:pt x="11006" y="23601"/>
                  </a:lnTo>
                  <a:lnTo>
                    <a:pt x="11109" y="23447"/>
                  </a:lnTo>
                  <a:lnTo>
                    <a:pt x="11186" y="23242"/>
                  </a:lnTo>
                  <a:lnTo>
                    <a:pt x="11262" y="23011"/>
                  </a:lnTo>
                  <a:lnTo>
                    <a:pt x="11391" y="22472"/>
                  </a:lnTo>
                  <a:lnTo>
                    <a:pt x="11493" y="21831"/>
                  </a:lnTo>
                  <a:lnTo>
                    <a:pt x="11545" y="21113"/>
                  </a:lnTo>
                  <a:lnTo>
                    <a:pt x="11570" y="20369"/>
                  </a:lnTo>
                  <a:lnTo>
                    <a:pt x="11570" y="19599"/>
                  </a:lnTo>
                  <a:lnTo>
                    <a:pt x="11545" y="18086"/>
                  </a:lnTo>
                  <a:lnTo>
                    <a:pt x="11493" y="16752"/>
                  </a:lnTo>
                  <a:lnTo>
                    <a:pt x="11391" y="15495"/>
                  </a:lnTo>
                  <a:lnTo>
                    <a:pt x="11468" y="14879"/>
                  </a:lnTo>
                  <a:lnTo>
                    <a:pt x="12596" y="6260"/>
                  </a:lnTo>
                  <a:lnTo>
                    <a:pt x="642"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13"/>
            <p:cNvSpPr/>
            <p:nvPr/>
          </p:nvSpPr>
          <p:spPr>
            <a:xfrm>
              <a:off x="5543094" y="1603153"/>
              <a:ext cx="222507" cy="276987"/>
            </a:xfrm>
            <a:custGeom>
              <a:avLst/>
              <a:gdLst/>
              <a:ahLst/>
              <a:cxnLst/>
              <a:rect l="l" t="t" r="r" b="b"/>
              <a:pathLst>
                <a:path w="12571" h="15649" extrusionOk="0">
                  <a:moveTo>
                    <a:pt x="590" y="1"/>
                  </a:moveTo>
                  <a:lnTo>
                    <a:pt x="539" y="898"/>
                  </a:lnTo>
                  <a:lnTo>
                    <a:pt x="360" y="3207"/>
                  </a:lnTo>
                  <a:lnTo>
                    <a:pt x="154" y="6414"/>
                  </a:lnTo>
                  <a:lnTo>
                    <a:pt x="77" y="8184"/>
                  </a:lnTo>
                  <a:lnTo>
                    <a:pt x="0" y="9954"/>
                  </a:lnTo>
                  <a:lnTo>
                    <a:pt x="283" y="10313"/>
                  </a:lnTo>
                  <a:lnTo>
                    <a:pt x="565" y="10647"/>
                  </a:lnTo>
                  <a:lnTo>
                    <a:pt x="873" y="10980"/>
                  </a:lnTo>
                  <a:lnTo>
                    <a:pt x="1206" y="11288"/>
                  </a:lnTo>
                  <a:lnTo>
                    <a:pt x="1540" y="11596"/>
                  </a:lnTo>
                  <a:lnTo>
                    <a:pt x="1873" y="11878"/>
                  </a:lnTo>
                  <a:lnTo>
                    <a:pt x="2591" y="12417"/>
                  </a:lnTo>
                  <a:lnTo>
                    <a:pt x="3335" y="12904"/>
                  </a:lnTo>
                  <a:lnTo>
                    <a:pt x="4105" y="13340"/>
                  </a:lnTo>
                  <a:lnTo>
                    <a:pt x="4875" y="13725"/>
                  </a:lnTo>
                  <a:lnTo>
                    <a:pt x="5670" y="14084"/>
                  </a:lnTo>
                  <a:lnTo>
                    <a:pt x="6439" y="14392"/>
                  </a:lnTo>
                  <a:lnTo>
                    <a:pt x="7235" y="14674"/>
                  </a:lnTo>
                  <a:lnTo>
                    <a:pt x="8004" y="14905"/>
                  </a:lnTo>
                  <a:lnTo>
                    <a:pt x="8748" y="15110"/>
                  </a:lnTo>
                  <a:lnTo>
                    <a:pt x="9466" y="15290"/>
                  </a:lnTo>
                  <a:lnTo>
                    <a:pt x="10133" y="15444"/>
                  </a:lnTo>
                  <a:lnTo>
                    <a:pt x="10775" y="15546"/>
                  </a:lnTo>
                  <a:lnTo>
                    <a:pt x="11365" y="15649"/>
                  </a:lnTo>
                  <a:lnTo>
                    <a:pt x="11365" y="15444"/>
                  </a:lnTo>
                  <a:lnTo>
                    <a:pt x="11442" y="14802"/>
                  </a:lnTo>
                  <a:lnTo>
                    <a:pt x="12570" y="6234"/>
                  </a:lnTo>
                  <a:lnTo>
                    <a:pt x="59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13"/>
            <p:cNvSpPr/>
            <p:nvPr/>
          </p:nvSpPr>
          <p:spPr>
            <a:xfrm>
              <a:off x="5419141" y="1167715"/>
              <a:ext cx="552594" cy="663838"/>
            </a:xfrm>
            <a:custGeom>
              <a:avLst/>
              <a:gdLst/>
              <a:ahLst/>
              <a:cxnLst/>
              <a:rect l="l" t="t" r="r" b="b"/>
              <a:pathLst>
                <a:path w="31220" h="37505" extrusionOk="0">
                  <a:moveTo>
                    <a:pt x="13776" y="0"/>
                  </a:moveTo>
                  <a:lnTo>
                    <a:pt x="13058" y="26"/>
                  </a:lnTo>
                  <a:lnTo>
                    <a:pt x="12339" y="103"/>
                  </a:lnTo>
                  <a:lnTo>
                    <a:pt x="11647" y="205"/>
                  </a:lnTo>
                  <a:lnTo>
                    <a:pt x="10980" y="334"/>
                  </a:lnTo>
                  <a:lnTo>
                    <a:pt x="10313" y="513"/>
                  </a:lnTo>
                  <a:lnTo>
                    <a:pt x="9646" y="693"/>
                  </a:lnTo>
                  <a:lnTo>
                    <a:pt x="8979" y="924"/>
                  </a:lnTo>
                  <a:lnTo>
                    <a:pt x="8363" y="1155"/>
                  </a:lnTo>
                  <a:lnTo>
                    <a:pt x="7722" y="1437"/>
                  </a:lnTo>
                  <a:lnTo>
                    <a:pt x="7106" y="1719"/>
                  </a:lnTo>
                  <a:lnTo>
                    <a:pt x="6490" y="2053"/>
                  </a:lnTo>
                  <a:lnTo>
                    <a:pt x="5900" y="2412"/>
                  </a:lnTo>
                  <a:lnTo>
                    <a:pt x="5336" y="2796"/>
                  </a:lnTo>
                  <a:lnTo>
                    <a:pt x="4772" y="3233"/>
                  </a:lnTo>
                  <a:lnTo>
                    <a:pt x="4233" y="3669"/>
                  </a:lnTo>
                  <a:lnTo>
                    <a:pt x="3720" y="4156"/>
                  </a:lnTo>
                  <a:lnTo>
                    <a:pt x="3232" y="4669"/>
                  </a:lnTo>
                  <a:lnTo>
                    <a:pt x="2771" y="5208"/>
                  </a:lnTo>
                  <a:lnTo>
                    <a:pt x="2335" y="5798"/>
                  </a:lnTo>
                  <a:lnTo>
                    <a:pt x="1950" y="6414"/>
                  </a:lnTo>
                  <a:lnTo>
                    <a:pt x="1565" y="7055"/>
                  </a:lnTo>
                  <a:lnTo>
                    <a:pt x="1231" y="7747"/>
                  </a:lnTo>
                  <a:lnTo>
                    <a:pt x="924" y="8466"/>
                  </a:lnTo>
                  <a:lnTo>
                    <a:pt x="667" y="9235"/>
                  </a:lnTo>
                  <a:lnTo>
                    <a:pt x="436" y="10031"/>
                  </a:lnTo>
                  <a:lnTo>
                    <a:pt x="257" y="10851"/>
                  </a:lnTo>
                  <a:lnTo>
                    <a:pt x="128" y="11724"/>
                  </a:lnTo>
                  <a:lnTo>
                    <a:pt x="26" y="12647"/>
                  </a:lnTo>
                  <a:lnTo>
                    <a:pt x="0" y="13596"/>
                  </a:lnTo>
                  <a:lnTo>
                    <a:pt x="0" y="14597"/>
                  </a:lnTo>
                  <a:lnTo>
                    <a:pt x="77" y="15623"/>
                  </a:lnTo>
                  <a:lnTo>
                    <a:pt x="180" y="16700"/>
                  </a:lnTo>
                  <a:lnTo>
                    <a:pt x="359" y="17803"/>
                  </a:lnTo>
                  <a:lnTo>
                    <a:pt x="590" y="18958"/>
                  </a:lnTo>
                  <a:lnTo>
                    <a:pt x="872" y="20164"/>
                  </a:lnTo>
                  <a:lnTo>
                    <a:pt x="1231" y="21395"/>
                  </a:lnTo>
                  <a:lnTo>
                    <a:pt x="1642" y="22703"/>
                  </a:lnTo>
                  <a:lnTo>
                    <a:pt x="2129" y="24037"/>
                  </a:lnTo>
                  <a:lnTo>
                    <a:pt x="2694" y="25397"/>
                  </a:lnTo>
                  <a:lnTo>
                    <a:pt x="2976" y="26089"/>
                  </a:lnTo>
                  <a:lnTo>
                    <a:pt x="3284" y="26756"/>
                  </a:lnTo>
                  <a:lnTo>
                    <a:pt x="3592" y="27398"/>
                  </a:lnTo>
                  <a:lnTo>
                    <a:pt x="3899" y="28013"/>
                  </a:lnTo>
                  <a:lnTo>
                    <a:pt x="4233" y="28603"/>
                  </a:lnTo>
                  <a:lnTo>
                    <a:pt x="4541" y="29168"/>
                  </a:lnTo>
                  <a:lnTo>
                    <a:pt x="4874" y="29706"/>
                  </a:lnTo>
                  <a:lnTo>
                    <a:pt x="5208" y="30220"/>
                  </a:lnTo>
                  <a:lnTo>
                    <a:pt x="5541" y="30707"/>
                  </a:lnTo>
                  <a:lnTo>
                    <a:pt x="5900" y="31194"/>
                  </a:lnTo>
                  <a:lnTo>
                    <a:pt x="6234" y="31656"/>
                  </a:lnTo>
                  <a:lnTo>
                    <a:pt x="6593" y="32067"/>
                  </a:lnTo>
                  <a:lnTo>
                    <a:pt x="6926" y="32477"/>
                  </a:lnTo>
                  <a:lnTo>
                    <a:pt x="7286" y="32887"/>
                  </a:lnTo>
                  <a:lnTo>
                    <a:pt x="8004" y="33606"/>
                  </a:lnTo>
                  <a:lnTo>
                    <a:pt x="8722" y="34247"/>
                  </a:lnTo>
                  <a:lnTo>
                    <a:pt x="9440" y="34837"/>
                  </a:lnTo>
                  <a:lnTo>
                    <a:pt x="10159" y="35350"/>
                  </a:lnTo>
                  <a:lnTo>
                    <a:pt x="10903" y="35786"/>
                  </a:lnTo>
                  <a:lnTo>
                    <a:pt x="11621" y="36171"/>
                  </a:lnTo>
                  <a:lnTo>
                    <a:pt x="12339" y="36505"/>
                  </a:lnTo>
                  <a:lnTo>
                    <a:pt x="13083" y="36787"/>
                  </a:lnTo>
                  <a:lnTo>
                    <a:pt x="13776" y="37018"/>
                  </a:lnTo>
                  <a:lnTo>
                    <a:pt x="14494" y="37172"/>
                  </a:lnTo>
                  <a:lnTo>
                    <a:pt x="15187" y="37325"/>
                  </a:lnTo>
                  <a:lnTo>
                    <a:pt x="15854" y="37428"/>
                  </a:lnTo>
                  <a:lnTo>
                    <a:pt x="16521" y="37479"/>
                  </a:lnTo>
                  <a:lnTo>
                    <a:pt x="17162" y="37505"/>
                  </a:lnTo>
                  <a:lnTo>
                    <a:pt x="17778" y="37505"/>
                  </a:lnTo>
                  <a:lnTo>
                    <a:pt x="18393" y="37479"/>
                  </a:lnTo>
                  <a:lnTo>
                    <a:pt x="18958" y="37428"/>
                  </a:lnTo>
                  <a:lnTo>
                    <a:pt x="19522" y="37377"/>
                  </a:lnTo>
                  <a:lnTo>
                    <a:pt x="20035" y="37300"/>
                  </a:lnTo>
                  <a:lnTo>
                    <a:pt x="20984" y="37095"/>
                  </a:lnTo>
                  <a:lnTo>
                    <a:pt x="21805" y="36915"/>
                  </a:lnTo>
                  <a:lnTo>
                    <a:pt x="22447" y="36710"/>
                  </a:lnTo>
                  <a:lnTo>
                    <a:pt x="23139" y="36479"/>
                  </a:lnTo>
                  <a:lnTo>
                    <a:pt x="23524" y="36325"/>
                  </a:lnTo>
                  <a:lnTo>
                    <a:pt x="23934" y="36145"/>
                  </a:lnTo>
                  <a:lnTo>
                    <a:pt x="24345" y="35940"/>
                  </a:lnTo>
                  <a:lnTo>
                    <a:pt x="24781" y="35735"/>
                  </a:lnTo>
                  <a:lnTo>
                    <a:pt x="25243" y="35453"/>
                  </a:lnTo>
                  <a:lnTo>
                    <a:pt x="25679" y="35171"/>
                  </a:lnTo>
                  <a:lnTo>
                    <a:pt x="26141" y="34863"/>
                  </a:lnTo>
                  <a:lnTo>
                    <a:pt x="26602" y="34504"/>
                  </a:lnTo>
                  <a:lnTo>
                    <a:pt x="27064" y="34119"/>
                  </a:lnTo>
                  <a:lnTo>
                    <a:pt x="27526" y="33683"/>
                  </a:lnTo>
                  <a:lnTo>
                    <a:pt x="27962" y="33221"/>
                  </a:lnTo>
                  <a:lnTo>
                    <a:pt x="28372" y="32734"/>
                  </a:lnTo>
                  <a:lnTo>
                    <a:pt x="28783" y="32169"/>
                  </a:lnTo>
                  <a:lnTo>
                    <a:pt x="29193" y="31605"/>
                  </a:lnTo>
                  <a:lnTo>
                    <a:pt x="29553" y="30989"/>
                  </a:lnTo>
                  <a:lnTo>
                    <a:pt x="29886" y="30322"/>
                  </a:lnTo>
                  <a:lnTo>
                    <a:pt x="30194" y="29604"/>
                  </a:lnTo>
                  <a:lnTo>
                    <a:pt x="30476" y="28834"/>
                  </a:lnTo>
                  <a:lnTo>
                    <a:pt x="30707" y="28039"/>
                  </a:lnTo>
                  <a:lnTo>
                    <a:pt x="30912" y="27167"/>
                  </a:lnTo>
                  <a:lnTo>
                    <a:pt x="31066" y="26269"/>
                  </a:lnTo>
                  <a:lnTo>
                    <a:pt x="31169" y="25320"/>
                  </a:lnTo>
                  <a:lnTo>
                    <a:pt x="31220" y="24294"/>
                  </a:lnTo>
                  <a:lnTo>
                    <a:pt x="31220" y="23242"/>
                  </a:lnTo>
                  <a:lnTo>
                    <a:pt x="31169" y="22113"/>
                  </a:lnTo>
                  <a:lnTo>
                    <a:pt x="31040" y="20933"/>
                  </a:lnTo>
                  <a:lnTo>
                    <a:pt x="30861" y="19702"/>
                  </a:lnTo>
                  <a:lnTo>
                    <a:pt x="30604" y="18419"/>
                  </a:lnTo>
                  <a:lnTo>
                    <a:pt x="30271" y="17060"/>
                  </a:lnTo>
                  <a:lnTo>
                    <a:pt x="29886" y="15623"/>
                  </a:lnTo>
                  <a:lnTo>
                    <a:pt x="29424" y="14212"/>
                  </a:lnTo>
                  <a:lnTo>
                    <a:pt x="28937" y="12878"/>
                  </a:lnTo>
                  <a:lnTo>
                    <a:pt x="28449" y="11621"/>
                  </a:lnTo>
                  <a:lnTo>
                    <a:pt x="27911" y="10441"/>
                  </a:lnTo>
                  <a:lnTo>
                    <a:pt x="27372" y="9338"/>
                  </a:lnTo>
                  <a:lnTo>
                    <a:pt x="26782" y="8286"/>
                  </a:lnTo>
                  <a:lnTo>
                    <a:pt x="26192" y="7337"/>
                  </a:lnTo>
                  <a:lnTo>
                    <a:pt x="25602" y="6439"/>
                  </a:lnTo>
                  <a:lnTo>
                    <a:pt x="24961" y="5618"/>
                  </a:lnTo>
                  <a:lnTo>
                    <a:pt x="24319" y="4849"/>
                  </a:lnTo>
                  <a:lnTo>
                    <a:pt x="23678" y="4156"/>
                  </a:lnTo>
                  <a:lnTo>
                    <a:pt x="23011" y="3515"/>
                  </a:lnTo>
                  <a:lnTo>
                    <a:pt x="22318" y="2925"/>
                  </a:lnTo>
                  <a:lnTo>
                    <a:pt x="21651" y="2412"/>
                  </a:lnTo>
                  <a:lnTo>
                    <a:pt x="20933" y="1950"/>
                  </a:lnTo>
                  <a:lnTo>
                    <a:pt x="20240" y="1539"/>
                  </a:lnTo>
                  <a:lnTo>
                    <a:pt x="19522" y="1180"/>
                  </a:lnTo>
                  <a:lnTo>
                    <a:pt x="18804" y="872"/>
                  </a:lnTo>
                  <a:lnTo>
                    <a:pt x="18086" y="616"/>
                  </a:lnTo>
                  <a:lnTo>
                    <a:pt x="17367" y="411"/>
                  </a:lnTo>
                  <a:lnTo>
                    <a:pt x="16649" y="231"/>
                  </a:lnTo>
                  <a:lnTo>
                    <a:pt x="15931" y="103"/>
                  </a:lnTo>
                  <a:lnTo>
                    <a:pt x="15187" y="26"/>
                  </a:lnTo>
                  <a:lnTo>
                    <a:pt x="14468"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113"/>
            <p:cNvSpPr/>
            <p:nvPr/>
          </p:nvSpPr>
          <p:spPr>
            <a:xfrm>
              <a:off x="5860030" y="1390646"/>
              <a:ext cx="50870" cy="31807"/>
            </a:xfrm>
            <a:custGeom>
              <a:avLst/>
              <a:gdLst/>
              <a:ahLst/>
              <a:cxnLst/>
              <a:rect l="l" t="t" r="r" b="b"/>
              <a:pathLst>
                <a:path w="2874" h="1797" extrusionOk="0">
                  <a:moveTo>
                    <a:pt x="667" y="1"/>
                  </a:moveTo>
                  <a:lnTo>
                    <a:pt x="385" y="27"/>
                  </a:lnTo>
                  <a:lnTo>
                    <a:pt x="282" y="78"/>
                  </a:lnTo>
                  <a:lnTo>
                    <a:pt x="206" y="129"/>
                  </a:lnTo>
                  <a:lnTo>
                    <a:pt x="154" y="180"/>
                  </a:lnTo>
                  <a:lnTo>
                    <a:pt x="103" y="257"/>
                  </a:lnTo>
                  <a:lnTo>
                    <a:pt x="52" y="334"/>
                  </a:lnTo>
                  <a:lnTo>
                    <a:pt x="26" y="437"/>
                  </a:lnTo>
                  <a:lnTo>
                    <a:pt x="0" y="540"/>
                  </a:lnTo>
                  <a:lnTo>
                    <a:pt x="26" y="617"/>
                  </a:lnTo>
                  <a:lnTo>
                    <a:pt x="77" y="796"/>
                  </a:lnTo>
                  <a:lnTo>
                    <a:pt x="154" y="976"/>
                  </a:lnTo>
                  <a:lnTo>
                    <a:pt x="257" y="1130"/>
                  </a:lnTo>
                  <a:lnTo>
                    <a:pt x="385" y="1284"/>
                  </a:lnTo>
                  <a:lnTo>
                    <a:pt x="513" y="1412"/>
                  </a:lnTo>
                  <a:lnTo>
                    <a:pt x="667" y="1514"/>
                  </a:lnTo>
                  <a:lnTo>
                    <a:pt x="847" y="1591"/>
                  </a:lnTo>
                  <a:lnTo>
                    <a:pt x="1026" y="1643"/>
                  </a:lnTo>
                  <a:lnTo>
                    <a:pt x="1206" y="1720"/>
                  </a:lnTo>
                  <a:lnTo>
                    <a:pt x="1411" y="1771"/>
                  </a:lnTo>
                  <a:lnTo>
                    <a:pt x="1591" y="1797"/>
                  </a:lnTo>
                  <a:lnTo>
                    <a:pt x="1976" y="1797"/>
                  </a:lnTo>
                  <a:lnTo>
                    <a:pt x="2181" y="1771"/>
                  </a:lnTo>
                  <a:lnTo>
                    <a:pt x="2360" y="1720"/>
                  </a:lnTo>
                  <a:lnTo>
                    <a:pt x="2540" y="1643"/>
                  </a:lnTo>
                  <a:lnTo>
                    <a:pt x="2643" y="1591"/>
                  </a:lnTo>
                  <a:lnTo>
                    <a:pt x="2745" y="1514"/>
                  </a:lnTo>
                  <a:lnTo>
                    <a:pt x="2796" y="1412"/>
                  </a:lnTo>
                  <a:lnTo>
                    <a:pt x="2848" y="1309"/>
                  </a:lnTo>
                  <a:lnTo>
                    <a:pt x="2873" y="1181"/>
                  </a:lnTo>
                  <a:lnTo>
                    <a:pt x="2873" y="1078"/>
                  </a:lnTo>
                  <a:lnTo>
                    <a:pt x="2848" y="950"/>
                  </a:lnTo>
                  <a:lnTo>
                    <a:pt x="2822" y="847"/>
                  </a:lnTo>
                  <a:lnTo>
                    <a:pt x="2720" y="694"/>
                  </a:lnTo>
                  <a:lnTo>
                    <a:pt x="2591" y="591"/>
                  </a:lnTo>
                  <a:lnTo>
                    <a:pt x="2335" y="488"/>
                  </a:lnTo>
                  <a:lnTo>
                    <a:pt x="2053" y="386"/>
                  </a:lnTo>
                  <a:lnTo>
                    <a:pt x="1488" y="206"/>
                  </a:lnTo>
                  <a:lnTo>
                    <a:pt x="1232" y="104"/>
                  </a:lnTo>
                  <a:lnTo>
                    <a:pt x="949" y="27"/>
                  </a:lnTo>
                  <a:lnTo>
                    <a:pt x="66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113"/>
            <p:cNvSpPr/>
            <p:nvPr/>
          </p:nvSpPr>
          <p:spPr>
            <a:xfrm>
              <a:off x="5702925" y="1429710"/>
              <a:ext cx="45418" cy="42232"/>
            </a:xfrm>
            <a:custGeom>
              <a:avLst/>
              <a:gdLst/>
              <a:ahLst/>
              <a:cxnLst/>
              <a:rect l="l" t="t" r="r" b="b"/>
              <a:pathLst>
                <a:path w="2566" h="2386" extrusionOk="0">
                  <a:moveTo>
                    <a:pt x="2001" y="0"/>
                  </a:moveTo>
                  <a:lnTo>
                    <a:pt x="1719" y="77"/>
                  </a:lnTo>
                  <a:lnTo>
                    <a:pt x="1463" y="205"/>
                  </a:lnTo>
                  <a:lnTo>
                    <a:pt x="1206" y="385"/>
                  </a:lnTo>
                  <a:lnTo>
                    <a:pt x="1001" y="590"/>
                  </a:lnTo>
                  <a:lnTo>
                    <a:pt x="565" y="975"/>
                  </a:lnTo>
                  <a:lnTo>
                    <a:pt x="154" y="1360"/>
                  </a:lnTo>
                  <a:lnTo>
                    <a:pt x="103" y="1437"/>
                  </a:lnTo>
                  <a:lnTo>
                    <a:pt x="52" y="1539"/>
                  </a:lnTo>
                  <a:lnTo>
                    <a:pt x="26" y="1642"/>
                  </a:lnTo>
                  <a:lnTo>
                    <a:pt x="0" y="1744"/>
                  </a:lnTo>
                  <a:lnTo>
                    <a:pt x="26" y="1873"/>
                  </a:lnTo>
                  <a:lnTo>
                    <a:pt x="52" y="2001"/>
                  </a:lnTo>
                  <a:lnTo>
                    <a:pt x="103" y="2104"/>
                  </a:lnTo>
                  <a:lnTo>
                    <a:pt x="180" y="2181"/>
                  </a:lnTo>
                  <a:lnTo>
                    <a:pt x="282" y="2258"/>
                  </a:lnTo>
                  <a:lnTo>
                    <a:pt x="385" y="2334"/>
                  </a:lnTo>
                  <a:lnTo>
                    <a:pt x="488" y="2360"/>
                  </a:lnTo>
                  <a:lnTo>
                    <a:pt x="616" y="2386"/>
                  </a:lnTo>
                  <a:lnTo>
                    <a:pt x="821" y="2360"/>
                  </a:lnTo>
                  <a:lnTo>
                    <a:pt x="1001" y="2309"/>
                  </a:lnTo>
                  <a:lnTo>
                    <a:pt x="1180" y="2258"/>
                  </a:lnTo>
                  <a:lnTo>
                    <a:pt x="1360" y="2206"/>
                  </a:lnTo>
                  <a:lnTo>
                    <a:pt x="1539" y="2104"/>
                  </a:lnTo>
                  <a:lnTo>
                    <a:pt x="1693" y="2001"/>
                  </a:lnTo>
                  <a:lnTo>
                    <a:pt x="1847" y="1898"/>
                  </a:lnTo>
                  <a:lnTo>
                    <a:pt x="2001" y="1770"/>
                  </a:lnTo>
                  <a:lnTo>
                    <a:pt x="2155" y="1642"/>
                  </a:lnTo>
                  <a:lnTo>
                    <a:pt x="2283" y="1488"/>
                  </a:lnTo>
                  <a:lnTo>
                    <a:pt x="2386" y="1334"/>
                  </a:lnTo>
                  <a:lnTo>
                    <a:pt x="2463" y="1154"/>
                  </a:lnTo>
                  <a:lnTo>
                    <a:pt x="2514" y="1001"/>
                  </a:lnTo>
                  <a:lnTo>
                    <a:pt x="2566" y="795"/>
                  </a:lnTo>
                  <a:lnTo>
                    <a:pt x="2566" y="616"/>
                  </a:lnTo>
                  <a:lnTo>
                    <a:pt x="2566" y="411"/>
                  </a:lnTo>
                  <a:lnTo>
                    <a:pt x="2540" y="334"/>
                  </a:lnTo>
                  <a:lnTo>
                    <a:pt x="2489" y="257"/>
                  </a:lnTo>
                  <a:lnTo>
                    <a:pt x="2437" y="180"/>
                  </a:lnTo>
                  <a:lnTo>
                    <a:pt x="2360" y="103"/>
                  </a:lnTo>
                  <a:lnTo>
                    <a:pt x="2283" y="51"/>
                  </a:lnTo>
                  <a:lnTo>
                    <a:pt x="2181" y="26"/>
                  </a:lnTo>
                  <a:lnTo>
                    <a:pt x="21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13"/>
            <p:cNvSpPr/>
            <p:nvPr/>
          </p:nvSpPr>
          <p:spPr>
            <a:xfrm>
              <a:off x="5731068" y="1486457"/>
              <a:ext cx="45436" cy="62233"/>
            </a:xfrm>
            <a:custGeom>
              <a:avLst/>
              <a:gdLst/>
              <a:ahLst/>
              <a:cxnLst/>
              <a:rect l="l" t="t" r="r" b="b"/>
              <a:pathLst>
                <a:path w="2567" h="3516" extrusionOk="0">
                  <a:moveTo>
                    <a:pt x="1104" y="1"/>
                  </a:moveTo>
                  <a:lnTo>
                    <a:pt x="976" y="26"/>
                  </a:lnTo>
                  <a:lnTo>
                    <a:pt x="822" y="78"/>
                  </a:lnTo>
                  <a:lnTo>
                    <a:pt x="668" y="129"/>
                  </a:lnTo>
                  <a:lnTo>
                    <a:pt x="540" y="206"/>
                  </a:lnTo>
                  <a:lnTo>
                    <a:pt x="437" y="283"/>
                  </a:lnTo>
                  <a:lnTo>
                    <a:pt x="334" y="385"/>
                  </a:lnTo>
                  <a:lnTo>
                    <a:pt x="257" y="514"/>
                  </a:lnTo>
                  <a:lnTo>
                    <a:pt x="180" y="642"/>
                  </a:lnTo>
                  <a:lnTo>
                    <a:pt x="129" y="770"/>
                  </a:lnTo>
                  <a:lnTo>
                    <a:pt x="52" y="1052"/>
                  </a:lnTo>
                  <a:lnTo>
                    <a:pt x="1" y="1386"/>
                  </a:lnTo>
                  <a:lnTo>
                    <a:pt x="26" y="1694"/>
                  </a:lnTo>
                  <a:lnTo>
                    <a:pt x="78" y="2027"/>
                  </a:lnTo>
                  <a:lnTo>
                    <a:pt x="155" y="2361"/>
                  </a:lnTo>
                  <a:lnTo>
                    <a:pt x="309" y="2643"/>
                  </a:lnTo>
                  <a:lnTo>
                    <a:pt x="463" y="2925"/>
                  </a:lnTo>
                  <a:lnTo>
                    <a:pt x="668" y="3156"/>
                  </a:lnTo>
                  <a:lnTo>
                    <a:pt x="873" y="3336"/>
                  </a:lnTo>
                  <a:lnTo>
                    <a:pt x="1001" y="3413"/>
                  </a:lnTo>
                  <a:lnTo>
                    <a:pt x="1130" y="3464"/>
                  </a:lnTo>
                  <a:lnTo>
                    <a:pt x="1258" y="3515"/>
                  </a:lnTo>
                  <a:lnTo>
                    <a:pt x="1694" y="3515"/>
                  </a:lnTo>
                  <a:lnTo>
                    <a:pt x="1848" y="3464"/>
                  </a:lnTo>
                  <a:lnTo>
                    <a:pt x="1976" y="3413"/>
                  </a:lnTo>
                  <a:lnTo>
                    <a:pt x="2079" y="3336"/>
                  </a:lnTo>
                  <a:lnTo>
                    <a:pt x="2181" y="3233"/>
                  </a:lnTo>
                  <a:lnTo>
                    <a:pt x="2284" y="3156"/>
                  </a:lnTo>
                  <a:lnTo>
                    <a:pt x="2361" y="3028"/>
                  </a:lnTo>
                  <a:lnTo>
                    <a:pt x="2464" y="2771"/>
                  </a:lnTo>
                  <a:lnTo>
                    <a:pt x="2540" y="2489"/>
                  </a:lnTo>
                  <a:lnTo>
                    <a:pt x="2566" y="2181"/>
                  </a:lnTo>
                  <a:lnTo>
                    <a:pt x="2540" y="1848"/>
                  </a:lnTo>
                  <a:lnTo>
                    <a:pt x="2489" y="1514"/>
                  </a:lnTo>
                  <a:lnTo>
                    <a:pt x="2387" y="1206"/>
                  </a:lnTo>
                  <a:lnTo>
                    <a:pt x="2258" y="899"/>
                  </a:lnTo>
                  <a:lnTo>
                    <a:pt x="2104" y="616"/>
                  </a:lnTo>
                  <a:lnTo>
                    <a:pt x="1925" y="385"/>
                  </a:lnTo>
                  <a:lnTo>
                    <a:pt x="1720" y="206"/>
                  </a:lnTo>
                  <a:lnTo>
                    <a:pt x="1591" y="129"/>
                  </a:lnTo>
                  <a:lnTo>
                    <a:pt x="1489" y="78"/>
                  </a:lnTo>
                  <a:lnTo>
                    <a:pt x="1360" y="26"/>
                  </a:lnTo>
                  <a:lnTo>
                    <a:pt x="12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13"/>
            <p:cNvSpPr/>
            <p:nvPr/>
          </p:nvSpPr>
          <p:spPr>
            <a:xfrm>
              <a:off x="5701562" y="1492368"/>
              <a:ext cx="40887" cy="30426"/>
            </a:xfrm>
            <a:custGeom>
              <a:avLst/>
              <a:gdLst/>
              <a:ahLst/>
              <a:cxnLst/>
              <a:rect l="l" t="t" r="r" b="b"/>
              <a:pathLst>
                <a:path w="2310" h="1719" extrusionOk="0">
                  <a:moveTo>
                    <a:pt x="2053" y="0"/>
                  </a:moveTo>
                  <a:lnTo>
                    <a:pt x="2001" y="51"/>
                  </a:lnTo>
                  <a:lnTo>
                    <a:pt x="1822" y="257"/>
                  </a:lnTo>
                  <a:lnTo>
                    <a:pt x="1642" y="513"/>
                  </a:lnTo>
                  <a:lnTo>
                    <a:pt x="1437" y="718"/>
                  </a:lnTo>
                  <a:lnTo>
                    <a:pt x="1309" y="795"/>
                  </a:lnTo>
                  <a:lnTo>
                    <a:pt x="1180" y="872"/>
                  </a:lnTo>
                  <a:lnTo>
                    <a:pt x="1052" y="898"/>
                  </a:lnTo>
                  <a:lnTo>
                    <a:pt x="898" y="898"/>
                  </a:lnTo>
                  <a:lnTo>
                    <a:pt x="744" y="847"/>
                  </a:lnTo>
                  <a:lnTo>
                    <a:pt x="590" y="795"/>
                  </a:lnTo>
                  <a:lnTo>
                    <a:pt x="283" y="642"/>
                  </a:lnTo>
                  <a:lnTo>
                    <a:pt x="0" y="436"/>
                  </a:lnTo>
                  <a:lnTo>
                    <a:pt x="0" y="488"/>
                  </a:lnTo>
                  <a:lnTo>
                    <a:pt x="77" y="744"/>
                  </a:lnTo>
                  <a:lnTo>
                    <a:pt x="180" y="975"/>
                  </a:lnTo>
                  <a:lnTo>
                    <a:pt x="283" y="1180"/>
                  </a:lnTo>
                  <a:lnTo>
                    <a:pt x="436" y="1385"/>
                  </a:lnTo>
                  <a:lnTo>
                    <a:pt x="616" y="1539"/>
                  </a:lnTo>
                  <a:lnTo>
                    <a:pt x="821" y="1642"/>
                  </a:lnTo>
                  <a:lnTo>
                    <a:pt x="1052" y="1693"/>
                  </a:lnTo>
                  <a:lnTo>
                    <a:pt x="1180" y="1719"/>
                  </a:lnTo>
                  <a:lnTo>
                    <a:pt x="1309" y="1693"/>
                  </a:lnTo>
                  <a:lnTo>
                    <a:pt x="1437" y="1668"/>
                  </a:lnTo>
                  <a:lnTo>
                    <a:pt x="1565" y="1642"/>
                  </a:lnTo>
                  <a:lnTo>
                    <a:pt x="1668" y="1591"/>
                  </a:lnTo>
                  <a:lnTo>
                    <a:pt x="1770" y="1539"/>
                  </a:lnTo>
                  <a:lnTo>
                    <a:pt x="1950" y="1385"/>
                  </a:lnTo>
                  <a:lnTo>
                    <a:pt x="2078" y="1206"/>
                  </a:lnTo>
                  <a:lnTo>
                    <a:pt x="2181" y="975"/>
                  </a:lnTo>
                  <a:lnTo>
                    <a:pt x="2258" y="744"/>
                  </a:lnTo>
                  <a:lnTo>
                    <a:pt x="2309" y="488"/>
                  </a:lnTo>
                  <a:lnTo>
                    <a:pt x="2309" y="231"/>
                  </a:lnTo>
                  <a:lnTo>
                    <a:pt x="2258" y="128"/>
                  </a:lnTo>
                  <a:lnTo>
                    <a:pt x="2181" y="51"/>
                  </a:lnTo>
                  <a:lnTo>
                    <a:pt x="20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13"/>
            <p:cNvSpPr/>
            <p:nvPr/>
          </p:nvSpPr>
          <p:spPr>
            <a:xfrm>
              <a:off x="5870916" y="1444685"/>
              <a:ext cx="45878" cy="61773"/>
            </a:xfrm>
            <a:custGeom>
              <a:avLst/>
              <a:gdLst/>
              <a:ahLst/>
              <a:cxnLst/>
              <a:rect l="l" t="t" r="r" b="b"/>
              <a:pathLst>
                <a:path w="2592" h="3490" extrusionOk="0">
                  <a:moveTo>
                    <a:pt x="1001" y="1"/>
                  </a:moveTo>
                  <a:lnTo>
                    <a:pt x="848" y="26"/>
                  </a:lnTo>
                  <a:lnTo>
                    <a:pt x="694" y="52"/>
                  </a:lnTo>
                  <a:lnTo>
                    <a:pt x="565" y="103"/>
                  </a:lnTo>
                  <a:lnTo>
                    <a:pt x="463" y="180"/>
                  </a:lnTo>
                  <a:lnTo>
                    <a:pt x="360" y="257"/>
                  </a:lnTo>
                  <a:lnTo>
                    <a:pt x="257" y="360"/>
                  </a:lnTo>
                  <a:lnTo>
                    <a:pt x="206" y="488"/>
                  </a:lnTo>
                  <a:lnTo>
                    <a:pt x="129" y="591"/>
                  </a:lnTo>
                  <a:lnTo>
                    <a:pt x="52" y="873"/>
                  </a:lnTo>
                  <a:lnTo>
                    <a:pt x="1" y="1155"/>
                  </a:lnTo>
                  <a:lnTo>
                    <a:pt x="1" y="1488"/>
                  </a:lnTo>
                  <a:lnTo>
                    <a:pt x="52" y="1796"/>
                  </a:lnTo>
                  <a:lnTo>
                    <a:pt x="129" y="2130"/>
                  </a:lnTo>
                  <a:lnTo>
                    <a:pt x="232" y="2438"/>
                  </a:lnTo>
                  <a:lnTo>
                    <a:pt x="386" y="2720"/>
                  </a:lnTo>
                  <a:lnTo>
                    <a:pt x="565" y="2976"/>
                  </a:lnTo>
                  <a:lnTo>
                    <a:pt x="771" y="3182"/>
                  </a:lnTo>
                  <a:lnTo>
                    <a:pt x="1001" y="3361"/>
                  </a:lnTo>
                  <a:lnTo>
                    <a:pt x="1130" y="3412"/>
                  </a:lnTo>
                  <a:lnTo>
                    <a:pt x="1258" y="3464"/>
                  </a:lnTo>
                  <a:lnTo>
                    <a:pt x="1386" y="3489"/>
                  </a:lnTo>
                  <a:lnTo>
                    <a:pt x="1643" y="3489"/>
                  </a:lnTo>
                  <a:lnTo>
                    <a:pt x="1797" y="3438"/>
                  </a:lnTo>
                  <a:lnTo>
                    <a:pt x="1925" y="3387"/>
                  </a:lnTo>
                  <a:lnTo>
                    <a:pt x="2053" y="3310"/>
                  </a:lnTo>
                  <a:lnTo>
                    <a:pt x="2181" y="3233"/>
                  </a:lnTo>
                  <a:lnTo>
                    <a:pt x="2258" y="3130"/>
                  </a:lnTo>
                  <a:lnTo>
                    <a:pt x="2361" y="3028"/>
                  </a:lnTo>
                  <a:lnTo>
                    <a:pt x="2412" y="2899"/>
                  </a:lnTo>
                  <a:lnTo>
                    <a:pt x="2515" y="2617"/>
                  </a:lnTo>
                  <a:lnTo>
                    <a:pt x="2566" y="2335"/>
                  </a:lnTo>
                  <a:lnTo>
                    <a:pt x="2592" y="2002"/>
                  </a:lnTo>
                  <a:lnTo>
                    <a:pt x="2541" y="1694"/>
                  </a:lnTo>
                  <a:lnTo>
                    <a:pt x="2464" y="1360"/>
                  </a:lnTo>
                  <a:lnTo>
                    <a:pt x="2361" y="1052"/>
                  </a:lnTo>
                  <a:lnTo>
                    <a:pt x="2207" y="745"/>
                  </a:lnTo>
                  <a:lnTo>
                    <a:pt x="2028" y="488"/>
                  </a:lnTo>
                  <a:lnTo>
                    <a:pt x="1797" y="283"/>
                  </a:lnTo>
                  <a:lnTo>
                    <a:pt x="1694" y="206"/>
                  </a:lnTo>
                  <a:lnTo>
                    <a:pt x="1566" y="129"/>
                  </a:lnTo>
                  <a:lnTo>
                    <a:pt x="1438" y="78"/>
                  </a:lnTo>
                  <a:lnTo>
                    <a:pt x="1284" y="26"/>
                  </a:lnTo>
                  <a:lnTo>
                    <a:pt x="11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13"/>
            <p:cNvSpPr/>
            <p:nvPr/>
          </p:nvSpPr>
          <p:spPr>
            <a:xfrm>
              <a:off x="5894528" y="1435144"/>
              <a:ext cx="35896" cy="31807"/>
            </a:xfrm>
            <a:custGeom>
              <a:avLst/>
              <a:gdLst/>
              <a:ahLst/>
              <a:cxnLst/>
              <a:rect l="l" t="t" r="r" b="b"/>
              <a:pathLst>
                <a:path w="2028" h="1797" extrusionOk="0">
                  <a:moveTo>
                    <a:pt x="1848" y="1"/>
                  </a:moveTo>
                  <a:lnTo>
                    <a:pt x="1720" y="309"/>
                  </a:lnTo>
                  <a:lnTo>
                    <a:pt x="1566" y="591"/>
                  </a:lnTo>
                  <a:lnTo>
                    <a:pt x="1489" y="719"/>
                  </a:lnTo>
                  <a:lnTo>
                    <a:pt x="1386" y="822"/>
                  </a:lnTo>
                  <a:lnTo>
                    <a:pt x="1284" y="899"/>
                  </a:lnTo>
                  <a:lnTo>
                    <a:pt x="1155" y="950"/>
                  </a:lnTo>
                  <a:lnTo>
                    <a:pt x="899" y="950"/>
                  </a:lnTo>
                  <a:lnTo>
                    <a:pt x="642" y="873"/>
                  </a:lnTo>
                  <a:lnTo>
                    <a:pt x="386" y="745"/>
                  </a:lnTo>
                  <a:lnTo>
                    <a:pt x="155" y="642"/>
                  </a:lnTo>
                  <a:lnTo>
                    <a:pt x="104" y="642"/>
                  </a:lnTo>
                  <a:lnTo>
                    <a:pt x="52" y="668"/>
                  </a:lnTo>
                  <a:lnTo>
                    <a:pt x="1" y="719"/>
                  </a:lnTo>
                  <a:lnTo>
                    <a:pt x="1" y="822"/>
                  </a:lnTo>
                  <a:lnTo>
                    <a:pt x="27" y="899"/>
                  </a:lnTo>
                  <a:lnTo>
                    <a:pt x="180" y="1130"/>
                  </a:lnTo>
                  <a:lnTo>
                    <a:pt x="334" y="1335"/>
                  </a:lnTo>
                  <a:lnTo>
                    <a:pt x="488" y="1514"/>
                  </a:lnTo>
                  <a:lnTo>
                    <a:pt x="668" y="1643"/>
                  </a:lnTo>
                  <a:lnTo>
                    <a:pt x="873" y="1745"/>
                  </a:lnTo>
                  <a:lnTo>
                    <a:pt x="1053" y="1797"/>
                  </a:lnTo>
                  <a:lnTo>
                    <a:pt x="1155" y="1797"/>
                  </a:lnTo>
                  <a:lnTo>
                    <a:pt x="1284" y="1771"/>
                  </a:lnTo>
                  <a:lnTo>
                    <a:pt x="1386" y="1745"/>
                  </a:lnTo>
                  <a:lnTo>
                    <a:pt x="1489" y="1694"/>
                  </a:lnTo>
                  <a:lnTo>
                    <a:pt x="1694" y="1566"/>
                  </a:lnTo>
                  <a:lnTo>
                    <a:pt x="1848" y="1386"/>
                  </a:lnTo>
                  <a:lnTo>
                    <a:pt x="1951" y="1181"/>
                  </a:lnTo>
                  <a:lnTo>
                    <a:pt x="2002" y="976"/>
                  </a:lnTo>
                  <a:lnTo>
                    <a:pt x="2028" y="745"/>
                  </a:lnTo>
                  <a:lnTo>
                    <a:pt x="2028" y="488"/>
                  </a:lnTo>
                  <a:lnTo>
                    <a:pt x="1976" y="232"/>
                  </a:lnTo>
                  <a:lnTo>
                    <a:pt x="192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13"/>
            <p:cNvSpPr/>
            <p:nvPr/>
          </p:nvSpPr>
          <p:spPr>
            <a:xfrm>
              <a:off x="5781478" y="1669899"/>
              <a:ext cx="40427" cy="15010"/>
            </a:xfrm>
            <a:custGeom>
              <a:avLst/>
              <a:gdLst/>
              <a:ahLst/>
              <a:cxnLst/>
              <a:rect l="l" t="t" r="r" b="b"/>
              <a:pathLst>
                <a:path w="2284" h="848" extrusionOk="0">
                  <a:moveTo>
                    <a:pt x="2232" y="1"/>
                  </a:moveTo>
                  <a:lnTo>
                    <a:pt x="103" y="52"/>
                  </a:lnTo>
                  <a:lnTo>
                    <a:pt x="103" y="52"/>
                  </a:lnTo>
                  <a:lnTo>
                    <a:pt x="2230" y="2"/>
                  </a:lnTo>
                  <a:lnTo>
                    <a:pt x="2230" y="2"/>
                  </a:lnTo>
                  <a:lnTo>
                    <a:pt x="2232" y="1"/>
                  </a:lnTo>
                  <a:close/>
                  <a:moveTo>
                    <a:pt x="2283" y="1"/>
                  </a:moveTo>
                  <a:lnTo>
                    <a:pt x="2230" y="2"/>
                  </a:lnTo>
                  <a:lnTo>
                    <a:pt x="2230" y="2"/>
                  </a:lnTo>
                  <a:lnTo>
                    <a:pt x="1976" y="154"/>
                  </a:lnTo>
                  <a:lnTo>
                    <a:pt x="1719" y="308"/>
                  </a:lnTo>
                  <a:lnTo>
                    <a:pt x="1437" y="411"/>
                  </a:lnTo>
                  <a:lnTo>
                    <a:pt x="1129" y="514"/>
                  </a:lnTo>
                  <a:lnTo>
                    <a:pt x="1001" y="514"/>
                  </a:lnTo>
                  <a:lnTo>
                    <a:pt x="847" y="488"/>
                  </a:lnTo>
                  <a:lnTo>
                    <a:pt x="719" y="437"/>
                  </a:lnTo>
                  <a:lnTo>
                    <a:pt x="590" y="360"/>
                  </a:lnTo>
                  <a:lnTo>
                    <a:pt x="334" y="206"/>
                  </a:lnTo>
                  <a:lnTo>
                    <a:pt x="103" y="52"/>
                  </a:lnTo>
                  <a:lnTo>
                    <a:pt x="0" y="52"/>
                  </a:lnTo>
                  <a:lnTo>
                    <a:pt x="0" y="77"/>
                  </a:lnTo>
                  <a:lnTo>
                    <a:pt x="77" y="231"/>
                  </a:lnTo>
                  <a:lnTo>
                    <a:pt x="154" y="385"/>
                  </a:lnTo>
                  <a:lnTo>
                    <a:pt x="257" y="514"/>
                  </a:lnTo>
                  <a:lnTo>
                    <a:pt x="385" y="616"/>
                  </a:lnTo>
                  <a:lnTo>
                    <a:pt x="539" y="719"/>
                  </a:lnTo>
                  <a:lnTo>
                    <a:pt x="693" y="796"/>
                  </a:lnTo>
                  <a:lnTo>
                    <a:pt x="873" y="847"/>
                  </a:lnTo>
                  <a:lnTo>
                    <a:pt x="1026" y="847"/>
                  </a:lnTo>
                  <a:lnTo>
                    <a:pt x="1232" y="821"/>
                  </a:lnTo>
                  <a:lnTo>
                    <a:pt x="1437" y="770"/>
                  </a:lnTo>
                  <a:lnTo>
                    <a:pt x="1616" y="693"/>
                  </a:lnTo>
                  <a:lnTo>
                    <a:pt x="1796" y="591"/>
                  </a:lnTo>
                  <a:lnTo>
                    <a:pt x="1950" y="488"/>
                  </a:lnTo>
                  <a:lnTo>
                    <a:pt x="2078" y="334"/>
                  </a:lnTo>
                  <a:lnTo>
                    <a:pt x="2206" y="180"/>
                  </a:lnTo>
                  <a:lnTo>
                    <a:pt x="22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13"/>
            <p:cNvSpPr/>
            <p:nvPr/>
          </p:nvSpPr>
          <p:spPr>
            <a:xfrm>
              <a:off x="5783283" y="1669899"/>
              <a:ext cx="37719" cy="9098"/>
            </a:xfrm>
            <a:custGeom>
              <a:avLst/>
              <a:gdLst/>
              <a:ahLst/>
              <a:cxnLst/>
              <a:rect l="l" t="t" r="r" b="b"/>
              <a:pathLst>
                <a:path w="2131" h="514" fill="none" extrusionOk="0">
                  <a:moveTo>
                    <a:pt x="1" y="52"/>
                  </a:moveTo>
                  <a:lnTo>
                    <a:pt x="1" y="52"/>
                  </a:lnTo>
                  <a:lnTo>
                    <a:pt x="232" y="206"/>
                  </a:lnTo>
                  <a:lnTo>
                    <a:pt x="488" y="360"/>
                  </a:lnTo>
                  <a:lnTo>
                    <a:pt x="617" y="437"/>
                  </a:lnTo>
                  <a:lnTo>
                    <a:pt x="745" y="488"/>
                  </a:lnTo>
                  <a:lnTo>
                    <a:pt x="899" y="514"/>
                  </a:lnTo>
                  <a:lnTo>
                    <a:pt x="1027" y="514"/>
                  </a:lnTo>
                  <a:lnTo>
                    <a:pt x="1027" y="514"/>
                  </a:lnTo>
                  <a:lnTo>
                    <a:pt x="1335" y="411"/>
                  </a:lnTo>
                  <a:lnTo>
                    <a:pt x="1617" y="308"/>
                  </a:lnTo>
                  <a:lnTo>
                    <a:pt x="1874" y="154"/>
                  </a:lnTo>
                  <a:lnTo>
                    <a:pt x="213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13"/>
            <p:cNvSpPr/>
            <p:nvPr/>
          </p:nvSpPr>
          <p:spPr>
            <a:xfrm>
              <a:off x="5781478" y="1669899"/>
              <a:ext cx="40427" cy="15010"/>
            </a:xfrm>
            <a:custGeom>
              <a:avLst/>
              <a:gdLst/>
              <a:ahLst/>
              <a:cxnLst/>
              <a:rect l="l" t="t" r="r" b="b"/>
              <a:pathLst>
                <a:path w="2284" h="848" fill="none" extrusionOk="0">
                  <a:moveTo>
                    <a:pt x="2283" y="1"/>
                  </a:moveTo>
                  <a:lnTo>
                    <a:pt x="2283" y="1"/>
                  </a:lnTo>
                  <a:lnTo>
                    <a:pt x="2206" y="180"/>
                  </a:lnTo>
                  <a:lnTo>
                    <a:pt x="2078" y="334"/>
                  </a:lnTo>
                  <a:lnTo>
                    <a:pt x="1950" y="488"/>
                  </a:lnTo>
                  <a:lnTo>
                    <a:pt x="1796" y="591"/>
                  </a:lnTo>
                  <a:lnTo>
                    <a:pt x="1616" y="693"/>
                  </a:lnTo>
                  <a:lnTo>
                    <a:pt x="1437" y="770"/>
                  </a:lnTo>
                  <a:lnTo>
                    <a:pt x="1232" y="821"/>
                  </a:lnTo>
                  <a:lnTo>
                    <a:pt x="1026" y="847"/>
                  </a:lnTo>
                  <a:lnTo>
                    <a:pt x="1026" y="847"/>
                  </a:lnTo>
                  <a:lnTo>
                    <a:pt x="873" y="847"/>
                  </a:lnTo>
                  <a:lnTo>
                    <a:pt x="693" y="796"/>
                  </a:lnTo>
                  <a:lnTo>
                    <a:pt x="539" y="719"/>
                  </a:lnTo>
                  <a:lnTo>
                    <a:pt x="385" y="616"/>
                  </a:lnTo>
                  <a:lnTo>
                    <a:pt x="257" y="514"/>
                  </a:lnTo>
                  <a:lnTo>
                    <a:pt x="154" y="385"/>
                  </a:lnTo>
                  <a:lnTo>
                    <a:pt x="77" y="231"/>
                  </a:lnTo>
                  <a:lnTo>
                    <a:pt x="0" y="77"/>
                  </a:lnTo>
                  <a:lnTo>
                    <a:pt x="0" y="77"/>
                  </a:lnTo>
                  <a:lnTo>
                    <a:pt x="0" y="52"/>
                  </a:lnTo>
                  <a:lnTo>
                    <a:pt x="26" y="52"/>
                  </a:lnTo>
                  <a:lnTo>
                    <a:pt x="52" y="52"/>
                  </a:lnTo>
                  <a:lnTo>
                    <a:pt x="103" y="52"/>
                  </a:lnTo>
                  <a:lnTo>
                    <a:pt x="228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13"/>
            <p:cNvSpPr/>
            <p:nvPr/>
          </p:nvSpPr>
          <p:spPr>
            <a:xfrm>
              <a:off x="5797372" y="1450136"/>
              <a:ext cx="93544" cy="184823"/>
            </a:xfrm>
            <a:custGeom>
              <a:avLst/>
              <a:gdLst/>
              <a:ahLst/>
              <a:cxnLst/>
              <a:rect l="l" t="t" r="r" b="b"/>
              <a:pathLst>
                <a:path w="5285" h="10442" extrusionOk="0">
                  <a:moveTo>
                    <a:pt x="2078" y="0"/>
                  </a:moveTo>
                  <a:lnTo>
                    <a:pt x="2027" y="26"/>
                  </a:lnTo>
                  <a:lnTo>
                    <a:pt x="2027" y="77"/>
                  </a:lnTo>
                  <a:lnTo>
                    <a:pt x="2027" y="103"/>
                  </a:lnTo>
                  <a:lnTo>
                    <a:pt x="2027" y="154"/>
                  </a:lnTo>
                  <a:lnTo>
                    <a:pt x="2437" y="1206"/>
                  </a:lnTo>
                  <a:lnTo>
                    <a:pt x="2796" y="2078"/>
                  </a:lnTo>
                  <a:lnTo>
                    <a:pt x="3386" y="3387"/>
                  </a:lnTo>
                  <a:lnTo>
                    <a:pt x="3874" y="4490"/>
                  </a:lnTo>
                  <a:lnTo>
                    <a:pt x="4105" y="5080"/>
                  </a:lnTo>
                  <a:lnTo>
                    <a:pt x="4361" y="5747"/>
                  </a:lnTo>
                  <a:lnTo>
                    <a:pt x="3899" y="5721"/>
                  </a:lnTo>
                  <a:lnTo>
                    <a:pt x="3463" y="5747"/>
                  </a:lnTo>
                  <a:lnTo>
                    <a:pt x="3027" y="5772"/>
                  </a:lnTo>
                  <a:lnTo>
                    <a:pt x="2591" y="5824"/>
                  </a:lnTo>
                  <a:lnTo>
                    <a:pt x="2591" y="5875"/>
                  </a:lnTo>
                  <a:lnTo>
                    <a:pt x="2591" y="5926"/>
                  </a:lnTo>
                  <a:lnTo>
                    <a:pt x="2694" y="6183"/>
                  </a:lnTo>
                  <a:lnTo>
                    <a:pt x="3002" y="6927"/>
                  </a:lnTo>
                  <a:lnTo>
                    <a:pt x="3361" y="7696"/>
                  </a:lnTo>
                  <a:lnTo>
                    <a:pt x="3463" y="7979"/>
                  </a:lnTo>
                  <a:lnTo>
                    <a:pt x="3515" y="8132"/>
                  </a:lnTo>
                  <a:lnTo>
                    <a:pt x="3053" y="8261"/>
                  </a:lnTo>
                  <a:lnTo>
                    <a:pt x="2591" y="8415"/>
                  </a:lnTo>
                  <a:lnTo>
                    <a:pt x="2129" y="8594"/>
                  </a:lnTo>
                  <a:lnTo>
                    <a:pt x="1719" y="8825"/>
                  </a:lnTo>
                  <a:lnTo>
                    <a:pt x="1308" y="9056"/>
                  </a:lnTo>
                  <a:lnTo>
                    <a:pt x="924" y="9338"/>
                  </a:lnTo>
                  <a:lnTo>
                    <a:pt x="539" y="9646"/>
                  </a:lnTo>
                  <a:lnTo>
                    <a:pt x="205" y="9979"/>
                  </a:lnTo>
                  <a:lnTo>
                    <a:pt x="103" y="10108"/>
                  </a:lnTo>
                  <a:lnTo>
                    <a:pt x="26" y="10210"/>
                  </a:lnTo>
                  <a:lnTo>
                    <a:pt x="0" y="10313"/>
                  </a:lnTo>
                  <a:lnTo>
                    <a:pt x="0" y="10390"/>
                  </a:lnTo>
                  <a:lnTo>
                    <a:pt x="26" y="10416"/>
                  </a:lnTo>
                  <a:lnTo>
                    <a:pt x="77" y="10441"/>
                  </a:lnTo>
                  <a:lnTo>
                    <a:pt x="154" y="10441"/>
                  </a:lnTo>
                  <a:lnTo>
                    <a:pt x="257" y="10390"/>
                  </a:lnTo>
                  <a:lnTo>
                    <a:pt x="744" y="10108"/>
                  </a:lnTo>
                  <a:lnTo>
                    <a:pt x="1232" y="9826"/>
                  </a:lnTo>
                  <a:lnTo>
                    <a:pt x="1719" y="9595"/>
                  </a:lnTo>
                  <a:lnTo>
                    <a:pt x="2206" y="9364"/>
                  </a:lnTo>
                  <a:lnTo>
                    <a:pt x="2719" y="9133"/>
                  </a:lnTo>
                  <a:lnTo>
                    <a:pt x="3232" y="8928"/>
                  </a:lnTo>
                  <a:lnTo>
                    <a:pt x="3771" y="8748"/>
                  </a:lnTo>
                  <a:lnTo>
                    <a:pt x="4284" y="8594"/>
                  </a:lnTo>
                  <a:lnTo>
                    <a:pt x="4079" y="7953"/>
                  </a:lnTo>
                  <a:lnTo>
                    <a:pt x="3797" y="7235"/>
                  </a:lnTo>
                  <a:lnTo>
                    <a:pt x="3438" y="6388"/>
                  </a:lnTo>
                  <a:lnTo>
                    <a:pt x="3899" y="6439"/>
                  </a:lnTo>
                  <a:lnTo>
                    <a:pt x="4207" y="6465"/>
                  </a:lnTo>
                  <a:lnTo>
                    <a:pt x="4541" y="6465"/>
                  </a:lnTo>
                  <a:lnTo>
                    <a:pt x="4849" y="6439"/>
                  </a:lnTo>
                  <a:lnTo>
                    <a:pt x="5105" y="6388"/>
                  </a:lnTo>
                  <a:lnTo>
                    <a:pt x="5182" y="6337"/>
                  </a:lnTo>
                  <a:lnTo>
                    <a:pt x="5259" y="6285"/>
                  </a:lnTo>
                  <a:lnTo>
                    <a:pt x="5285" y="6234"/>
                  </a:lnTo>
                  <a:lnTo>
                    <a:pt x="5259" y="6157"/>
                  </a:lnTo>
                  <a:lnTo>
                    <a:pt x="4951" y="5362"/>
                  </a:lnTo>
                  <a:lnTo>
                    <a:pt x="4618" y="4592"/>
                  </a:lnTo>
                  <a:lnTo>
                    <a:pt x="4259" y="3797"/>
                  </a:lnTo>
                  <a:lnTo>
                    <a:pt x="3899" y="3028"/>
                  </a:lnTo>
                  <a:lnTo>
                    <a:pt x="3489" y="2284"/>
                  </a:lnTo>
                  <a:lnTo>
                    <a:pt x="3079" y="1514"/>
                  </a:lnTo>
                  <a:lnTo>
                    <a:pt x="2642" y="770"/>
                  </a:lnTo>
                  <a:lnTo>
                    <a:pt x="2206" y="52"/>
                  </a:lnTo>
                  <a:lnTo>
                    <a:pt x="2181" y="26"/>
                  </a:lnTo>
                  <a:lnTo>
                    <a:pt x="21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13"/>
            <p:cNvSpPr/>
            <p:nvPr/>
          </p:nvSpPr>
          <p:spPr>
            <a:xfrm>
              <a:off x="5794647" y="1609507"/>
              <a:ext cx="45418" cy="44515"/>
            </a:xfrm>
            <a:custGeom>
              <a:avLst/>
              <a:gdLst/>
              <a:ahLst/>
              <a:cxnLst/>
              <a:rect l="l" t="t" r="r" b="b"/>
              <a:pathLst>
                <a:path w="2566" h="2515" extrusionOk="0">
                  <a:moveTo>
                    <a:pt x="2566" y="1"/>
                  </a:moveTo>
                  <a:lnTo>
                    <a:pt x="2283" y="26"/>
                  </a:lnTo>
                  <a:lnTo>
                    <a:pt x="2027" y="78"/>
                  </a:lnTo>
                  <a:lnTo>
                    <a:pt x="1770" y="155"/>
                  </a:lnTo>
                  <a:lnTo>
                    <a:pt x="1514" y="257"/>
                  </a:lnTo>
                  <a:lnTo>
                    <a:pt x="1257" y="360"/>
                  </a:lnTo>
                  <a:lnTo>
                    <a:pt x="1001" y="488"/>
                  </a:lnTo>
                  <a:lnTo>
                    <a:pt x="770" y="642"/>
                  </a:lnTo>
                  <a:lnTo>
                    <a:pt x="565" y="796"/>
                  </a:lnTo>
                  <a:lnTo>
                    <a:pt x="385" y="1001"/>
                  </a:lnTo>
                  <a:lnTo>
                    <a:pt x="231" y="1232"/>
                  </a:lnTo>
                  <a:lnTo>
                    <a:pt x="129" y="1437"/>
                  </a:lnTo>
                  <a:lnTo>
                    <a:pt x="52" y="1617"/>
                  </a:lnTo>
                  <a:lnTo>
                    <a:pt x="0" y="1796"/>
                  </a:lnTo>
                  <a:lnTo>
                    <a:pt x="0" y="1976"/>
                  </a:lnTo>
                  <a:lnTo>
                    <a:pt x="26" y="2130"/>
                  </a:lnTo>
                  <a:lnTo>
                    <a:pt x="52" y="2258"/>
                  </a:lnTo>
                  <a:lnTo>
                    <a:pt x="129" y="2361"/>
                  </a:lnTo>
                  <a:lnTo>
                    <a:pt x="231" y="2438"/>
                  </a:lnTo>
                  <a:lnTo>
                    <a:pt x="359" y="2489"/>
                  </a:lnTo>
                  <a:lnTo>
                    <a:pt x="488" y="2515"/>
                  </a:lnTo>
                  <a:lnTo>
                    <a:pt x="642" y="2515"/>
                  </a:lnTo>
                  <a:lnTo>
                    <a:pt x="821" y="2489"/>
                  </a:lnTo>
                  <a:lnTo>
                    <a:pt x="1001" y="2412"/>
                  </a:lnTo>
                  <a:lnTo>
                    <a:pt x="1206" y="2309"/>
                  </a:lnTo>
                  <a:lnTo>
                    <a:pt x="1462" y="2079"/>
                  </a:lnTo>
                  <a:lnTo>
                    <a:pt x="1693" y="1822"/>
                  </a:lnTo>
                  <a:lnTo>
                    <a:pt x="1899" y="1540"/>
                  </a:lnTo>
                  <a:lnTo>
                    <a:pt x="2078" y="1258"/>
                  </a:lnTo>
                  <a:lnTo>
                    <a:pt x="2232" y="950"/>
                  </a:lnTo>
                  <a:lnTo>
                    <a:pt x="2360" y="642"/>
                  </a:lnTo>
                  <a:lnTo>
                    <a:pt x="2489" y="334"/>
                  </a:lnTo>
                  <a:lnTo>
                    <a:pt x="256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13"/>
            <p:cNvSpPr/>
            <p:nvPr/>
          </p:nvSpPr>
          <p:spPr>
            <a:xfrm>
              <a:off x="5793726" y="1627225"/>
              <a:ext cx="39082" cy="27258"/>
            </a:xfrm>
            <a:custGeom>
              <a:avLst/>
              <a:gdLst/>
              <a:ahLst/>
              <a:cxnLst/>
              <a:rect l="l" t="t" r="r" b="b"/>
              <a:pathLst>
                <a:path w="2208" h="1540" extrusionOk="0">
                  <a:moveTo>
                    <a:pt x="1489" y="0"/>
                  </a:moveTo>
                  <a:lnTo>
                    <a:pt x="1335" y="26"/>
                  </a:lnTo>
                  <a:lnTo>
                    <a:pt x="1207" y="77"/>
                  </a:lnTo>
                  <a:lnTo>
                    <a:pt x="1053" y="128"/>
                  </a:lnTo>
                  <a:lnTo>
                    <a:pt x="899" y="205"/>
                  </a:lnTo>
                  <a:lnTo>
                    <a:pt x="745" y="308"/>
                  </a:lnTo>
                  <a:lnTo>
                    <a:pt x="565" y="436"/>
                  </a:lnTo>
                  <a:lnTo>
                    <a:pt x="386" y="590"/>
                  </a:lnTo>
                  <a:lnTo>
                    <a:pt x="206" y="795"/>
                  </a:lnTo>
                  <a:lnTo>
                    <a:pt x="1" y="1001"/>
                  </a:lnTo>
                  <a:lnTo>
                    <a:pt x="27" y="1180"/>
                  </a:lnTo>
                  <a:lnTo>
                    <a:pt x="129" y="1334"/>
                  </a:lnTo>
                  <a:lnTo>
                    <a:pt x="232" y="1437"/>
                  </a:lnTo>
                  <a:lnTo>
                    <a:pt x="386" y="1514"/>
                  </a:lnTo>
                  <a:lnTo>
                    <a:pt x="565" y="1539"/>
                  </a:lnTo>
                  <a:lnTo>
                    <a:pt x="771" y="1514"/>
                  </a:lnTo>
                  <a:lnTo>
                    <a:pt x="1001" y="1437"/>
                  </a:lnTo>
                  <a:lnTo>
                    <a:pt x="1258" y="1308"/>
                  </a:lnTo>
                  <a:lnTo>
                    <a:pt x="1566" y="1078"/>
                  </a:lnTo>
                  <a:lnTo>
                    <a:pt x="1822" y="821"/>
                  </a:lnTo>
                  <a:lnTo>
                    <a:pt x="2028" y="513"/>
                  </a:lnTo>
                  <a:lnTo>
                    <a:pt x="2207" y="205"/>
                  </a:lnTo>
                  <a:lnTo>
                    <a:pt x="2053" y="103"/>
                  </a:lnTo>
                  <a:lnTo>
                    <a:pt x="1848" y="26"/>
                  </a:lnTo>
                  <a:lnTo>
                    <a:pt x="1617" y="0"/>
                  </a:lnTo>
                  <a:close/>
                </a:path>
              </a:pathLst>
            </a:custGeom>
            <a:solidFill>
              <a:srgbClr val="FF9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13"/>
            <p:cNvSpPr/>
            <p:nvPr/>
          </p:nvSpPr>
          <p:spPr>
            <a:xfrm>
              <a:off x="5362377" y="1152723"/>
              <a:ext cx="562595" cy="499494"/>
            </a:xfrm>
            <a:custGeom>
              <a:avLst/>
              <a:gdLst/>
              <a:ahLst/>
              <a:cxnLst/>
              <a:rect l="l" t="t" r="r" b="b"/>
              <a:pathLst>
                <a:path w="31785" h="28220" extrusionOk="0">
                  <a:moveTo>
                    <a:pt x="16444" y="1"/>
                  </a:moveTo>
                  <a:lnTo>
                    <a:pt x="15828" y="52"/>
                  </a:lnTo>
                  <a:lnTo>
                    <a:pt x="15136" y="103"/>
                  </a:lnTo>
                  <a:lnTo>
                    <a:pt x="14443" y="155"/>
                  </a:lnTo>
                  <a:lnTo>
                    <a:pt x="13725" y="257"/>
                  </a:lnTo>
                  <a:lnTo>
                    <a:pt x="12981" y="386"/>
                  </a:lnTo>
                  <a:lnTo>
                    <a:pt x="12237" y="539"/>
                  </a:lnTo>
                  <a:lnTo>
                    <a:pt x="11467" y="719"/>
                  </a:lnTo>
                  <a:lnTo>
                    <a:pt x="10698" y="950"/>
                  </a:lnTo>
                  <a:lnTo>
                    <a:pt x="9903" y="1181"/>
                  </a:lnTo>
                  <a:lnTo>
                    <a:pt x="9133" y="1489"/>
                  </a:lnTo>
                  <a:lnTo>
                    <a:pt x="8363" y="1822"/>
                  </a:lnTo>
                  <a:lnTo>
                    <a:pt x="7594" y="2207"/>
                  </a:lnTo>
                  <a:lnTo>
                    <a:pt x="6850" y="2617"/>
                  </a:lnTo>
                  <a:lnTo>
                    <a:pt x="6132" y="3105"/>
                  </a:lnTo>
                  <a:lnTo>
                    <a:pt x="5413" y="3618"/>
                  </a:lnTo>
                  <a:lnTo>
                    <a:pt x="4721" y="4208"/>
                  </a:lnTo>
                  <a:lnTo>
                    <a:pt x="4387" y="4516"/>
                  </a:lnTo>
                  <a:lnTo>
                    <a:pt x="4054" y="4849"/>
                  </a:lnTo>
                  <a:lnTo>
                    <a:pt x="3746" y="5183"/>
                  </a:lnTo>
                  <a:lnTo>
                    <a:pt x="3438" y="5542"/>
                  </a:lnTo>
                  <a:lnTo>
                    <a:pt x="3130" y="5901"/>
                  </a:lnTo>
                  <a:lnTo>
                    <a:pt x="2848" y="6286"/>
                  </a:lnTo>
                  <a:lnTo>
                    <a:pt x="2566" y="6696"/>
                  </a:lnTo>
                  <a:lnTo>
                    <a:pt x="2284" y="7107"/>
                  </a:lnTo>
                  <a:lnTo>
                    <a:pt x="2027" y="7568"/>
                  </a:lnTo>
                  <a:lnTo>
                    <a:pt x="1771" y="8004"/>
                  </a:lnTo>
                  <a:lnTo>
                    <a:pt x="1540" y="8466"/>
                  </a:lnTo>
                  <a:lnTo>
                    <a:pt x="1334" y="8928"/>
                  </a:lnTo>
                  <a:lnTo>
                    <a:pt x="1129" y="9390"/>
                  </a:lnTo>
                  <a:lnTo>
                    <a:pt x="950" y="9851"/>
                  </a:lnTo>
                  <a:lnTo>
                    <a:pt x="796" y="10313"/>
                  </a:lnTo>
                  <a:lnTo>
                    <a:pt x="642" y="10775"/>
                  </a:lnTo>
                  <a:lnTo>
                    <a:pt x="411" y="11698"/>
                  </a:lnTo>
                  <a:lnTo>
                    <a:pt x="231" y="12622"/>
                  </a:lnTo>
                  <a:lnTo>
                    <a:pt x="103" y="13546"/>
                  </a:lnTo>
                  <a:lnTo>
                    <a:pt x="26" y="14443"/>
                  </a:lnTo>
                  <a:lnTo>
                    <a:pt x="0" y="15341"/>
                  </a:lnTo>
                  <a:lnTo>
                    <a:pt x="26" y="16213"/>
                  </a:lnTo>
                  <a:lnTo>
                    <a:pt x="77" y="17086"/>
                  </a:lnTo>
                  <a:lnTo>
                    <a:pt x="180" y="17932"/>
                  </a:lnTo>
                  <a:lnTo>
                    <a:pt x="334" y="18753"/>
                  </a:lnTo>
                  <a:lnTo>
                    <a:pt x="514" y="19548"/>
                  </a:lnTo>
                  <a:lnTo>
                    <a:pt x="719" y="20344"/>
                  </a:lnTo>
                  <a:lnTo>
                    <a:pt x="975" y="21088"/>
                  </a:lnTo>
                  <a:lnTo>
                    <a:pt x="1232" y="21831"/>
                  </a:lnTo>
                  <a:lnTo>
                    <a:pt x="1514" y="22524"/>
                  </a:lnTo>
                  <a:lnTo>
                    <a:pt x="1822" y="23191"/>
                  </a:lnTo>
                  <a:lnTo>
                    <a:pt x="2130" y="23832"/>
                  </a:lnTo>
                  <a:lnTo>
                    <a:pt x="2463" y="24448"/>
                  </a:lnTo>
                  <a:lnTo>
                    <a:pt x="2797" y="25012"/>
                  </a:lnTo>
                  <a:lnTo>
                    <a:pt x="3156" y="25525"/>
                  </a:lnTo>
                  <a:lnTo>
                    <a:pt x="3489" y="26013"/>
                  </a:lnTo>
                  <a:lnTo>
                    <a:pt x="3823" y="26475"/>
                  </a:lnTo>
                  <a:lnTo>
                    <a:pt x="4156" y="26859"/>
                  </a:lnTo>
                  <a:lnTo>
                    <a:pt x="4490" y="27219"/>
                  </a:lnTo>
                  <a:lnTo>
                    <a:pt x="4798" y="27526"/>
                  </a:lnTo>
                  <a:lnTo>
                    <a:pt x="5105" y="27783"/>
                  </a:lnTo>
                  <a:lnTo>
                    <a:pt x="5388" y="27963"/>
                  </a:lnTo>
                  <a:lnTo>
                    <a:pt x="5670" y="28116"/>
                  </a:lnTo>
                  <a:lnTo>
                    <a:pt x="5901" y="28193"/>
                  </a:lnTo>
                  <a:lnTo>
                    <a:pt x="6106" y="28219"/>
                  </a:lnTo>
                  <a:lnTo>
                    <a:pt x="6388" y="28193"/>
                  </a:lnTo>
                  <a:lnTo>
                    <a:pt x="6645" y="28116"/>
                  </a:lnTo>
                  <a:lnTo>
                    <a:pt x="6901" y="27988"/>
                  </a:lnTo>
                  <a:lnTo>
                    <a:pt x="7132" y="27834"/>
                  </a:lnTo>
                  <a:lnTo>
                    <a:pt x="7337" y="27603"/>
                  </a:lnTo>
                  <a:lnTo>
                    <a:pt x="7542" y="27347"/>
                  </a:lnTo>
                  <a:lnTo>
                    <a:pt x="7722" y="27065"/>
                  </a:lnTo>
                  <a:lnTo>
                    <a:pt x="7876" y="26731"/>
                  </a:lnTo>
                  <a:lnTo>
                    <a:pt x="8056" y="26398"/>
                  </a:lnTo>
                  <a:lnTo>
                    <a:pt x="8184" y="26013"/>
                  </a:lnTo>
                  <a:lnTo>
                    <a:pt x="8312" y="25628"/>
                  </a:lnTo>
                  <a:lnTo>
                    <a:pt x="8440" y="25218"/>
                  </a:lnTo>
                  <a:lnTo>
                    <a:pt x="8646" y="24371"/>
                  </a:lnTo>
                  <a:lnTo>
                    <a:pt x="8799" y="23473"/>
                  </a:lnTo>
                  <a:lnTo>
                    <a:pt x="8953" y="22575"/>
                  </a:lnTo>
                  <a:lnTo>
                    <a:pt x="9030" y="21729"/>
                  </a:lnTo>
                  <a:lnTo>
                    <a:pt x="9107" y="20908"/>
                  </a:lnTo>
                  <a:lnTo>
                    <a:pt x="9159" y="20190"/>
                  </a:lnTo>
                  <a:lnTo>
                    <a:pt x="9210" y="19112"/>
                  </a:lnTo>
                  <a:lnTo>
                    <a:pt x="9210" y="18702"/>
                  </a:lnTo>
                  <a:lnTo>
                    <a:pt x="9749" y="18522"/>
                  </a:lnTo>
                  <a:lnTo>
                    <a:pt x="10364" y="18266"/>
                  </a:lnTo>
                  <a:lnTo>
                    <a:pt x="11185" y="17932"/>
                  </a:lnTo>
                  <a:lnTo>
                    <a:pt x="12134" y="17470"/>
                  </a:lnTo>
                  <a:lnTo>
                    <a:pt x="12647" y="17188"/>
                  </a:lnTo>
                  <a:lnTo>
                    <a:pt x="13186" y="16906"/>
                  </a:lnTo>
                  <a:lnTo>
                    <a:pt x="13751" y="16573"/>
                  </a:lnTo>
                  <a:lnTo>
                    <a:pt x="14315" y="16213"/>
                  </a:lnTo>
                  <a:lnTo>
                    <a:pt x="14905" y="15829"/>
                  </a:lnTo>
                  <a:lnTo>
                    <a:pt x="15469" y="15393"/>
                  </a:lnTo>
                  <a:lnTo>
                    <a:pt x="16059" y="14956"/>
                  </a:lnTo>
                  <a:lnTo>
                    <a:pt x="16624" y="14469"/>
                  </a:lnTo>
                  <a:lnTo>
                    <a:pt x="17214" y="13956"/>
                  </a:lnTo>
                  <a:lnTo>
                    <a:pt x="17752" y="13417"/>
                  </a:lnTo>
                  <a:lnTo>
                    <a:pt x="18291" y="12827"/>
                  </a:lnTo>
                  <a:lnTo>
                    <a:pt x="18779" y="12212"/>
                  </a:lnTo>
                  <a:lnTo>
                    <a:pt x="19266" y="11570"/>
                  </a:lnTo>
                  <a:lnTo>
                    <a:pt x="19702" y="10878"/>
                  </a:lnTo>
                  <a:lnTo>
                    <a:pt x="20113" y="10159"/>
                  </a:lnTo>
                  <a:lnTo>
                    <a:pt x="20472" y="9415"/>
                  </a:lnTo>
                  <a:lnTo>
                    <a:pt x="20805" y="8620"/>
                  </a:lnTo>
                  <a:lnTo>
                    <a:pt x="20933" y="8210"/>
                  </a:lnTo>
                  <a:lnTo>
                    <a:pt x="21062" y="7799"/>
                  </a:lnTo>
                  <a:lnTo>
                    <a:pt x="21164" y="7363"/>
                  </a:lnTo>
                  <a:lnTo>
                    <a:pt x="21267" y="6927"/>
                  </a:lnTo>
                  <a:lnTo>
                    <a:pt x="21344" y="6465"/>
                  </a:lnTo>
                  <a:lnTo>
                    <a:pt x="21395" y="6029"/>
                  </a:lnTo>
                  <a:lnTo>
                    <a:pt x="21446" y="5542"/>
                  </a:lnTo>
                  <a:lnTo>
                    <a:pt x="21472" y="5080"/>
                  </a:lnTo>
                  <a:lnTo>
                    <a:pt x="21498" y="4593"/>
                  </a:lnTo>
                  <a:lnTo>
                    <a:pt x="21498" y="4105"/>
                  </a:lnTo>
                  <a:lnTo>
                    <a:pt x="21908" y="4849"/>
                  </a:lnTo>
                  <a:lnTo>
                    <a:pt x="22370" y="5567"/>
                  </a:lnTo>
                  <a:lnTo>
                    <a:pt x="22883" y="6260"/>
                  </a:lnTo>
                  <a:lnTo>
                    <a:pt x="23422" y="6927"/>
                  </a:lnTo>
                  <a:lnTo>
                    <a:pt x="23960" y="7594"/>
                  </a:lnTo>
                  <a:lnTo>
                    <a:pt x="24551" y="8210"/>
                  </a:lnTo>
                  <a:lnTo>
                    <a:pt x="25166" y="8800"/>
                  </a:lnTo>
                  <a:lnTo>
                    <a:pt x="25808" y="9338"/>
                  </a:lnTo>
                  <a:lnTo>
                    <a:pt x="26474" y="9877"/>
                  </a:lnTo>
                  <a:lnTo>
                    <a:pt x="27167" y="10365"/>
                  </a:lnTo>
                  <a:lnTo>
                    <a:pt x="27885" y="10826"/>
                  </a:lnTo>
                  <a:lnTo>
                    <a:pt x="28629" y="11262"/>
                  </a:lnTo>
                  <a:lnTo>
                    <a:pt x="29399" y="11647"/>
                  </a:lnTo>
                  <a:lnTo>
                    <a:pt x="30169" y="12006"/>
                  </a:lnTo>
                  <a:lnTo>
                    <a:pt x="30964" y="12314"/>
                  </a:lnTo>
                  <a:lnTo>
                    <a:pt x="31785" y="12596"/>
                  </a:lnTo>
                  <a:lnTo>
                    <a:pt x="31733" y="12058"/>
                  </a:lnTo>
                  <a:lnTo>
                    <a:pt x="31631" y="11416"/>
                  </a:lnTo>
                  <a:lnTo>
                    <a:pt x="31477" y="10595"/>
                  </a:lnTo>
                  <a:lnTo>
                    <a:pt x="31246" y="9621"/>
                  </a:lnTo>
                  <a:lnTo>
                    <a:pt x="31092" y="9082"/>
                  </a:lnTo>
                  <a:lnTo>
                    <a:pt x="30938" y="8543"/>
                  </a:lnTo>
                  <a:lnTo>
                    <a:pt x="30733" y="7979"/>
                  </a:lnTo>
                  <a:lnTo>
                    <a:pt x="30502" y="7389"/>
                  </a:lnTo>
                  <a:lnTo>
                    <a:pt x="30271" y="6799"/>
                  </a:lnTo>
                  <a:lnTo>
                    <a:pt x="29989" y="6209"/>
                  </a:lnTo>
                  <a:lnTo>
                    <a:pt x="29681" y="5619"/>
                  </a:lnTo>
                  <a:lnTo>
                    <a:pt x="29348" y="5029"/>
                  </a:lnTo>
                  <a:lnTo>
                    <a:pt x="28963" y="4439"/>
                  </a:lnTo>
                  <a:lnTo>
                    <a:pt x="28552" y="3874"/>
                  </a:lnTo>
                  <a:lnTo>
                    <a:pt x="28116" y="3336"/>
                  </a:lnTo>
                  <a:lnTo>
                    <a:pt x="27629" y="2823"/>
                  </a:lnTo>
                  <a:lnTo>
                    <a:pt x="27116" y="2335"/>
                  </a:lnTo>
                  <a:lnTo>
                    <a:pt x="26526" y="1899"/>
                  </a:lnTo>
                  <a:lnTo>
                    <a:pt x="25936" y="1489"/>
                  </a:lnTo>
                  <a:lnTo>
                    <a:pt x="25602" y="1309"/>
                  </a:lnTo>
                  <a:lnTo>
                    <a:pt x="25269" y="1129"/>
                  </a:lnTo>
                  <a:lnTo>
                    <a:pt x="24935" y="976"/>
                  </a:lnTo>
                  <a:lnTo>
                    <a:pt x="24576" y="822"/>
                  </a:lnTo>
                  <a:lnTo>
                    <a:pt x="24217" y="668"/>
                  </a:lnTo>
                  <a:lnTo>
                    <a:pt x="23832" y="565"/>
                  </a:lnTo>
                  <a:lnTo>
                    <a:pt x="23422" y="437"/>
                  </a:lnTo>
                  <a:lnTo>
                    <a:pt x="23037" y="360"/>
                  </a:lnTo>
                  <a:lnTo>
                    <a:pt x="22601" y="283"/>
                  </a:lnTo>
                  <a:lnTo>
                    <a:pt x="22190" y="232"/>
                  </a:lnTo>
                  <a:lnTo>
                    <a:pt x="21729" y="180"/>
                  </a:lnTo>
                  <a:lnTo>
                    <a:pt x="21267" y="155"/>
                  </a:lnTo>
                  <a:lnTo>
                    <a:pt x="20318" y="155"/>
                  </a:lnTo>
                  <a:lnTo>
                    <a:pt x="19728" y="103"/>
                  </a:lnTo>
                  <a:lnTo>
                    <a:pt x="19061" y="26"/>
                  </a:lnTo>
                  <a:lnTo>
                    <a:pt x="1816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13"/>
            <p:cNvSpPr/>
            <p:nvPr/>
          </p:nvSpPr>
          <p:spPr>
            <a:xfrm>
              <a:off x="5569874" y="1210850"/>
              <a:ext cx="177106" cy="266544"/>
            </a:xfrm>
            <a:custGeom>
              <a:avLst/>
              <a:gdLst/>
              <a:ahLst/>
              <a:cxnLst/>
              <a:rect l="l" t="t" r="r" b="b"/>
              <a:pathLst>
                <a:path w="10006" h="15059" extrusionOk="0">
                  <a:moveTo>
                    <a:pt x="9698" y="0"/>
                  </a:moveTo>
                  <a:lnTo>
                    <a:pt x="9723" y="616"/>
                  </a:lnTo>
                  <a:lnTo>
                    <a:pt x="9698" y="1206"/>
                  </a:lnTo>
                  <a:lnTo>
                    <a:pt x="9672" y="1822"/>
                  </a:lnTo>
                  <a:lnTo>
                    <a:pt x="9595" y="2412"/>
                  </a:lnTo>
                  <a:lnTo>
                    <a:pt x="9544" y="3002"/>
                  </a:lnTo>
                  <a:lnTo>
                    <a:pt x="9441" y="3592"/>
                  </a:lnTo>
                  <a:lnTo>
                    <a:pt x="9339" y="4182"/>
                  </a:lnTo>
                  <a:lnTo>
                    <a:pt x="9210" y="4746"/>
                  </a:lnTo>
                  <a:lnTo>
                    <a:pt x="9031" y="5336"/>
                  </a:lnTo>
                  <a:lnTo>
                    <a:pt x="8851" y="5900"/>
                  </a:lnTo>
                  <a:lnTo>
                    <a:pt x="8646" y="6439"/>
                  </a:lnTo>
                  <a:lnTo>
                    <a:pt x="8415" y="6978"/>
                  </a:lnTo>
                  <a:lnTo>
                    <a:pt x="8159" y="7517"/>
                  </a:lnTo>
                  <a:lnTo>
                    <a:pt x="7876" y="8030"/>
                  </a:lnTo>
                  <a:lnTo>
                    <a:pt x="7594" y="8543"/>
                  </a:lnTo>
                  <a:lnTo>
                    <a:pt x="7286" y="9056"/>
                  </a:lnTo>
                  <a:lnTo>
                    <a:pt x="6953" y="9518"/>
                  </a:lnTo>
                  <a:lnTo>
                    <a:pt x="6568" y="9979"/>
                  </a:lnTo>
                  <a:lnTo>
                    <a:pt x="6209" y="10467"/>
                  </a:lnTo>
                  <a:lnTo>
                    <a:pt x="5799" y="10877"/>
                  </a:lnTo>
                  <a:lnTo>
                    <a:pt x="5388" y="11313"/>
                  </a:lnTo>
                  <a:lnTo>
                    <a:pt x="4978" y="11724"/>
                  </a:lnTo>
                  <a:lnTo>
                    <a:pt x="4054" y="12493"/>
                  </a:lnTo>
                  <a:lnTo>
                    <a:pt x="3592" y="12878"/>
                  </a:lnTo>
                  <a:lnTo>
                    <a:pt x="3105" y="13212"/>
                  </a:lnTo>
                  <a:lnTo>
                    <a:pt x="2104" y="13879"/>
                  </a:lnTo>
                  <a:lnTo>
                    <a:pt x="1591" y="14161"/>
                  </a:lnTo>
                  <a:lnTo>
                    <a:pt x="1053" y="14469"/>
                  </a:lnTo>
                  <a:lnTo>
                    <a:pt x="540" y="14751"/>
                  </a:lnTo>
                  <a:lnTo>
                    <a:pt x="1" y="15059"/>
                  </a:lnTo>
                  <a:lnTo>
                    <a:pt x="1" y="15059"/>
                  </a:lnTo>
                  <a:lnTo>
                    <a:pt x="1155" y="14648"/>
                  </a:lnTo>
                  <a:lnTo>
                    <a:pt x="2284" y="14186"/>
                  </a:lnTo>
                  <a:lnTo>
                    <a:pt x="3387" y="13596"/>
                  </a:lnTo>
                  <a:lnTo>
                    <a:pt x="3926" y="13289"/>
                  </a:lnTo>
                  <a:lnTo>
                    <a:pt x="4182" y="13109"/>
                  </a:lnTo>
                  <a:lnTo>
                    <a:pt x="4439" y="12929"/>
                  </a:lnTo>
                  <a:lnTo>
                    <a:pt x="4926" y="12596"/>
                  </a:lnTo>
                  <a:lnTo>
                    <a:pt x="5183" y="12416"/>
                  </a:lnTo>
                  <a:lnTo>
                    <a:pt x="5439" y="12211"/>
                  </a:lnTo>
                  <a:lnTo>
                    <a:pt x="5927" y="11749"/>
                  </a:lnTo>
                  <a:lnTo>
                    <a:pt x="6337" y="11365"/>
                  </a:lnTo>
                  <a:lnTo>
                    <a:pt x="6773" y="10928"/>
                  </a:lnTo>
                  <a:lnTo>
                    <a:pt x="7158" y="10441"/>
                  </a:lnTo>
                  <a:lnTo>
                    <a:pt x="7569" y="9954"/>
                  </a:lnTo>
                  <a:lnTo>
                    <a:pt x="7928" y="9466"/>
                  </a:lnTo>
                  <a:lnTo>
                    <a:pt x="8261" y="8928"/>
                  </a:lnTo>
                  <a:lnTo>
                    <a:pt x="8569" y="8389"/>
                  </a:lnTo>
                  <a:lnTo>
                    <a:pt x="8826" y="7824"/>
                  </a:lnTo>
                  <a:lnTo>
                    <a:pt x="9082" y="7260"/>
                  </a:lnTo>
                  <a:lnTo>
                    <a:pt x="9313" y="6696"/>
                  </a:lnTo>
                  <a:lnTo>
                    <a:pt x="9493" y="6106"/>
                  </a:lnTo>
                  <a:lnTo>
                    <a:pt x="9647" y="5490"/>
                  </a:lnTo>
                  <a:lnTo>
                    <a:pt x="9775" y="4874"/>
                  </a:lnTo>
                  <a:lnTo>
                    <a:pt x="9877" y="4284"/>
                  </a:lnTo>
                  <a:lnTo>
                    <a:pt x="9954" y="3669"/>
                  </a:lnTo>
                  <a:lnTo>
                    <a:pt x="10006" y="3053"/>
                  </a:lnTo>
                  <a:lnTo>
                    <a:pt x="10006" y="2437"/>
                  </a:lnTo>
                  <a:lnTo>
                    <a:pt x="9980" y="1822"/>
                  </a:lnTo>
                  <a:lnTo>
                    <a:pt x="9903" y="1206"/>
                  </a:lnTo>
                  <a:lnTo>
                    <a:pt x="9826" y="616"/>
                  </a:lnTo>
                  <a:lnTo>
                    <a:pt x="969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13"/>
            <p:cNvSpPr/>
            <p:nvPr/>
          </p:nvSpPr>
          <p:spPr>
            <a:xfrm>
              <a:off x="5633913" y="1441056"/>
              <a:ext cx="185266" cy="185266"/>
            </a:xfrm>
            <a:custGeom>
              <a:avLst/>
              <a:gdLst/>
              <a:ahLst/>
              <a:cxnLst/>
              <a:rect l="l" t="t" r="r" b="b"/>
              <a:pathLst>
                <a:path w="10467" h="10467" extrusionOk="0">
                  <a:moveTo>
                    <a:pt x="5310" y="693"/>
                  </a:moveTo>
                  <a:lnTo>
                    <a:pt x="5695" y="719"/>
                  </a:lnTo>
                  <a:lnTo>
                    <a:pt x="6054" y="770"/>
                  </a:lnTo>
                  <a:lnTo>
                    <a:pt x="6413" y="847"/>
                  </a:lnTo>
                  <a:lnTo>
                    <a:pt x="6772" y="975"/>
                  </a:lnTo>
                  <a:lnTo>
                    <a:pt x="7106" y="1103"/>
                  </a:lnTo>
                  <a:lnTo>
                    <a:pt x="7414" y="1283"/>
                  </a:lnTo>
                  <a:lnTo>
                    <a:pt x="7747" y="1463"/>
                  </a:lnTo>
                  <a:lnTo>
                    <a:pt x="8029" y="1693"/>
                  </a:lnTo>
                  <a:lnTo>
                    <a:pt x="8312" y="1924"/>
                  </a:lnTo>
                  <a:lnTo>
                    <a:pt x="8568" y="2181"/>
                  </a:lnTo>
                  <a:lnTo>
                    <a:pt x="8799" y="2463"/>
                  </a:lnTo>
                  <a:lnTo>
                    <a:pt x="9030" y="2771"/>
                  </a:lnTo>
                  <a:lnTo>
                    <a:pt x="9210" y="3104"/>
                  </a:lnTo>
                  <a:lnTo>
                    <a:pt x="9363" y="3464"/>
                  </a:lnTo>
                  <a:lnTo>
                    <a:pt x="9543" y="3900"/>
                  </a:lnTo>
                  <a:lnTo>
                    <a:pt x="9646" y="4336"/>
                  </a:lnTo>
                  <a:lnTo>
                    <a:pt x="9723" y="4772"/>
                  </a:lnTo>
                  <a:lnTo>
                    <a:pt x="9723" y="5208"/>
                  </a:lnTo>
                  <a:lnTo>
                    <a:pt x="9723" y="5644"/>
                  </a:lnTo>
                  <a:lnTo>
                    <a:pt x="9646" y="6080"/>
                  </a:lnTo>
                  <a:lnTo>
                    <a:pt x="9543" y="6516"/>
                  </a:lnTo>
                  <a:lnTo>
                    <a:pt x="9389" y="6927"/>
                  </a:lnTo>
                  <a:lnTo>
                    <a:pt x="9210" y="7312"/>
                  </a:lnTo>
                  <a:lnTo>
                    <a:pt x="9004" y="7671"/>
                  </a:lnTo>
                  <a:lnTo>
                    <a:pt x="8748" y="8030"/>
                  </a:lnTo>
                  <a:lnTo>
                    <a:pt x="8466" y="8363"/>
                  </a:lnTo>
                  <a:lnTo>
                    <a:pt x="8132" y="8671"/>
                  </a:lnTo>
                  <a:lnTo>
                    <a:pt x="7773" y="8928"/>
                  </a:lnTo>
                  <a:lnTo>
                    <a:pt x="7388" y="9184"/>
                  </a:lnTo>
                  <a:lnTo>
                    <a:pt x="6978" y="9389"/>
                  </a:lnTo>
                  <a:lnTo>
                    <a:pt x="6542" y="9543"/>
                  </a:lnTo>
                  <a:lnTo>
                    <a:pt x="6105" y="9646"/>
                  </a:lnTo>
                  <a:lnTo>
                    <a:pt x="5644" y="9723"/>
                  </a:lnTo>
                  <a:lnTo>
                    <a:pt x="5208" y="9749"/>
                  </a:lnTo>
                  <a:lnTo>
                    <a:pt x="4772" y="9723"/>
                  </a:lnTo>
                  <a:lnTo>
                    <a:pt x="4335" y="9646"/>
                  </a:lnTo>
                  <a:lnTo>
                    <a:pt x="3925" y="9543"/>
                  </a:lnTo>
                  <a:lnTo>
                    <a:pt x="3515" y="9415"/>
                  </a:lnTo>
                  <a:lnTo>
                    <a:pt x="3104" y="9235"/>
                  </a:lnTo>
                  <a:lnTo>
                    <a:pt x="2745" y="9005"/>
                  </a:lnTo>
                  <a:lnTo>
                    <a:pt x="2386" y="8748"/>
                  </a:lnTo>
                  <a:lnTo>
                    <a:pt x="2052" y="8466"/>
                  </a:lnTo>
                  <a:lnTo>
                    <a:pt x="1744" y="8132"/>
                  </a:lnTo>
                  <a:lnTo>
                    <a:pt x="1488" y="7773"/>
                  </a:lnTo>
                  <a:lnTo>
                    <a:pt x="1257" y="7388"/>
                  </a:lnTo>
                  <a:lnTo>
                    <a:pt x="1052" y="6978"/>
                  </a:lnTo>
                  <a:lnTo>
                    <a:pt x="898" y="6542"/>
                  </a:lnTo>
                  <a:lnTo>
                    <a:pt x="770" y="6106"/>
                  </a:lnTo>
                  <a:lnTo>
                    <a:pt x="718" y="5670"/>
                  </a:lnTo>
                  <a:lnTo>
                    <a:pt x="693" y="5208"/>
                  </a:lnTo>
                  <a:lnTo>
                    <a:pt x="718" y="4772"/>
                  </a:lnTo>
                  <a:lnTo>
                    <a:pt x="770" y="4336"/>
                  </a:lnTo>
                  <a:lnTo>
                    <a:pt x="872" y="3925"/>
                  </a:lnTo>
                  <a:lnTo>
                    <a:pt x="1026" y="3515"/>
                  </a:lnTo>
                  <a:lnTo>
                    <a:pt x="1206" y="3130"/>
                  </a:lnTo>
                  <a:lnTo>
                    <a:pt x="1411" y="2745"/>
                  </a:lnTo>
                  <a:lnTo>
                    <a:pt x="1667" y="2386"/>
                  </a:lnTo>
                  <a:lnTo>
                    <a:pt x="1975" y="2053"/>
                  </a:lnTo>
                  <a:lnTo>
                    <a:pt x="2283" y="1770"/>
                  </a:lnTo>
                  <a:lnTo>
                    <a:pt x="2642" y="1488"/>
                  </a:lnTo>
                  <a:lnTo>
                    <a:pt x="3027" y="1257"/>
                  </a:lnTo>
                  <a:lnTo>
                    <a:pt x="3438" y="1052"/>
                  </a:lnTo>
                  <a:lnTo>
                    <a:pt x="3720" y="950"/>
                  </a:lnTo>
                  <a:lnTo>
                    <a:pt x="4002" y="873"/>
                  </a:lnTo>
                  <a:lnTo>
                    <a:pt x="4258" y="796"/>
                  </a:lnTo>
                  <a:lnTo>
                    <a:pt x="4541" y="744"/>
                  </a:lnTo>
                  <a:lnTo>
                    <a:pt x="4925" y="693"/>
                  </a:lnTo>
                  <a:close/>
                  <a:moveTo>
                    <a:pt x="4874" y="0"/>
                  </a:moveTo>
                  <a:lnTo>
                    <a:pt x="4438" y="52"/>
                  </a:lnTo>
                  <a:lnTo>
                    <a:pt x="3925" y="154"/>
                  </a:lnTo>
                  <a:lnTo>
                    <a:pt x="3412" y="334"/>
                  </a:lnTo>
                  <a:lnTo>
                    <a:pt x="2924" y="539"/>
                  </a:lnTo>
                  <a:lnTo>
                    <a:pt x="2488" y="770"/>
                  </a:lnTo>
                  <a:lnTo>
                    <a:pt x="2052" y="1052"/>
                  </a:lnTo>
                  <a:lnTo>
                    <a:pt x="1667" y="1386"/>
                  </a:lnTo>
                  <a:lnTo>
                    <a:pt x="1334" y="1745"/>
                  </a:lnTo>
                  <a:lnTo>
                    <a:pt x="1001" y="2130"/>
                  </a:lnTo>
                  <a:lnTo>
                    <a:pt x="744" y="2566"/>
                  </a:lnTo>
                  <a:lnTo>
                    <a:pt x="487" y="3002"/>
                  </a:lnTo>
                  <a:lnTo>
                    <a:pt x="308" y="3464"/>
                  </a:lnTo>
                  <a:lnTo>
                    <a:pt x="154" y="3951"/>
                  </a:lnTo>
                  <a:lnTo>
                    <a:pt x="51" y="4464"/>
                  </a:lnTo>
                  <a:lnTo>
                    <a:pt x="0" y="4977"/>
                  </a:lnTo>
                  <a:lnTo>
                    <a:pt x="0" y="5490"/>
                  </a:lnTo>
                  <a:lnTo>
                    <a:pt x="51" y="6029"/>
                  </a:lnTo>
                  <a:lnTo>
                    <a:pt x="154" y="6568"/>
                  </a:lnTo>
                  <a:lnTo>
                    <a:pt x="334" y="7055"/>
                  </a:lnTo>
                  <a:lnTo>
                    <a:pt x="539" y="7542"/>
                  </a:lnTo>
                  <a:lnTo>
                    <a:pt x="770" y="7978"/>
                  </a:lnTo>
                  <a:lnTo>
                    <a:pt x="1052" y="8415"/>
                  </a:lnTo>
                  <a:lnTo>
                    <a:pt x="1385" y="8799"/>
                  </a:lnTo>
                  <a:lnTo>
                    <a:pt x="1744" y="9159"/>
                  </a:lnTo>
                  <a:lnTo>
                    <a:pt x="2129" y="9466"/>
                  </a:lnTo>
                  <a:lnTo>
                    <a:pt x="2565" y="9749"/>
                  </a:lnTo>
                  <a:lnTo>
                    <a:pt x="3001" y="9979"/>
                  </a:lnTo>
                  <a:lnTo>
                    <a:pt x="3463" y="10159"/>
                  </a:lnTo>
                  <a:lnTo>
                    <a:pt x="3951" y="10313"/>
                  </a:lnTo>
                  <a:lnTo>
                    <a:pt x="4464" y="10416"/>
                  </a:lnTo>
                  <a:lnTo>
                    <a:pt x="4977" y="10467"/>
                  </a:lnTo>
                  <a:lnTo>
                    <a:pt x="5490" y="10467"/>
                  </a:lnTo>
                  <a:lnTo>
                    <a:pt x="6029" y="10416"/>
                  </a:lnTo>
                  <a:lnTo>
                    <a:pt x="6362" y="10364"/>
                  </a:lnTo>
                  <a:lnTo>
                    <a:pt x="6670" y="10262"/>
                  </a:lnTo>
                  <a:lnTo>
                    <a:pt x="6978" y="10185"/>
                  </a:lnTo>
                  <a:lnTo>
                    <a:pt x="7286" y="10056"/>
                  </a:lnTo>
                  <a:lnTo>
                    <a:pt x="7773" y="9826"/>
                  </a:lnTo>
                  <a:lnTo>
                    <a:pt x="8209" y="9543"/>
                  </a:lnTo>
                  <a:lnTo>
                    <a:pt x="8619" y="9235"/>
                  </a:lnTo>
                  <a:lnTo>
                    <a:pt x="9004" y="8876"/>
                  </a:lnTo>
                  <a:lnTo>
                    <a:pt x="9338" y="8492"/>
                  </a:lnTo>
                  <a:lnTo>
                    <a:pt x="9620" y="8081"/>
                  </a:lnTo>
                  <a:lnTo>
                    <a:pt x="9876" y="7645"/>
                  </a:lnTo>
                  <a:lnTo>
                    <a:pt x="10082" y="7209"/>
                  </a:lnTo>
                  <a:lnTo>
                    <a:pt x="10261" y="6721"/>
                  </a:lnTo>
                  <a:lnTo>
                    <a:pt x="10390" y="6234"/>
                  </a:lnTo>
                  <a:lnTo>
                    <a:pt x="10441" y="5721"/>
                  </a:lnTo>
                  <a:lnTo>
                    <a:pt x="10467" y="5234"/>
                  </a:lnTo>
                  <a:lnTo>
                    <a:pt x="10441" y="4721"/>
                  </a:lnTo>
                  <a:lnTo>
                    <a:pt x="10364" y="4207"/>
                  </a:lnTo>
                  <a:lnTo>
                    <a:pt x="10236" y="3694"/>
                  </a:lnTo>
                  <a:lnTo>
                    <a:pt x="10056" y="3181"/>
                  </a:lnTo>
                  <a:lnTo>
                    <a:pt x="9876" y="2771"/>
                  </a:lnTo>
                  <a:lnTo>
                    <a:pt x="9646" y="2412"/>
                  </a:lnTo>
                  <a:lnTo>
                    <a:pt x="9389" y="2053"/>
                  </a:lnTo>
                  <a:lnTo>
                    <a:pt x="9107" y="1719"/>
                  </a:lnTo>
                  <a:lnTo>
                    <a:pt x="8825" y="1411"/>
                  </a:lnTo>
                  <a:lnTo>
                    <a:pt x="8491" y="1129"/>
                  </a:lnTo>
                  <a:lnTo>
                    <a:pt x="8158" y="873"/>
                  </a:lnTo>
                  <a:lnTo>
                    <a:pt x="7773" y="667"/>
                  </a:lnTo>
                  <a:lnTo>
                    <a:pt x="7414" y="462"/>
                  </a:lnTo>
                  <a:lnTo>
                    <a:pt x="7003" y="308"/>
                  </a:lnTo>
                  <a:lnTo>
                    <a:pt x="6593" y="180"/>
                  </a:lnTo>
                  <a:lnTo>
                    <a:pt x="6182" y="77"/>
                  </a:lnTo>
                  <a:lnTo>
                    <a:pt x="5746" y="26"/>
                  </a:lnTo>
                  <a:lnTo>
                    <a:pt x="531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13"/>
            <p:cNvSpPr/>
            <p:nvPr/>
          </p:nvSpPr>
          <p:spPr>
            <a:xfrm>
              <a:off x="5847764" y="1387018"/>
              <a:ext cx="142149" cy="182558"/>
            </a:xfrm>
            <a:custGeom>
              <a:avLst/>
              <a:gdLst/>
              <a:ahLst/>
              <a:cxnLst/>
              <a:rect l="l" t="t" r="r" b="b"/>
              <a:pathLst>
                <a:path w="8031" h="10314" extrusionOk="0">
                  <a:moveTo>
                    <a:pt x="3669" y="693"/>
                  </a:moveTo>
                  <a:lnTo>
                    <a:pt x="3977" y="745"/>
                  </a:lnTo>
                  <a:lnTo>
                    <a:pt x="4259" y="822"/>
                  </a:lnTo>
                  <a:lnTo>
                    <a:pt x="4541" y="899"/>
                  </a:lnTo>
                  <a:lnTo>
                    <a:pt x="4798" y="1027"/>
                  </a:lnTo>
                  <a:lnTo>
                    <a:pt x="5054" y="1181"/>
                  </a:lnTo>
                  <a:lnTo>
                    <a:pt x="5311" y="1360"/>
                  </a:lnTo>
                  <a:lnTo>
                    <a:pt x="5619" y="1668"/>
                  </a:lnTo>
                  <a:lnTo>
                    <a:pt x="5927" y="1976"/>
                  </a:lnTo>
                  <a:lnTo>
                    <a:pt x="6183" y="2309"/>
                  </a:lnTo>
                  <a:lnTo>
                    <a:pt x="6440" y="2669"/>
                  </a:lnTo>
                  <a:lnTo>
                    <a:pt x="6645" y="3053"/>
                  </a:lnTo>
                  <a:lnTo>
                    <a:pt x="6824" y="3438"/>
                  </a:lnTo>
                  <a:lnTo>
                    <a:pt x="6978" y="3823"/>
                  </a:lnTo>
                  <a:lnTo>
                    <a:pt x="7107" y="4259"/>
                  </a:lnTo>
                  <a:lnTo>
                    <a:pt x="7209" y="4695"/>
                  </a:lnTo>
                  <a:lnTo>
                    <a:pt x="7286" y="5157"/>
                  </a:lnTo>
                  <a:lnTo>
                    <a:pt x="7337" y="5593"/>
                  </a:lnTo>
                  <a:lnTo>
                    <a:pt x="7337" y="6003"/>
                  </a:lnTo>
                  <a:lnTo>
                    <a:pt x="7312" y="6440"/>
                  </a:lnTo>
                  <a:lnTo>
                    <a:pt x="7260" y="6824"/>
                  </a:lnTo>
                  <a:lnTo>
                    <a:pt x="7184" y="7209"/>
                  </a:lnTo>
                  <a:lnTo>
                    <a:pt x="7055" y="7594"/>
                  </a:lnTo>
                  <a:lnTo>
                    <a:pt x="6927" y="7927"/>
                  </a:lnTo>
                  <a:lnTo>
                    <a:pt x="6747" y="8261"/>
                  </a:lnTo>
                  <a:lnTo>
                    <a:pt x="6568" y="8543"/>
                  </a:lnTo>
                  <a:lnTo>
                    <a:pt x="6337" y="8800"/>
                  </a:lnTo>
                  <a:lnTo>
                    <a:pt x="6106" y="9031"/>
                  </a:lnTo>
                  <a:lnTo>
                    <a:pt x="5824" y="9210"/>
                  </a:lnTo>
                  <a:lnTo>
                    <a:pt x="5542" y="9364"/>
                  </a:lnTo>
                  <a:lnTo>
                    <a:pt x="5234" y="9467"/>
                  </a:lnTo>
                  <a:lnTo>
                    <a:pt x="4900" y="9544"/>
                  </a:lnTo>
                  <a:lnTo>
                    <a:pt x="4593" y="9569"/>
                  </a:lnTo>
                  <a:lnTo>
                    <a:pt x="4259" y="9544"/>
                  </a:lnTo>
                  <a:lnTo>
                    <a:pt x="3926" y="9467"/>
                  </a:lnTo>
                  <a:lnTo>
                    <a:pt x="3618" y="9364"/>
                  </a:lnTo>
                  <a:lnTo>
                    <a:pt x="3284" y="9210"/>
                  </a:lnTo>
                  <a:lnTo>
                    <a:pt x="2976" y="9031"/>
                  </a:lnTo>
                  <a:lnTo>
                    <a:pt x="2694" y="8800"/>
                  </a:lnTo>
                  <a:lnTo>
                    <a:pt x="2412" y="8543"/>
                  </a:lnTo>
                  <a:lnTo>
                    <a:pt x="2130" y="8261"/>
                  </a:lnTo>
                  <a:lnTo>
                    <a:pt x="1873" y="7927"/>
                  </a:lnTo>
                  <a:lnTo>
                    <a:pt x="1642" y="7594"/>
                  </a:lnTo>
                  <a:lnTo>
                    <a:pt x="1437" y="7209"/>
                  </a:lnTo>
                  <a:lnTo>
                    <a:pt x="1232" y="6824"/>
                  </a:lnTo>
                  <a:lnTo>
                    <a:pt x="1078" y="6388"/>
                  </a:lnTo>
                  <a:lnTo>
                    <a:pt x="924" y="5952"/>
                  </a:lnTo>
                  <a:lnTo>
                    <a:pt x="822" y="5542"/>
                  </a:lnTo>
                  <a:lnTo>
                    <a:pt x="745" y="5106"/>
                  </a:lnTo>
                  <a:lnTo>
                    <a:pt x="719" y="4670"/>
                  </a:lnTo>
                  <a:lnTo>
                    <a:pt x="693" y="4259"/>
                  </a:lnTo>
                  <a:lnTo>
                    <a:pt x="719" y="3823"/>
                  </a:lnTo>
                  <a:lnTo>
                    <a:pt x="796" y="3387"/>
                  </a:lnTo>
                  <a:lnTo>
                    <a:pt x="873" y="2976"/>
                  </a:lnTo>
                  <a:lnTo>
                    <a:pt x="1001" y="2566"/>
                  </a:lnTo>
                  <a:lnTo>
                    <a:pt x="1129" y="2232"/>
                  </a:lnTo>
                  <a:lnTo>
                    <a:pt x="1283" y="1950"/>
                  </a:lnTo>
                  <a:lnTo>
                    <a:pt x="1463" y="1668"/>
                  </a:lnTo>
                  <a:lnTo>
                    <a:pt x="1694" y="1412"/>
                  </a:lnTo>
                  <a:lnTo>
                    <a:pt x="1925" y="1206"/>
                  </a:lnTo>
                  <a:lnTo>
                    <a:pt x="2207" y="1001"/>
                  </a:lnTo>
                  <a:lnTo>
                    <a:pt x="2515" y="847"/>
                  </a:lnTo>
                  <a:lnTo>
                    <a:pt x="2822" y="719"/>
                  </a:lnTo>
                  <a:lnTo>
                    <a:pt x="3079" y="719"/>
                  </a:lnTo>
                  <a:lnTo>
                    <a:pt x="3387" y="693"/>
                  </a:lnTo>
                  <a:close/>
                  <a:moveTo>
                    <a:pt x="3413" y="1"/>
                  </a:moveTo>
                  <a:lnTo>
                    <a:pt x="3079" y="26"/>
                  </a:lnTo>
                  <a:lnTo>
                    <a:pt x="2771" y="78"/>
                  </a:lnTo>
                  <a:lnTo>
                    <a:pt x="2463" y="155"/>
                  </a:lnTo>
                  <a:lnTo>
                    <a:pt x="2181" y="257"/>
                  </a:lnTo>
                  <a:lnTo>
                    <a:pt x="1899" y="411"/>
                  </a:lnTo>
                  <a:lnTo>
                    <a:pt x="1642" y="565"/>
                  </a:lnTo>
                  <a:lnTo>
                    <a:pt x="1386" y="770"/>
                  </a:lnTo>
                  <a:lnTo>
                    <a:pt x="1155" y="975"/>
                  </a:lnTo>
                  <a:lnTo>
                    <a:pt x="950" y="1206"/>
                  </a:lnTo>
                  <a:lnTo>
                    <a:pt x="770" y="1463"/>
                  </a:lnTo>
                  <a:lnTo>
                    <a:pt x="591" y="1745"/>
                  </a:lnTo>
                  <a:lnTo>
                    <a:pt x="462" y="2053"/>
                  </a:lnTo>
                  <a:lnTo>
                    <a:pt x="360" y="2361"/>
                  </a:lnTo>
                  <a:lnTo>
                    <a:pt x="206" y="2823"/>
                  </a:lnTo>
                  <a:lnTo>
                    <a:pt x="103" y="3310"/>
                  </a:lnTo>
                  <a:lnTo>
                    <a:pt x="26" y="3797"/>
                  </a:lnTo>
                  <a:lnTo>
                    <a:pt x="1" y="4285"/>
                  </a:lnTo>
                  <a:lnTo>
                    <a:pt x="1" y="4746"/>
                  </a:lnTo>
                  <a:lnTo>
                    <a:pt x="52" y="5234"/>
                  </a:lnTo>
                  <a:lnTo>
                    <a:pt x="129" y="5721"/>
                  </a:lnTo>
                  <a:lnTo>
                    <a:pt x="257" y="6183"/>
                  </a:lnTo>
                  <a:lnTo>
                    <a:pt x="411" y="6670"/>
                  </a:lnTo>
                  <a:lnTo>
                    <a:pt x="591" y="7132"/>
                  </a:lnTo>
                  <a:lnTo>
                    <a:pt x="796" y="7568"/>
                  </a:lnTo>
                  <a:lnTo>
                    <a:pt x="1027" y="7979"/>
                  </a:lnTo>
                  <a:lnTo>
                    <a:pt x="1309" y="8364"/>
                  </a:lnTo>
                  <a:lnTo>
                    <a:pt x="1565" y="8723"/>
                  </a:lnTo>
                  <a:lnTo>
                    <a:pt x="1873" y="9056"/>
                  </a:lnTo>
                  <a:lnTo>
                    <a:pt x="2207" y="9338"/>
                  </a:lnTo>
                  <a:lnTo>
                    <a:pt x="2515" y="9595"/>
                  </a:lnTo>
                  <a:lnTo>
                    <a:pt x="2874" y="9826"/>
                  </a:lnTo>
                  <a:lnTo>
                    <a:pt x="3233" y="10005"/>
                  </a:lnTo>
                  <a:lnTo>
                    <a:pt x="3592" y="10134"/>
                  </a:lnTo>
                  <a:lnTo>
                    <a:pt x="3951" y="10236"/>
                  </a:lnTo>
                  <a:lnTo>
                    <a:pt x="4336" y="10313"/>
                  </a:lnTo>
                  <a:lnTo>
                    <a:pt x="4695" y="10313"/>
                  </a:lnTo>
                  <a:lnTo>
                    <a:pt x="5080" y="10288"/>
                  </a:lnTo>
                  <a:lnTo>
                    <a:pt x="5413" y="10211"/>
                  </a:lnTo>
                  <a:lnTo>
                    <a:pt x="5773" y="10082"/>
                  </a:lnTo>
                  <a:lnTo>
                    <a:pt x="6132" y="9903"/>
                  </a:lnTo>
                  <a:lnTo>
                    <a:pt x="6465" y="9672"/>
                  </a:lnTo>
                  <a:lnTo>
                    <a:pt x="6773" y="9415"/>
                  </a:lnTo>
                  <a:lnTo>
                    <a:pt x="7030" y="9108"/>
                  </a:lnTo>
                  <a:lnTo>
                    <a:pt x="7260" y="8774"/>
                  </a:lnTo>
                  <a:lnTo>
                    <a:pt x="7491" y="8389"/>
                  </a:lnTo>
                  <a:lnTo>
                    <a:pt x="7671" y="8004"/>
                  </a:lnTo>
                  <a:lnTo>
                    <a:pt x="7799" y="7568"/>
                  </a:lnTo>
                  <a:lnTo>
                    <a:pt x="7902" y="7107"/>
                  </a:lnTo>
                  <a:lnTo>
                    <a:pt x="7979" y="6645"/>
                  </a:lnTo>
                  <a:lnTo>
                    <a:pt x="8030" y="6157"/>
                  </a:lnTo>
                  <a:lnTo>
                    <a:pt x="8030" y="5670"/>
                  </a:lnTo>
                  <a:lnTo>
                    <a:pt x="7979" y="5157"/>
                  </a:lnTo>
                  <a:lnTo>
                    <a:pt x="7902" y="4644"/>
                  </a:lnTo>
                  <a:lnTo>
                    <a:pt x="7774" y="4105"/>
                  </a:lnTo>
                  <a:lnTo>
                    <a:pt x="7645" y="3643"/>
                  </a:lnTo>
                  <a:lnTo>
                    <a:pt x="7466" y="3182"/>
                  </a:lnTo>
                  <a:lnTo>
                    <a:pt x="7260" y="2746"/>
                  </a:lnTo>
                  <a:lnTo>
                    <a:pt x="7004" y="2335"/>
                  </a:lnTo>
                  <a:lnTo>
                    <a:pt x="6747" y="1950"/>
                  </a:lnTo>
                  <a:lnTo>
                    <a:pt x="6440" y="1566"/>
                  </a:lnTo>
                  <a:lnTo>
                    <a:pt x="6106" y="1206"/>
                  </a:lnTo>
                  <a:lnTo>
                    <a:pt x="5747" y="899"/>
                  </a:lnTo>
                  <a:lnTo>
                    <a:pt x="5439" y="642"/>
                  </a:lnTo>
                  <a:lnTo>
                    <a:pt x="5106" y="411"/>
                  </a:lnTo>
                  <a:lnTo>
                    <a:pt x="4746" y="232"/>
                  </a:lnTo>
                  <a:lnTo>
                    <a:pt x="4387" y="103"/>
                  </a:lnTo>
                  <a:lnTo>
                    <a:pt x="4054" y="26"/>
                  </a:lnTo>
                  <a:lnTo>
                    <a:pt x="372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13"/>
            <p:cNvSpPr/>
            <p:nvPr/>
          </p:nvSpPr>
          <p:spPr>
            <a:xfrm>
              <a:off x="5804169" y="1479200"/>
              <a:ext cx="55419" cy="29081"/>
            </a:xfrm>
            <a:custGeom>
              <a:avLst/>
              <a:gdLst/>
              <a:ahLst/>
              <a:cxnLst/>
              <a:rect l="l" t="t" r="r" b="b"/>
              <a:pathLst>
                <a:path w="3131" h="1643" extrusionOk="0">
                  <a:moveTo>
                    <a:pt x="1899" y="0"/>
                  </a:moveTo>
                  <a:lnTo>
                    <a:pt x="1694" y="52"/>
                  </a:lnTo>
                  <a:lnTo>
                    <a:pt x="1463" y="129"/>
                  </a:lnTo>
                  <a:lnTo>
                    <a:pt x="1258" y="205"/>
                  </a:lnTo>
                  <a:lnTo>
                    <a:pt x="1053" y="334"/>
                  </a:lnTo>
                  <a:lnTo>
                    <a:pt x="848" y="436"/>
                  </a:lnTo>
                  <a:lnTo>
                    <a:pt x="514" y="719"/>
                  </a:lnTo>
                  <a:lnTo>
                    <a:pt x="232" y="1026"/>
                  </a:lnTo>
                  <a:lnTo>
                    <a:pt x="1" y="1309"/>
                  </a:lnTo>
                  <a:lnTo>
                    <a:pt x="488" y="1642"/>
                  </a:lnTo>
                  <a:lnTo>
                    <a:pt x="694" y="1386"/>
                  </a:lnTo>
                  <a:lnTo>
                    <a:pt x="924" y="1155"/>
                  </a:lnTo>
                  <a:lnTo>
                    <a:pt x="1232" y="898"/>
                  </a:lnTo>
                  <a:lnTo>
                    <a:pt x="1386" y="795"/>
                  </a:lnTo>
                  <a:lnTo>
                    <a:pt x="1566" y="719"/>
                  </a:lnTo>
                  <a:lnTo>
                    <a:pt x="1771" y="642"/>
                  </a:lnTo>
                  <a:lnTo>
                    <a:pt x="1951" y="590"/>
                  </a:lnTo>
                  <a:lnTo>
                    <a:pt x="2156" y="565"/>
                  </a:lnTo>
                  <a:lnTo>
                    <a:pt x="2387" y="590"/>
                  </a:lnTo>
                  <a:lnTo>
                    <a:pt x="2592" y="667"/>
                  </a:lnTo>
                  <a:lnTo>
                    <a:pt x="2823" y="770"/>
                  </a:lnTo>
                  <a:lnTo>
                    <a:pt x="3131" y="282"/>
                  </a:lnTo>
                  <a:lnTo>
                    <a:pt x="2874" y="154"/>
                  </a:lnTo>
                  <a:lnTo>
                    <a:pt x="2643" y="52"/>
                  </a:lnTo>
                  <a:lnTo>
                    <a:pt x="2387"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13"/>
            <p:cNvSpPr/>
            <p:nvPr/>
          </p:nvSpPr>
          <p:spPr>
            <a:xfrm>
              <a:off x="5444116" y="1534583"/>
              <a:ext cx="198435" cy="93562"/>
            </a:xfrm>
            <a:custGeom>
              <a:avLst/>
              <a:gdLst/>
              <a:ahLst/>
              <a:cxnLst/>
              <a:rect l="l" t="t" r="r" b="b"/>
              <a:pathLst>
                <a:path w="11211" h="5286" extrusionOk="0">
                  <a:moveTo>
                    <a:pt x="11108" y="1"/>
                  </a:moveTo>
                  <a:lnTo>
                    <a:pt x="9671" y="257"/>
                  </a:lnTo>
                  <a:lnTo>
                    <a:pt x="6772" y="796"/>
                  </a:lnTo>
                  <a:lnTo>
                    <a:pt x="5182" y="1104"/>
                  </a:lnTo>
                  <a:lnTo>
                    <a:pt x="3720" y="1437"/>
                  </a:lnTo>
                  <a:lnTo>
                    <a:pt x="2540" y="1720"/>
                  </a:lnTo>
                  <a:lnTo>
                    <a:pt x="2104" y="1848"/>
                  </a:lnTo>
                  <a:lnTo>
                    <a:pt x="1796" y="1951"/>
                  </a:lnTo>
                  <a:lnTo>
                    <a:pt x="1565" y="2079"/>
                  </a:lnTo>
                  <a:lnTo>
                    <a:pt x="1385" y="2233"/>
                  </a:lnTo>
                  <a:lnTo>
                    <a:pt x="1180" y="2438"/>
                  </a:lnTo>
                  <a:lnTo>
                    <a:pt x="1001" y="2643"/>
                  </a:lnTo>
                  <a:lnTo>
                    <a:pt x="847" y="2900"/>
                  </a:lnTo>
                  <a:lnTo>
                    <a:pt x="718" y="3131"/>
                  </a:lnTo>
                  <a:lnTo>
                    <a:pt x="462" y="3669"/>
                  </a:lnTo>
                  <a:lnTo>
                    <a:pt x="257" y="4182"/>
                  </a:lnTo>
                  <a:lnTo>
                    <a:pt x="128" y="4618"/>
                  </a:lnTo>
                  <a:lnTo>
                    <a:pt x="0" y="5157"/>
                  </a:lnTo>
                  <a:lnTo>
                    <a:pt x="564" y="5285"/>
                  </a:lnTo>
                  <a:lnTo>
                    <a:pt x="744" y="4618"/>
                  </a:lnTo>
                  <a:lnTo>
                    <a:pt x="872" y="4208"/>
                  </a:lnTo>
                  <a:lnTo>
                    <a:pt x="1026" y="3798"/>
                  </a:lnTo>
                  <a:lnTo>
                    <a:pt x="1231" y="3387"/>
                  </a:lnTo>
                  <a:lnTo>
                    <a:pt x="1360" y="3182"/>
                  </a:lnTo>
                  <a:lnTo>
                    <a:pt x="1462" y="3002"/>
                  </a:lnTo>
                  <a:lnTo>
                    <a:pt x="1591" y="2848"/>
                  </a:lnTo>
                  <a:lnTo>
                    <a:pt x="1744" y="2694"/>
                  </a:lnTo>
                  <a:lnTo>
                    <a:pt x="1898" y="2566"/>
                  </a:lnTo>
                  <a:lnTo>
                    <a:pt x="2052" y="2489"/>
                  </a:lnTo>
                  <a:lnTo>
                    <a:pt x="2283" y="2412"/>
                  </a:lnTo>
                  <a:lnTo>
                    <a:pt x="2617" y="2310"/>
                  </a:lnTo>
                  <a:lnTo>
                    <a:pt x="3540" y="2079"/>
                  </a:lnTo>
                  <a:lnTo>
                    <a:pt x="4746" y="1822"/>
                  </a:lnTo>
                  <a:lnTo>
                    <a:pt x="6131" y="1540"/>
                  </a:lnTo>
                  <a:lnTo>
                    <a:pt x="8979" y="976"/>
                  </a:lnTo>
                  <a:lnTo>
                    <a:pt x="11210" y="565"/>
                  </a:lnTo>
                  <a:lnTo>
                    <a:pt x="1110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13"/>
            <p:cNvSpPr/>
            <p:nvPr/>
          </p:nvSpPr>
          <p:spPr>
            <a:xfrm>
              <a:off x="5393246" y="1573647"/>
              <a:ext cx="155760" cy="163477"/>
            </a:xfrm>
            <a:custGeom>
              <a:avLst/>
              <a:gdLst/>
              <a:ahLst/>
              <a:cxnLst/>
              <a:rect l="l" t="t" r="r" b="b"/>
              <a:pathLst>
                <a:path w="8800" h="9236" extrusionOk="0">
                  <a:moveTo>
                    <a:pt x="1617" y="0"/>
                  </a:moveTo>
                  <a:lnTo>
                    <a:pt x="1386" y="26"/>
                  </a:lnTo>
                  <a:lnTo>
                    <a:pt x="1155" y="77"/>
                  </a:lnTo>
                  <a:lnTo>
                    <a:pt x="924" y="154"/>
                  </a:lnTo>
                  <a:lnTo>
                    <a:pt x="719" y="257"/>
                  </a:lnTo>
                  <a:lnTo>
                    <a:pt x="514" y="411"/>
                  </a:lnTo>
                  <a:lnTo>
                    <a:pt x="360" y="590"/>
                  </a:lnTo>
                  <a:lnTo>
                    <a:pt x="232" y="770"/>
                  </a:lnTo>
                  <a:lnTo>
                    <a:pt x="129" y="1001"/>
                  </a:lnTo>
                  <a:lnTo>
                    <a:pt x="52" y="1257"/>
                  </a:lnTo>
                  <a:lnTo>
                    <a:pt x="1" y="1514"/>
                  </a:lnTo>
                  <a:lnTo>
                    <a:pt x="1" y="1821"/>
                  </a:lnTo>
                  <a:lnTo>
                    <a:pt x="27" y="2129"/>
                  </a:lnTo>
                  <a:lnTo>
                    <a:pt x="52" y="2437"/>
                  </a:lnTo>
                  <a:lnTo>
                    <a:pt x="129" y="2771"/>
                  </a:lnTo>
                  <a:lnTo>
                    <a:pt x="232" y="3104"/>
                  </a:lnTo>
                  <a:lnTo>
                    <a:pt x="334" y="3463"/>
                  </a:lnTo>
                  <a:lnTo>
                    <a:pt x="463" y="3822"/>
                  </a:lnTo>
                  <a:lnTo>
                    <a:pt x="617" y="4182"/>
                  </a:lnTo>
                  <a:lnTo>
                    <a:pt x="796" y="4541"/>
                  </a:lnTo>
                  <a:lnTo>
                    <a:pt x="1207" y="5259"/>
                  </a:lnTo>
                  <a:lnTo>
                    <a:pt x="1643" y="5977"/>
                  </a:lnTo>
                  <a:lnTo>
                    <a:pt x="2156" y="6670"/>
                  </a:lnTo>
                  <a:lnTo>
                    <a:pt x="2669" y="7286"/>
                  </a:lnTo>
                  <a:lnTo>
                    <a:pt x="2951" y="7593"/>
                  </a:lnTo>
                  <a:lnTo>
                    <a:pt x="3233" y="7850"/>
                  </a:lnTo>
                  <a:lnTo>
                    <a:pt x="3515" y="8106"/>
                  </a:lnTo>
                  <a:lnTo>
                    <a:pt x="3798" y="8337"/>
                  </a:lnTo>
                  <a:lnTo>
                    <a:pt x="4105" y="8568"/>
                  </a:lnTo>
                  <a:lnTo>
                    <a:pt x="4388" y="8748"/>
                  </a:lnTo>
                  <a:lnTo>
                    <a:pt x="4670" y="8902"/>
                  </a:lnTo>
                  <a:lnTo>
                    <a:pt x="4952" y="9030"/>
                  </a:lnTo>
                  <a:lnTo>
                    <a:pt x="5208" y="9107"/>
                  </a:lnTo>
                  <a:lnTo>
                    <a:pt x="5491" y="9184"/>
                  </a:lnTo>
                  <a:lnTo>
                    <a:pt x="5773" y="9210"/>
                  </a:lnTo>
                  <a:lnTo>
                    <a:pt x="6055" y="9235"/>
                  </a:lnTo>
                  <a:lnTo>
                    <a:pt x="6312" y="9235"/>
                  </a:lnTo>
                  <a:lnTo>
                    <a:pt x="6594" y="9184"/>
                  </a:lnTo>
                  <a:lnTo>
                    <a:pt x="6850" y="9133"/>
                  </a:lnTo>
                  <a:lnTo>
                    <a:pt x="7107" y="9056"/>
                  </a:lnTo>
                  <a:lnTo>
                    <a:pt x="7338" y="8953"/>
                  </a:lnTo>
                  <a:lnTo>
                    <a:pt x="7569" y="8825"/>
                  </a:lnTo>
                  <a:lnTo>
                    <a:pt x="7774" y="8671"/>
                  </a:lnTo>
                  <a:lnTo>
                    <a:pt x="7979" y="8491"/>
                  </a:lnTo>
                  <a:lnTo>
                    <a:pt x="8159" y="8286"/>
                  </a:lnTo>
                  <a:lnTo>
                    <a:pt x="8338" y="8081"/>
                  </a:lnTo>
                  <a:lnTo>
                    <a:pt x="8492" y="7850"/>
                  </a:lnTo>
                  <a:lnTo>
                    <a:pt x="8595" y="7619"/>
                  </a:lnTo>
                  <a:lnTo>
                    <a:pt x="8697" y="7362"/>
                  </a:lnTo>
                  <a:lnTo>
                    <a:pt x="8774" y="7080"/>
                  </a:lnTo>
                  <a:lnTo>
                    <a:pt x="8800" y="6952"/>
                  </a:lnTo>
                  <a:lnTo>
                    <a:pt x="7004" y="2925"/>
                  </a:lnTo>
                  <a:lnTo>
                    <a:pt x="6825" y="2745"/>
                  </a:lnTo>
                  <a:lnTo>
                    <a:pt x="6286" y="2283"/>
                  </a:lnTo>
                  <a:lnTo>
                    <a:pt x="5901" y="2001"/>
                  </a:lnTo>
                  <a:lnTo>
                    <a:pt x="5491" y="1668"/>
                  </a:lnTo>
                  <a:lnTo>
                    <a:pt x="5029" y="1334"/>
                  </a:lnTo>
                  <a:lnTo>
                    <a:pt x="4516" y="1026"/>
                  </a:lnTo>
                  <a:lnTo>
                    <a:pt x="4003" y="718"/>
                  </a:lnTo>
                  <a:lnTo>
                    <a:pt x="3464" y="436"/>
                  </a:lnTo>
                  <a:lnTo>
                    <a:pt x="2925" y="231"/>
                  </a:lnTo>
                  <a:lnTo>
                    <a:pt x="2643" y="154"/>
                  </a:lnTo>
                  <a:lnTo>
                    <a:pt x="2387" y="77"/>
                  </a:lnTo>
                  <a:lnTo>
                    <a:pt x="2130" y="26"/>
                  </a:lnTo>
                  <a:lnTo>
                    <a:pt x="1874"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13"/>
            <p:cNvSpPr/>
            <p:nvPr/>
          </p:nvSpPr>
          <p:spPr>
            <a:xfrm>
              <a:off x="5423672" y="1613596"/>
              <a:ext cx="99456" cy="93562"/>
            </a:xfrm>
            <a:custGeom>
              <a:avLst/>
              <a:gdLst/>
              <a:ahLst/>
              <a:cxnLst/>
              <a:rect l="l" t="t" r="r" b="b"/>
              <a:pathLst>
                <a:path w="5619" h="5286" extrusionOk="0">
                  <a:moveTo>
                    <a:pt x="232" y="1"/>
                  </a:moveTo>
                  <a:lnTo>
                    <a:pt x="1" y="26"/>
                  </a:lnTo>
                  <a:lnTo>
                    <a:pt x="1" y="103"/>
                  </a:lnTo>
                  <a:lnTo>
                    <a:pt x="360" y="180"/>
                  </a:lnTo>
                  <a:lnTo>
                    <a:pt x="693" y="308"/>
                  </a:lnTo>
                  <a:lnTo>
                    <a:pt x="1027" y="437"/>
                  </a:lnTo>
                  <a:lnTo>
                    <a:pt x="1360" y="591"/>
                  </a:lnTo>
                  <a:lnTo>
                    <a:pt x="1694" y="770"/>
                  </a:lnTo>
                  <a:lnTo>
                    <a:pt x="2002" y="950"/>
                  </a:lnTo>
                  <a:lnTo>
                    <a:pt x="2309" y="1155"/>
                  </a:lnTo>
                  <a:lnTo>
                    <a:pt x="2592" y="1360"/>
                  </a:lnTo>
                  <a:lnTo>
                    <a:pt x="2874" y="1591"/>
                  </a:lnTo>
                  <a:lnTo>
                    <a:pt x="3130" y="1848"/>
                  </a:lnTo>
                  <a:lnTo>
                    <a:pt x="3387" y="2104"/>
                  </a:lnTo>
                  <a:lnTo>
                    <a:pt x="3618" y="2386"/>
                  </a:lnTo>
                  <a:lnTo>
                    <a:pt x="3849" y="2668"/>
                  </a:lnTo>
                  <a:lnTo>
                    <a:pt x="4054" y="2976"/>
                  </a:lnTo>
                  <a:lnTo>
                    <a:pt x="4233" y="3284"/>
                  </a:lnTo>
                  <a:lnTo>
                    <a:pt x="4413" y="3592"/>
                  </a:lnTo>
                  <a:lnTo>
                    <a:pt x="4310" y="3489"/>
                  </a:lnTo>
                  <a:lnTo>
                    <a:pt x="4208" y="3387"/>
                  </a:lnTo>
                  <a:lnTo>
                    <a:pt x="3951" y="3233"/>
                  </a:lnTo>
                  <a:lnTo>
                    <a:pt x="3669" y="3130"/>
                  </a:lnTo>
                  <a:lnTo>
                    <a:pt x="3387" y="3079"/>
                  </a:lnTo>
                  <a:lnTo>
                    <a:pt x="3105" y="3079"/>
                  </a:lnTo>
                  <a:lnTo>
                    <a:pt x="2822" y="3130"/>
                  </a:lnTo>
                  <a:lnTo>
                    <a:pt x="2540" y="3258"/>
                  </a:lnTo>
                  <a:lnTo>
                    <a:pt x="2412" y="3335"/>
                  </a:lnTo>
                  <a:lnTo>
                    <a:pt x="2284" y="3438"/>
                  </a:lnTo>
                  <a:lnTo>
                    <a:pt x="2130" y="3592"/>
                  </a:lnTo>
                  <a:lnTo>
                    <a:pt x="2130" y="3643"/>
                  </a:lnTo>
                  <a:lnTo>
                    <a:pt x="2156" y="3669"/>
                  </a:lnTo>
                  <a:lnTo>
                    <a:pt x="2207" y="3695"/>
                  </a:lnTo>
                  <a:lnTo>
                    <a:pt x="2438" y="3566"/>
                  </a:lnTo>
                  <a:lnTo>
                    <a:pt x="2694" y="3515"/>
                  </a:lnTo>
                  <a:lnTo>
                    <a:pt x="2951" y="3464"/>
                  </a:lnTo>
                  <a:lnTo>
                    <a:pt x="3207" y="3489"/>
                  </a:lnTo>
                  <a:lnTo>
                    <a:pt x="3438" y="3515"/>
                  </a:lnTo>
                  <a:lnTo>
                    <a:pt x="3695" y="3618"/>
                  </a:lnTo>
                  <a:lnTo>
                    <a:pt x="3926" y="3720"/>
                  </a:lnTo>
                  <a:lnTo>
                    <a:pt x="4131" y="3874"/>
                  </a:lnTo>
                  <a:lnTo>
                    <a:pt x="4464" y="4208"/>
                  </a:lnTo>
                  <a:lnTo>
                    <a:pt x="4746" y="4515"/>
                  </a:lnTo>
                  <a:lnTo>
                    <a:pt x="5029" y="4875"/>
                  </a:lnTo>
                  <a:lnTo>
                    <a:pt x="5285" y="5234"/>
                  </a:lnTo>
                  <a:lnTo>
                    <a:pt x="5336" y="5259"/>
                  </a:lnTo>
                  <a:lnTo>
                    <a:pt x="5413" y="5285"/>
                  </a:lnTo>
                  <a:lnTo>
                    <a:pt x="5465" y="5285"/>
                  </a:lnTo>
                  <a:lnTo>
                    <a:pt x="5542" y="5259"/>
                  </a:lnTo>
                  <a:lnTo>
                    <a:pt x="5593" y="5208"/>
                  </a:lnTo>
                  <a:lnTo>
                    <a:pt x="5619" y="5182"/>
                  </a:lnTo>
                  <a:lnTo>
                    <a:pt x="5619" y="5105"/>
                  </a:lnTo>
                  <a:lnTo>
                    <a:pt x="5593" y="5054"/>
                  </a:lnTo>
                  <a:lnTo>
                    <a:pt x="5490" y="4592"/>
                  </a:lnTo>
                  <a:lnTo>
                    <a:pt x="5311" y="4131"/>
                  </a:lnTo>
                  <a:lnTo>
                    <a:pt x="5131" y="3669"/>
                  </a:lnTo>
                  <a:lnTo>
                    <a:pt x="4875" y="3207"/>
                  </a:lnTo>
                  <a:lnTo>
                    <a:pt x="4593" y="2771"/>
                  </a:lnTo>
                  <a:lnTo>
                    <a:pt x="4285" y="2335"/>
                  </a:lnTo>
                  <a:lnTo>
                    <a:pt x="3951" y="1925"/>
                  </a:lnTo>
                  <a:lnTo>
                    <a:pt x="3592" y="1540"/>
                  </a:lnTo>
                  <a:lnTo>
                    <a:pt x="3182" y="1181"/>
                  </a:lnTo>
                  <a:lnTo>
                    <a:pt x="2771" y="847"/>
                  </a:lnTo>
                  <a:lnTo>
                    <a:pt x="2335" y="565"/>
                  </a:lnTo>
                  <a:lnTo>
                    <a:pt x="1899" y="334"/>
                  </a:lnTo>
                  <a:lnTo>
                    <a:pt x="1437" y="154"/>
                  </a:lnTo>
                  <a:lnTo>
                    <a:pt x="1206" y="103"/>
                  </a:lnTo>
                  <a:lnTo>
                    <a:pt x="950" y="52"/>
                  </a:lnTo>
                  <a:lnTo>
                    <a:pt x="719" y="26"/>
                  </a:lnTo>
                  <a:lnTo>
                    <a:pt x="48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113"/>
          <p:cNvGrpSpPr/>
          <p:nvPr/>
        </p:nvGrpSpPr>
        <p:grpSpPr>
          <a:xfrm>
            <a:off x="1457684" y="1252569"/>
            <a:ext cx="1379766" cy="1452582"/>
            <a:chOff x="6743700" y="1109675"/>
            <a:chExt cx="1379766" cy="1452582"/>
          </a:xfrm>
        </p:grpSpPr>
        <p:sp>
          <p:nvSpPr>
            <p:cNvPr id="5040" name="Google Shape;5040;p113"/>
            <p:cNvSpPr/>
            <p:nvPr/>
          </p:nvSpPr>
          <p:spPr>
            <a:xfrm>
              <a:off x="7246451" y="1906758"/>
              <a:ext cx="859934" cy="655499"/>
            </a:xfrm>
            <a:custGeom>
              <a:avLst/>
              <a:gdLst/>
              <a:ahLst/>
              <a:cxnLst/>
              <a:rect l="l" t="t" r="r" b="b"/>
              <a:pathLst>
                <a:path w="43919" h="33478" extrusionOk="0">
                  <a:moveTo>
                    <a:pt x="23884" y="1"/>
                  </a:moveTo>
                  <a:lnTo>
                    <a:pt x="23294" y="26"/>
                  </a:lnTo>
                  <a:lnTo>
                    <a:pt x="22704" y="52"/>
                  </a:lnTo>
                  <a:lnTo>
                    <a:pt x="22114" y="129"/>
                  </a:lnTo>
                  <a:lnTo>
                    <a:pt x="21498" y="206"/>
                  </a:lnTo>
                  <a:lnTo>
                    <a:pt x="20908" y="334"/>
                  </a:lnTo>
                  <a:lnTo>
                    <a:pt x="20318" y="488"/>
                  </a:lnTo>
                  <a:lnTo>
                    <a:pt x="19702" y="668"/>
                  </a:lnTo>
                  <a:lnTo>
                    <a:pt x="19138" y="899"/>
                  </a:lnTo>
                  <a:lnTo>
                    <a:pt x="18548" y="1155"/>
                  </a:lnTo>
                  <a:lnTo>
                    <a:pt x="17984" y="1463"/>
                  </a:lnTo>
                  <a:lnTo>
                    <a:pt x="17419" y="1797"/>
                  </a:lnTo>
                  <a:lnTo>
                    <a:pt x="16855" y="2207"/>
                  </a:lnTo>
                  <a:lnTo>
                    <a:pt x="16342" y="2617"/>
                  </a:lnTo>
                  <a:lnTo>
                    <a:pt x="15675" y="3207"/>
                  </a:lnTo>
                  <a:lnTo>
                    <a:pt x="15033" y="3849"/>
                  </a:lnTo>
                  <a:lnTo>
                    <a:pt x="14418" y="4516"/>
                  </a:lnTo>
                  <a:lnTo>
                    <a:pt x="13776" y="5208"/>
                  </a:lnTo>
                  <a:lnTo>
                    <a:pt x="13161" y="5927"/>
                  </a:lnTo>
                  <a:lnTo>
                    <a:pt x="12571" y="6696"/>
                  </a:lnTo>
                  <a:lnTo>
                    <a:pt x="11955" y="7491"/>
                  </a:lnTo>
                  <a:lnTo>
                    <a:pt x="11365" y="8312"/>
                  </a:lnTo>
                  <a:lnTo>
                    <a:pt x="10801" y="9159"/>
                  </a:lnTo>
                  <a:lnTo>
                    <a:pt x="10211" y="10031"/>
                  </a:lnTo>
                  <a:lnTo>
                    <a:pt x="9672" y="10929"/>
                  </a:lnTo>
                  <a:lnTo>
                    <a:pt x="9108" y="11853"/>
                  </a:lnTo>
                  <a:lnTo>
                    <a:pt x="8569" y="12802"/>
                  </a:lnTo>
                  <a:lnTo>
                    <a:pt x="8030" y="13776"/>
                  </a:lnTo>
                  <a:lnTo>
                    <a:pt x="7517" y="14777"/>
                  </a:lnTo>
                  <a:lnTo>
                    <a:pt x="6978" y="15777"/>
                  </a:lnTo>
                  <a:lnTo>
                    <a:pt x="6491" y="16804"/>
                  </a:lnTo>
                  <a:lnTo>
                    <a:pt x="5978" y="17855"/>
                  </a:lnTo>
                  <a:lnTo>
                    <a:pt x="5029" y="19985"/>
                  </a:lnTo>
                  <a:lnTo>
                    <a:pt x="4080" y="22165"/>
                  </a:lnTo>
                  <a:lnTo>
                    <a:pt x="3207" y="24371"/>
                  </a:lnTo>
                  <a:lnTo>
                    <a:pt x="2335" y="26629"/>
                  </a:lnTo>
                  <a:lnTo>
                    <a:pt x="1514" y="28912"/>
                  </a:lnTo>
                  <a:lnTo>
                    <a:pt x="745" y="31195"/>
                  </a:lnTo>
                  <a:lnTo>
                    <a:pt x="1" y="33478"/>
                  </a:lnTo>
                  <a:lnTo>
                    <a:pt x="43919" y="33478"/>
                  </a:lnTo>
                  <a:lnTo>
                    <a:pt x="43098" y="30913"/>
                  </a:lnTo>
                  <a:lnTo>
                    <a:pt x="42277" y="28347"/>
                  </a:lnTo>
                  <a:lnTo>
                    <a:pt x="41431" y="25808"/>
                  </a:lnTo>
                  <a:lnTo>
                    <a:pt x="40610" y="23294"/>
                  </a:lnTo>
                  <a:lnTo>
                    <a:pt x="39737" y="20831"/>
                  </a:lnTo>
                  <a:lnTo>
                    <a:pt x="38891" y="18420"/>
                  </a:lnTo>
                  <a:lnTo>
                    <a:pt x="38044" y="16111"/>
                  </a:lnTo>
                  <a:lnTo>
                    <a:pt x="37198" y="13879"/>
                  </a:lnTo>
                  <a:lnTo>
                    <a:pt x="36377" y="11776"/>
                  </a:lnTo>
                  <a:lnTo>
                    <a:pt x="35582" y="9826"/>
                  </a:lnTo>
                  <a:lnTo>
                    <a:pt x="34786" y="8030"/>
                  </a:lnTo>
                  <a:lnTo>
                    <a:pt x="34042" y="6388"/>
                  </a:lnTo>
                  <a:lnTo>
                    <a:pt x="33658" y="5644"/>
                  </a:lnTo>
                  <a:lnTo>
                    <a:pt x="33299" y="4952"/>
                  </a:lnTo>
                  <a:lnTo>
                    <a:pt x="32939" y="4311"/>
                  </a:lnTo>
                  <a:lnTo>
                    <a:pt x="32606" y="3746"/>
                  </a:lnTo>
                  <a:lnTo>
                    <a:pt x="32272" y="3207"/>
                  </a:lnTo>
                  <a:lnTo>
                    <a:pt x="31939" y="2720"/>
                  </a:lnTo>
                  <a:lnTo>
                    <a:pt x="31631" y="2335"/>
                  </a:lnTo>
                  <a:lnTo>
                    <a:pt x="31323" y="1976"/>
                  </a:lnTo>
                  <a:lnTo>
                    <a:pt x="31221" y="1873"/>
                  </a:lnTo>
                  <a:lnTo>
                    <a:pt x="31067" y="1771"/>
                  </a:lnTo>
                  <a:lnTo>
                    <a:pt x="30656" y="1514"/>
                  </a:lnTo>
                  <a:lnTo>
                    <a:pt x="30092" y="1258"/>
                  </a:lnTo>
                  <a:lnTo>
                    <a:pt x="29374" y="976"/>
                  </a:lnTo>
                  <a:lnTo>
                    <a:pt x="28578" y="693"/>
                  </a:lnTo>
                  <a:lnTo>
                    <a:pt x="27655" y="463"/>
                  </a:lnTo>
                  <a:lnTo>
                    <a:pt x="27167" y="360"/>
                  </a:lnTo>
                  <a:lnTo>
                    <a:pt x="26654" y="257"/>
                  </a:lnTo>
                  <a:lnTo>
                    <a:pt x="26116" y="180"/>
                  </a:lnTo>
                  <a:lnTo>
                    <a:pt x="25577" y="103"/>
                  </a:lnTo>
                  <a:lnTo>
                    <a:pt x="25038" y="52"/>
                  </a:lnTo>
                  <a:lnTo>
                    <a:pt x="24448" y="26"/>
                  </a:lnTo>
                  <a:lnTo>
                    <a:pt x="238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13"/>
            <p:cNvSpPr/>
            <p:nvPr/>
          </p:nvSpPr>
          <p:spPr>
            <a:xfrm>
              <a:off x="7433803" y="2414560"/>
              <a:ext cx="656008" cy="147672"/>
            </a:xfrm>
            <a:custGeom>
              <a:avLst/>
              <a:gdLst/>
              <a:ahLst/>
              <a:cxnLst/>
              <a:rect l="l" t="t" r="r" b="b"/>
              <a:pathLst>
                <a:path w="33504" h="7542" extrusionOk="0">
                  <a:moveTo>
                    <a:pt x="16726" y="0"/>
                  </a:moveTo>
                  <a:lnTo>
                    <a:pt x="16111" y="26"/>
                  </a:lnTo>
                  <a:lnTo>
                    <a:pt x="15495" y="51"/>
                  </a:lnTo>
                  <a:lnTo>
                    <a:pt x="14879" y="77"/>
                  </a:lnTo>
                  <a:lnTo>
                    <a:pt x="14264" y="154"/>
                  </a:lnTo>
                  <a:lnTo>
                    <a:pt x="13648" y="231"/>
                  </a:lnTo>
                  <a:lnTo>
                    <a:pt x="13058" y="308"/>
                  </a:lnTo>
                  <a:lnTo>
                    <a:pt x="12468" y="410"/>
                  </a:lnTo>
                  <a:lnTo>
                    <a:pt x="11878" y="539"/>
                  </a:lnTo>
                  <a:lnTo>
                    <a:pt x="11288" y="667"/>
                  </a:lnTo>
                  <a:lnTo>
                    <a:pt x="10723" y="821"/>
                  </a:lnTo>
                  <a:lnTo>
                    <a:pt x="10159" y="1000"/>
                  </a:lnTo>
                  <a:lnTo>
                    <a:pt x="9595" y="1180"/>
                  </a:lnTo>
                  <a:lnTo>
                    <a:pt x="9030" y="1385"/>
                  </a:lnTo>
                  <a:lnTo>
                    <a:pt x="8492" y="1591"/>
                  </a:lnTo>
                  <a:lnTo>
                    <a:pt x="7953" y="1796"/>
                  </a:lnTo>
                  <a:lnTo>
                    <a:pt x="7414" y="2052"/>
                  </a:lnTo>
                  <a:lnTo>
                    <a:pt x="6362" y="2565"/>
                  </a:lnTo>
                  <a:lnTo>
                    <a:pt x="5336" y="3130"/>
                  </a:lnTo>
                  <a:lnTo>
                    <a:pt x="4361" y="3745"/>
                  </a:lnTo>
                  <a:lnTo>
                    <a:pt x="3412" y="4412"/>
                  </a:lnTo>
                  <a:lnTo>
                    <a:pt x="2489" y="5131"/>
                  </a:lnTo>
                  <a:lnTo>
                    <a:pt x="1617" y="5900"/>
                  </a:lnTo>
                  <a:lnTo>
                    <a:pt x="796" y="6695"/>
                  </a:lnTo>
                  <a:lnTo>
                    <a:pt x="0" y="7542"/>
                  </a:lnTo>
                  <a:lnTo>
                    <a:pt x="33503" y="7542"/>
                  </a:lnTo>
                  <a:lnTo>
                    <a:pt x="32734" y="6721"/>
                  </a:lnTo>
                  <a:lnTo>
                    <a:pt x="31939" y="5952"/>
                  </a:lnTo>
                  <a:lnTo>
                    <a:pt x="31092" y="5208"/>
                  </a:lnTo>
                  <a:lnTo>
                    <a:pt x="30220" y="4515"/>
                  </a:lnTo>
                  <a:lnTo>
                    <a:pt x="29322" y="3874"/>
                  </a:lnTo>
                  <a:lnTo>
                    <a:pt x="28398" y="3258"/>
                  </a:lnTo>
                  <a:lnTo>
                    <a:pt x="27424" y="2719"/>
                  </a:lnTo>
                  <a:lnTo>
                    <a:pt x="26449" y="2206"/>
                  </a:lnTo>
                  <a:lnTo>
                    <a:pt x="25448" y="1744"/>
                  </a:lnTo>
                  <a:lnTo>
                    <a:pt x="24422" y="1334"/>
                  </a:lnTo>
                  <a:lnTo>
                    <a:pt x="23370" y="975"/>
                  </a:lnTo>
                  <a:lnTo>
                    <a:pt x="22293" y="693"/>
                  </a:lnTo>
                  <a:lnTo>
                    <a:pt x="21216" y="436"/>
                  </a:lnTo>
                  <a:lnTo>
                    <a:pt x="20112" y="231"/>
                  </a:lnTo>
                  <a:lnTo>
                    <a:pt x="19009" y="103"/>
                  </a:lnTo>
                  <a:lnTo>
                    <a:pt x="1788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13"/>
            <p:cNvSpPr/>
            <p:nvPr/>
          </p:nvSpPr>
          <p:spPr>
            <a:xfrm>
              <a:off x="7764297" y="2415558"/>
              <a:ext cx="227050" cy="146674"/>
            </a:xfrm>
            <a:custGeom>
              <a:avLst/>
              <a:gdLst/>
              <a:ahLst/>
              <a:cxnLst/>
              <a:rect l="l" t="t" r="r" b="b"/>
              <a:pathLst>
                <a:path w="11596" h="7491" extrusionOk="0">
                  <a:moveTo>
                    <a:pt x="0" y="0"/>
                  </a:moveTo>
                  <a:lnTo>
                    <a:pt x="590" y="513"/>
                  </a:lnTo>
                  <a:lnTo>
                    <a:pt x="1155" y="1052"/>
                  </a:lnTo>
                  <a:lnTo>
                    <a:pt x="1693" y="1591"/>
                  </a:lnTo>
                  <a:lnTo>
                    <a:pt x="2232" y="2155"/>
                  </a:lnTo>
                  <a:lnTo>
                    <a:pt x="2719" y="2745"/>
                  </a:lnTo>
                  <a:lnTo>
                    <a:pt x="3232" y="3335"/>
                  </a:lnTo>
                  <a:lnTo>
                    <a:pt x="3694" y="3951"/>
                  </a:lnTo>
                  <a:lnTo>
                    <a:pt x="4156" y="4567"/>
                  </a:lnTo>
                  <a:lnTo>
                    <a:pt x="4233" y="4720"/>
                  </a:lnTo>
                  <a:lnTo>
                    <a:pt x="4310" y="4849"/>
                  </a:lnTo>
                  <a:lnTo>
                    <a:pt x="3053" y="5901"/>
                  </a:lnTo>
                  <a:lnTo>
                    <a:pt x="2463" y="6414"/>
                  </a:lnTo>
                  <a:lnTo>
                    <a:pt x="1873" y="6952"/>
                  </a:lnTo>
                  <a:lnTo>
                    <a:pt x="1360" y="7491"/>
                  </a:lnTo>
                  <a:lnTo>
                    <a:pt x="11595" y="7491"/>
                  </a:lnTo>
                  <a:lnTo>
                    <a:pt x="10569" y="6952"/>
                  </a:lnTo>
                  <a:lnTo>
                    <a:pt x="9543" y="6439"/>
                  </a:lnTo>
                  <a:lnTo>
                    <a:pt x="8517" y="5952"/>
                  </a:lnTo>
                  <a:lnTo>
                    <a:pt x="7465" y="5516"/>
                  </a:lnTo>
                  <a:lnTo>
                    <a:pt x="6926" y="5311"/>
                  </a:lnTo>
                  <a:lnTo>
                    <a:pt x="6388" y="5131"/>
                  </a:lnTo>
                  <a:lnTo>
                    <a:pt x="5310" y="4772"/>
                  </a:lnTo>
                  <a:lnTo>
                    <a:pt x="5182" y="4720"/>
                  </a:lnTo>
                  <a:lnTo>
                    <a:pt x="5054" y="4669"/>
                  </a:lnTo>
                  <a:lnTo>
                    <a:pt x="4951" y="4592"/>
                  </a:lnTo>
                  <a:lnTo>
                    <a:pt x="4874" y="4490"/>
                  </a:lnTo>
                  <a:lnTo>
                    <a:pt x="4438" y="3874"/>
                  </a:lnTo>
                  <a:lnTo>
                    <a:pt x="4002" y="3284"/>
                  </a:lnTo>
                  <a:lnTo>
                    <a:pt x="3540" y="2694"/>
                  </a:lnTo>
                  <a:lnTo>
                    <a:pt x="3053" y="2130"/>
                  </a:lnTo>
                  <a:lnTo>
                    <a:pt x="2565" y="1565"/>
                  </a:lnTo>
                  <a:lnTo>
                    <a:pt x="2052" y="1026"/>
                  </a:lnTo>
                  <a:lnTo>
                    <a:pt x="1539" y="488"/>
                  </a:lnTo>
                  <a:lnTo>
                    <a:pt x="97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13"/>
            <p:cNvSpPr/>
            <p:nvPr/>
          </p:nvSpPr>
          <p:spPr>
            <a:xfrm>
              <a:off x="7450367" y="2464780"/>
              <a:ext cx="106006" cy="97450"/>
            </a:xfrm>
            <a:custGeom>
              <a:avLst/>
              <a:gdLst/>
              <a:ahLst/>
              <a:cxnLst/>
              <a:rect l="l" t="t" r="r" b="b"/>
              <a:pathLst>
                <a:path w="5414" h="4977" extrusionOk="0">
                  <a:moveTo>
                    <a:pt x="5414" y="0"/>
                  </a:moveTo>
                  <a:lnTo>
                    <a:pt x="4721" y="385"/>
                  </a:lnTo>
                  <a:lnTo>
                    <a:pt x="4028" y="796"/>
                  </a:lnTo>
                  <a:lnTo>
                    <a:pt x="3361" y="1232"/>
                  </a:lnTo>
                  <a:lnTo>
                    <a:pt x="2720" y="1693"/>
                  </a:lnTo>
                  <a:lnTo>
                    <a:pt x="2233" y="2232"/>
                  </a:lnTo>
                  <a:lnTo>
                    <a:pt x="1745" y="2797"/>
                  </a:lnTo>
                  <a:lnTo>
                    <a:pt x="1309" y="3310"/>
                  </a:lnTo>
                  <a:lnTo>
                    <a:pt x="899" y="3797"/>
                  </a:lnTo>
                  <a:lnTo>
                    <a:pt x="129" y="4823"/>
                  </a:lnTo>
                  <a:lnTo>
                    <a:pt x="1" y="4977"/>
                  </a:lnTo>
                  <a:lnTo>
                    <a:pt x="796" y="4977"/>
                  </a:lnTo>
                  <a:lnTo>
                    <a:pt x="1309" y="4310"/>
                  </a:lnTo>
                  <a:lnTo>
                    <a:pt x="1848" y="3643"/>
                  </a:lnTo>
                  <a:lnTo>
                    <a:pt x="2412" y="3002"/>
                  </a:lnTo>
                  <a:lnTo>
                    <a:pt x="2977" y="2360"/>
                  </a:lnTo>
                  <a:lnTo>
                    <a:pt x="3567" y="1770"/>
                  </a:lnTo>
                  <a:lnTo>
                    <a:pt x="4157" y="1155"/>
                  </a:lnTo>
                  <a:lnTo>
                    <a:pt x="4798" y="565"/>
                  </a:lnTo>
                  <a:lnTo>
                    <a:pt x="54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13"/>
            <p:cNvSpPr/>
            <p:nvPr/>
          </p:nvSpPr>
          <p:spPr>
            <a:xfrm>
              <a:off x="6751218" y="1951457"/>
              <a:ext cx="894101" cy="610798"/>
            </a:xfrm>
            <a:custGeom>
              <a:avLst/>
              <a:gdLst/>
              <a:ahLst/>
              <a:cxnLst/>
              <a:rect l="l" t="t" r="r" b="b"/>
              <a:pathLst>
                <a:path w="45664" h="31195" extrusionOk="0">
                  <a:moveTo>
                    <a:pt x="42457" y="1"/>
                  </a:moveTo>
                  <a:lnTo>
                    <a:pt x="42072" y="27"/>
                  </a:lnTo>
                  <a:lnTo>
                    <a:pt x="41687" y="78"/>
                  </a:lnTo>
                  <a:lnTo>
                    <a:pt x="41277" y="155"/>
                  </a:lnTo>
                  <a:lnTo>
                    <a:pt x="40892" y="232"/>
                  </a:lnTo>
                  <a:lnTo>
                    <a:pt x="40481" y="360"/>
                  </a:lnTo>
                  <a:lnTo>
                    <a:pt x="40097" y="488"/>
                  </a:lnTo>
                  <a:lnTo>
                    <a:pt x="39712" y="617"/>
                  </a:lnTo>
                  <a:lnTo>
                    <a:pt x="39327" y="771"/>
                  </a:lnTo>
                  <a:lnTo>
                    <a:pt x="38096" y="1335"/>
                  </a:lnTo>
                  <a:lnTo>
                    <a:pt x="36787" y="1951"/>
                  </a:lnTo>
                  <a:lnTo>
                    <a:pt x="35453" y="2618"/>
                  </a:lnTo>
                  <a:lnTo>
                    <a:pt x="34068" y="3361"/>
                  </a:lnTo>
                  <a:lnTo>
                    <a:pt x="32632" y="4157"/>
                  </a:lnTo>
                  <a:lnTo>
                    <a:pt x="31169" y="4978"/>
                  </a:lnTo>
                  <a:lnTo>
                    <a:pt x="29681" y="5875"/>
                  </a:lnTo>
                  <a:lnTo>
                    <a:pt x="28168" y="6799"/>
                  </a:lnTo>
                  <a:lnTo>
                    <a:pt x="26629" y="7748"/>
                  </a:lnTo>
                  <a:lnTo>
                    <a:pt x="25090" y="8749"/>
                  </a:lnTo>
                  <a:lnTo>
                    <a:pt x="23550" y="9775"/>
                  </a:lnTo>
                  <a:lnTo>
                    <a:pt x="21986" y="10826"/>
                  </a:lnTo>
                  <a:lnTo>
                    <a:pt x="20446" y="11904"/>
                  </a:lnTo>
                  <a:lnTo>
                    <a:pt x="18907" y="13007"/>
                  </a:lnTo>
                  <a:lnTo>
                    <a:pt x="17419" y="14110"/>
                  </a:lnTo>
                  <a:lnTo>
                    <a:pt x="15906" y="15213"/>
                  </a:lnTo>
                  <a:lnTo>
                    <a:pt x="14469" y="16342"/>
                  </a:lnTo>
                  <a:lnTo>
                    <a:pt x="13033" y="17471"/>
                  </a:lnTo>
                  <a:lnTo>
                    <a:pt x="11647" y="18599"/>
                  </a:lnTo>
                  <a:lnTo>
                    <a:pt x="10313" y="19702"/>
                  </a:lnTo>
                  <a:lnTo>
                    <a:pt x="9031" y="20806"/>
                  </a:lnTo>
                  <a:lnTo>
                    <a:pt x="7799" y="21909"/>
                  </a:lnTo>
                  <a:lnTo>
                    <a:pt x="6645" y="22986"/>
                  </a:lnTo>
                  <a:lnTo>
                    <a:pt x="5542" y="24038"/>
                  </a:lnTo>
                  <a:lnTo>
                    <a:pt x="4516" y="25064"/>
                  </a:lnTo>
                  <a:lnTo>
                    <a:pt x="3592" y="26064"/>
                  </a:lnTo>
                  <a:lnTo>
                    <a:pt x="2746" y="27014"/>
                  </a:lnTo>
                  <a:lnTo>
                    <a:pt x="1976" y="27937"/>
                  </a:lnTo>
                  <a:lnTo>
                    <a:pt x="1309" y="28835"/>
                  </a:lnTo>
                  <a:lnTo>
                    <a:pt x="1027" y="29245"/>
                  </a:lnTo>
                  <a:lnTo>
                    <a:pt x="770" y="29681"/>
                  </a:lnTo>
                  <a:lnTo>
                    <a:pt x="540" y="30066"/>
                  </a:lnTo>
                  <a:lnTo>
                    <a:pt x="334" y="30451"/>
                  </a:lnTo>
                  <a:lnTo>
                    <a:pt x="155" y="30836"/>
                  </a:lnTo>
                  <a:lnTo>
                    <a:pt x="1" y="31195"/>
                  </a:lnTo>
                  <a:lnTo>
                    <a:pt x="26347" y="31195"/>
                  </a:lnTo>
                  <a:lnTo>
                    <a:pt x="26757" y="30631"/>
                  </a:lnTo>
                  <a:lnTo>
                    <a:pt x="27296" y="29938"/>
                  </a:lnTo>
                  <a:lnTo>
                    <a:pt x="28732" y="28117"/>
                  </a:lnTo>
                  <a:lnTo>
                    <a:pt x="30579" y="25808"/>
                  </a:lnTo>
                  <a:lnTo>
                    <a:pt x="32734" y="23089"/>
                  </a:lnTo>
                  <a:lnTo>
                    <a:pt x="35146" y="19985"/>
                  </a:lnTo>
                  <a:lnTo>
                    <a:pt x="36428" y="18292"/>
                  </a:lnTo>
                  <a:lnTo>
                    <a:pt x="37737" y="16547"/>
                  </a:lnTo>
                  <a:lnTo>
                    <a:pt x="39045" y="14726"/>
                  </a:lnTo>
                  <a:lnTo>
                    <a:pt x="40379" y="12853"/>
                  </a:lnTo>
                  <a:lnTo>
                    <a:pt x="41713" y="10903"/>
                  </a:lnTo>
                  <a:lnTo>
                    <a:pt x="43021" y="8928"/>
                  </a:lnTo>
                  <a:lnTo>
                    <a:pt x="43560" y="8082"/>
                  </a:lnTo>
                  <a:lnTo>
                    <a:pt x="44022" y="7286"/>
                  </a:lnTo>
                  <a:lnTo>
                    <a:pt x="44432" y="6542"/>
                  </a:lnTo>
                  <a:lnTo>
                    <a:pt x="44765" y="5824"/>
                  </a:lnTo>
                  <a:lnTo>
                    <a:pt x="45048" y="5183"/>
                  </a:lnTo>
                  <a:lnTo>
                    <a:pt x="45279" y="4567"/>
                  </a:lnTo>
                  <a:lnTo>
                    <a:pt x="45458" y="4003"/>
                  </a:lnTo>
                  <a:lnTo>
                    <a:pt x="45586" y="3490"/>
                  </a:lnTo>
                  <a:lnTo>
                    <a:pt x="45638" y="3002"/>
                  </a:lnTo>
                  <a:lnTo>
                    <a:pt x="45663" y="2566"/>
                  </a:lnTo>
                  <a:lnTo>
                    <a:pt x="45663" y="2156"/>
                  </a:lnTo>
                  <a:lnTo>
                    <a:pt x="45586" y="1797"/>
                  </a:lnTo>
                  <a:lnTo>
                    <a:pt x="45484" y="1463"/>
                  </a:lnTo>
                  <a:lnTo>
                    <a:pt x="45355" y="1181"/>
                  </a:lnTo>
                  <a:lnTo>
                    <a:pt x="45176" y="924"/>
                  </a:lnTo>
                  <a:lnTo>
                    <a:pt x="44971" y="694"/>
                  </a:lnTo>
                  <a:lnTo>
                    <a:pt x="44740" y="514"/>
                  </a:lnTo>
                  <a:lnTo>
                    <a:pt x="44483" y="360"/>
                  </a:lnTo>
                  <a:lnTo>
                    <a:pt x="44175" y="232"/>
                  </a:lnTo>
                  <a:lnTo>
                    <a:pt x="43868" y="129"/>
                  </a:lnTo>
                  <a:lnTo>
                    <a:pt x="43534" y="52"/>
                  </a:lnTo>
                  <a:lnTo>
                    <a:pt x="43201"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13"/>
            <p:cNvSpPr/>
            <p:nvPr/>
          </p:nvSpPr>
          <p:spPr>
            <a:xfrm>
              <a:off x="6743700" y="1937399"/>
              <a:ext cx="926721" cy="624857"/>
            </a:xfrm>
            <a:custGeom>
              <a:avLst/>
              <a:gdLst/>
              <a:ahLst/>
              <a:cxnLst/>
              <a:rect l="l" t="t" r="r" b="b"/>
              <a:pathLst>
                <a:path w="47330" h="31913" extrusionOk="0">
                  <a:moveTo>
                    <a:pt x="43713" y="1"/>
                  </a:moveTo>
                  <a:lnTo>
                    <a:pt x="43097" y="52"/>
                  </a:lnTo>
                  <a:lnTo>
                    <a:pt x="42430" y="129"/>
                  </a:lnTo>
                  <a:lnTo>
                    <a:pt x="41712" y="257"/>
                  </a:lnTo>
                  <a:lnTo>
                    <a:pt x="40968" y="437"/>
                  </a:lnTo>
                  <a:lnTo>
                    <a:pt x="40173" y="668"/>
                  </a:lnTo>
                  <a:lnTo>
                    <a:pt x="39352" y="950"/>
                  </a:lnTo>
                  <a:lnTo>
                    <a:pt x="38480" y="1258"/>
                  </a:lnTo>
                  <a:lnTo>
                    <a:pt x="37582" y="1617"/>
                  </a:lnTo>
                  <a:lnTo>
                    <a:pt x="36658" y="2027"/>
                  </a:lnTo>
                  <a:lnTo>
                    <a:pt x="35683" y="2489"/>
                  </a:lnTo>
                  <a:lnTo>
                    <a:pt x="34709" y="2976"/>
                  </a:lnTo>
                  <a:lnTo>
                    <a:pt x="33734" y="3489"/>
                  </a:lnTo>
                  <a:lnTo>
                    <a:pt x="32708" y="4054"/>
                  </a:lnTo>
                  <a:lnTo>
                    <a:pt x="31605" y="4669"/>
                  </a:lnTo>
                  <a:lnTo>
                    <a:pt x="30476" y="5336"/>
                  </a:lnTo>
                  <a:lnTo>
                    <a:pt x="29296" y="6055"/>
                  </a:lnTo>
                  <a:lnTo>
                    <a:pt x="28090" y="6824"/>
                  </a:lnTo>
                  <a:lnTo>
                    <a:pt x="26833" y="7620"/>
                  </a:lnTo>
                  <a:lnTo>
                    <a:pt x="25551" y="8440"/>
                  </a:lnTo>
                  <a:lnTo>
                    <a:pt x="24242" y="9313"/>
                  </a:lnTo>
                  <a:lnTo>
                    <a:pt x="22934" y="10236"/>
                  </a:lnTo>
                  <a:lnTo>
                    <a:pt x="21600" y="11160"/>
                  </a:lnTo>
                  <a:lnTo>
                    <a:pt x="20266" y="12109"/>
                  </a:lnTo>
                  <a:lnTo>
                    <a:pt x="18906" y="13084"/>
                  </a:lnTo>
                  <a:lnTo>
                    <a:pt x="17572" y="14084"/>
                  </a:lnTo>
                  <a:lnTo>
                    <a:pt x="16238" y="15085"/>
                  </a:lnTo>
                  <a:lnTo>
                    <a:pt x="14930" y="16111"/>
                  </a:lnTo>
                  <a:lnTo>
                    <a:pt x="13622" y="17163"/>
                  </a:lnTo>
                  <a:lnTo>
                    <a:pt x="12365" y="18189"/>
                  </a:lnTo>
                  <a:lnTo>
                    <a:pt x="11108" y="19240"/>
                  </a:lnTo>
                  <a:lnTo>
                    <a:pt x="9902" y="20267"/>
                  </a:lnTo>
                  <a:lnTo>
                    <a:pt x="8748" y="21318"/>
                  </a:lnTo>
                  <a:lnTo>
                    <a:pt x="7619" y="22344"/>
                  </a:lnTo>
                  <a:lnTo>
                    <a:pt x="6542" y="23371"/>
                  </a:lnTo>
                  <a:lnTo>
                    <a:pt x="5541" y="24397"/>
                  </a:lnTo>
                  <a:lnTo>
                    <a:pt x="4592" y="25371"/>
                  </a:lnTo>
                  <a:lnTo>
                    <a:pt x="3694" y="26346"/>
                  </a:lnTo>
                  <a:lnTo>
                    <a:pt x="2873" y="27321"/>
                  </a:lnTo>
                  <a:lnTo>
                    <a:pt x="2155" y="28245"/>
                  </a:lnTo>
                  <a:lnTo>
                    <a:pt x="1488" y="29142"/>
                  </a:lnTo>
                  <a:lnTo>
                    <a:pt x="924" y="30015"/>
                  </a:lnTo>
                  <a:lnTo>
                    <a:pt x="693" y="30451"/>
                  </a:lnTo>
                  <a:lnTo>
                    <a:pt x="462" y="30861"/>
                  </a:lnTo>
                  <a:lnTo>
                    <a:pt x="257" y="31272"/>
                  </a:lnTo>
                  <a:lnTo>
                    <a:pt x="103" y="31656"/>
                  </a:lnTo>
                  <a:lnTo>
                    <a:pt x="0" y="31913"/>
                  </a:lnTo>
                  <a:lnTo>
                    <a:pt x="27859" y="31913"/>
                  </a:lnTo>
                  <a:lnTo>
                    <a:pt x="28449" y="31118"/>
                  </a:lnTo>
                  <a:lnTo>
                    <a:pt x="29193" y="30143"/>
                  </a:lnTo>
                  <a:lnTo>
                    <a:pt x="31092" y="27680"/>
                  </a:lnTo>
                  <a:lnTo>
                    <a:pt x="35889" y="21524"/>
                  </a:lnTo>
                  <a:lnTo>
                    <a:pt x="38428" y="18266"/>
                  </a:lnTo>
                  <a:lnTo>
                    <a:pt x="40788" y="15136"/>
                  </a:lnTo>
                  <a:lnTo>
                    <a:pt x="41866" y="13699"/>
                  </a:lnTo>
                  <a:lnTo>
                    <a:pt x="42815" y="12391"/>
                  </a:lnTo>
                  <a:lnTo>
                    <a:pt x="43662" y="11211"/>
                  </a:lnTo>
                  <a:lnTo>
                    <a:pt x="44329" y="10211"/>
                  </a:lnTo>
                  <a:lnTo>
                    <a:pt x="44944" y="9236"/>
                  </a:lnTo>
                  <a:lnTo>
                    <a:pt x="45483" y="8312"/>
                  </a:lnTo>
                  <a:lnTo>
                    <a:pt x="45945" y="7440"/>
                  </a:lnTo>
                  <a:lnTo>
                    <a:pt x="46355" y="6593"/>
                  </a:lnTo>
                  <a:lnTo>
                    <a:pt x="46689" y="5824"/>
                  </a:lnTo>
                  <a:lnTo>
                    <a:pt x="46945" y="5080"/>
                  </a:lnTo>
                  <a:lnTo>
                    <a:pt x="47125" y="4413"/>
                  </a:lnTo>
                  <a:lnTo>
                    <a:pt x="47279" y="3772"/>
                  </a:lnTo>
                  <a:lnTo>
                    <a:pt x="47330" y="3207"/>
                  </a:lnTo>
                  <a:lnTo>
                    <a:pt x="47330" y="2669"/>
                  </a:lnTo>
                  <a:lnTo>
                    <a:pt x="47330" y="2412"/>
                  </a:lnTo>
                  <a:lnTo>
                    <a:pt x="47279" y="2181"/>
                  </a:lnTo>
                  <a:lnTo>
                    <a:pt x="47227" y="1950"/>
                  </a:lnTo>
                  <a:lnTo>
                    <a:pt x="47176" y="1745"/>
                  </a:lnTo>
                  <a:lnTo>
                    <a:pt x="47099" y="1565"/>
                  </a:lnTo>
                  <a:lnTo>
                    <a:pt x="46997" y="1360"/>
                  </a:lnTo>
                  <a:lnTo>
                    <a:pt x="46894" y="1181"/>
                  </a:lnTo>
                  <a:lnTo>
                    <a:pt x="46766" y="1027"/>
                  </a:lnTo>
                  <a:lnTo>
                    <a:pt x="46637" y="873"/>
                  </a:lnTo>
                  <a:lnTo>
                    <a:pt x="46483" y="745"/>
                  </a:lnTo>
                  <a:lnTo>
                    <a:pt x="46330" y="616"/>
                  </a:lnTo>
                  <a:lnTo>
                    <a:pt x="46150" y="488"/>
                  </a:lnTo>
                  <a:lnTo>
                    <a:pt x="45970" y="385"/>
                  </a:lnTo>
                  <a:lnTo>
                    <a:pt x="45765" y="308"/>
                  </a:lnTo>
                  <a:lnTo>
                    <a:pt x="45329" y="155"/>
                  </a:lnTo>
                  <a:lnTo>
                    <a:pt x="44842" y="52"/>
                  </a:lnTo>
                  <a:lnTo>
                    <a:pt x="443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13"/>
            <p:cNvSpPr/>
            <p:nvPr/>
          </p:nvSpPr>
          <p:spPr>
            <a:xfrm>
              <a:off x="7154547" y="2545132"/>
              <a:ext cx="61794" cy="17093"/>
            </a:xfrm>
            <a:custGeom>
              <a:avLst/>
              <a:gdLst/>
              <a:ahLst/>
              <a:cxnLst/>
              <a:rect l="l" t="t" r="r" b="b"/>
              <a:pathLst>
                <a:path w="3156" h="873" extrusionOk="0">
                  <a:moveTo>
                    <a:pt x="26" y="1"/>
                  </a:moveTo>
                  <a:lnTo>
                    <a:pt x="0" y="52"/>
                  </a:lnTo>
                  <a:lnTo>
                    <a:pt x="0" y="78"/>
                  </a:lnTo>
                  <a:lnTo>
                    <a:pt x="26" y="78"/>
                  </a:lnTo>
                  <a:lnTo>
                    <a:pt x="1129" y="463"/>
                  </a:lnTo>
                  <a:lnTo>
                    <a:pt x="2232" y="873"/>
                  </a:lnTo>
                  <a:lnTo>
                    <a:pt x="3156" y="873"/>
                  </a:lnTo>
                  <a:lnTo>
                    <a:pt x="1616" y="411"/>
                  </a:lnTo>
                  <a:lnTo>
                    <a:pt x="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13"/>
            <p:cNvSpPr/>
            <p:nvPr/>
          </p:nvSpPr>
          <p:spPr>
            <a:xfrm>
              <a:off x="7285628" y="2211134"/>
              <a:ext cx="272260" cy="351109"/>
            </a:xfrm>
            <a:custGeom>
              <a:avLst/>
              <a:gdLst/>
              <a:ahLst/>
              <a:cxnLst/>
              <a:rect l="l" t="t" r="r" b="b"/>
              <a:pathLst>
                <a:path w="13905" h="17932" extrusionOk="0">
                  <a:moveTo>
                    <a:pt x="13905" y="1"/>
                  </a:moveTo>
                  <a:lnTo>
                    <a:pt x="13802" y="129"/>
                  </a:lnTo>
                  <a:lnTo>
                    <a:pt x="13443" y="642"/>
                  </a:lnTo>
                  <a:lnTo>
                    <a:pt x="13186" y="950"/>
                  </a:lnTo>
                  <a:lnTo>
                    <a:pt x="11365" y="3182"/>
                  </a:lnTo>
                  <a:lnTo>
                    <a:pt x="9569" y="5439"/>
                  </a:lnTo>
                  <a:lnTo>
                    <a:pt x="7799" y="7696"/>
                  </a:lnTo>
                  <a:lnTo>
                    <a:pt x="6055" y="9980"/>
                  </a:lnTo>
                  <a:lnTo>
                    <a:pt x="2592" y="14520"/>
                  </a:lnTo>
                  <a:lnTo>
                    <a:pt x="1745" y="15649"/>
                  </a:lnTo>
                  <a:lnTo>
                    <a:pt x="1335" y="16213"/>
                  </a:lnTo>
                  <a:lnTo>
                    <a:pt x="899" y="16803"/>
                  </a:lnTo>
                  <a:lnTo>
                    <a:pt x="437" y="17342"/>
                  </a:lnTo>
                  <a:lnTo>
                    <a:pt x="1" y="17932"/>
                  </a:lnTo>
                  <a:lnTo>
                    <a:pt x="616" y="17932"/>
                  </a:lnTo>
                  <a:lnTo>
                    <a:pt x="950" y="17522"/>
                  </a:lnTo>
                  <a:lnTo>
                    <a:pt x="1258" y="17085"/>
                  </a:lnTo>
                  <a:lnTo>
                    <a:pt x="3028" y="14879"/>
                  </a:lnTo>
                  <a:lnTo>
                    <a:pt x="6594" y="10313"/>
                  </a:lnTo>
                  <a:lnTo>
                    <a:pt x="8133" y="8261"/>
                  </a:lnTo>
                  <a:lnTo>
                    <a:pt x="9646" y="6183"/>
                  </a:lnTo>
                  <a:lnTo>
                    <a:pt x="10005" y="5926"/>
                  </a:lnTo>
                  <a:lnTo>
                    <a:pt x="10339" y="5644"/>
                  </a:lnTo>
                  <a:lnTo>
                    <a:pt x="10980" y="5080"/>
                  </a:lnTo>
                  <a:lnTo>
                    <a:pt x="11339" y="4746"/>
                  </a:lnTo>
                  <a:lnTo>
                    <a:pt x="11750" y="4362"/>
                  </a:lnTo>
                  <a:lnTo>
                    <a:pt x="12160" y="3925"/>
                  </a:lnTo>
                  <a:lnTo>
                    <a:pt x="12545" y="3489"/>
                  </a:lnTo>
                  <a:lnTo>
                    <a:pt x="12442" y="3438"/>
                  </a:lnTo>
                  <a:lnTo>
                    <a:pt x="11622" y="4182"/>
                  </a:lnTo>
                  <a:lnTo>
                    <a:pt x="10801" y="4900"/>
                  </a:lnTo>
                  <a:lnTo>
                    <a:pt x="10493" y="5157"/>
                  </a:lnTo>
                  <a:lnTo>
                    <a:pt x="10185" y="5413"/>
                  </a:lnTo>
                  <a:lnTo>
                    <a:pt x="11750" y="3207"/>
                  </a:lnTo>
                  <a:lnTo>
                    <a:pt x="13263" y="1001"/>
                  </a:lnTo>
                  <a:lnTo>
                    <a:pt x="13905" y="52"/>
                  </a:lnTo>
                  <a:lnTo>
                    <a:pt x="139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13"/>
            <p:cNvSpPr/>
            <p:nvPr/>
          </p:nvSpPr>
          <p:spPr>
            <a:xfrm>
              <a:off x="7611091" y="1713395"/>
              <a:ext cx="286827" cy="416408"/>
            </a:xfrm>
            <a:custGeom>
              <a:avLst/>
              <a:gdLst/>
              <a:ahLst/>
              <a:cxnLst/>
              <a:rect l="l" t="t" r="r" b="b"/>
              <a:pathLst>
                <a:path w="14649" h="21267" extrusionOk="0">
                  <a:moveTo>
                    <a:pt x="1540" y="0"/>
                  </a:moveTo>
                  <a:lnTo>
                    <a:pt x="1437" y="1591"/>
                  </a:lnTo>
                  <a:lnTo>
                    <a:pt x="1284" y="3233"/>
                  </a:lnTo>
                  <a:lnTo>
                    <a:pt x="1104" y="4874"/>
                  </a:lnTo>
                  <a:lnTo>
                    <a:pt x="899" y="6465"/>
                  </a:lnTo>
                  <a:lnTo>
                    <a:pt x="540" y="8851"/>
                  </a:lnTo>
                  <a:lnTo>
                    <a:pt x="232" y="10852"/>
                  </a:lnTo>
                  <a:lnTo>
                    <a:pt x="27" y="12237"/>
                  </a:lnTo>
                  <a:lnTo>
                    <a:pt x="1" y="12673"/>
                  </a:lnTo>
                  <a:lnTo>
                    <a:pt x="1" y="12801"/>
                  </a:lnTo>
                  <a:lnTo>
                    <a:pt x="27" y="12878"/>
                  </a:lnTo>
                  <a:lnTo>
                    <a:pt x="411" y="13622"/>
                  </a:lnTo>
                  <a:lnTo>
                    <a:pt x="899" y="14392"/>
                  </a:lnTo>
                  <a:lnTo>
                    <a:pt x="1412" y="15161"/>
                  </a:lnTo>
                  <a:lnTo>
                    <a:pt x="2002" y="15931"/>
                  </a:lnTo>
                  <a:lnTo>
                    <a:pt x="2618" y="16675"/>
                  </a:lnTo>
                  <a:lnTo>
                    <a:pt x="3285" y="17393"/>
                  </a:lnTo>
                  <a:lnTo>
                    <a:pt x="3952" y="18086"/>
                  </a:lnTo>
                  <a:lnTo>
                    <a:pt x="4670" y="18753"/>
                  </a:lnTo>
                  <a:lnTo>
                    <a:pt x="5388" y="19343"/>
                  </a:lnTo>
                  <a:lnTo>
                    <a:pt x="6132" y="19881"/>
                  </a:lnTo>
                  <a:lnTo>
                    <a:pt x="6491" y="20112"/>
                  </a:lnTo>
                  <a:lnTo>
                    <a:pt x="6850" y="20343"/>
                  </a:lnTo>
                  <a:lnTo>
                    <a:pt x="7209" y="20548"/>
                  </a:lnTo>
                  <a:lnTo>
                    <a:pt x="7569" y="20728"/>
                  </a:lnTo>
                  <a:lnTo>
                    <a:pt x="7928" y="20882"/>
                  </a:lnTo>
                  <a:lnTo>
                    <a:pt x="8287" y="21010"/>
                  </a:lnTo>
                  <a:lnTo>
                    <a:pt x="8620" y="21113"/>
                  </a:lnTo>
                  <a:lnTo>
                    <a:pt x="8954" y="21190"/>
                  </a:lnTo>
                  <a:lnTo>
                    <a:pt x="9287" y="21241"/>
                  </a:lnTo>
                  <a:lnTo>
                    <a:pt x="9621" y="21267"/>
                  </a:lnTo>
                  <a:lnTo>
                    <a:pt x="9929" y="21267"/>
                  </a:lnTo>
                  <a:lnTo>
                    <a:pt x="10237" y="21215"/>
                  </a:lnTo>
                  <a:lnTo>
                    <a:pt x="10493" y="21138"/>
                  </a:lnTo>
                  <a:lnTo>
                    <a:pt x="10750" y="21036"/>
                  </a:lnTo>
                  <a:lnTo>
                    <a:pt x="11006" y="20908"/>
                  </a:lnTo>
                  <a:lnTo>
                    <a:pt x="11237" y="20754"/>
                  </a:lnTo>
                  <a:lnTo>
                    <a:pt x="11442" y="20574"/>
                  </a:lnTo>
                  <a:lnTo>
                    <a:pt x="11622" y="20369"/>
                  </a:lnTo>
                  <a:lnTo>
                    <a:pt x="11827" y="20138"/>
                  </a:lnTo>
                  <a:lnTo>
                    <a:pt x="11981" y="19881"/>
                  </a:lnTo>
                  <a:lnTo>
                    <a:pt x="12135" y="19625"/>
                  </a:lnTo>
                  <a:lnTo>
                    <a:pt x="12263" y="19343"/>
                  </a:lnTo>
                  <a:lnTo>
                    <a:pt x="12391" y="19061"/>
                  </a:lnTo>
                  <a:lnTo>
                    <a:pt x="12520" y="18753"/>
                  </a:lnTo>
                  <a:lnTo>
                    <a:pt x="12699" y="18111"/>
                  </a:lnTo>
                  <a:lnTo>
                    <a:pt x="12853" y="17444"/>
                  </a:lnTo>
                  <a:lnTo>
                    <a:pt x="12981" y="16752"/>
                  </a:lnTo>
                  <a:lnTo>
                    <a:pt x="13058" y="16059"/>
                  </a:lnTo>
                  <a:lnTo>
                    <a:pt x="13110" y="15418"/>
                  </a:lnTo>
                  <a:lnTo>
                    <a:pt x="13135" y="14777"/>
                  </a:lnTo>
                  <a:lnTo>
                    <a:pt x="13110" y="14187"/>
                  </a:lnTo>
                  <a:lnTo>
                    <a:pt x="13110" y="13673"/>
                  </a:lnTo>
                  <a:lnTo>
                    <a:pt x="13058" y="13237"/>
                  </a:lnTo>
                  <a:lnTo>
                    <a:pt x="13033" y="12878"/>
                  </a:lnTo>
                  <a:lnTo>
                    <a:pt x="13033" y="12724"/>
                  </a:lnTo>
                  <a:lnTo>
                    <a:pt x="13007" y="12288"/>
                  </a:lnTo>
                  <a:lnTo>
                    <a:pt x="13033" y="11852"/>
                  </a:lnTo>
                  <a:lnTo>
                    <a:pt x="13110" y="10826"/>
                  </a:lnTo>
                  <a:lnTo>
                    <a:pt x="13238" y="9800"/>
                  </a:lnTo>
                  <a:lnTo>
                    <a:pt x="13418" y="8774"/>
                  </a:lnTo>
                  <a:lnTo>
                    <a:pt x="13597" y="7773"/>
                  </a:lnTo>
                  <a:lnTo>
                    <a:pt x="13828" y="6773"/>
                  </a:lnTo>
                  <a:lnTo>
                    <a:pt x="14059" y="5772"/>
                  </a:lnTo>
                  <a:lnTo>
                    <a:pt x="14341" y="4772"/>
                  </a:lnTo>
                  <a:lnTo>
                    <a:pt x="14649" y="3797"/>
                  </a:lnTo>
                  <a:lnTo>
                    <a:pt x="1540"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13"/>
            <p:cNvSpPr/>
            <p:nvPr/>
          </p:nvSpPr>
          <p:spPr>
            <a:xfrm>
              <a:off x="7654302" y="1716900"/>
              <a:ext cx="245122" cy="249665"/>
            </a:xfrm>
            <a:custGeom>
              <a:avLst/>
              <a:gdLst/>
              <a:ahLst/>
              <a:cxnLst/>
              <a:rect l="l" t="t" r="r" b="b"/>
              <a:pathLst>
                <a:path w="12519" h="12751" extrusionOk="0">
                  <a:moveTo>
                    <a:pt x="0" y="1"/>
                  </a:moveTo>
                  <a:lnTo>
                    <a:pt x="77" y="591"/>
                  </a:lnTo>
                  <a:lnTo>
                    <a:pt x="205" y="1335"/>
                  </a:lnTo>
                  <a:lnTo>
                    <a:pt x="359" y="2156"/>
                  </a:lnTo>
                  <a:lnTo>
                    <a:pt x="564" y="3079"/>
                  </a:lnTo>
                  <a:lnTo>
                    <a:pt x="821" y="4054"/>
                  </a:lnTo>
                  <a:lnTo>
                    <a:pt x="1154" y="5106"/>
                  </a:lnTo>
                  <a:lnTo>
                    <a:pt x="1334" y="5619"/>
                  </a:lnTo>
                  <a:lnTo>
                    <a:pt x="1539" y="6132"/>
                  </a:lnTo>
                  <a:lnTo>
                    <a:pt x="1770" y="6671"/>
                  </a:lnTo>
                  <a:lnTo>
                    <a:pt x="2027" y="7184"/>
                  </a:lnTo>
                  <a:lnTo>
                    <a:pt x="2283" y="7697"/>
                  </a:lnTo>
                  <a:lnTo>
                    <a:pt x="2591" y="8210"/>
                  </a:lnTo>
                  <a:lnTo>
                    <a:pt x="2899" y="8697"/>
                  </a:lnTo>
                  <a:lnTo>
                    <a:pt x="3232" y="9185"/>
                  </a:lnTo>
                  <a:lnTo>
                    <a:pt x="3617" y="9646"/>
                  </a:lnTo>
                  <a:lnTo>
                    <a:pt x="4002" y="10083"/>
                  </a:lnTo>
                  <a:lnTo>
                    <a:pt x="4412" y="10493"/>
                  </a:lnTo>
                  <a:lnTo>
                    <a:pt x="4874" y="10878"/>
                  </a:lnTo>
                  <a:lnTo>
                    <a:pt x="5336" y="11237"/>
                  </a:lnTo>
                  <a:lnTo>
                    <a:pt x="5849" y="11570"/>
                  </a:lnTo>
                  <a:lnTo>
                    <a:pt x="6362" y="11878"/>
                  </a:lnTo>
                  <a:lnTo>
                    <a:pt x="6926" y="12135"/>
                  </a:lnTo>
                  <a:lnTo>
                    <a:pt x="7542" y="12340"/>
                  </a:lnTo>
                  <a:lnTo>
                    <a:pt x="8158" y="12520"/>
                  </a:lnTo>
                  <a:lnTo>
                    <a:pt x="8825" y="12648"/>
                  </a:lnTo>
                  <a:lnTo>
                    <a:pt x="9517" y="12725"/>
                  </a:lnTo>
                  <a:lnTo>
                    <a:pt x="10210" y="12751"/>
                  </a:lnTo>
                  <a:lnTo>
                    <a:pt x="10903" y="12725"/>
                  </a:lnTo>
                  <a:lnTo>
                    <a:pt x="10903" y="12571"/>
                  </a:lnTo>
                  <a:lnTo>
                    <a:pt x="10877" y="12135"/>
                  </a:lnTo>
                  <a:lnTo>
                    <a:pt x="10903" y="11699"/>
                  </a:lnTo>
                  <a:lnTo>
                    <a:pt x="10980" y="10673"/>
                  </a:lnTo>
                  <a:lnTo>
                    <a:pt x="11108" y="9646"/>
                  </a:lnTo>
                  <a:lnTo>
                    <a:pt x="11262" y="8646"/>
                  </a:lnTo>
                  <a:lnTo>
                    <a:pt x="11467" y="7620"/>
                  </a:lnTo>
                  <a:lnTo>
                    <a:pt x="11672" y="6619"/>
                  </a:lnTo>
                  <a:lnTo>
                    <a:pt x="11929" y="5619"/>
                  </a:lnTo>
                  <a:lnTo>
                    <a:pt x="12211" y="4618"/>
                  </a:lnTo>
                  <a:lnTo>
                    <a:pt x="12519" y="3644"/>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13"/>
            <p:cNvSpPr/>
            <p:nvPr/>
          </p:nvSpPr>
          <p:spPr>
            <a:xfrm>
              <a:off x="7577944" y="1185524"/>
              <a:ext cx="532459" cy="691664"/>
            </a:xfrm>
            <a:custGeom>
              <a:avLst/>
              <a:gdLst/>
              <a:ahLst/>
              <a:cxnLst/>
              <a:rect l="l" t="t" r="r" b="b"/>
              <a:pathLst>
                <a:path w="27194" h="35325" extrusionOk="0">
                  <a:moveTo>
                    <a:pt x="13033" y="0"/>
                  </a:moveTo>
                  <a:lnTo>
                    <a:pt x="12237" y="26"/>
                  </a:lnTo>
                  <a:lnTo>
                    <a:pt x="11442" y="128"/>
                  </a:lnTo>
                  <a:lnTo>
                    <a:pt x="10647" y="231"/>
                  </a:lnTo>
                  <a:lnTo>
                    <a:pt x="9877" y="385"/>
                  </a:lnTo>
                  <a:lnTo>
                    <a:pt x="9108" y="590"/>
                  </a:lnTo>
                  <a:lnTo>
                    <a:pt x="8364" y="821"/>
                  </a:lnTo>
                  <a:lnTo>
                    <a:pt x="7620" y="1103"/>
                  </a:lnTo>
                  <a:lnTo>
                    <a:pt x="6902" y="1411"/>
                  </a:lnTo>
                  <a:lnTo>
                    <a:pt x="6183" y="1744"/>
                  </a:lnTo>
                  <a:lnTo>
                    <a:pt x="5516" y="2129"/>
                  </a:lnTo>
                  <a:lnTo>
                    <a:pt x="4875" y="2540"/>
                  </a:lnTo>
                  <a:lnTo>
                    <a:pt x="4234" y="3001"/>
                  </a:lnTo>
                  <a:lnTo>
                    <a:pt x="3644" y="3489"/>
                  </a:lnTo>
                  <a:lnTo>
                    <a:pt x="3105" y="4028"/>
                  </a:lnTo>
                  <a:lnTo>
                    <a:pt x="2592" y="4566"/>
                  </a:lnTo>
                  <a:lnTo>
                    <a:pt x="2104" y="5182"/>
                  </a:lnTo>
                  <a:lnTo>
                    <a:pt x="1668" y="5798"/>
                  </a:lnTo>
                  <a:lnTo>
                    <a:pt x="1283" y="6465"/>
                  </a:lnTo>
                  <a:lnTo>
                    <a:pt x="950" y="7183"/>
                  </a:lnTo>
                  <a:lnTo>
                    <a:pt x="642" y="7901"/>
                  </a:lnTo>
                  <a:lnTo>
                    <a:pt x="540" y="8286"/>
                  </a:lnTo>
                  <a:lnTo>
                    <a:pt x="411" y="8671"/>
                  </a:lnTo>
                  <a:lnTo>
                    <a:pt x="283" y="9235"/>
                  </a:lnTo>
                  <a:lnTo>
                    <a:pt x="180" y="9825"/>
                  </a:lnTo>
                  <a:lnTo>
                    <a:pt x="103" y="10466"/>
                  </a:lnTo>
                  <a:lnTo>
                    <a:pt x="52" y="11159"/>
                  </a:lnTo>
                  <a:lnTo>
                    <a:pt x="26" y="11852"/>
                  </a:lnTo>
                  <a:lnTo>
                    <a:pt x="1" y="12596"/>
                  </a:lnTo>
                  <a:lnTo>
                    <a:pt x="26" y="13391"/>
                  </a:lnTo>
                  <a:lnTo>
                    <a:pt x="52" y="14186"/>
                  </a:lnTo>
                  <a:lnTo>
                    <a:pt x="103" y="15007"/>
                  </a:lnTo>
                  <a:lnTo>
                    <a:pt x="180" y="15828"/>
                  </a:lnTo>
                  <a:lnTo>
                    <a:pt x="283" y="16675"/>
                  </a:lnTo>
                  <a:lnTo>
                    <a:pt x="386" y="17547"/>
                  </a:lnTo>
                  <a:lnTo>
                    <a:pt x="514" y="18419"/>
                  </a:lnTo>
                  <a:lnTo>
                    <a:pt x="668" y="19291"/>
                  </a:lnTo>
                  <a:lnTo>
                    <a:pt x="847" y="20163"/>
                  </a:lnTo>
                  <a:lnTo>
                    <a:pt x="1027" y="21036"/>
                  </a:lnTo>
                  <a:lnTo>
                    <a:pt x="1232" y="21882"/>
                  </a:lnTo>
                  <a:lnTo>
                    <a:pt x="1437" y="22754"/>
                  </a:lnTo>
                  <a:lnTo>
                    <a:pt x="1668" y="23575"/>
                  </a:lnTo>
                  <a:lnTo>
                    <a:pt x="1925" y="24396"/>
                  </a:lnTo>
                  <a:lnTo>
                    <a:pt x="2181" y="25217"/>
                  </a:lnTo>
                  <a:lnTo>
                    <a:pt x="2464" y="25987"/>
                  </a:lnTo>
                  <a:lnTo>
                    <a:pt x="2746" y="26731"/>
                  </a:lnTo>
                  <a:lnTo>
                    <a:pt x="3054" y="27449"/>
                  </a:lnTo>
                  <a:lnTo>
                    <a:pt x="3361" y="28141"/>
                  </a:lnTo>
                  <a:lnTo>
                    <a:pt x="3695" y="28808"/>
                  </a:lnTo>
                  <a:lnTo>
                    <a:pt x="4028" y="29398"/>
                  </a:lnTo>
                  <a:lnTo>
                    <a:pt x="4362" y="29963"/>
                  </a:lnTo>
                  <a:lnTo>
                    <a:pt x="4721" y="30502"/>
                  </a:lnTo>
                  <a:lnTo>
                    <a:pt x="5080" y="30963"/>
                  </a:lnTo>
                  <a:lnTo>
                    <a:pt x="5465" y="31374"/>
                  </a:lnTo>
                  <a:lnTo>
                    <a:pt x="5850" y="31733"/>
                  </a:lnTo>
                  <a:lnTo>
                    <a:pt x="6414" y="32195"/>
                  </a:lnTo>
                  <a:lnTo>
                    <a:pt x="7004" y="32605"/>
                  </a:lnTo>
                  <a:lnTo>
                    <a:pt x="7620" y="33015"/>
                  </a:lnTo>
                  <a:lnTo>
                    <a:pt x="8235" y="33375"/>
                  </a:lnTo>
                  <a:lnTo>
                    <a:pt x="8877" y="33708"/>
                  </a:lnTo>
                  <a:lnTo>
                    <a:pt x="9518" y="34016"/>
                  </a:lnTo>
                  <a:lnTo>
                    <a:pt x="10185" y="34298"/>
                  </a:lnTo>
                  <a:lnTo>
                    <a:pt x="10852" y="34529"/>
                  </a:lnTo>
                  <a:lnTo>
                    <a:pt x="11519" y="34760"/>
                  </a:lnTo>
                  <a:lnTo>
                    <a:pt x="12212" y="34939"/>
                  </a:lnTo>
                  <a:lnTo>
                    <a:pt x="12904" y="35093"/>
                  </a:lnTo>
                  <a:lnTo>
                    <a:pt x="13571" y="35196"/>
                  </a:lnTo>
                  <a:lnTo>
                    <a:pt x="14264" y="35273"/>
                  </a:lnTo>
                  <a:lnTo>
                    <a:pt x="14957" y="35324"/>
                  </a:lnTo>
                  <a:lnTo>
                    <a:pt x="15649" y="35324"/>
                  </a:lnTo>
                  <a:lnTo>
                    <a:pt x="16342" y="35299"/>
                  </a:lnTo>
                  <a:lnTo>
                    <a:pt x="17009" y="35247"/>
                  </a:lnTo>
                  <a:lnTo>
                    <a:pt x="17701" y="35145"/>
                  </a:lnTo>
                  <a:lnTo>
                    <a:pt x="18368" y="35016"/>
                  </a:lnTo>
                  <a:lnTo>
                    <a:pt x="19010" y="34863"/>
                  </a:lnTo>
                  <a:lnTo>
                    <a:pt x="19651" y="34657"/>
                  </a:lnTo>
                  <a:lnTo>
                    <a:pt x="20292" y="34401"/>
                  </a:lnTo>
                  <a:lnTo>
                    <a:pt x="20908" y="34119"/>
                  </a:lnTo>
                  <a:lnTo>
                    <a:pt x="21498" y="33811"/>
                  </a:lnTo>
                  <a:lnTo>
                    <a:pt x="22062" y="33452"/>
                  </a:lnTo>
                  <a:lnTo>
                    <a:pt x="22627" y="33041"/>
                  </a:lnTo>
                  <a:lnTo>
                    <a:pt x="23166" y="32605"/>
                  </a:lnTo>
                  <a:lnTo>
                    <a:pt x="23679" y="32118"/>
                  </a:lnTo>
                  <a:lnTo>
                    <a:pt x="24166" y="31605"/>
                  </a:lnTo>
                  <a:lnTo>
                    <a:pt x="24628" y="31040"/>
                  </a:lnTo>
                  <a:lnTo>
                    <a:pt x="25064" y="30425"/>
                  </a:lnTo>
                  <a:lnTo>
                    <a:pt x="25474" y="29783"/>
                  </a:lnTo>
                  <a:lnTo>
                    <a:pt x="25654" y="29450"/>
                  </a:lnTo>
                  <a:lnTo>
                    <a:pt x="25834" y="29116"/>
                  </a:lnTo>
                  <a:lnTo>
                    <a:pt x="25987" y="28757"/>
                  </a:lnTo>
                  <a:lnTo>
                    <a:pt x="26141" y="28372"/>
                  </a:lnTo>
                  <a:lnTo>
                    <a:pt x="26424" y="27603"/>
                  </a:lnTo>
                  <a:lnTo>
                    <a:pt x="26629" y="26756"/>
                  </a:lnTo>
                  <a:lnTo>
                    <a:pt x="26834" y="25884"/>
                  </a:lnTo>
                  <a:lnTo>
                    <a:pt x="26962" y="24960"/>
                  </a:lnTo>
                  <a:lnTo>
                    <a:pt x="27091" y="24011"/>
                  </a:lnTo>
                  <a:lnTo>
                    <a:pt x="27167" y="23011"/>
                  </a:lnTo>
                  <a:lnTo>
                    <a:pt x="27193" y="22010"/>
                  </a:lnTo>
                  <a:lnTo>
                    <a:pt x="27193" y="20959"/>
                  </a:lnTo>
                  <a:lnTo>
                    <a:pt x="27167" y="19932"/>
                  </a:lnTo>
                  <a:lnTo>
                    <a:pt x="27091" y="18855"/>
                  </a:lnTo>
                  <a:lnTo>
                    <a:pt x="27014" y="17803"/>
                  </a:lnTo>
                  <a:lnTo>
                    <a:pt x="26885" y="16726"/>
                  </a:lnTo>
                  <a:lnTo>
                    <a:pt x="26731" y="15648"/>
                  </a:lnTo>
                  <a:lnTo>
                    <a:pt x="26552" y="14597"/>
                  </a:lnTo>
                  <a:lnTo>
                    <a:pt x="26347" y="13545"/>
                  </a:lnTo>
                  <a:lnTo>
                    <a:pt x="26141" y="12493"/>
                  </a:lnTo>
                  <a:lnTo>
                    <a:pt x="25885" y="11493"/>
                  </a:lnTo>
                  <a:lnTo>
                    <a:pt x="25628" y="10492"/>
                  </a:lnTo>
                  <a:lnTo>
                    <a:pt x="25320" y="9517"/>
                  </a:lnTo>
                  <a:lnTo>
                    <a:pt x="25013" y="8594"/>
                  </a:lnTo>
                  <a:lnTo>
                    <a:pt x="24679" y="7722"/>
                  </a:lnTo>
                  <a:lnTo>
                    <a:pt x="24346" y="6875"/>
                  </a:lnTo>
                  <a:lnTo>
                    <a:pt x="23986" y="6080"/>
                  </a:lnTo>
                  <a:lnTo>
                    <a:pt x="23627" y="5336"/>
                  </a:lnTo>
                  <a:lnTo>
                    <a:pt x="23243" y="4643"/>
                  </a:lnTo>
                  <a:lnTo>
                    <a:pt x="22832" y="4002"/>
                  </a:lnTo>
                  <a:lnTo>
                    <a:pt x="22447" y="3463"/>
                  </a:lnTo>
                  <a:lnTo>
                    <a:pt x="22037" y="2976"/>
                  </a:lnTo>
                  <a:lnTo>
                    <a:pt x="21601" y="2540"/>
                  </a:lnTo>
                  <a:lnTo>
                    <a:pt x="21396" y="2386"/>
                  </a:lnTo>
                  <a:lnTo>
                    <a:pt x="21190" y="2206"/>
                  </a:lnTo>
                  <a:lnTo>
                    <a:pt x="20549" y="1821"/>
                  </a:lnTo>
                  <a:lnTo>
                    <a:pt x="19856" y="1437"/>
                  </a:lnTo>
                  <a:lnTo>
                    <a:pt x="19164" y="1129"/>
                  </a:lnTo>
                  <a:lnTo>
                    <a:pt x="18445" y="847"/>
                  </a:lnTo>
                  <a:lnTo>
                    <a:pt x="17701" y="590"/>
                  </a:lnTo>
                  <a:lnTo>
                    <a:pt x="16958" y="385"/>
                  </a:lnTo>
                  <a:lnTo>
                    <a:pt x="16188" y="231"/>
                  </a:lnTo>
                  <a:lnTo>
                    <a:pt x="15418" y="103"/>
                  </a:lnTo>
                  <a:lnTo>
                    <a:pt x="14623" y="26"/>
                  </a:lnTo>
                  <a:lnTo>
                    <a:pt x="13828"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13"/>
            <p:cNvSpPr/>
            <p:nvPr/>
          </p:nvSpPr>
          <p:spPr>
            <a:xfrm>
              <a:off x="7498590" y="1109675"/>
              <a:ext cx="624876" cy="491752"/>
            </a:xfrm>
            <a:custGeom>
              <a:avLst/>
              <a:gdLst/>
              <a:ahLst/>
              <a:cxnLst/>
              <a:rect l="l" t="t" r="r" b="b"/>
              <a:pathLst>
                <a:path w="31914" h="25115" extrusionOk="0">
                  <a:moveTo>
                    <a:pt x="14110" y="0"/>
                  </a:moveTo>
                  <a:lnTo>
                    <a:pt x="13648" y="26"/>
                  </a:lnTo>
                  <a:lnTo>
                    <a:pt x="13161" y="103"/>
                  </a:lnTo>
                  <a:lnTo>
                    <a:pt x="12673" y="180"/>
                  </a:lnTo>
                  <a:lnTo>
                    <a:pt x="12212" y="308"/>
                  </a:lnTo>
                  <a:lnTo>
                    <a:pt x="11750" y="462"/>
                  </a:lnTo>
                  <a:lnTo>
                    <a:pt x="11288" y="616"/>
                  </a:lnTo>
                  <a:lnTo>
                    <a:pt x="10852" y="821"/>
                  </a:lnTo>
                  <a:lnTo>
                    <a:pt x="10441" y="1052"/>
                  </a:lnTo>
                  <a:lnTo>
                    <a:pt x="10031" y="1309"/>
                  </a:lnTo>
                  <a:lnTo>
                    <a:pt x="9621" y="1565"/>
                  </a:lnTo>
                  <a:lnTo>
                    <a:pt x="9236" y="1873"/>
                  </a:lnTo>
                  <a:lnTo>
                    <a:pt x="8877" y="2181"/>
                  </a:lnTo>
                  <a:lnTo>
                    <a:pt x="8543" y="2540"/>
                  </a:lnTo>
                  <a:lnTo>
                    <a:pt x="8235" y="2899"/>
                  </a:lnTo>
                  <a:lnTo>
                    <a:pt x="7927" y="3258"/>
                  </a:lnTo>
                  <a:lnTo>
                    <a:pt x="7645" y="3669"/>
                  </a:lnTo>
                  <a:lnTo>
                    <a:pt x="7389" y="4079"/>
                  </a:lnTo>
                  <a:lnTo>
                    <a:pt x="7132" y="4131"/>
                  </a:lnTo>
                  <a:lnTo>
                    <a:pt x="6465" y="4259"/>
                  </a:lnTo>
                  <a:lnTo>
                    <a:pt x="6003" y="4387"/>
                  </a:lnTo>
                  <a:lnTo>
                    <a:pt x="5490" y="4541"/>
                  </a:lnTo>
                  <a:lnTo>
                    <a:pt x="4952" y="4721"/>
                  </a:lnTo>
                  <a:lnTo>
                    <a:pt x="4362" y="4977"/>
                  </a:lnTo>
                  <a:lnTo>
                    <a:pt x="3746" y="5259"/>
                  </a:lnTo>
                  <a:lnTo>
                    <a:pt x="3156" y="5593"/>
                  </a:lnTo>
                  <a:lnTo>
                    <a:pt x="2848" y="5772"/>
                  </a:lnTo>
                  <a:lnTo>
                    <a:pt x="2566" y="5978"/>
                  </a:lnTo>
                  <a:lnTo>
                    <a:pt x="2284" y="6183"/>
                  </a:lnTo>
                  <a:lnTo>
                    <a:pt x="2002" y="6414"/>
                  </a:lnTo>
                  <a:lnTo>
                    <a:pt x="1745" y="6670"/>
                  </a:lnTo>
                  <a:lnTo>
                    <a:pt x="1514" y="6927"/>
                  </a:lnTo>
                  <a:lnTo>
                    <a:pt x="1283" y="7209"/>
                  </a:lnTo>
                  <a:lnTo>
                    <a:pt x="1052" y="7491"/>
                  </a:lnTo>
                  <a:lnTo>
                    <a:pt x="873" y="7799"/>
                  </a:lnTo>
                  <a:lnTo>
                    <a:pt x="693" y="8132"/>
                  </a:lnTo>
                  <a:lnTo>
                    <a:pt x="539" y="8466"/>
                  </a:lnTo>
                  <a:lnTo>
                    <a:pt x="411" y="8851"/>
                  </a:lnTo>
                  <a:lnTo>
                    <a:pt x="283" y="9261"/>
                  </a:lnTo>
                  <a:lnTo>
                    <a:pt x="180" y="9697"/>
                  </a:lnTo>
                  <a:lnTo>
                    <a:pt x="103" y="10133"/>
                  </a:lnTo>
                  <a:lnTo>
                    <a:pt x="52" y="10569"/>
                  </a:lnTo>
                  <a:lnTo>
                    <a:pt x="1" y="11031"/>
                  </a:lnTo>
                  <a:lnTo>
                    <a:pt x="1" y="11467"/>
                  </a:lnTo>
                  <a:lnTo>
                    <a:pt x="1" y="11903"/>
                  </a:lnTo>
                  <a:lnTo>
                    <a:pt x="52" y="12340"/>
                  </a:lnTo>
                  <a:lnTo>
                    <a:pt x="103" y="12776"/>
                  </a:lnTo>
                  <a:lnTo>
                    <a:pt x="180" y="13212"/>
                  </a:lnTo>
                  <a:lnTo>
                    <a:pt x="283" y="13622"/>
                  </a:lnTo>
                  <a:lnTo>
                    <a:pt x="411" y="14058"/>
                  </a:lnTo>
                  <a:lnTo>
                    <a:pt x="565" y="14469"/>
                  </a:lnTo>
                  <a:lnTo>
                    <a:pt x="719" y="14879"/>
                  </a:lnTo>
                  <a:lnTo>
                    <a:pt x="924" y="15290"/>
                  </a:lnTo>
                  <a:lnTo>
                    <a:pt x="1129" y="15674"/>
                  </a:lnTo>
                  <a:lnTo>
                    <a:pt x="1078" y="15751"/>
                  </a:lnTo>
                  <a:lnTo>
                    <a:pt x="898" y="15957"/>
                  </a:lnTo>
                  <a:lnTo>
                    <a:pt x="693" y="16341"/>
                  </a:lnTo>
                  <a:lnTo>
                    <a:pt x="565" y="16572"/>
                  </a:lnTo>
                  <a:lnTo>
                    <a:pt x="437" y="16854"/>
                  </a:lnTo>
                  <a:lnTo>
                    <a:pt x="334" y="17188"/>
                  </a:lnTo>
                  <a:lnTo>
                    <a:pt x="232" y="17573"/>
                  </a:lnTo>
                  <a:lnTo>
                    <a:pt x="129" y="17983"/>
                  </a:lnTo>
                  <a:lnTo>
                    <a:pt x="78" y="18419"/>
                  </a:lnTo>
                  <a:lnTo>
                    <a:pt x="26" y="18932"/>
                  </a:lnTo>
                  <a:lnTo>
                    <a:pt x="26" y="19471"/>
                  </a:lnTo>
                  <a:lnTo>
                    <a:pt x="52" y="20061"/>
                  </a:lnTo>
                  <a:lnTo>
                    <a:pt x="129" y="20677"/>
                  </a:lnTo>
                  <a:lnTo>
                    <a:pt x="206" y="21113"/>
                  </a:lnTo>
                  <a:lnTo>
                    <a:pt x="308" y="21523"/>
                  </a:lnTo>
                  <a:lnTo>
                    <a:pt x="462" y="21908"/>
                  </a:lnTo>
                  <a:lnTo>
                    <a:pt x="616" y="22293"/>
                  </a:lnTo>
                  <a:lnTo>
                    <a:pt x="796" y="22678"/>
                  </a:lnTo>
                  <a:lnTo>
                    <a:pt x="1001" y="23011"/>
                  </a:lnTo>
                  <a:lnTo>
                    <a:pt x="1206" y="23345"/>
                  </a:lnTo>
                  <a:lnTo>
                    <a:pt x="1437" y="23653"/>
                  </a:lnTo>
                  <a:lnTo>
                    <a:pt x="1694" y="23935"/>
                  </a:lnTo>
                  <a:lnTo>
                    <a:pt x="1925" y="24191"/>
                  </a:lnTo>
                  <a:lnTo>
                    <a:pt x="2181" y="24422"/>
                  </a:lnTo>
                  <a:lnTo>
                    <a:pt x="2438" y="24627"/>
                  </a:lnTo>
                  <a:lnTo>
                    <a:pt x="2720" y="24781"/>
                  </a:lnTo>
                  <a:lnTo>
                    <a:pt x="2976" y="24910"/>
                  </a:lnTo>
                  <a:lnTo>
                    <a:pt x="3233" y="25012"/>
                  </a:lnTo>
                  <a:lnTo>
                    <a:pt x="3464" y="25063"/>
                  </a:lnTo>
                  <a:lnTo>
                    <a:pt x="3874" y="25089"/>
                  </a:lnTo>
                  <a:lnTo>
                    <a:pt x="4259" y="25115"/>
                  </a:lnTo>
                  <a:lnTo>
                    <a:pt x="4618" y="25089"/>
                  </a:lnTo>
                  <a:lnTo>
                    <a:pt x="5003" y="25038"/>
                  </a:lnTo>
                  <a:lnTo>
                    <a:pt x="5362" y="24935"/>
                  </a:lnTo>
                  <a:lnTo>
                    <a:pt x="5696" y="24833"/>
                  </a:lnTo>
                  <a:lnTo>
                    <a:pt x="6029" y="24704"/>
                  </a:lnTo>
                  <a:lnTo>
                    <a:pt x="6337" y="24550"/>
                  </a:lnTo>
                  <a:lnTo>
                    <a:pt x="6645" y="24371"/>
                  </a:lnTo>
                  <a:lnTo>
                    <a:pt x="6953" y="24166"/>
                  </a:lnTo>
                  <a:lnTo>
                    <a:pt x="7235" y="23935"/>
                  </a:lnTo>
                  <a:lnTo>
                    <a:pt x="7491" y="23678"/>
                  </a:lnTo>
                  <a:lnTo>
                    <a:pt x="7748" y="23422"/>
                  </a:lnTo>
                  <a:lnTo>
                    <a:pt x="7979" y="23139"/>
                  </a:lnTo>
                  <a:lnTo>
                    <a:pt x="8210" y="22832"/>
                  </a:lnTo>
                  <a:lnTo>
                    <a:pt x="8415" y="22524"/>
                  </a:lnTo>
                  <a:lnTo>
                    <a:pt x="8620" y="22216"/>
                  </a:lnTo>
                  <a:lnTo>
                    <a:pt x="8800" y="21857"/>
                  </a:lnTo>
                  <a:lnTo>
                    <a:pt x="8954" y="21523"/>
                  </a:lnTo>
                  <a:lnTo>
                    <a:pt x="9107" y="21139"/>
                  </a:lnTo>
                  <a:lnTo>
                    <a:pt x="9236" y="20779"/>
                  </a:lnTo>
                  <a:lnTo>
                    <a:pt x="9364" y="20395"/>
                  </a:lnTo>
                  <a:lnTo>
                    <a:pt x="9467" y="20010"/>
                  </a:lnTo>
                  <a:lnTo>
                    <a:pt x="9544" y="19599"/>
                  </a:lnTo>
                  <a:lnTo>
                    <a:pt x="9621" y="19215"/>
                  </a:lnTo>
                  <a:lnTo>
                    <a:pt x="9672" y="18804"/>
                  </a:lnTo>
                  <a:lnTo>
                    <a:pt x="9698" y="18394"/>
                  </a:lnTo>
                  <a:lnTo>
                    <a:pt x="9698" y="17983"/>
                  </a:lnTo>
                  <a:lnTo>
                    <a:pt x="9698" y="17598"/>
                  </a:lnTo>
                  <a:lnTo>
                    <a:pt x="9672" y="17188"/>
                  </a:lnTo>
                  <a:lnTo>
                    <a:pt x="9621" y="16778"/>
                  </a:lnTo>
                  <a:lnTo>
                    <a:pt x="9569" y="16367"/>
                  </a:lnTo>
                  <a:lnTo>
                    <a:pt x="10057" y="16444"/>
                  </a:lnTo>
                  <a:lnTo>
                    <a:pt x="10621" y="16521"/>
                  </a:lnTo>
                  <a:lnTo>
                    <a:pt x="11365" y="16572"/>
                  </a:lnTo>
                  <a:lnTo>
                    <a:pt x="12263" y="16598"/>
                  </a:lnTo>
                  <a:lnTo>
                    <a:pt x="13238" y="16598"/>
                  </a:lnTo>
                  <a:lnTo>
                    <a:pt x="13776" y="16547"/>
                  </a:lnTo>
                  <a:lnTo>
                    <a:pt x="14315" y="16495"/>
                  </a:lnTo>
                  <a:lnTo>
                    <a:pt x="14854" y="16418"/>
                  </a:lnTo>
                  <a:lnTo>
                    <a:pt x="15418" y="16316"/>
                  </a:lnTo>
                  <a:lnTo>
                    <a:pt x="15983" y="16213"/>
                  </a:lnTo>
                  <a:lnTo>
                    <a:pt x="16547" y="16034"/>
                  </a:lnTo>
                  <a:lnTo>
                    <a:pt x="17111" y="15854"/>
                  </a:lnTo>
                  <a:lnTo>
                    <a:pt x="17650" y="15623"/>
                  </a:lnTo>
                  <a:lnTo>
                    <a:pt x="18189" y="15367"/>
                  </a:lnTo>
                  <a:lnTo>
                    <a:pt x="18702" y="15084"/>
                  </a:lnTo>
                  <a:lnTo>
                    <a:pt x="19215" y="14725"/>
                  </a:lnTo>
                  <a:lnTo>
                    <a:pt x="19677" y="14340"/>
                  </a:lnTo>
                  <a:lnTo>
                    <a:pt x="20113" y="13904"/>
                  </a:lnTo>
                  <a:lnTo>
                    <a:pt x="20523" y="13443"/>
                  </a:lnTo>
                  <a:lnTo>
                    <a:pt x="20728" y="13186"/>
                  </a:lnTo>
                  <a:lnTo>
                    <a:pt x="20908" y="12904"/>
                  </a:lnTo>
                  <a:lnTo>
                    <a:pt x="21087" y="12622"/>
                  </a:lnTo>
                  <a:lnTo>
                    <a:pt x="21241" y="12314"/>
                  </a:lnTo>
                  <a:lnTo>
                    <a:pt x="21395" y="12006"/>
                  </a:lnTo>
                  <a:lnTo>
                    <a:pt x="21524" y="11673"/>
                  </a:lnTo>
                  <a:lnTo>
                    <a:pt x="21652" y="11313"/>
                  </a:lnTo>
                  <a:lnTo>
                    <a:pt x="21780" y="10954"/>
                  </a:lnTo>
                  <a:lnTo>
                    <a:pt x="21883" y="10595"/>
                  </a:lnTo>
                  <a:lnTo>
                    <a:pt x="21960" y="10185"/>
                  </a:lnTo>
                  <a:lnTo>
                    <a:pt x="22037" y="9800"/>
                  </a:lnTo>
                  <a:lnTo>
                    <a:pt x="22088" y="9364"/>
                  </a:lnTo>
                  <a:lnTo>
                    <a:pt x="22396" y="9851"/>
                  </a:lnTo>
                  <a:lnTo>
                    <a:pt x="22704" y="10313"/>
                  </a:lnTo>
                  <a:lnTo>
                    <a:pt x="23063" y="10749"/>
                  </a:lnTo>
                  <a:lnTo>
                    <a:pt x="23422" y="11160"/>
                  </a:lnTo>
                  <a:lnTo>
                    <a:pt x="23832" y="11544"/>
                  </a:lnTo>
                  <a:lnTo>
                    <a:pt x="24243" y="11929"/>
                  </a:lnTo>
                  <a:lnTo>
                    <a:pt x="24679" y="12263"/>
                  </a:lnTo>
                  <a:lnTo>
                    <a:pt x="25141" y="12570"/>
                  </a:lnTo>
                  <a:lnTo>
                    <a:pt x="25628" y="12853"/>
                  </a:lnTo>
                  <a:lnTo>
                    <a:pt x="26115" y="13109"/>
                  </a:lnTo>
                  <a:lnTo>
                    <a:pt x="26629" y="13314"/>
                  </a:lnTo>
                  <a:lnTo>
                    <a:pt x="27142" y="13520"/>
                  </a:lnTo>
                  <a:lnTo>
                    <a:pt x="27680" y="13674"/>
                  </a:lnTo>
                  <a:lnTo>
                    <a:pt x="28219" y="13802"/>
                  </a:lnTo>
                  <a:lnTo>
                    <a:pt x="28783" y="13904"/>
                  </a:lnTo>
                  <a:lnTo>
                    <a:pt x="29348" y="13956"/>
                  </a:lnTo>
                  <a:lnTo>
                    <a:pt x="30451" y="17444"/>
                  </a:lnTo>
                  <a:lnTo>
                    <a:pt x="30553" y="17393"/>
                  </a:lnTo>
                  <a:lnTo>
                    <a:pt x="30682" y="17342"/>
                  </a:lnTo>
                  <a:lnTo>
                    <a:pt x="30887" y="17214"/>
                  </a:lnTo>
                  <a:lnTo>
                    <a:pt x="31118" y="16983"/>
                  </a:lnTo>
                  <a:lnTo>
                    <a:pt x="31323" y="16726"/>
                  </a:lnTo>
                  <a:lnTo>
                    <a:pt x="31503" y="16418"/>
                  </a:lnTo>
                  <a:lnTo>
                    <a:pt x="31657" y="16059"/>
                  </a:lnTo>
                  <a:lnTo>
                    <a:pt x="31785" y="15649"/>
                  </a:lnTo>
                  <a:lnTo>
                    <a:pt x="31887" y="15213"/>
                  </a:lnTo>
                  <a:lnTo>
                    <a:pt x="31913" y="14751"/>
                  </a:lnTo>
                  <a:lnTo>
                    <a:pt x="31913" y="14264"/>
                  </a:lnTo>
                  <a:lnTo>
                    <a:pt x="31836" y="13750"/>
                  </a:lnTo>
                  <a:lnTo>
                    <a:pt x="31785" y="13494"/>
                  </a:lnTo>
                  <a:lnTo>
                    <a:pt x="31708" y="13212"/>
                  </a:lnTo>
                  <a:lnTo>
                    <a:pt x="31605" y="12955"/>
                  </a:lnTo>
                  <a:lnTo>
                    <a:pt x="31477" y="12673"/>
                  </a:lnTo>
                  <a:lnTo>
                    <a:pt x="31349" y="12417"/>
                  </a:lnTo>
                  <a:lnTo>
                    <a:pt x="31195" y="12134"/>
                  </a:lnTo>
                  <a:lnTo>
                    <a:pt x="31015" y="11878"/>
                  </a:lnTo>
                  <a:lnTo>
                    <a:pt x="30836" y="11621"/>
                  </a:lnTo>
                  <a:lnTo>
                    <a:pt x="30605" y="11339"/>
                  </a:lnTo>
                  <a:lnTo>
                    <a:pt x="30374" y="11083"/>
                  </a:lnTo>
                  <a:lnTo>
                    <a:pt x="30348" y="10544"/>
                  </a:lnTo>
                  <a:lnTo>
                    <a:pt x="30297" y="10031"/>
                  </a:lnTo>
                  <a:lnTo>
                    <a:pt x="30220" y="9492"/>
                  </a:lnTo>
                  <a:lnTo>
                    <a:pt x="30143" y="8979"/>
                  </a:lnTo>
                  <a:lnTo>
                    <a:pt x="30015" y="8466"/>
                  </a:lnTo>
                  <a:lnTo>
                    <a:pt x="29861" y="7953"/>
                  </a:lnTo>
                  <a:lnTo>
                    <a:pt x="29707" y="7465"/>
                  </a:lnTo>
                  <a:lnTo>
                    <a:pt x="29527" y="6978"/>
                  </a:lnTo>
                  <a:lnTo>
                    <a:pt x="29296" y="6491"/>
                  </a:lnTo>
                  <a:lnTo>
                    <a:pt x="29066" y="6029"/>
                  </a:lnTo>
                  <a:lnTo>
                    <a:pt x="28809" y="5567"/>
                  </a:lnTo>
                  <a:lnTo>
                    <a:pt x="28527" y="5131"/>
                  </a:lnTo>
                  <a:lnTo>
                    <a:pt x="28219" y="4695"/>
                  </a:lnTo>
                  <a:lnTo>
                    <a:pt x="27911" y="4284"/>
                  </a:lnTo>
                  <a:lnTo>
                    <a:pt x="27578" y="3874"/>
                  </a:lnTo>
                  <a:lnTo>
                    <a:pt x="27193" y="3489"/>
                  </a:lnTo>
                  <a:lnTo>
                    <a:pt x="26859" y="3181"/>
                  </a:lnTo>
                  <a:lnTo>
                    <a:pt x="26500" y="2899"/>
                  </a:lnTo>
                  <a:lnTo>
                    <a:pt x="26115" y="2643"/>
                  </a:lnTo>
                  <a:lnTo>
                    <a:pt x="25731" y="2412"/>
                  </a:lnTo>
                  <a:lnTo>
                    <a:pt x="25320" y="2232"/>
                  </a:lnTo>
                  <a:lnTo>
                    <a:pt x="24910" y="2078"/>
                  </a:lnTo>
                  <a:lnTo>
                    <a:pt x="24474" y="1924"/>
                  </a:lnTo>
                  <a:lnTo>
                    <a:pt x="24038" y="1822"/>
                  </a:lnTo>
                  <a:lnTo>
                    <a:pt x="23601" y="1745"/>
                  </a:lnTo>
                  <a:lnTo>
                    <a:pt x="23165" y="1719"/>
                  </a:lnTo>
                  <a:lnTo>
                    <a:pt x="22704" y="1694"/>
                  </a:lnTo>
                  <a:lnTo>
                    <a:pt x="22268" y="1719"/>
                  </a:lnTo>
                  <a:lnTo>
                    <a:pt x="21806" y="1770"/>
                  </a:lnTo>
                  <a:lnTo>
                    <a:pt x="21370" y="1873"/>
                  </a:lnTo>
                  <a:lnTo>
                    <a:pt x="20908" y="2001"/>
                  </a:lnTo>
                  <a:lnTo>
                    <a:pt x="20472" y="2155"/>
                  </a:lnTo>
                  <a:lnTo>
                    <a:pt x="20113" y="1847"/>
                  </a:lnTo>
                  <a:lnTo>
                    <a:pt x="19728" y="1591"/>
                  </a:lnTo>
                  <a:lnTo>
                    <a:pt x="19343" y="1360"/>
                  </a:lnTo>
                  <a:lnTo>
                    <a:pt x="18958" y="1129"/>
                  </a:lnTo>
                  <a:lnTo>
                    <a:pt x="18548" y="924"/>
                  </a:lnTo>
                  <a:lnTo>
                    <a:pt x="18112" y="719"/>
                  </a:lnTo>
                  <a:lnTo>
                    <a:pt x="17701" y="565"/>
                  </a:lnTo>
                  <a:lnTo>
                    <a:pt x="17265" y="411"/>
                  </a:lnTo>
                  <a:lnTo>
                    <a:pt x="16829" y="308"/>
                  </a:lnTo>
                  <a:lnTo>
                    <a:pt x="16393" y="206"/>
                  </a:lnTo>
                  <a:lnTo>
                    <a:pt x="15931" y="103"/>
                  </a:lnTo>
                  <a:lnTo>
                    <a:pt x="15469" y="52"/>
                  </a:lnTo>
                  <a:lnTo>
                    <a:pt x="15033" y="26"/>
                  </a:lnTo>
                  <a:lnTo>
                    <a:pt x="145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13"/>
            <p:cNvSpPr/>
            <p:nvPr/>
          </p:nvSpPr>
          <p:spPr>
            <a:xfrm>
              <a:off x="7687449" y="1276430"/>
              <a:ext cx="243614" cy="173303"/>
            </a:xfrm>
            <a:custGeom>
              <a:avLst/>
              <a:gdLst/>
              <a:ahLst/>
              <a:cxnLst/>
              <a:rect l="l" t="t" r="r" b="b"/>
              <a:pathLst>
                <a:path w="12442" h="8851" extrusionOk="0">
                  <a:moveTo>
                    <a:pt x="12262" y="0"/>
                  </a:moveTo>
                  <a:lnTo>
                    <a:pt x="12262" y="565"/>
                  </a:lnTo>
                  <a:lnTo>
                    <a:pt x="12262" y="1103"/>
                  </a:lnTo>
                  <a:lnTo>
                    <a:pt x="12211" y="1668"/>
                  </a:lnTo>
                  <a:lnTo>
                    <a:pt x="12134" y="2206"/>
                  </a:lnTo>
                  <a:lnTo>
                    <a:pt x="12057" y="2771"/>
                  </a:lnTo>
                  <a:lnTo>
                    <a:pt x="11929" y="3335"/>
                  </a:lnTo>
                  <a:lnTo>
                    <a:pt x="11775" y="3900"/>
                  </a:lnTo>
                  <a:lnTo>
                    <a:pt x="11595" y="4438"/>
                  </a:lnTo>
                  <a:lnTo>
                    <a:pt x="11390" y="4926"/>
                  </a:lnTo>
                  <a:lnTo>
                    <a:pt x="11108" y="5413"/>
                  </a:lnTo>
                  <a:lnTo>
                    <a:pt x="10800" y="5875"/>
                  </a:lnTo>
                  <a:lnTo>
                    <a:pt x="10467" y="6285"/>
                  </a:lnTo>
                  <a:lnTo>
                    <a:pt x="10082" y="6670"/>
                  </a:lnTo>
                  <a:lnTo>
                    <a:pt x="9671" y="7004"/>
                  </a:lnTo>
                  <a:lnTo>
                    <a:pt x="9210" y="7337"/>
                  </a:lnTo>
                  <a:lnTo>
                    <a:pt x="8722" y="7594"/>
                  </a:lnTo>
                  <a:lnTo>
                    <a:pt x="8209" y="7799"/>
                  </a:lnTo>
                  <a:lnTo>
                    <a:pt x="7696" y="7978"/>
                  </a:lnTo>
                  <a:lnTo>
                    <a:pt x="7157" y="8132"/>
                  </a:lnTo>
                  <a:lnTo>
                    <a:pt x="6619" y="8261"/>
                  </a:lnTo>
                  <a:lnTo>
                    <a:pt x="6080" y="8337"/>
                  </a:lnTo>
                  <a:lnTo>
                    <a:pt x="5541" y="8389"/>
                  </a:lnTo>
                  <a:lnTo>
                    <a:pt x="4977" y="8414"/>
                  </a:lnTo>
                  <a:lnTo>
                    <a:pt x="4413" y="8414"/>
                  </a:lnTo>
                  <a:lnTo>
                    <a:pt x="3309" y="8337"/>
                  </a:lnTo>
                  <a:lnTo>
                    <a:pt x="2745" y="8286"/>
                  </a:lnTo>
                  <a:lnTo>
                    <a:pt x="2206" y="8209"/>
                  </a:lnTo>
                  <a:lnTo>
                    <a:pt x="0" y="7850"/>
                  </a:lnTo>
                  <a:lnTo>
                    <a:pt x="0" y="7850"/>
                  </a:lnTo>
                  <a:lnTo>
                    <a:pt x="1103" y="8158"/>
                  </a:lnTo>
                  <a:lnTo>
                    <a:pt x="2206" y="8466"/>
                  </a:lnTo>
                  <a:lnTo>
                    <a:pt x="2489" y="8543"/>
                  </a:lnTo>
                  <a:lnTo>
                    <a:pt x="2771" y="8594"/>
                  </a:lnTo>
                  <a:lnTo>
                    <a:pt x="3335" y="8697"/>
                  </a:lnTo>
                  <a:lnTo>
                    <a:pt x="3925" y="8748"/>
                  </a:lnTo>
                  <a:lnTo>
                    <a:pt x="4489" y="8825"/>
                  </a:lnTo>
                  <a:lnTo>
                    <a:pt x="5080" y="8851"/>
                  </a:lnTo>
                  <a:lnTo>
                    <a:pt x="5670" y="8851"/>
                  </a:lnTo>
                  <a:lnTo>
                    <a:pt x="6234" y="8799"/>
                  </a:lnTo>
                  <a:lnTo>
                    <a:pt x="6824" y="8748"/>
                  </a:lnTo>
                  <a:lnTo>
                    <a:pt x="7388" y="8620"/>
                  </a:lnTo>
                  <a:lnTo>
                    <a:pt x="7953" y="8466"/>
                  </a:lnTo>
                  <a:lnTo>
                    <a:pt x="8517" y="8286"/>
                  </a:lnTo>
                  <a:lnTo>
                    <a:pt x="9056" y="8055"/>
                  </a:lnTo>
                  <a:lnTo>
                    <a:pt x="9569" y="7773"/>
                  </a:lnTo>
                  <a:lnTo>
                    <a:pt x="10056" y="7414"/>
                  </a:lnTo>
                  <a:lnTo>
                    <a:pt x="10492" y="7029"/>
                  </a:lnTo>
                  <a:lnTo>
                    <a:pt x="10903" y="6619"/>
                  </a:lnTo>
                  <a:lnTo>
                    <a:pt x="11262" y="6157"/>
                  </a:lnTo>
                  <a:lnTo>
                    <a:pt x="11570" y="5644"/>
                  </a:lnTo>
                  <a:lnTo>
                    <a:pt x="11852" y="5131"/>
                  </a:lnTo>
                  <a:lnTo>
                    <a:pt x="12057" y="4566"/>
                  </a:lnTo>
                  <a:lnTo>
                    <a:pt x="12211" y="4002"/>
                  </a:lnTo>
                  <a:lnTo>
                    <a:pt x="12314" y="3438"/>
                  </a:lnTo>
                  <a:lnTo>
                    <a:pt x="12391" y="2873"/>
                  </a:lnTo>
                  <a:lnTo>
                    <a:pt x="12442" y="2309"/>
                  </a:lnTo>
                  <a:lnTo>
                    <a:pt x="12442" y="1719"/>
                  </a:lnTo>
                  <a:lnTo>
                    <a:pt x="12416" y="1155"/>
                  </a:lnTo>
                  <a:lnTo>
                    <a:pt x="12339" y="565"/>
                  </a:lnTo>
                  <a:lnTo>
                    <a:pt x="122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13"/>
            <p:cNvSpPr/>
            <p:nvPr/>
          </p:nvSpPr>
          <p:spPr>
            <a:xfrm>
              <a:off x="7929525" y="1283459"/>
              <a:ext cx="108023" cy="104498"/>
            </a:xfrm>
            <a:custGeom>
              <a:avLst/>
              <a:gdLst/>
              <a:ahLst/>
              <a:cxnLst/>
              <a:rect l="l" t="t" r="r" b="b"/>
              <a:pathLst>
                <a:path w="5517" h="5337" extrusionOk="0">
                  <a:moveTo>
                    <a:pt x="1" y="0"/>
                  </a:moveTo>
                  <a:lnTo>
                    <a:pt x="52" y="513"/>
                  </a:lnTo>
                  <a:lnTo>
                    <a:pt x="155" y="1027"/>
                  </a:lnTo>
                  <a:lnTo>
                    <a:pt x="309" y="1514"/>
                  </a:lnTo>
                  <a:lnTo>
                    <a:pt x="514" y="2001"/>
                  </a:lnTo>
                  <a:lnTo>
                    <a:pt x="745" y="2463"/>
                  </a:lnTo>
                  <a:lnTo>
                    <a:pt x="1053" y="2899"/>
                  </a:lnTo>
                  <a:lnTo>
                    <a:pt x="1386" y="3310"/>
                  </a:lnTo>
                  <a:lnTo>
                    <a:pt x="1771" y="3669"/>
                  </a:lnTo>
                  <a:lnTo>
                    <a:pt x="2182" y="4002"/>
                  </a:lnTo>
                  <a:lnTo>
                    <a:pt x="2592" y="4284"/>
                  </a:lnTo>
                  <a:lnTo>
                    <a:pt x="3054" y="4567"/>
                  </a:lnTo>
                  <a:lnTo>
                    <a:pt x="3515" y="4772"/>
                  </a:lnTo>
                  <a:lnTo>
                    <a:pt x="4003" y="4977"/>
                  </a:lnTo>
                  <a:lnTo>
                    <a:pt x="4490" y="5157"/>
                  </a:lnTo>
                  <a:lnTo>
                    <a:pt x="5003" y="5259"/>
                  </a:lnTo>
                  <a:lnTo>
                    <a:pt x="5516" y="5336"/>
                  </a:lnTo>
                  <a:lnTo>
                    <a:pt x="5055" y="5157"/>
                  </a:lnTo>
                  <a:lnTo>
                    <a:pt x="4619" y="4926"/>
                  </a:lnTo>
                  <a:lnTo>
                    <a:pt x="4157" y="4695"/>
                  </a:lnTo>
                  <a:lnTo>
                    <a:pt x="3746" y="4464"/>
                  </a:lnTo>
                  <a:lnTo>
                    <a:pt x="3310" y="4182"/>
                  </a:lnTo>
                  <a:lnTo>
                    <a:pt x="2900" y="3900"/>
                  </a:lnTo>
                  <a:lnTo>
                    <a:pt x="2515" y="3592"/>
                  </a:lnTo>
                  <a:lnTo>
                    <a:pt x="2130" y="3284"/>
                  </a:lnTo>
                  <a:lnTo>
                    <a:pt x="1771" y="2950"/>
                  </a:lnTo>
                  <a:lnTo>
                    <a:pt x="1438" y="2591"/>
                  </a:lnTo>
                  <a:lnTo>
                    <a:pt x="1130" y="2207"/>
                  </a:lnTo>
                  <a:lnTo>
                    <a:pt x="848" y="1796"/>
                  </a:lnTo>
                  <a:lnTo>
                    <a:pt x="617" y="1360"/>
                  </a:lnTo>
                  <a:lnTo>
                    <a:pt x="386" y="924"/>
                  </a:lnTo>
                  <a:lnTo>
                    <a:pt x="181" y="462"/>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13"/>
            <p:cNvSpPr/>
            <p:nvPr/>
          </p:nvSpPr>
          <p:spPr>
            <a:xfrm>
              <a:off x="7547302" y="1529567"/>
              <a:ext cx="133144" cy="172813"/>
            </a:xfrm>
            <a:custGeom>
              <a:avLst/>
              <a:gdLst/>
              <a:ahLst/>
              <a:cxnLst/>
              <a:rect l="l" t="t" r="r" b="b"/>
              <a:pathLst>
                <a:path w="6800" h="8826" extrusionOk="0">
                  <a:moveTo>
                    <a:pt x="1335" y="0"/>
                  </a:moveTo>
                  <a:lnTo>
                    <a:pt x="1130" y="26"/>
                  </a:lnTo>
                  <a:lnTo>
                    <a:pt x="924" y="103"/>
                  </a:lnTo>
                  <a:lnTo>
                    <a:pt x="745" y="180"/>
                  </a:lnTo>
                  <a:lnTo>
                    <a:pt x="565" y="308"/>
                  </a:lnTo>
                  <a:lnTo>
                    <a:pt x="411" y="436"/>
                  </a:lnTo>
                  <a:lnTo>
                    <a:pt x="283" y="616"/>
                  </a:lnTo>
                  <a:lnTo>
                    <a:pt x="181" y="821"/>
                  </a:lnTo>
                  <a:lnTo>
                    <a:pt x="104" y="1052"/>
                  </a:lnTo>
                  <a:lnTo>
                    <a:pt x="52" y="1283"/>
                  </a:lnTo>
                  <a:lnTo>
                    <a:pt x="1" y="1565"/>
                  </a:lnTo>
                  <a:lnTo>
                    <a:pt x="1" y="1847"/>
                  </a:lnTo>
                  <a:lnTo>
                    <a:pt x="1" y="2155"/>
                  </a:lnTo>
                  <a:lnTo>
                    <a:pt x="27" y="2463"/>
                  </a:lnTo>
                  <a:lnTo>
                    <a:pt x="52" y="2771"/>
                  </a:lnTo>
                  <a:lnTo>
                    <a:pt x="104" y="3104"/>
                  </a:lnTo>
                  <a:lnTo>
                    <a:pt x="283" y="3797"/>
                  </a:lnTo>
                  <a:lnTo>
                    <a:pt x="488" y="4490"/>
                  </a:lnTo>
                  <a:lnTo>
                    <a:pt x="771" y="5182"/>
                  </a:lnTo>
                  <a:lnTo>
                    <a:pt x="1078" y="5875"/>
                  </a:lnTo>
                  <a:lnTo>
                    <a:pt x="1438" y="6516"/>
                  </a:lnTo>
                  <a:lnTo>
                    <a:pt x="1822" y="7106"/>
                  </a:lnTo>
                  <a:lnTo>
                    <a:pt x="2028" y="7363"/>
                  </a:lnTo>
                  <a:lnTo>
                    <a:pt x="2233" y="7619"/>
                  </a:lnTo>
                  <a:lnTo>
                    <a:pt x="2464" y="7850"/>
                  </a:lnTo>
                  <a:lnTo>
                    <a:pt x="2669" y="8055"/>
                  </a:lnTo>
                  <a:lnTo>
                    <a:pt x="2900" y="8235"/>
                  </a:lnTo>
                  <a:lnTo>
                    <a:pt x="3105" y="8389"/>
                  </a:lnTo>
                  <a:lnTo>
                    <a:pt x="3336" y="8517"/>
                  </a:lnTo>
                  <a:lnTo>
                    <a:pt x="3567" y="8620"/>
                  </a:lnTo>
                  <a:lnTo>
                    <a:pt x="3798" y="8697"/>
                  </a:lnTo>
                  <a:lnTo>
                    <a:pt x="4029" y="8774"/>
                  </a:lnTo>
                  <a:lnTo>
                    <a:pt x="4259" y="8799"/>
                  </a:lnTo>
                  <a:lnTo>
                    <a:pt x="4516" y="8825"/>
                  </a:lnTo>
                  <a:lnTo>
                    <a:pt x="4747" y="8799"/>
                  </a:lnTo>
                  <a:lnTo>
                    <a:pt x="4978" y="8774"/>
                  </a:lnTo>
                  <a:lnTo>
                    <a:pt x="5209" y="8722"/>
                  </a:lnTo>
                  <a:lnTo>
                    <a:pt x="5414" y="8645"/>
                  </a:lnTo>
                  <a:lnTo>
                    <a:pt x="5619" y="8543"/>
                  </a:lnTo>
                  <a:lnTo>
                    <a:pt x="5824" y="8440"/>
                  </a:lnTo>
                  <a:lnTo>
                    <a:pt x="6029" y="8312"/>
                  </a:lnTo>
                  <a:lnTo>
                    <a:pt x="6209" y="8158"/>
                  </a:lnTo>
                  <a:lnTo>
                    <a:pt x="6363" y="7978"/>
                  </a:lnTo>
                  <a:lnTo>
                    <a:pt x="6517" y="7799"/>
                  </a:lnTo>
                  <a:lnTo>
                    <a:pt x="6645" y="7594"/>
                  </a:lnTo>
                  <a:lnTo>
                    <a:pt x="6748" y="7363"/>
                  </a:lnTo>
                  <a:lnTo>
                    <a:pt x="6799" y="7260"/>
                  </a:lnTo>
                  <a:lnTo>
                    <a:pt x="5927" y="3489"/>
                  </a:lnTo>
                  <a:lnTo>
                    <a:pt x="5799" y="3310"/>
                  </a:lnTo>
                  <a:lnTo>
                    <a:pt x="5414" y="2822"/>
                  </a:lnTo>
                  <a:lnTo>
                    <a:pt x="4824" y="2155"/>
                  </a:lnTo>
                  <a:lnTo>
                    <a:pt x="4465" y="1796"/>
                  </a:lnTo>
                  <a:lnTo>
                    <a:pt x="4080" y="1411"/>
                  </a:lnTo>
                  <a:lnTo>
                    <a:pt x="3695" y="1078"/>
                  </a:lnTo>
                  <a:lnTo>
                    <a:pt x="3259" y="744"/>
                  </a:lnTo>
                  <a:lnTo>
                    <a:pt x="2823" y="462"/>
                  </a:lnTo>
                  <a:lnTo>
                    <a:pt x="2387" y="231"/>
                  </a:lnTo>
                  <a:lnTo>
                    <a:pt x="2181" y="154"/>
                  </a:lnTo>
                  <a:lnTo>
                    <a:pt x="1951" y="77"/>
                  </a:lnTo>
                  <a:lnTo>
                    <a:pt x="1745" y="26"/>
                  </a:lnTo>
                  <a:lnTo>
                    <a:pt x="1540"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13"/>
            <p:cNvSpPr/>
            <p:nvPr/>
          </p:nvSpPr>
          <p:spPr>
            <a:xfrm>
              <a:off x="7575947" y="1569743"/>
              <a:ext cx="77870" cy="107514"/>
            </a:xfrm>
            <a:custGeom>
              <a:avLst/>
              <a:gdLst/>
              <a:ahLst/>
              <a:cxnLst/>
              <a:rect l="l" t="t" r="r" b="b"/>
              <a:pathLst>
                <a:path w="3977" h="5491" extrusionOk="0">
                  <a:moveTo>
                    <a:pt x="0" y="1"/>
                  </a:moveTo>
                  <a:lnTo>
                    <a:pt x="0" y="52"/>
                  </a:lnTo>
                  <a:lnTo>
                    <a:pt x="308" y="206"/>
                  </a:lnTo>
                  <a:lnTo>
                    <a:pt x="590" y="360"/>
                  </a:lnTo>
                  <a:lnTo>
                    <a:pt x="847" y="539"/>
                  </a:lnTo>
                  <a:lnTo>
                    <a:pt x="1103" y="745"/>
                  </a:lnTo>
                  <a:lnTo>
                    <a:pt x="1360" y="950"/>
                  </a:lnTo>
                  <a:lnTo>
                    <a:pt x="1591" y="1155"/>
                  </a:lnTo>
                  <a:lnTo>
                    <a:pt x="1822" y="1386"/>
                  </a:lnTo>
                  <a:lnTo>
                    <a:pt x="2027" y="1617"/>
                  </a:lnTo>
                  <a:lnTo>
                    <a:pt x="2232" y="1848"/>
                  </a:lnTo>
                  <a:lnTo>
                    <a:pt x="2412" y="2104"/>
                  </a:lnTo>
                  <a:lnTo>
                    <a:pt x="2591" y="2386"/>
                  </a:lnTo>
                  <a:lnTo>
                    <a:pt x="2745" y="2669"/>
                  </a:lnTo>
                  <a:lnTo>
                    <a:pt x="2899" y="2951"/>
                  </a:lnTo>
                  <a:lnTo>
                    <a:pt x="3027" y="3233"/>
                  </a:lnTo>
                  <a:lnTo>
                    <a:pt x="3130" y="3541"/>
                  </a:lnTo>
                  <a:lnTo>
                    <a:pt x="3232" y="3849"/>
                  </a:lnTo>
                  <a:lnTo>
                    <a:pt x="3079" y="3618"/>
                  </a:lnTo>
                  <a:lnTo>
                    <a:pt x="2899" y="3464"/>
                  </a:lnTo>
                  <a:lnTo>
                    <a:pt x="2668" y="3310"/>
                  </a:lnTo>
                  <a:lnTo>
                    <a:pt x="2437" y="3233"/>
                  </a:lnTo>
                  <a:lnTo>
                    <a:pt x="2181" y="3207"/>
                  </a:lnTo>
                  <a:lnTo>
                    <a:pt x="1924" y="3207"/>
                  </a:lnTo>
                  <a:lnTo>
                    <a:pt x="1668" y="3259"/>
                  </a:lnTo>
                  <a:lnTo>
                    <a:pt x="1411" y="3387"/>
                  </a:lnTo>
                  <a:lnTo>
                    <a:pt x="1232" y="3515"/>
                  </a:lnTo>
                  <a:lnTo>
                    <a:pt x="1232" y="3592"/>
                  </a:lnTo>
                  <a:lnTo>
                    <a:pt x="1462" y="3541"/>
                  </a:lnTo>
                  <a:lnTo>
                    <a:pt x="1693" y="3515"/>
                  </a:lnTo>
                  <a:lnTo>
                    <a:pt x="1924" y="3541"/>
                  </a:lnTo>
                  <a:lnTo>
                    <a:pt x="2129" y="3566"/>
                  </a:lnTo>
                  <a:lnTo>
                    <a:pt x="2360" y="3669"/>
                  </a:lnTo>
                  <a:lnTo>
                    <a:pt x="2540" y="3772"/>
                  </a:lnTo>
                  <a:lnTo>
                    <a:pt x="2719" y="3926"/>
                  </a:lnTo>
                  <a:lnTo>
                    <a:pt x="2899" y="4079"/>
                  </a:lnTo>
                  <a:lnTo>
                    <a:pt x="3104" y="4413"/>
                  </a:lnTo>
                  <a:lnTo>
                    <a:pt x="3335" y="4721"/>
                  </a:lnTo>
                  <a:lnTo>
                    <a:pt x="3515" y="5054"/>
                  </a:lnTo>
                  <a:lnTo>
                    <a:pt x="3694" y="5413"/>
                  </a:lnTo>
                  <a:lnTo>
                    <a:pt x="3720" y="5439"/>
                  </a:lnTo>
                  <a:lnTo>
                    <a:pt x="3771" y="5465"/>
                  </a:lnTo>
                  <a:lnTo>
                    <a:pt x="3823" y="5490"/>
                  </a:lnTo>
                  <a:lnTo>
                    <a:pt x="3899" y="5465"/>
                  </a:lnTo>
                  <a:lnTo>
                    <a:pt x="3925" y="5439"/>
                  </a:lnTo>
                  <a:lnTo>
                    <a:pt x="3976" y="5413"/>
                  </a:lnTo>
                  <a:lnTo>
                    <a:pt x="3976" y="5362"/>
                  </a:lnTo>
                  <a:lnTo>
                    <a:pt x="3976" y="5285"/>
                  </a:lnTo>
                  <a:lnTo>
                    <a:pt x="3976" y="4875"/>
                  </a:lnTo>
                  <a:lnTo>
                    <a:pt x="3899" y="4439"/>
                  </a:lnTo>
                  <a:lnTo>
                    <a:pt x="3823" y="4002"/>
                  </a:lnTo>
                  <a:lnTo>
                    <a:pt x="3694" y="3566"/>
                  </a:lnTo>
                  <a:lnTo>
                    <a:pt x="3540" y="3130"/>
                  </a:lnTo>
                  <a:lnTo>
                    <a:pt x="3335" y="2720"/>
                  </a:lnTo>
                  <a:lnTo>
                    <a:pt x="3104" y="2284"/>
                  </a:lnTo>
                  <a:lnTo>
                    <a:pt x="2873" y="1899"/>
                  </a:lnTo>
                  <a:lnTo>
                    <a:pt x="2591" y="1514"/>
                  </a:lnTo>
                  <a:lnTo>
                    <a:pt x="2283" y="1181"/>
                  </a:lnTo>
                  <a:lnTo>
                    <a:pt x="1950" y="873"/>
                  </a:lnTo>
                  <a:lnTo>
                    <a:pt x="1591" y="591"/>
                  </a:lnTo>
                  <a:lnTo>
                    <a:pt x="1232" y="360"/>
                  </a:lnTo>
                  <a:lnTo>
                    <a:pt x="847" y="180"/>
                  </a:lnTo>
                  <a:lnTo>
                    <a:pt x="436" y="52"/>
                  </a:lnTo>
                  <a:lnTo>
                    <a:pt x="231" y="26"/>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13"/>
            <p:cNvSpPr/>
            <p:nvPr/>
          </p:nvSpPr>
          <p:spPr>
            <a:xfrm>
              <a:off x="8017924" y="1451721"/>
              <a:ext cx="54276" cy="38181"/>
            </a:xfrm>
            <a:custGeom>
              <a:avLst/>
              <a:gdLst/>
              <a:ahLst/>
              <a:cxnLst/>
              <a:rect l="l" t="t" r="r" b="b"/>
              <a:pathLst>
                <a:path w="2772" h="1950" extrusionOk="0">
                  <a:moveTo>
                    <a:pt x="437" y="0"/>
                  </a:moveTo>
                  <a:lnTo>
                    <a:pt x="360" y="26"/>
                  </a:lnTo>
                  <a:lnTo>
                    <a:pt x="257" y="51"/>
                  </a:lnTo>
                  <a:lnTo>
                    <a:pt x="181" y="103"/>
                  </a:lnTo>
                  <a:lnTo>
                    <a:pt x="129" y="180"/>
                  </a:lnTo>
                  <a:lnTo>
                    <a:pt x="78" y="257"/>
                  </a:lnTo>
                  <a:lnTo>
                    <a:pt x="27" y="334"/>
                  </a:lnTo>
                  <a:lnTo>
                    <a:pt x="1" y="436"/>
                  </a:lnTo>
                  <a:lnTo>
                    <a:pt x="1" y="539"/>
                  </a:lnTo>
                  <a:lnTo>
                    <a:pt x="52" y="718"/>
                  </a:lnTo>
                  <a:lnTo>
                    <a:pt x="104" y="898"/>
                  </a:lnTo>
                  <a:lnTo>
                    <a:pt x="181" y="1052"/>
                  </a:lnTo>
                  <a:lnTo>
                    <a:pt x="283" y="1206"/>
                  </a:lnTo>
                  <a:lnTo>
                    <a:pt x="411" y="1334"/>
                  </a:lnTo>
                  <a:lnTo>
                    <a:pt x="565" y="1462"/>
                  </a:lnTo>
                  <a:lnTo>
                    <a:pt x="719" y="1565"/>
                  </a:lnTo>
                  <a:lnTo>
                    <a:pt x="873" y="1642"/>
                  </a:lnTo>
                  <a:lnTo>
                    <a:pt x="1053" y="1719"/>
                  </a:lnTo>
                  <a:lnTo>
                    <a:pt x="1232" y="1796"/>
                  </a:lnTo>
                  <a:lnTo>
                    <a:pt x="1412" y="1873"/>
                  </a:lnTo>
                  <a:lnTo>
                    <a:pt x="1591" y="1898"/>
                  </a:lnTo>
                  <a:lnTo>
                    <a:pt x="1771" y="1924"/>
                  </a:lnTo>
                  <a:lnTo>
                    <a:pt x="1976" y="1950"/>
                  </a:lnTo>
                  <a:lnTo>
                    <a:pt x="2156" y="1924"/>
                  </a:lnTo>
                  <a:lnTo>
                    <a:pt x="2361" y="1898"/>
                  </a:lnTo>
                  <a:lnTo>
                    <a:pt x="2464" y="1847"/>
                  </a:lnTo>
                  <a:lnTo>
                    <a:pt x="2566" y="1770"/>
                  </a:lnTo>
                  <a:lnTo>
                    <a:pt x="2643" y="1693"/>
                  </a:lnTo>
                  <a:lnTo>
                    <a:pt x="2720" y="1591"/>
                  </a:lnTo>
                  <a:lnTo>
                    <a:pt x="2746" y="1488"/>
                  </a:lnTo>
                  <a:lnTo>
                    <a:pt x="2771" y="1360"/>
                  </a:lnTo>
                  <a:lnTo>
                    <a:pt x="2771" y="1257"/>
                  </a:lnTo>
                  <a:lnTo>
                    <a:pt x="2746" y="1129"/>
                  </a:lnTo>
                  <a:lnTo>
                    <a:pt x="2669" y="975"/>
                  </a:lnTo>
                  <a:lnTo>
                    <a:pt x="2541" y="847"/>
                  </a:lnTo>
                  <a:lnTo>
                    <a:pt x="2284" y="693"/>
                  </a:lnTo>
                  <a:lnTo>
                    <a:pt x="2053" y="565"/>
                  </a:lnTo>
                  <a:lnTo>
                    <a:pt x="1540" y="308"/>
                  </a:lnTo>
                  <a:lnTo>
                    <a:pt x="1309" y="180"/>
                  </a:lnTo>
                  <a:lnTo>
                    <a:pt x="1027" y="51"/>
                  </a:lnTo>
                  <a:lnTo>
                    <a:pt x="74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13"/>
            <p:cNvSpPr/>
            <p:nvPr/>
          </p:nvSpPr>
          <p:spPr>
            <a:xfrm>
              <a:off x="7856710" y="1482343"/>
              <a:ext cx="53767" cy="42214"/>
            </a:xfrm>
            <a:custGeom>
              <a:avLst/>
              <a:gdLst/>
              <a:ahLst/>
              <a:cxnLst/>
              <a:rect l="l" t="t" r="r" b="b"/>
              <a:pathLst>
                <a:path w="2746" h="2156" extrusionOk="0">
                  <a:moveTo>
                    <a:pt x="2258" y="1"/>
                  </a:moveTo>
                  <a:lnTo>
                    <a:pt x="1950" y="27"/>
                  </a:lnTo>
                  <a:lnTo>
                    <a:pt x="1642" y="129"/>
                  </a:lnTo>
                  <a:lnTo>
                    <a:pt x="1386" y="258"/>
                  </a:lnTo>
                  <a:lnTo>
                    <a:pt x="1129" y="437"/>
                  </a:lnTo>
                  <a:lnTo>
                    <a:pt x="667" y="745"/>
                  </a:lnTo>
                  <a:lnTo>
                    <a:pt x="206" y="1078"/>
                  </a:lnTo>
                  <a:lnTo>
                    <a:pt x="129" y="1155"/>
                  </a:lnTo>
                  <a:lnTo>
                    <a:pt x="77" y="1258"/>
                  </a:lnTo>
                  <a:lnTo>
                    <a:pt x="26" y="1361"/>
                  </a:lnTo>
                  <a:lnTo>
                    <a:pt x="0" y="1463"/>
                  </a:lnTo>
                  <a:lnTo>
                    <a:pt x="0" y="1591"/>
                  </a:lnTo>
                  <a:lnTo>
                    <a:pt x="26" y="1720"/>
                  </a:lnTo>
                  <a:lnTo>
                    <a:pt x="77" y="1822"/>
                  </a:lnTo>
                  <a:lnTo>
                    <a:pt x="129" y="1925"/>
                  </a:lnTo>
                  <a:lnTo>
                    <a:pt x="231" y="2002"/>
                  </a:lnTo>
                  <a:lnTo>
                    <a:pt x="308" y="2079"/>
                  </a:lnTo>
                  <a:lnTo>
                    <a:pt x="436" y="2130"/>
                  </a:lnTo>
                  <a:lnTo>
                    <a:pt x="565" y="2156"/>
                  </a:lnTo>
                  <a:lnTo>
                    <a:pt x="949" y="2156"/>
                  </a:lnTo>
                  <a:lnTo>
                    <a:pt x="1129" y="2105"/>
                  </a:lnTo>
                  <a:lnTo>
                    <a:pt x="1309" y="2079"/>
                  </a:lnTo>
                  <a:lnTo>
                    <a:pt x="1488" y="2002"/>
                  </a:lnTo>
                  <a:lnTo>
                    <a:pt x="1668" y="1925"/>
                  </a:lnTo>
                  <a:lnTo>
                    <a:pt x="1847" y="1848"/>
                  </a:lnTo>
                  <a:lnTo>
                    <a:pt x="2001" y="1720"/>
                  </a:lnTo>
                  <a:lnTo>
                    <a:pt x="2155" y="1617"/>
                  </a:lnTo>
                  <a:lnTo>
                    <a:pt x="2309" y="1489"/>
                  </a:lnTo>
                  <a:lnTo>
                    <a:pt x="2437" y="1361"/>
                  </a:lnTo>
                  <a:lnTo>
                    <a:pt x="2540" y="1207"/>
                  </a:lnTo>
                  <a:lnTo>
                    <a:pt x="2617" y="1027"/>
                  </a:lnTo>
                  <a:lnTo>
                    <a:pt x="2694" y="848"/>
                  </a:lnTo>
                  <a:lnTo>
                    <a:pt x="2720" y="668"/>
                  </a:lnTo>
                  <a:lnTo>
                    <a:pt x="2745" y="488"/>
                  </a:lnTo>
                  <a:lnTo>
                    <a:pt x="2720" y="386"/>
                  </a:lnTo>
                  <a:lnTo>
                    <a:pt x="2694" y="309"/>
                  </a:lnTo>
                  <a:lnTo>
                    <a:pt x="2566" y="155"/>
                  </a:lnTo>
                  <a:lnTo>
                    <a:pt x="2437" y="52"/>
                  </a:lnTo>
                  <a:lnTo>
                    <a:pt x="233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13"/>
            <p:cNvSpPr/>
            <p:nvPr/>
          </p:nvSpPr>
          <p:spPr>
            <a:xfrm>
              <a:off x="7868262" y="1535089"/>
              <a:ext cx="48735" cy="69333"/>
            </a:xfrm>
            <a:custGeom>
              <a:avLst/>
              <a:gdLst/>
              <a:ahLst/>
              <a:cxnLst/>
              <a:rect l="l" t="t" r="r" b="b"/>
              <a:pathLst>
                <a:path w="2489" h="3541" extrusionOk="0">
                  <a:moveTo>
                    <a:pt x="1180" y="1"/>
                  </a:moveTo>
                  <a:lnTo>
                    <a:pt x="1001" y="26"/>
                  </a:lnTo>
                  <a:lnTo>
                    <a:pt x="873" y="52"/>
                  </a:lnTo>
                  <a:lnTo>
                    <a:pt x="719" y="103"/>
                  </a:lnTo>
                  <a:lnTo>
                    <a:pt x="590" y="180"/>
                  </a:lnTo>
                  <a:lnTo>
                    <a:pt x="488" y="283"/>
                  </a:lnTo>
                  <a:lnTo>
                    <a:pt x="385" y="385"/>
                  </a:lnTo>
                  <a:lnTo>
                    <a:pt x="308" y="488"/>
                  </a:lnTo>
                  <a:lnTo>
                    <a:pt x="231" y="616"/>
                  </a:lnTo>
                  <a:lnTo>
                    <a:pt x="103" y="898"/>
                  </a:lnTo>
                  <a:lnTo>
                    <a:pt x="26" y="1206"/>
                  </a:lnTo>
                  <a:lnTo>
                    <a:pt x="0" y="1514"/>
                  </a:lnTo>
                  <a:lnTo>
                    <a:pt x="0" y="1848"/>
                  </a:lnTo>
                  <a:lnTo>
                    <a:pt x="52" y="2181"/>
                  </a:lnTo>
                  <a:lnTo>
                    <a:pt x="154" y="2515"/>
                  </a:lnTo>
                  <a:lnTo>
                    <a:pt x="257" y="2797"/>
                  </a:lnTo>
                  <a:lnTo>
                    <a:pt x="436" y="3053"/>
                  </a:lnTo>
                  <a:lnTo>
                    <a:pt x="616" y="3258"/>
                  </a:lnTo>
                  <a:lnTo>
                    <a:pt x="744" y="3361"/>
                  </a:lnTo>
                  <a:lnTo>
                    <a:pt x="847" y="3438"/>
                  </a:lnTo>
                  <a:lnTo>
                    <a:pt x="975" y="3489"/>
                  </a:lnTo>
                  <a:lnTo>
                    <a:pt x="1129" y="3515"/>
                  </a:lnTo>
                  <a:lnTo>
                    <a:pt x="1257" y="3541"/>
                  </a:lnTo>
                  <a:lnTo>
                    <a:pt x="1411" y="3541"/>
                  </a:lnTo>
                  <a:lnTo>
                    <a:pt x="1565" y="3515"/>
                  </a:lnTo>
                  <a:lnTo>
                    <a:pt x="1693" y="3489"/>
                  </a:lnTo>
                  <a:lnTo>
                    <a:pt x="1822" y="3438"/>
                  </a:lnTo>
                  <a:lnTo>
                    <a:pt x="1924" y="3361"/>
                  </a:lnTo>
                  <a:lnTo>
                    <a:pt x="2053" y="3258"/>
                  </a:lnTo>
                  <a:lnTo>
                    <a:pt x="2130" y="3156"/>
                  </a:lnTo>
                  <a:lnTo>
                    <a:pt x="2283" y="2925"/>
                  </a:lnTo>
                  <a:lnTo>
                    <a:pt x="2386" y="2643"/>
                  </a:lnTo>
                  <a:lnTo>
                    <a:pt x="2463" y="2335"/>
                  </a:lnTo>
                  <a:lnTo>
                    <a:pt x="2489" y="2027"/>
                  </a:lnTo>
                  <a:lnTo>
                    <a:pt x="2489" y="1694"/>
                  </a:lnTo>
                  <a:lnTo>
                    <a:pt x="2437" y="1360"/>
                  </a:lnTo>
                  <a:lnTo>
                    <a:pt x="2360" y="1052"/>
                  </a:lnTo>
                  <a:lnTo>
                    <a:pt x="2232" y="744"/>
                  </a:lnTo>
                  <a:lnTo>
                    <a:pt x="2078" y="488"/>
                  </a:lnTo>
                  <a:lnTo>
                    <a:pt x="1899" y="283"/>
                  </a:lnTo>
                  <a:lnTo>
                    <a:pt x="1796" y="180"/>
                  </a:lnTo>
                  <a:lnTo>
                    <a:pt x="1693" y="103"/>
                  </a:lnTo>
                  <a:lnTo>
                    <a:pt x="1565" y="52"/>
                  </a:lnTo>
                  <a:lnTo>
                    <a:pt x="1437" y="26"/>
                  </a:lnTo>
                  <a:lnTo>
                    <a:pt x="13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13"/>
            <p:cNvSpPr/>
            <p:nvPr/>
          </p:nvSpPr>
          <p:spPr>
            <a:xfrm>
              <a:off x="8027479" y="1510478"/>
              <a:ext cx="48245" cy="69333"/>
            </a:xfrm>
            <a:custGeom>
              <a:avLst/>
              <a:gdLst/>
              <a:ahLst/>
              <a:cxnLst/>
              <a:rect l="l" t="t" r="r" b="b"/>
              <a:pathLst>
                <a:path w="2464" h="3541" extrusionOk="0">
                  <a:moveTo>
                    <a:pt x="1026" y="1"/>
                  </a:moveTo>
                  <a:lnTo>
                    <a:pt x="873" y="26"/>
                  </a:lnTo>
                  <a:lnTo>
                    <a:pt x="744" y="52"/>
                  </a:lnTo>
                  <a:lnTo>
                    <a:pt x="616" y="103"/>
                  </a:lnTo>
                  <a:lnTo>
                    <a:pt x="513" y="180"/>
                  </a:lnTo>
                  <a:lnTo>
                    <a:pt x="411" y="257"/>
                  </a:lnTo>
                  <a:lnTo>
                    <a:pt x="334" y="360"/>
                  </a:lnTo>
                  <a:lnTo>
                    <a:pt x="257" y="462"/>
                  </a:lnTo>
                  <a:lnTo>
                    <a:pt x="129" y="719"/>
                  </a:lnTo>
                  <a:lnTo>
                    <a:pt x="52" y="1001"/>
                  </a:lnTo>
                  <a:lnTo>
                    <a:pt x="0" y="1309"/>
                  </a:lnTo>
                  <a:lnTo>
                    <a:pt x="0" y="1642"/>
                  </a:lnTo>
                  <a:lnTo>
                    <a:pt x="26" y="1976"/>
                  </a:lnTo>
                  <a:lnTo>
                    <a:pt x="103" y="2309"/>
                  </a:lnTo>
                  <a:lnTo>
                    <a:pt x="206" y="2617"/>
                  </a:lnTo>
                  <a:lnTo>
                    <a:pt x="359" y="2899"/>
                  </a:lnTo>
                  <a:lnTo>
                    <a:pt x="513" y="3130"/>
                  </a:lnTo>
                  <a:lnTo>
                    <a:pt x="719" y="3335"/>
                  </a:lnTo>
                  <a:lnTo>
                    <a:pt x="821" y="3412"/>
                  </a:lnTo>
                  <a:lnTo>
                    <a:pt x="950" y="3464"/>
                  </a:lnTo>
                  <a:lnTo>
                    <a:pt x="1078" y="3515"/>
                  </a:lnTo>
                  <a:lnTo>
                    <a:pt x="1206" y="3541"/>
                  </a:lnTo>
                  <a:lnTo>
                    <a:pt x="1360" y="3541"/>
                  </a:lnTo>
                  <a:lnTo>
                    <a:pt x="1488" y="3515"/>
                  </a:lnTo>
                  <a:lnTo>
                    <a:pt x="1642" y="3489"/>
                  </a:lnTo>
                  <a:lnTo>
                    <a:pt x="1770" y="3438"/>
                  </a:lnTo>
                  <a:lnTo>
                    <a:pt x="1899" y="3361"/>
                  </a:lnTo>
                  <a:lnTo>
                    <a:pt x="2001" y="3284"/>
                  </a:lnTo>
                  <a:lnTo>
                    <a:pt x="2104" y="3182"/>
                  </a:lnTo>
                  <a:lnTo>
                    <a:pt x="2181" y="3053"/>
                  </a:lnTo>
                  <a:lnTo>
                    <a:pt x="2309" y="2797"/>
                  </a:lnTo>
                  <a:lnTo>
                    <a:pt x="2412" y="2515"/>
                  </a:lnTo>
                  <a:lnTo>
                    <a:pt x="2463" y="2207"/>
                  </a:lnTo>
                  <a:lnTo>
                    <a:pt x="2463" y="1873"/>
                  </a:lnTo>
                  <a:lnTo>
                    <a:pt x="2437" y="1540"/>
                  </a:lnTo>
                  <a:lnTo>
                    <a:pt x="2360" y="1232"/>
                  </a:lnTo>
                  <a:lnTo>
                    <a:pt x="2258" y="924"/>
                  </a:lnTo>
                  <a:lnTo>
                    <a:pt x="2104" y="642"/>
                  </a:lnTo>
                  <a:lnTo>
                    <a:pt x="1924" y="385"/>
                  </a:lnTo>
                  <a:lnTo>
                    <a:pt x="1822" y="283"/>
                  </a:lnTo>
                  <a:lnTo>
                    <a:pt x="1719" y="206"/>
                  </a:lnTo>
                  <a:lnTo>
                    <a:pt x="1591" y="129"/>
                  </a:lnTo>
                  <a:lnTo>
                    <a:pt x="1463" y="78"/>
                  </a:lnTo>
                  <a:lnTo>
                    <a:pt x="1334" y="26"/>
                  </a:lnTo>
                  <a:lnTo>
                    <a:pt x="11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13"/>
            <p:cNvSpPr/>
            <p:nvPr/>
          </p:nvSpPr>
          <p:spPr>
            <a:xfrm>
              <a:off x="7898394" y="1741510"/>
              <a:ext cx="45230" cy="19619"/>
            </a:xfrm>
            <a:custGeom>
              <a:avLst/>
              <a:gdLst/>
              <a:ahLst/>
              <a:cxnLst/>
              <a:rect l="l" t="t" r="r" b="b"/>
              <a:pathLst>
                <a:path w="2310" h="1002" extrusionOk="0">
                  <a:moveTo>
                    <a:pt x="77" y="1"/>
                  </a:moveTo>
                  <a:lnTo>
                    <a:pt x="26" y="27"/>
                  </a:lnTo>
                  <a:lnTo>
                    <a:pt x="1" y="78"/>
                  </a:lnTo>
                  <a:lnTo>
                    <a:pt x="52" y="232"/>
                  </a:lnTo>
                  <a:lnTo>
                    <a:pt x="129" y="386"/>
                  </a:lnTo>
                  <a:lnTo>
                    <a:pt x="206" y="540"/>
                  </a:lnTo>
                  <a:lnTo>
                    <a:pt x="334" y="668"/>
                  </a:lnTo>
                  <a:lnTo>
                    <a:pt x="462" y="771"/>
                  </a:lnTo>
                  <a:lnTo>
                    <a:pt x="591" y="873"/>
                  </a:lnTo>
                  <a:lnTo>
                    <a:pt x="744" y="950"/>
                  </a:lnTo>
                  <a:lnTo>
                    <a:pt x="924" y="1001"/>
                  </a:lnTo>
                  <a:lnTo>
                    <a:pt x="1129" y="1001"/>
                  </a:lnTo>
                  <a:lnTo>
                    <a:pt x="1334" y="976"/>
                  </a:lnTo>
                  <a:lnTo>
                    <a:pt x="1514" y="924"/>
                  </a:lnTo>
                  <a:lnTo>
                    <a:pt x="1694" y="848"/>
                  </a:lnTo>
                  <a:lnTo>
                    <a:pt x="1873" y="745"/>
                  </a:lnTo>
                  <a:lnTo>
                    <a:pt x="2027" y="617"/>
                  </a:lnTo>
                  <a:lnTo>
                    <a:pt x="2155" y="463"/>
                  </a:lnTo>
                  <a:lnTo>
                    <a:pt x="2284" y="309"/>
                  </a:lnTo>
                  <a:lnTo>
                    <a:pt x="2309" y="283"/>
                  </a:lnTo>
                  <a:lnTo>
                    <a:pt x="2309" y="257"/>
                  </a:lnTo>
                  <a:lnTo>
                    <a:pt x="2284" y="257"/>
                  </a:lnTo>
                  <a:lnTo>
                    <a:pt x="2001" y="386"/>
                  </a:lnTo>
                  <a:lnTo>
                    <a:pt x="1719" y="488"/>
                  </a:lnTo>
                  <a:lnTo>
                    <a:pt x="1411" y="565"/>
                  </a:lnTo>
                  <a:lnTo>
                    <a:pt x="1104" y="591"/>
                  </a:lnTo>
                  <a:lnTo>
                    <a:pt x="975" y="591"/>
                  </a:lnTo>
                  <a:lnTo>
                    <a:pt x="821" y="540"/>
                  </a:lnTo>
                  <a:lnTo>
                    <a:pt x="693" y="488"/>
                  </a:lnTo>
                  <a:lnTo>
                    <a:pt x="591" y="386"/>
                  </a:lnTo>
                  <a:lnTo>
                    <a:pt x="360" y="206"/>
                  </a:lnTo>
                  <a:lnTo>
                    <a:pt x="1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13"/>
            <p:cNvSpPr/>
            <p:nvPr/>
          </p:nvSpPr>
          <p:spPr>
            <a:xfrm>
              <a:off x="7922006" y="1508461"/>
              <a:ext cx="113035" cy="196916"/>
            </a:xfrm>
            <a:custGeom>
              <a:avLst/>
              <a:gdLst/>
              <a:ahLst/>
              <a:cxnLst/>
              <a:rect l="l" t="t" r="r" b="b"/>
              <a:pathLst>
                <a:path w="5773" h="10057" extrusionOk="0">
                  <a:moveTo>
                    <a:pt x="3463" y="1"/>
                  </a:moveTo>
                  <a:lnTo>
                    <a:pt x="3412" y="52"/>
                  </a:lnTo>
                  <a:lnTo>
                    <a:pt x="3386" y="129"/>
                  </a:lnTo>
                  <a:lnTo>
                    <a:pt x="3643" y="1232"/>
                  </a:lnTo>
                  <a:lnTo>
                    <a:pt x="3874" y="2130"/>
                  </a:lnTo>
                  <a:lnTo>
                    <a:pt x="4284" y="3515"/>
                  </a:lnTo>
                  <a:lnTo>
                    <a:pt x="4618" y="4670"/>
                  </a:lnTo>
                  <a:lnTo>
                    <a:pt x="4772" y="5285"/>
                  </a:lnTo>
                  <a:lnTo>
                    <a:pt x="4926" y="5978"/>
                  </a:lnTo>
                  <a:lnTo>
                    <a:pt x="4489" y="5901"/>
                  </a:lnTo>
                  <a:lnTo>
                    <a:pt x="4053" y="5850"/>
                  </a:lnTo>
                  <a:lnTo>
                    <a:pt x="3617" y="5824"/>
                  </a:lnTo>
                  <a:lnTo>
                    <a:pt x="3156" y="5824"/>
                  </a:lnTo>
                  <a:lnTo>
                    <a:pt x="3156" y="5875"/>
                  </a:lnTo>
                  <a:lnTo>
                    <a:pt x="3156" y="5927"/>
                  </a:lnTo>
                  <a:lnTo>
                    <a:pt x="3207" y="6183"/>
                  </a:lnTo>
                  <a:lnTo>
                    <a:pt x="3412" y="6953"/>
                  </a:lnTo>
                  <a:lnTo>
                    <a:pt x="3643" y="7774"/>
                  </a:lnTo>
                  <a:lnTo>
                    <a:pt x="3746" y="8082"/>
                  </a:lnTo>
                  <a:lnTo>
                    <a:pt x="3771" y="8236"/>
                  </a:lnTo>
                  <a:lnTo>
                    <a:pt x="3284" y="8313"/>
                  </a:lnTo>
                  <a:lnTo>
                    <a:pt x="2822" y="8389"/>
                  </a:lnTo>
                  <a:lnTo>
                    <a:pt x="2360" y="8518"/>
                  </a:lnTo>
                  <a:lnTo>
                    <a:pt x="1899" y="8672"/>
                  </a:lnTo>
                  <a:lnTo>
                    <a:pt x="1462" y="8851"/>
                  </a:lnTo>
                  <a:lnTo>
                    <a:pt x="1052" y="9082"/>
                  </a:lnTo>
                  <a:lnTo>
                    <a:pt x="642" y="9339"/>
                  </a:lnTo>
                  <a:lnTo>
                    <a:pt x="257" y="9621"/>
                  </a:lnTo>
                  <a:lnTo>
                    <a:pt x="128" y="9723"/>
                  </a:lnTo>
                  <a:lnTo>
                    <a:pt x="52" y="9826"/>
                  </a:lnTo>
                  <a:lnTo>
                    <a:pt x="26" y="9903"/>
                  </a:lnTo>
                  <a:lnTo>
                    <a:pt x="0" y="9980"/>
                  </a:lnTo>
                  <a:lnTo>
                    <a:pt x="26" y="10031"/>
                  </a:lnTo>
                  <a:lnTo>
                    <a:pt x="77" y="10057"/>
                  </a:lnTo>
                  <a:lnTo>
                    <a:pt x="154" y="10057"/>
                  </a:lnTo>
                  <a:lnTo>
                    <a:pt x="257" y="10006"/>
                  </a:lnTo>
                  <a:lnTo>
                    <a:pt x="770" y="9800"/>
                  </a:lnTo>
                  <a:lnTo>
                    <a:pt x="1283" y="9595"/>
                  </a:lnTo>
                  <a:lnTo>
                    <a:pt x="1796" y="9416"/>
                  </a:lnTo>
                  <a:lnTo>
                    <a:pt x="2335" y="9262"/>
                  </a:lnTo>
                  <a:lnTo>
                    <a:pt x="2873" y="9133"/>
                  </a:lnTo>
                  <a:lnTo>
                    <a:pt x="3412" y="9005"/>
                  </a:lnTo>
                  <a:lnTo>
                    <a:pt x="3951" y="8903"/>
                  </a:lnTo>
                  <a:lnTo>
                    <a:pt x="4489" y="8800"/>
                  </a:lnTo>
                  <a:lnTo>
                    <a:pt x="4259" y="7646"/>
                  </a:lnTo>
                  <a:lnTo>
                    <a:pt x="3951" y="6491"/>
                  </a:lnTo>
                  <a:lnTo>
                    <a:pt x="4387" y="6594"/>
                  </a:lnTo>
                  <a:lnTo>
                    <a:pt x="4720" y="6645"/>
                  </a:lnTo>
                  <a:lnTo>
                    <a:pt x="5028" y="6696"/>
                  </a:lnTo>
                  <a:lnTo>
                    <a:pt x="5336" y="6722"/>
                  </a:lnTo>
                  <a:lnTo>
                    <a:pt x="5593" y="6696"/>
                  </a:lnTo>
                  <a:lnTo>
                    <a:pt x="5695" y="6671"/>
                  </a:lnTo>
                  <a:lnTo>
                    <a:pt x="5746" y="6645"/>
                  </a:lnTo>
                  <a:lnTo>
                    <a:pt x="5772" y="6594"/>
                  </a:lnTo>
                  <a:lnTo>
                    <a:pt x="5772" y="6517"/>
                  </a:lnTo>
                  <a:lnTo>
                    <a:pt x="5567" y="5696"/>
                  </a:lnTo>
                  <a:lnTo>
                    <a:pt x="5336" y="4875"/>
                  </a:lnTo>
                  <a:lnTo>
                    <a:pt x="5105" y="4054"/>
                  </a:lnTo>
                  <a:lnTo>
                    <a:pt x="4823" y="3233"/>
                  </a:lnTo>
                  <a:lnTo>
                    <a:pt x="4541" y="2412"/>
                  </a:lnTo>
                  <a:lnTo>
                    <a:pt x="4233" y="1617"/>
                  </a:lnTo>
                  <a:lnTo>
                    <a:pt x="3899" y="847"/>
                  </a:lnTo>
                  <a:lnTo>
                    <a:pt x="3566" y="52"/>
                  </a:lnTo>
                  <a:lnTo>
                    <a:pt x="3540" y="27"/>
                  </a:lnTo>
                  <a:lnTo>
                    <a:pt x="35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13"/>
            <p:cNvSpPr/>
            <p:nvPr/>
          </p:nvSpPr>
          <p:spPr>
            <a:xfrm>
              <a:off x="7917484" y="1683263"/>
              <a:ext cx="55274" cy="43703"/>
            </a:xfrm>
            <a:custGeom>
              <a:avLst/>
              <a:gdLst/>
              <a:ahLst/>
              <a:cxnLst/>
              <a:rect l="l" t="t" r="r" b="b"/>
              <a:pathLst>
                <a:path w="2823" h="2232" extrusionOk="0">
                  <a:moveTo>
                    <a:pt x="2283" y="0"/>
                  </a:moveTo>
                  <a:lnTo>
                    <a:pt x="2001" y="52"/>
                  </a:lnTo>
                  <a:lnTo>
                    <a:pt x="1745" y="103"/>
                  </a:lnTo>
                  <a:lnTo>
                    <a:pt x="1463" y="180"/>
                  </a:lnTo>
                  <a:lnTo>
                    <a:pt x="1206" y="257"/>
                  </a:lnTo>
                  <a:lnTo>
                    <a:pt x="975" y="385"/>
                  </a:lnTo>
                  <a:lnTo>
                    <a:pt x="719" y="488"/>
                  </a:lnTo>
                  <a:lnTo>
                    <a:pt x="513" y="693"/>
                  </a:lnTo>
                  <a:lnTo>
                    <a:pt x="334" y="898"/>
                  </a:lnTo>
                  <a:lnTo>
                    <a:pt x="206" y="1078"/>
                  </a:lnTo>
                  <a:lnTo>
                    <a:pt x="103" y="1257"/>
                  </a:lnTo>
                  <a:lnTo>
                    <a:pt x="26" y="1437"/>
                  </a:lnTo>
                  <a:lnTo>
                    <a:pt x="0" y="1591"/>
                  </a:lnTo>
                  <a:lnTo>
                    <a:pt x="0" y="1745"/>
                  </a:lnTo>
                  <a:lnTo>
                    <a:pt x="26" y="1873"/>
                  </a:lnTo>
                  <a:lnTo>
                    <a:pt x="77" y="2001"/>
                  </a:lnTo>
                  <a:lnTo>
                    <a:pt x="154" y="2104"/>
                  </a:lnTo>
                  <a:lnTo>
                    <a:pt x="283" y="2181"/>
                  </a:lnTo>
                  <a:lnTo>
                    <a:pt x="411" y="2206"/>
                  </a:lnTo>
                  <a:lnTo>
                    <a:pt x="565" y="2232"/>
                  </a:lnTo>
                  <a:lnTo>
                    <a:pt x="744" y="2232"/>
                  </a:lnTo>
                  <a:lnTo>
                    <a:pt x="949" y="2181"/>
                  </a:lnTo>
                  <a:lnTo>
                    <a:pt x="1155" y="2104"/>
                  </a:lnTo>
                  <a:lnTo>
                    <a:pt x="1437" y="1899"/>
                  </a:lnTo>
                  <a:lnTo>
                    <a:pt x="1693" y="1668"/>
                  </a:lnTo>
                  <a:lnTo>
                    <a:pt x="1950" y="1437"/>
                  </a:lnTo>
                  <a:lnTo>
                    <a:pt x="2181" y="1180"/>
                  </a:lnTo>
                  <a:lnTo>
                    <a:pt x="2360" y="898"/>
                  </a:lnTo>
                  <a:lnTo>
                    <a:pt x="2540" y="616"/>
                  </a:lnTo>
                  <a:lnTo>
                    <a:pt x="2694" y="308"/>
                  </a:lnTo>
                  <a:lnTo>
                    <a:pt x="28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13"/>
            <p:cNvSpPr/>
            <p:nvPr/>
          </p:nvSpPr>
          <p:spPr>
            <a:xfrm>
              <a:off x="7918482" y="1698828"/>
              <a:ext cx="43213" cy="28136"/>
            </a:xfrm>
            <a:custGeom>
              <a:avLst/>
              <a:gdLst/>
              <a:ahLst/>
              <a:cxnLst/>
              <a:rect l="l" t="t" r="r" b="b"/>
              <a:pathLst>
                <a:path w="2207" h="1437" extrusionOk="0">
                  <a:moveTo>
                    <a:pt x="1386" y="0"/>
                  </a:moveTo>
                  <a:lnTo>
                    <a:pt x="1258" y="26"/>
                  </a:lnTo>
                  <a:lnTo>
                    <a:pt x="1104" y="52"/>
                  </a:lnTo>
                  <a:lnTo>
                    <a:pt x="950" y="103"/>
                  </a:lnTo>
                  <a:lnTo>
                    <a:pt x="770" y="180"/>
                  </a:lnTo>
                  <a:lnTo>
                    <a:pt x="591" y="308"/>
                  </a:lnTo>
                  <a:lnTo>
                    <a:pt x="411" y="437"/>
                  </a:lnTo>
                  <a:lnTo>
                    <a:pt x="206" y="590"/>
                  </a:lnTo>
                  <a:lnTo>
                    <a:pt x="1" y="770"/>
                  </a:lnTo>
                  <a:lnTo>
                    <a:pt x="1" y="975"/>
                  </a:lnTo>
                  <a:lnTo>
                    <a:pt x="26" y="1129"/>
                  </a:lnTo>
                  <a:lnTo>
                    <a:pt x="103" y="1283"/>
                  </a:lnTo>
                  <a:lnTo>
                    <a:pt x="232" y="1386"/>
                  </a:lnTo>
                  <a:lnTo>
                    <a:pt x="385" y="1437"/>
                  </a:lnTo>
                  <a:lnTo>
                    <a:pt x="591" y="1437"/>
                  </a:lnTo>
                  <a:lnTo>
                    <a:pt x="847" y="1386"/>
                  </a:lnTo>
                  <a:lnTo>
                    <a:pt x="1104" y="1309"/>
                  </a:lnTo>
                  <a:lnTo>
                    <a:pt x="1437" y="1104"/>
                  </a:lnTo>
                  <a:lnTo>
                    <a:pt x="1745" y="873"/>
                  </a:lnTo>
                  <a:lnTo>
                    <a:pt x="2002" y="590"/>
                  </a:lnTo>
                  <a:lnTo>
                    <a:pt x="2207" y="283"/>
                  </a:lnTo>
                  <a:lnTo>
                    <a:pt x="2053" y="154"/>
                  </a:lnTo>
                  <a:lnTo>
                    <a:pt x="1873" y="52"/>
                  </a:lnTo>
                  <a:lnTo>
                    <a:pt x="1642" y="0"/>
                  </a:lnTo>
                  <a:close/>
                </a:path>
              </a:pathLst>
            </a:custGeom>
            <a:solidFill>
              <a:srgbClr val="FF9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13"/>
            <p:cNvSpPr/>
            <p:nvPr/>
          </p:nvSpPr>
          <p:spPr>
            <a:xfrm>
              <a:off x="7569916" y="1990145"/>
              <a:ext cx="329512" cy="199422"/>
            </a:xfrm>
            <a:custGeom>
              <a:avLst/>
              <a:gdLst/>
              <a:ahLst/>
              <a:cxnLst/>
              <a:rect l="l" t="t" r="r" b="b"/>
              <a:pathLst>
                <a:path w="16829" h="10185" extrusionOk="0">
                  <a:moveTo>
                    <a:pt x="129" y="0"/>
                  </a:moveTo>
                  <a:lnTo>
                    <a:pt x="52" y="26"/>
                  </a:lnTo>
                  <a:lnTo>
                    <a:pt x="0" y="77"/>
                  </a:lnTo>
                  <a:lnTo>
                    <a:pt x="0" y="103"/>
                  </a:lnTo>
                  <a:lnTo>
                    <a:pt x="0" y="128"/>
                  </a:lnTo>
                  <a:lnTo>
                    <a:pt x="360" y="770"/>
                  </a:lnTo>
                  <a:lnTo>
                    <a:pt x="719" y="1360"/>
                  </a:lnTo>
                  <a:lnTo>
                    <a:pt x="1103" y="1950"/>
                  </a:lnTo>
                  <a:lnTo>
                    <a:pt x="1488" y="2540"/>
                  </a:lnTo>
                  <a:lnTo>
                    <a:pt x="1924" y="3130"/>
                  </a:lnTo>
                  <a:lnTo>
                    <a:pt x="2335" y="3694"/>
                  </a:lnTo>
                  <a:lnTo>
                    <a:pt x="2771" y="4233"/>
                  </a:lnTo>
                  <a:lnTo>
                    <a:pt x="3233" y="4772"/>
                  </a:lnTo>
                  <a:lnTo>
                    <a:pt x="3720" y="5285"/>
                  </a:lnTo>
                  <a:lnTo>
                    <a:pt x="4207" y="5798"/>
                  </a:lnTo>
                  <a:lnTo>
                    <a:pt x="4695" y="6311"/>
                  </a:lnTo>
                  <a:lnTo>
                    <a:pt x="5208" y="6798"/>
                  </a:lnTo>
                  <a:lnTo>
                    <a:pt x="5747" y="7260"/>
                  </a:lnTo>
                  <a:lnTo>
                    <a:pt x="6285" y="7722"/>
                  </a:lnTo>
                  <a:lnTo>
                    <a:pt x="6850" y="8158"/>
                  </a:lnTo>
                  <a:lnTo>
                    <a:pt x="7414" y="8594"/>
                  </a:lnTo>
                  <a:lnTo>
                    <a:pt x="7696" y="8799"/>
                  </a:lnTo>
                  <a:lnTo>
                    <a:pt x="7978" y="9004"/>
                  </a:lnTo>
                  <a:lnTo>
                    <a:pt x="8286" y="9210"/>
                  </a:lnTo>
                  <a:lnTo>
                    <a:pt x="8569" y="9364"/>
                  </a:lnTo>
                  <a:lnTo>
                    <a:pt x="8902" y="9517"/>
                  </a:lnTo>
                  <a:lnTo>
                    <a:pt x="9210" y="9671"/>
                  </a:lnTo>
                  <a:lnTo>
                    <a:pt x="9543" y="9800"/>
                  </a:lnTo>
                  <a:lnTo>
                    <a:pt x="9877" y="9902"/>
                  </a:lnTo>
                  <a:lnTo>
                    <a:pt x="10210" y="9979"/>
                  </a:lnTo>
                  <a:lnTo>
                    <a:pt x="10544" y="10056"/>
                  </a:lnTo>
                  <a:lnTo>
                    <a:pt x="10903" y="10133"/>
                  </a:lnTo>
                  <a:lnTo>
                    <a:pt x="11236" y="10159"/>
                  </a:lnTo>
                  <a:lnTo>
                    <a:pt x="11596" y="10184"/>
                  </a:lnTo>
                  <a:lnTo>
                    <a:pt x="12314" y="10184"/>
                  </a:lnTo>
                  <a:lnTo>
                    <a:pt x="12647" y="10133"/>
                  </a:lnTo>
                  <a:lnTo>
                    <a:pt x="12955" y="10056"/>
                  </a:lnTo>
                  <a:lnTo>
                    <a:pt x="13237" y="9954"/>
                  </a:lnTo>
                  <a:lnTo>
                    <a:pt x="13494" y="9851"/>
                  </a:lnTo>
                  <a:lnTo>
                    <a:pt x="13776" y="9723"/>
                  </a:lnTo>
                  <a:lnTo>
                    <a:pt x="14033" y="9569"/>
                  </a:lnTo>
                  <a:lnTo>
                    <a:pt x="14289" y="9415"/>
                  </a:lnTo>
                  <a:lnTo>
                    <a:pt x="14520" y="9235"/>
                  </a:lnTo>
                  <a:lnTo>
                    <a:pt x="14751" y="9030"/>
                  </a:lnTo>
                  <a:lnTo>
                    <a:pt x="14956" y="8850"/>
                  </a:lnTo>
                  <a:lnTo>
                    <a:pt x="15161" y="8620"/>
                  </a:lnTo>
                  <a:lnTo>
                    <a:pt x="15367" y="8414"/>
                  </a:lnTo>
                  <a:lnTo>
                    <a:pt x="15546" y="8158"/>
                  </a:lnTo>
                  <a:lnTo>
                    <a:pt x="15700" y="7927"/>
                  </a:lnTo>
                  <a:lnTo>
                    <a:pt x="15854" y="7670"/>
                  </a:lnTo>
                  <a:lnTo>
                    <a:pt x="16008" y="7414"/>
                  </a:lnTo>
                  <a:lnTo>
                    <a:pt x="16111" y="7132"/>
                  </a:lnTo>
                  <a:lnTo>
                    <a:pt x="16290" y="6747"/>
                  </a:lnTo>
                  <a:lnTo>
                    <a:pt x="16418" y="6337"/>
                  </a:lnTo>
                  <a:lnTo>
                    <a:pt x="16521" y="5952"/>
                  </a:lnTo>
                  <a:lnTo>
                    <a:pt x="16624" y="5541"/>
                  </a:lnTo>
                  <a:lnTo>
                    <a:pt x="16701" y="5131"/>
                  </a:lnTo>
                  <a:lnTo>
                    <a:pt x="16752" y="4720"/>
                  </a:lnTo>
                  <a:lnTo>
                    <a:pt x="16803" y="3874"/>
                  </a:lnTo>
                  <a:lnTo>
                    <a:pt x="16829" y="3027"/>
                  </a:lnTo>
                  <a:lnTo>
                    <a:pt x="16803" y="2206"/>
                  </a:lnTo>
                  <a:lnTo>
                    <a:pt x="16752" y="1360"/>
                  </a:lnTo>
                  <a:lnTo>
                    <a:pt x="16675" y="513"/>
                  </a:lnTo>
                  <a:lnTo>
                    <a:pt x="16675" y="1411"/>
                  </a:lnTo>
                  <a:lnTo>
                    <a:pt x="16675" y="2309"/>
                  </a:lnTo>
                  <a:lnTo>
                    <a:pt x="16624" y="3207"/>
                  </a:lnTo>
                  <a:lnTo>
                    <a:pt x="16521" y="4079"/>
                  </a:lnTo>
                  <a:lnTo>
                    <a:pt x="16444" y="4515"/>
                  </a:lnTo>
                  <a:lnTo>
                    <a:pt x="16367" y="4951"/>
                  </a:lnTo>
                  <a:lnTo>
                    <a:pt x="16239" y="5387"/>
                  </a:lnTo>
                  <a:lnTo>
                    <a:pt x="16111" y="5798"/>
                  </a:lnTo>
                  <a:lnTo>
                    <a:pt x="15957" y="6208"/>
                  </a:lnTo>
                  <a:lnTo>
                    <a:pt x="15777" y="6619"/>
                  </a:lnTo>
                  <a:lnTo>
                    <a:pt x="15572" y="7003"/>
                  </a:lnTo>
                  <a:lnTo>
                    <a:pt x="15341" y="7388"/>
                  </a:lnTo>
                  <a:lnTo>
                    <a:pt x="15110" y="7722"/>
                  </a:lnTo>
                  <a:lnTo>
                    <a:pt x="14828" y="8030"/>
                  </a:lnTo>
                  <a:lnTo>
                    <a:pt x="14520" y="8312"/>
                  </a:lnTo>
                  <a:lnTo>
                    <a:pt x="14212" y="8543"/>
                  </a:lnTo>
                  <a:lnTo>
                    <a:pt x="13879" y="8774"/>
                  </a:lnTo>
                  <a:lnTo>
                    <a:pt x="13520" y="8953"/>
                  </a:lnTo>
                  <a:lnTo>
                    <a:pt x="13160" y="9107"/>
                  </a:lnTo>
                  <a:lnTo>
                    <a:pt x="12776" y="9235"/>
                  </a:lnTo>
                  <a:lnTo>
                    <a:pt x="12391" y="9312"/>
                  </a:lnTo>
                  <a:lnTo>
                    <a:pt x="12006" y="9364"/>
                  </a:lnTo>
                  <a:lnTo>
                    <a:pt x="11596" y="9389"/>
                  </a:lnTo>
                  <a:lnTo>
                    <a:pt x="11211" y="9364"/>
                  </a:lnTo>
                  <a:lnTo>
                    <a:pt x="10800" y="9312"/>
                  </a:lnTo>
                  <a:lnTo>
                    <a:pt x="10416" y="9210"/>
                  </a:lnTo>
                  <a:lnTo>
                    <a:pt x="10005" y="9081"/>
                  </a:lnTo>
                  <a:lnTo>
                    <a:pt x="9620" y="8927"/>
                  </a:lnTo>
                  <a:lnTo>
                    <a:pt x="8902" y="8543"/>
                  </a:lnTo>
                  <a:lnTo>
                    <a:pt x="8158" y="8158"/>
                  </a:lnTo>
                  <a:lnTo>
                    <a:pt x="7465" y="7722"/>
                  </a:lnTo>
                  <a:lnTo>
                    <a:pt x="6773" y="7286"/>
                  </a:lnTo>
                  <a:lnTo>
                    <a:pt x="6131" y="6798"/>
                  </a:lnTo>
                  <a:lnTo>
                    <a:pt x="5490" y="6285"/>
                  </a:lnTo>
                  <a:lnTo>
                    <a:pt x="4849" y="5721"/>
                  </a:lnTo>
                  <a:lnTo>
                    <a:pt x="4259" y="5156"/>
                  </a:lnTo>
                  <a:lnTo>
                    <a:pt x="3669" y="4592"/>
                  </a:lnTo>
                  <a:lnTo>
                    <a:pt x="3104" y="4002"/>
                  </a:lnTo>
                  <a:lnTo>
                    <a:pt x="2540" y="3386"/>
                  </a:lnTo>
                  <a:lnTo>
                    <a:pt x="2027" y="2745"/>
                  </a:lnTo>
                  <a:lnTo>
                    <a:pt x="1514" y="2104"/>
                  </a:lnTo>
                  <a:lnTo>
                    <a:pt x="1026" y="1437"/>
                  </a:lnTo>
                  <a:lnTo>
                    <a:pt x="590" y="744"/>
                  </a:lnTo>
                  <a:lnTo>
                    <a:pt x="154" y="52"/>
                  </a:lnTo>
                  <a:lnTo>
                    <a:pt x="154" y="26"/>
                  </a:lnTo>
                  <a:lnTo>
                    <a:pt x="1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5" name="Google Shape;5065;p113"/>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5066" name="Google Shape;5066;p113"/>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
        <p:nvSpPr>
          <p:cNvPr id="8" name="Google Shape;4916;p113">
            <a:extLst>
              <a:ext uri="{FF2B5EF4-FFF2-40B4-BE49-F238E27FC236}">
                <a16:creationId xmlns:a16="http://schemas.microsoft.com/office/drawing/2014/main" id="{60CF78E9-EFF8-B743-0320-F33412959FBF}"/>
              </a:ext>
            </a:extLst>
          </p:cNvPr>
          <p:cNvSpPr txBox="1">
            <a:spLocks/>
          </p:cNvSpPr>
          <p:nvPr/>
        </p:nvSpPr>
        <p:spPr>
          <a:xfrm>
            <a:off x="5156660" y="3339511"/>
            <a:ext cx="1800400" cy="548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Open Sans"/>
              <a:buNone/>
              <a:defRPr sz="1600" b="0" i="0" u="none" strike="noStrike" cap="none">
                <a:solidFill>
                  <a:schemeClr val="dk1"/>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2pPr>
            <a:lvl3pPr marL="1371600" marR="0" lvl="2"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3pPr>
            <a:lvl4pPr marL="1828800" marR="0" lvl="3"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4pPr>
            <a:lvl5pPr marL="2286000" marR="0" lvl="4"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5pPr>
            <a:lvl6pPr marL="2743200" marR="0" lvl="5"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6pPr>
            <a:lvl7pPr marL="3200400" marR="0" lvl="6"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7pPr>
            <a:lvl8pPr marL="3657600" marR="0" lvl="7"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8pPr>
            <a:lvl9pPr marL="4114800" marR="0" lvl="8"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9pPr>
          </a:lstStyle>
          <a:p>
            <a:pPr marL="0" indent="0"/>
            <a:r>
              <a:rPr lang="en-US" sz="1000" dirty="0">
                <a:latin typeface="NSimSun" panose="02010609030101010101" pitchFamily="49" charset="-122"/>
                <a:ea typeface="NSimSun" panose="02010609030101010101" pitchFamily="49" charset="-122"/>
              </a:rPr>
              <a:t>Diploma – 3</a:t>
            </a:r>
            <a:r>
              <a:rPr lang="en-US" sz="1000" baseline="30000" dirty="0">
                <a:latin typeface="NSimSun" panose="02010609030101010101" pitchFamily="49" charset="-122"/>
                <a:ea typeface="NSimSun" panose="02010609030101010101" pitchFamily="49" charset="-122"/>
              </a:rPr>
              <a:t>rd</a:t>
            </a:r>
            <a:r>
              <a:rPr lang="en-US" sz="1000" dirty="0">
                <a:latin typeface="NSimSun" panose="02010609030101010101" pitchFamily="49" charset="-122"/>
                <a:ea typeface="NSimSun" panose="02010609030101010101" pitchFamily="49" charset="-122"/>
              </a:rPr>
              <a:t> year 211207140023@cutm.ac.in</a:t>
            </a:r>
          </a:p>
        </p:txBody>
      </p:sp>
      <p:sp>
        <p:nvSpPr>
          <p:cNvPr id="9" name="Google Shape;4916;p113">
            <a:extLst>
              <a:ext uri="{FF2B5EF4-FFF2-40B4-BE49-F238E27FC236}">
                <a16:creationId xmlns:a16="http://schemas.microsoft.com/office/drawing/2014/main" id="{1520AB01-15E2-0074-B6BE-6195F83BD20F}"/>
              </a:ext>
            </a:extLst>
          </p:cNvPr>
          <p:cNvSpPr txBox="1">
            <a:spLocks/>
          </p:cNvSpPr>
          <p:nvPr/>
        </p:nvSpPr>
        <p:spPr>
          <a:xfrm>
            <a:off x="3178737" y="3343146"/>
            <a:ext cx="1861154" cy="548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400"/>
              <a:buFont typeface="Open Sans"/>
              <a:buNone/>
              <a:defRPr sz="1600" b="0" i="0" u="none" strike="noStrike" cap="none">
                <a:solidFill>
                  <a:schemeClr val="dk1"/>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2pPr>
            <a:lvl3pPr marL="1371600" marR="0" lvl="2"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3pPr>
            <a:lvl4pPr marL="1828800" marR="0" lvl="3"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4pPr>
            <a:lvl5pPr marL="2286000" marR="0" lvl="4"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5pPr>
            <a:lvl6pPr marL="2743200" marR="0" lvl="5"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6pPr>
            <a:lvl7pPr marL="3200400" marR="0" lvl="6"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7pPr>
            <a:lvl8pPr marL="3657600" marR="0" lvl="7"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8pPr>
            <a:lvl9pPr marL="4114800" marR="0" lvl="8" indent="-317500" algn="ctr" rtl="0">
              <a:lnSpc>
                <a:spcPct val="100000"/>
              </a:lnSpc>
              <a:spcBef>
                <a:spcPts val="0"/>
              </a:spcBef>
              <a:spcAft>
                <a:spcPts val="0"/>
              </a:spcAft>
              <a:buClr>
                <a:schemeClr val="dk1"/>
              </a:buClr>
              <a:buSzPts val="2100"/>
              <a:buFont typeface="Open Sans"/>
              <a:buNone/>
              <a:defRPr sz="2100" b="0" i="0" u="none" strike="noStrike" cap="none">
                <a:solidFill>
                  <a:schemeClr val="dk1"/>
                </a:solidFill>
                <a:latin typeface="Open Sans"/>
                <a:ea typeface="Open Sans"/>
                <a:cs typeface="Open Sans"/>
                <a:sym typeface="Open Sans"/>
              </a:defRPr>
            </a:lvl9pPr>
          </a:lstStyle>
          <a:p>
            <a:pPr marL="0" indent="0"/>
            <a:r>
              <a:rPr lang="en-US" sz="1000" dirty="0">
                <a:latin typeface="NSimSun" panose="02010609030101010101" pitchFamily="49" charset="-122"/>
                <a:ea typeface="NSimSun" panose="02010609030101010101" pitchFamily="49" charset="-122"/>
              </a:rPr>
              <a:t>BTech – 4</a:t>
            </a:r>
            <a:r>
              <a:rPr lang="en-US" sz="1000" baseline="30000" dirty="0">
                <a:latin typeface="NSimSun" panose="02010609030101010101" pitchFamily="49" charset="-122"/>
                <a:ea typeface="NSimSun" panose="02010609030101010101" pitchFamily="49" charset="-122"/>
              </a:rPr>
              <a:t>th </a:t>
            </a:r>
            <a:r>
              <a:rPr lang="en-US" sz="1000" dirty="0">
                <a:latin typeface="NSimSun" panose="02010609030101010101" pitchFamily="49" charset="-122"/>
                <a:ea typeface="NSimSun" panose="02010609030101010101" pitchFamily="49" charset="-122"/>
              </a:rPr>
              <a:t>year 201801330033@cutmap.ac.in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60"/>
          <p:cNvSpPr txBox="1">
            <a:spLocks noGrp="1"/>
          </p:cNvSpPr>
          <p:nvPr>
            <p:ph type="title"/>
          </p:nvPr>
        </p:nvSpPr>
        <p:spPr>
          <a:xfrm>
            <a:off x="679500" y="2821818"/>
            <a:ext cx="3858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highlight>
                  <a:schemeClr val="lt1"/>
                </a:highlight>
              </a:rPr>
              <a:t>Introduction</a:t>
            </a:r>
            <a:endParaRPr dirty="0">
              <a:highlight>
                <a:schemeClr val="lt1"/>
              </a:highlight>
            </a:endParaRPr>
          </a:p>
        </p:txBody>
      </p:sp>
      <p:sp>
        <p:nvSpPr>
          <p:cNvPr id="641" name="Google Shape;641;p60"/>
          <p:cNvSpPr txBox="1">
            <a:spLocks noGrp="1"/>
          </p:cNvSpPr>
          <p:nvPr>
            <p:ph type="title" idx="2"/>
          </p:nvPr>
        </p:nvSpPr>
        <p:spPr>
          <a:xfrm>
            <a:off x="681450" y="747861"/>
            <a:ext cx="3855000" cy="19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642" name="Google Shape;642;p60"/>
          <p:cNvSpPr/>
          <p:nvPr/>
        </p:nvSpPr>
        <p:spPr>
          <a:xfrm>
            <a:off x="4861400" y="1957088"/>
            <a:ext cx="79200" cy="67975"/>
          </a:xfrm>
          <a:custGeom>
            <a:avLst/>
            <a:gdLst/>
            <a:ahLst/>
            <a:cxnLst/>
            <a:rect l="l" t="t" r="r" b="b"/>
            <a:pathLst>
              <a:path w="3168" h="2719" extrusionOk="0">
                <a:moveTo>
                  <a:pt x="1741" y="1"/>
                </a:moveTo>
                <a:cubicBezTo>
                  <a:pt x="690" y="1"/>
                  <a:pt x="1" y="2221"/>
                  <a:pt x="1298" y="2675"/>
                </a:cubicBezTo>
                <a:cubicBezTo>
                  <a:pt x="1388" y="2705"/>
                  <a:pt x="1474" y="2719"/>
                  <a:pt x="1557" y="2719"/>
                </a:cubicBezTo>
                <a:cubicBezTo>
                  <a:pt x="2681" y="2719"/>
                  <a:pt x="3168" y="162"/>
                  <a:pt x="1832" y="6"/>
                </a:cubicBezTo>
                <a:cubicBezTo>
                  <a:pt x="1801" y="3"/>
                  <a:pt x="1771" y="1"/>
                  <a:pt x="17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 name="Google Shape;643;p60"/>
          <p:cNvGrpSpPr/>
          <p:nvPr/>
        </p:nvGrpSpPr>
        <p:grpSpPr>
          <a:xfrm>
            <a:off x="4906350" y="277488"/>
            <a:ext cx="3932000" cy="4588525"/>
            <a:chOff x="4906350" y="277488"/>
            <a:chExt cx="3932000" cy="4588525"/>
          </a:xfrm>
        </p:grpSpPr>
        <p:sp>
          <p:nvSpPr>
            <p:cNvPr id="644" name="Google Shape;644;p60"/>
            <p:cNvSpPr/>
            <p:nvPr/>
          </p:nvSpPr>
          <p:spPr>
            <a:xfrm>
              <a:off x="5001425" y="4459038"/>
              <a:ext cx="3627600" cy="406975"/>
            </a:xfrm>
            <a:custGeom>
              <a:avLst/>
              <a:gdLst/>
              <a:ahLst/>
              <a:cxnLst/>
              <a:rect l="l" t="t" r="r" b="b"/>
              <a:pathLst>
                <a:path w="145104" h="16279" extrusionOk="0">
                  <a:moveTo>
                    <a:pt x="72552" y="0"/>
                  </a:moveTo>
                  <a:cubicBezTo>
                    <a:pt x="32490" y="0"/>
                    <a:pt x="0" y="3669"/>
                    <a:pt x="0" y="8139"/>
                  </a:cubicBezTo>
                  <a:cubicBezTo>
                    <a:pt x="0" y="12642"/>
                    <a:pt x="32490" y="16278"/>
                    <a:pt x="72552" y="16278"/>
                  </a:cubicBezTo>
                  <a:cubicBezTo>
                    <a:pt x="112614" y="16278"/>
                    <a:pt x="145104" y="12642"/>
                    <a:pt x="145104" y="8139"/>
                  </a:cubicBezTo>
                  <a:cubicBezTo>
                    <a:pt x="145104" y="3669"/>
                    <a:pt x="112614" y="0"/>
                    <a:pt x="72552"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0"/>
            <p:cNvSpPr/>
            <p:nvPr/>
          </p:nvSpPr>
          <p:spPr>
            <a:xfrm>
              <a:off x="5246600" y="566388"/>
              <a:ext cx="385300" cy="428525"/>
            </a:xfrm>
            <a:custGeom>
              <a:avLst/>
              <a:gdLst/>
              <a:ahLst/>
              <a:cxnLst/>
              <a:rect l="l" t="t" r="r" b="b"/>
              <a:pathLst>
                <a:path w="15412" h="17141" extrusionOk="0">
                  <a:moveTo>
                    <a:pt x="13409" y="1"/>
                  </a:moveTo>
                  <a:cubicBezTo>
                    <a:pt x="11038" y="1"/>
                    <a:pt x="7039" y="659"/>
                    <a:pt x="4070" y="4364"/>
                  </a:cubicBezTo>
                  <a:cubicBezTo>
                    <a:pt x="0" y="9468"/>
                    <a:pt x="67" y="17140"/>
                    <a:pt x="768" y="17140"/>
                  </a:cubicBezTo>
                  <a:cubicBezTo>
                    <a:pt x="1635" y="17140"/>
                    <a:pt x="3036" y="13137"/>
                    <a:pt x="6872" y="10169"/>
                  </a:cubicBezTo>
                  <a:cubicBezTo>
                    <a:pt x="8058" y="9220"/>
                    <a:pt x="10245" y="9167"/>
                    <a:pt x="10717" y="9167"/>
                  </a:cubicBezTo>
                  <a:cubicBezTo>
                    <a:pt x="10776" y="9167"/>
                    <a:pt x="10808" y="9168"/>
                    <a:pt x="10808" y="9168"/>
                  </a:cubicBezTo>
                  <a:lnTo>
                    <a:pt x="15411" y="195"/>
                  </a:lnTo>
                  <a:cubicBezTo>
                    <a:pt x="15356" y="162"/>
                    <a:pt x="14582" y="1"/>
                    <a:pt x="13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0"/>
            <p:cNvSpPr/>
            <p:nvPr/>
          </p:nvSpPr>
          <p:spPr>
            <a:xfrm>
              <a:off x="5663550" y="803088"/>
              <a:ext cx="378650" cy="484950"/>
            </a:xfrm>
            <a:custGeom>
              <a:avLst/>
              <a:gdLst/>
              <a:ahLst/>
              <a:cxnLst/>
              <a:rect l="l" t="t" r="r" b="b"/>
              <a:pathLst>
                <a:path w="15146" h="19398" extrusionOk="0">
                  <a:moveTo>
                    <a:pt x="11643" y="0"/>
                  </a:moveTo>
                  <a:lnTo>
                    <a:pt x="4604" y="7205"/>
                  </a:lnTo>
                  <a:cubicBezTo>
                    <a:pt x="4604" y="7205"/>
                    <a:pt x="5505" y="9640"/>
                    <a:pt x="4938" y="11275"/>
                  </a:cubicBezTo>
                  <a:cubicBezTo>
                    <a:pt x="3337" y="15845"/>
                    <a:pt x="1" y="18447"/>
                    <a:pt x="268" y="19280"/>
                  </a:cubicBezTo>
                  <a:cubicBezTo>
                    <a:pt x="294" y="19359"/>
                    <a:pt x="408" y="19398"/>
                    <a:pt x="596" y="19398"/>
                  </a:cubicBezTo>
                  <a:cubicBezTo>
                    <a:pt x="2088" y="19398"/>
                    <a:pt x="8198" y="16930"/>
                    <a:pt x="11309" y="12042"/>
                  </a:cubicBezTo>
                  <a:cubicBezTo>
                    <a:pt x="15145" y="6071"/>
                    <a:pt x="11776" y="67"/>
                    <a:pt x="116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0"/>
            <p:cNvSpPr/>
            <p:nvPr/>
          </p:nvSpPr>
          <p:spPr>
            <a:xfrm>
              <a:off x="5465075" y="277488"/>
              <a:ext cx="644650" cy="801650"/>
            </a:xfrm>
            <a:custGeom>
              <a:avLst/>
              <a:gdLst/>
              <a:ahLst/>
              <a:cxnLst/>
              <a:rect l="l" t="t" r="r" b="b"/>
              <a:pathLst>
                <a:path w="25786" h="32066" extrusionOk="0">
                  <a:moveTo>
                    <a:pt x="23974" y="1"/>
                  </a:moveTo>
                  <a:cubicBezTo>
                    <a:pt x="22346" y="1"/>
                    <a:pt x="18881" y="1253"/>
                    <a:pt x="15145" y="3478"/>
                  </a:cubicBezTo>
                  <a:cubicBezTo>
                    <a:pt x="11576" y="5546"/>
                    <a:pt x="8374" y="8215"/>
                    <a:pt x="5672" y="11384"/>
                  </a:cubicBezTo>
                  <a:cubicBezTo>
                    <a:pt x="334" y="17922"/>
                    <a:pt x="1" y="26361"/>
                    <a:pt x="1" y="26361"/>
                  </a:cubicBezTo>
                  <a:lnTo>
                    <a:pt x="7940" y="32065"/>
                  </a:lnTo>
                  <a:cubicBezTo>
                    <a:pt x="7940" y="32065"/>
                    <a:pt x="15812" y="28996"/>
                    <a:pt x="20282" y="21825"/>
                  </a:cubicBezTo>
                  <a:cubicBezTo>
                    <a:pt x="22384" y="18289"/>
                    <a:pt x="23885" y="14386"/>
                    <a:pt x="24719" y="10316"/>
                  </a:cubicBezTo>
                  <a:cubicBezTo>
                    <a:pt x="25786" y="5179"/>
                    <a:pt x="25653" y="843"/>
                    <a:pt x="24752" y="176"/>
                  </a:cubicBezTo>
                  <a:cubicBezTo>
                    <a:pt x="24587" y="58"/>
                    <a:pt x="24323" y="1"/>
                    <a:pt x="2397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0"/>
            <p:cNvSpPr/>
            <p:nvPr/>
          </p:nvSpPr>
          <p:spPr>
            <a:xfrm>
              <a:off x="5443400" y="947338"/>
              <a:ext cx="205175" cy="171825"/>
            </a:xfrm>
            <a:custGeom>
              <a:avLst/>
              <a:gdLst/>
              <a:ahLst/>
              <a:cxnLst/>
              <a:rect l="l" t="t" r="r" b="b"/>
              <a:pathLst>
                <a:path w="8207" h="6873" extrusionOk="0">
                  <a:moveTo>
                    <a:pt x="1468" y="1"/>
                  </a:moveTo>
                  <a:lnTo>
                    <a:pt x="1" y="2036"/>
                  </a:lnTo>
                  <a:lnTo>
                    <a:pt x="6739" y="6872"/>
                  </a:lnTo>
                  <a:lnTo>
                    <a:pt x="8206" y="4804"/>
                  </a:lnTo>
                  <a:lnTo>
                    <a:pt x="14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0"/>
            <p:cNvSpPr/>
            <p:nvPr/>
          </p:nvSpPr>
          <p:spPr>
            <a:xfrm>
              <a:off x="5680525" y="539513"/>
              <a:ext cx="269100" cy="242300"/>
            </a:xfrm>
            <a:custGeom>
              <a:avLst/>
              <a:gdLst/>
              <a:ahLst/>
              <a:cxnLst/>
              <a:rect l="l" t="t" r="r" b="b"/>
              <a:pathLst>
                <a:path w="10764" h="9692" extrusionOk="0">
                  <a:moveTo>
                    <a:pt x="5278" y="1"/>
                  </a:moveTo>
                  <a:cubicBezTo>
                    <a:pt x="2514" y="1"/>
                    <a:pt x="1" y="2459"/>
                    <a:pt x="523" y="5639"/>
                  </a:cubicBezTo>
                  <a:cubicBezTo>
                    <a:pt x="947" y="8203"/>
                    <a:pt x="3117" y="9692"/>
                    <a:pt x="5327" y="9692"/>
                  </a:cubicBezTo>
                  <a:cubicBezTo>
                    <a:pt x="6769" y="9692"/>
                    <a:pt x="8228" y="9057"/>
                    <a:pt x="9229" y="7674"/>
                  </a:cubicBezTo>
                  <a:cubicBezTo>
                    <a:pt x="10763" y="5506"/>
                    <a:pt x="10263" y="2471"/>
                    <a:pt x="8095" y="936"/>
                  </a:cubicBezTo>
                  <a:cubicBezTo>
                    <a:pt x="7201" y="289"/>
                    <a:pt x="6225" y="1"/>
                    <a:pt x="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0"/>
            <p:cNvSpPr/>
            <p:nvPr/>
          </p:nvSpPr>
          <p:spPr>
            <a:xfrm>
              <a:off x="5728600" y="577088"/>
              <a:ext cx="167650" cy="167625"/>
            </a:xfrm>
            <a:custGeom>
              <a:avLst/>
              <a:gdLst/>
              <a:ahLst/>
              <a:cxnLst/>
              <a:rect l="l" t="t" r="r" b="b"/>
              <a:pathLst>
                <a:path w="6706" h="6705" extrusionOk="0">
                  <a:moveTo>
                    <a:pt x="3370" y="0"/>
                  </a:moveTo>
                  <a:cubicBezTo>
                    <a:pt x="1502" y="0"/>
                    <a:pt x="1" y="1501"/>
                    <a:pt x="1" y="3336"/>
                  </a:cubicBezTo>
                  <a:cubicBezTo>
                    <a:pt x="1" y="5204"/>
                    <a:pt x="1502" y="6705"/>
                    <a:pt x="3370" y="6705"/>
                  </a:cubicBezTo>
                  <a:cubicBezTo>
                    <a:pt x="5204" y="6705"/>
                    <a:pt x="6706" y="5204"/>
                    <a:pt x="6706" y="3336"/>
                  </a:cubicBezTo>
                  <a:cubicBezTo>
                    <a:pt x="6706" y="1501"/>
                    <a:pt x="5204" y="0"/>
                    <a:pt x="3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0"/>
            <p:cNvSpPr/>
            <p:nvPr/>
          </p:nvSpPr>
          <p:spPr>
            <a:xfrm>
              <a:off x="5843700" y="278263"/>
              <a:ext cx="266875" cy="257975"/>
            </a:xfrm>
            <a:custGeom>
              <a:avLst/>
              <a:gdLst/>
              <a:ahLst/>
              <a:cxnLst/>
              <a:rect l="l" t="t" r="r" b="b"/>
              <a:pathLst>
                <a:path w="10675" h="10319" extrusionOk="0">
                  <a:moveTo>
                    <a:pt x="8795" y="0"/>
                  </a:moveTo>
                  <a:cubicBezTo>
                    <a:pt x="7178" y="0"/>
                    <a:pt x="3724" y="1229"/>
                    <a:pt x="0" y="3447"/>
                  </a:cubicBezTo>
                  <a:lnTo>
                    <a:pt x="9574" y="10319"/>
                  </a:lnTo>
                  <a:cubicBezTo>
                    <a:pt x="10674" y="5148"/>
                    <a:pt x="10508" y="812"/>
                    <a:pt x="9574" y="178"/>
                  </a:cubicBezTo>
                  <a:cubicBezTo>
                    <a:pt x="9412" y="59"/>
                    <a:pt x="9147" y="0"/>
                    <a:pt x="87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0"/>
            <p:cNvSpPr/>
            <p:nvPr/>
          </p:nvSpPr>
          <p:spPr>
            <a:xfrm>
              <a:off x="5873725" y="354338"/>
              <a:ext cx="23350" cy="18000"/>
            </a:xfrm>
            <a:custGeom>
              <a:avLst/>
              <a:gdLst/>
              <a:ahLst/>
              <a:cxnLst/>
              <a:rect l="l" t="t" r="r" b="b"/>
              <a:pathLst>
                <a:path w="934" h="720" extrusionOk="0">
                  <a:moveTo>
                    <a:pt x="519" y="1"/>
                  </a:moveTo>
                  <a:cubicBezTo>
                    <a:pt x="213" y="1"/>
                    <a:pt x="0" y="420"/>
                    <a:pt x="300" y="638"/>
                  </a:cubicBezTo>
                  <a:cubicBezTo>
                    <a:pt x="370" y="693"/>
                    <a:pt x="451" y="720"/>
                    <a:pt x="529" y="720"/>
                  </a:cubicBezTo>
                  <a:cubicBezTo>
                    <a:pt x="639" y="720"/>
                    <a:pt x="742" y="668"/>
                    <a:pt x="800" y="571"/>
                  </a:cubicBezTo>
                  <a:cubicBezTo>
                    <a:pt x="934" y="404"/>
                    <a:pt x="901" y="171"/>
                    <a:pt x="734" y="71"/>
                  </a:cubicBezTo>
                  <a:cubicBezTo>
                    <a:pt x="661" y="22"/>
                    <a:pt x="587" y="1"/>
                    <a:pt x="51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0"/>
            <p:cNvSpPr/>
            <p:nvPr/>
          </p:nvSpPr>
          <p:spPr>
            <a:xfrm>
              <a:off x="5919575" y="386888"/>
              <a:ext cx="23375" cy="18175"/>
            </a:xfrm>
            <a:custGeom>
              <a:avLst/>
              <a:gdLst/>
              <a:ahLst/>
              <a:cxnLst/>
              <a:rect l="l" t="t" r="r" b="b"/>
              <a:pathLst>
                <a:path w="935" h="727" extrusionOk="0">
                  <a:moveTo>
                    <a:pt x="521" y="0"/>
                  </a:moveTo>
                  <a:cubicBezTo>
                    <a:pt x="214" y="0"/>
                    <a:pt x="1" y="424"/>
                    <a:pt x="301" y="670"/>
                  </a:cubicBezTo>
                  <a:cubicBezTo>
                    <a:pt x="363" y="707"/>
                    <a:pt x="435" y="726"/>
                    <a:pt x="506" y="726"/>
                  </a:cubicBezTo>
                  <a:cubicBezTo>
                    <a:pt x="624" y="726"/>
                    <a:pt x="739" y="674"/>
                    <a:pt x="801" y="570"/>
                  </a:cubicBezTo>
                  <a:cubicBezTo>
                    <a:pt x="935" y="436"/>
                    <a:pt x="868" y="203"/>
                    <a:pt x="734" y="69"/>
                  </a:cubicBezTo>
                  <a:cubicBezTo>
                    <a:pt x="662" y="21"/>
                    <a:pt x="589" y="0"/>
                    <a:pt x="52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0"/>
            <p:cNvSpPr/>
            <p:nvPr/>
          </p:nvSpPr>
          <p:spPr>
            <a:xfrm>
              <a:off x="5965600" y="420238"/>
              <a:ext cx="23225" cy="18000"/>
            </a:xfrm>
            <a:custGeom>
              <a:avLst/>
              <a:gdLst/>
              <a:ahLst/>
              <a:cxnLst/>
              <a:rect l="l" t="t" r="r" b="b"/>
              <a:pathLst>
                <a:path w="929" h="720" extrusionOk="0">
                  <a:moveTo>
                    <a:pt x="526" y="0"/>
                  </a:moveTo>
                  <a:cubicBezTo>
                    <a:pt x="230" y="0"/>
                    <a:pt x="1" y="419"/>
                    <a:pt x="328" y="637"/>
                  </a:cubicBezTo>
                  <a:cubicBezTo>
                    <a:pt x="383" y="693"/>
                    <a:pt x="457" y="719"/>
                    <a:pt x="533" y="719"/>
                  </a:cubicBezTo>
                  <a:cubicBezTo>
                    <a:pt x="639" y="719"/>
                    <a:pt x="750" y="667"/>
                    <a:pt x="828" y="570"/>
                  </a:cubicBezTo>
                  <a:cubicBezTo>
                    <a:pt x="928" y="403"/>
                    <a:pt x="895" y="203"/>
                    <a:pt x="728" y="70"/>
                  </a:cubicBezTo>
                  <a:cubicBezTo>
                    <a:pt x="661" y="21"/>
                    <a:pt x="592" y="0"/>
                    <a:pt x="52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0"/>
            <p:cNvSpPr/>
            <p:nvPr/>
          </p:nvSpPr>
          <p:spPr>
            <a:xfrm>
              <a:off x="6011450" y="452763"/>
              <a:ext cx="23225" cy="18175"/>
            </a:xfrm>
            <a:custGeom>
              <a:avLst/>
              <a:gdLst/>
              <a:ahLst/>
              <a:cxnLst/>
              <a:rect l="l" t="t" r="r" b="b"/>
              <a:pathLst>
                <a:path w="929" h="727" extrusionOk="0">
                  <a:moveTo>
                    <a:pt x="527" y="0"/>
                  </a:moveTo>
                  <a:cubicBezTo>
                    <a:pt x="232" y="0"/>
                    <a:pt x="1" y="424"/>
                    <a:pt x="328" y="670"/>
                  </a:cubicBezTo>
                  <a:cubicBezTo>
                    <a:pt x="391" y="708"/>
                    <a:pt x="458" y="726"/>
                    <a:pt x="525" y="726"/>
                  </a:cubicBezTo>
                  <a:cubicBezTo>
                    <a:pt x="636" y="726"/>
                    <a:pt x="745" y="674"/>
                    <a:pt x="829" y="570"/>
                  </a:cubicBezTo>
                  <a:cubicBezTo>
                    <a:pt x="929" y="437"/>
                    <a:pt x="895" y="203"/>
                    <a:pt x="729" y="70"/>
                  </a:cubicBezTo>
                  <a:cubicBezTo>
                    <a:pt x="662" y="21"/>
                    <a:pt x="593" y="0"/>
                    <a:pt x="52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0"/>
            <p:cNvSpPr/>
            <p:nvPr/>
          </p:nvSpPr>
          <p:spPr>
            <a:xfrm>
              <a:off x="6060500" y="486388"/>
              <a:ext cx="20050" cy="17725"/>
            </a:xfrm>
            <a:custGeom>
              <a:avLst/>
              <a:gdLst/>
              <a:ahLst/>
              <a:cxnLst/>
              <a:rect l="l" t="t" r="r" b="b"/>
              <a:pathLst>
                <a:path w="802" h="709" extrusionOk="0">
                  <a:moveTo>
                    <a:pt x="409" y="1"/>
                  </a:moveTo>
                  <a:cubicBezTo>
                    <a:pt x="299" y="1"/>
                    <a:pt x="182" y="45"/>
                    <a:pt x="101" y="126"/>
                  </a:cubicBezTo>
                  <a:cubicBezTo>
                    <a:pt x="1" y="292"/>
                    <a:pt x="34" y="526"/>
                    <a:pt x="201" y="626"/>
                  </a:cubicBezTo>
                  <a:cubicBezTo>
                    <a:pt x="271" y="682"/>
                    <a:pt x="346" y="708"/>
                    <a:pt x="420" y="708"/>
                  </a:cubicBezTo>
                  <a:cubicBezTo>
                    <a:pt x="523" y="708"/>
                    <a:pt x="624" y="657"/>
                    <a:pt x="701" y="559"/>
                  </a:cubicBezTo>
                  <a:cubicBezTo>
                    <a:pt x="801" y="393"/>
                    <a:pt x="768" y="159"/>
                    <a:pt x="601" y="59"/>
                  </a:cubicBezTo>
                  <a:cubicBezTo>
                    <a:pt x="549" y="20"/>
                    <a:pt x="480" y="1"/>
                    <a:pt x="40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0"/>
            <p:cNvSpPr/>
            <p:nvPr/>
          </p:nvSpPr>
          <p:spPr>
            <a:xfrm>
              <a:off x="6394075" y="2145713"/>
              <a:ext cx="597950" cy="2279975"/>
            </a:xfrm>
            <a:custGeom>
              <a:avLst/>
              <a:gdLst/>
              <a:ahLst/>
              <a:cxnLst/>
              <a:rect l="l" t="t" r="r" b="b"/>
              <a:pathLst>
                <a:path w="23918" h="91199" extrusionOk="0">
                  <a:moveTo>
                    <a:pt x="7273" y="0"/>
                  </a:moveTo>
                  <a:cubicBezTo>
                    <a:pt x="7273" y="0"/>
                    <a:pt x="2536" y="28954"/>
                    <a:pt x="1035" y="43865"/>
                  </a:cubicBezTo>
                  <a:cubicBezTo>
                    <a:pt x="1" y="54606"/>
                    <a:pt x="67" y="74920"/>
                    <a:pt x="168" y="85094"/>
                  </a:cubicBezTo>
                  <a:cubicBezTo>
                    <a:pt x="201" y="88830"/>
                    <a:pt x="268" y="91199"/>
                    <a:pt x="268" y="91199"/>
                  </a:cubicBezTo>
                  <a:lnTo>
                    <a:pt x="17880" y="91199"/>
                  </a:lnTo>
                  <a:cubicBezTo>
                    <a:pt x="17880" y="91199"/>
                    <a:pt x="17980" y="88764"/>
                    <a:pt x="17980" y="85094"/>
                  </a:cubicBezTo>
                  <a:cubicBezTo>
                    <a:pt x="17980" y="78623"/>
                    <a:pt x="17947" y="68316"/>
                    <a:pt x="18047" y="60543"/>
                  </a:cubicBezTo>
                  <a:lnTo>
                    <a:pt x="18047" y="55040"/>
                  </a:lnTo>
                  <a:cubicBezTo>
                    <a:pt x="18014" y="52171"/>
                    <a:pt x="17980" y="50136"/>
                    <a:pt x="18080" y="49602"/>
                  </a:cubicBezTo>
                  <a:cubicBezTo>
                    <a:pt x="18214" y="49002"/>
                    <a:pt x="18447" y="47167"/>
                    <a:pt x="18781" y="44499"/>
                  </a:cubicBezTo>
                  <a:cubicBezTo>
                    <a:pt x="19014" y="42564"/>
                    <a:pt x="19281" y="40129"/>
                    <a:pt x="19615" y="37460"/>
                  </a:cubicBezTo>
                  <a:cubicBezTo>
                    <a:pt x="21349" y="22716"/>
                    <a:pt x="23918" y="0"/>
                    <a:pt x="23918"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0"/>
            <p:cNvSpPr/>
            <p:nvPr/>
          </p:nvSpPr>
          <p:spPr>
            <a:xfrm>
              <a:off x="6066350" y="4097938"/>
              <a:ext cx="777250" cy="684775"/>
            </a:xfrm>
            <a:custGeom>
              <a:avLst/>
              <a:gdLst/>
              <a:ahLst/>
              <a:cxnLst/>
              <a:rect l="l" t="t" r="r" b="b"/>
              <a:pathLst>
                <a:path w="31090" h="27391" extrusionOk="0">
                  <a:moveTo>
                    <a:pt x="13277" y="0"/>
                  </a:moveTo>
                  <a:lnTo>
                    <a:pt x="13277" y="10708"/>
                  </a:lnTo>
                  <a:lnTo>
                    <a:pt x="13277" y="14577"/>
                  </a:lnTo>
                  <a:lnTo>
                    <a:pt x="13377" y="17780"/>
                  </a:lnTo>
                  <a:cubicBezTo>
                    <a:pt x="13377" y="17780"/>
                    <a:pt x="2936" y="22483"/>
                    <a:pt x="1902" y="23317"/>
                  </a:cubicBezTo>
                  <a:cubicBezTo>
                    <a:pt x="834" y="24184"/>
                    <a:pt x="0" y="26920"/>
                    <a:pt x="934" y="27220"/>
                  </a:cubicBezTo>
                  <a:cubicBezTo>
                    <a:pt x="1289" y="27330"/>
                    <a:pt x="5172" y="27391"/>
                    <a:pt x="10001" y="27391"/>
                  </a:cubicBezTo>
                  <a:cubicBezTo>
                    <a:pt x="18352" y="27391"/>
                    <a:pt x="29533" y="27209"/>
                    <a:pt x="30189" y="26786"/>
                  </a:cubicBezTo>
                  <a:cubicBezTo>
                    <a:pt x="30589" y="26553"/>
                    <a:pt x="30822" y="22583"/>
                    <a:pt x="30922" y="17780"/>
                  </a:cubicBezTo>
                  <a:cubicBezTo>
                    <a:pt x="30956" y="16746"/>
                    <a:pt x="30989" y="15678"/>
                    <a:pt x="30989" y="14577"/>
                  </a:cubicBezTo>
                  <a:cubicBezTo>
                    <a:pt x="31023" y="13277"/>
                    <a:pt x="31056" y="11976"/>
                    <a:pt x="31056" y="10708"/>
                  </a:cubicBezTo>
                  <a:cubicBezTo>
                    <a:pt x="31089" y="5037"/>
                    <a:pt x="30989" y="0"/>
                    <a:pt x="30989"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0"/>
            <p:cNvSpPr/>
            <p:nvPr/>
          </p:nvSpPr>
          <p:spPr>
            <a:xfrm>
              <a:off x="6066350" y="4365638"/>
              <a:ext cx="776400" cy="417075"/>
            </a:xfrm>
            <a:custGeom>
              <a:avLst/>
              <a:gdLst/>
              <a:ahLst/>
              <a:cxnLst/>
              <a:rect l="l" t="t" r="r" b="b"/>
              <a:pathLst>
                <a:path w="31056" h="16683" extrusionOk="0">
                  <a:moveTo>
                    <a:pt x="13277" y="0"/>
                  </a:moveTo>
                  <a:lnTo>
                    <a:pt x="13277" y="3869"/>
                  </a:lnTo>
                  <a:lnTo>
                    <a:pt x="13377" y="7072"/>
                  </a:lnTo>
                  <a:cubicBezTo>
                    <a:pt x="13377" y="7072"/>
                    <a:pt x="2936" y="11775"/>
                    <a:pt x="1902" y="12609"/>
                  </a:cubicBezTo>
                  <a:cubicBezTo>
                    <a:pt x="834" y="13476"/>
                    <a:pt x="0" y="16212"/>
                    <a:pt x="934" y="16512"/>
                  </a:cubicBezTo>
                  <a:cubicBezTo>
                    <a:pt x="1289" y="16622"/>
                    <a:pt x="5172" y="16683"/>
                    <a:pt x="10001" y="16683"/>
                  </a:cubicBezTo>
                  <a:cubicBezTo>
                    <a:pt x="18352" y="16683"/>
                    <a:pt x="29533" y="16501"/>
                    <a:pt x="30189" y="16078"/>
                  </a:cubicBezTo>
                  <a:cubicBezTo>
                    <a:pt x="30589" y="15845"/>
                    <a:pt x="30822" y="11875"/>
                    <a:pt x="30922" y="7072"/>
                  </a:cubicBezTo>
                  <a:cubicBezTo>
                    <a:pt x="30956" y="6038"/>
                    <a:pt x="30989" y="4970"/>
                    <a:pt x="30989" y="3869"/>
                  </a:cubicBezTo>
                  <a:cubicBezTo>
                    <a:pt x="31023" y="2569"/>
                    <a:pt x="31056" y="1268"/>
                    <a:pt x="310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0"/>
            <p:cNvSpPr/>
            <p:nvPr/>
          </p:nvSpPr>
          <p:spPr>
            <a:xfrm>
              <a:off x="6063850" y="4461538"/>
              <a:ext cx="780575" cy="324625"/>
            </a:xfrm>
            <a:custGeom>
              <a:avLst/>
              <a:gdLst/>
              <a:ahLst/>
              <a:cxnLst/>
              <a:rect l="l" t="t" r="r" b="b"/>
              <a:pathLst>
                <a:path w="31223" h="12985" extrusionOk="0">
                  <a:moveTo>
                    <a:pt x="13377" y="0"/>
                  </a:moveTo>
                  <a:lnTo>
                    <a:pt x="13477" y="3236"/>
                  </a:lnTo>
                  <a:cubicBezTo>
                    <a:pt x="13477" y="3236"/>
                    <a:pt x="3002" y="7939"/>
                    <a:pt x="1935" y="8806"/>
                  </a:cubicBezTo>
                  <a:cubicBezTo>
                    <a:pt x="868" y="9640"/>
                    <a:pt x="0" y="12376"/>
                    <a:pt x="968" y="12709"/>
                  </a:cubicBezTo>
                  <a:cubicBezTo>
                    <a:pt x="1293" y="12812"/>
                    <a:pt x="8595" y="12985"/>
                    <a:pt x="15851" y="12985"/>
                  </a:cubicBezTo>
                  <a:cubicBezTo>
                    <a:pt x="22742" y="12985"/>
                    <a:pt x="29593" y="12829"/>
                    <a:pt x="30389" y="12309"/>
                  </a:cubicBezTo>
                  <a:cubicBezTo>
                    <a:pt x="30856" y="11975"/>
                    <a:pt x="31089" y="6171"/>
                    <a:pt x="31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0"/>
            <p:cNvSpPr/>
            <p:nvPr/>
          </p:nvSpPr>
          <p:spPr>
            <a:xfrm>
              <a:off x="6095525" y="4748713"/>
              <a:ext cx="695525" cy="8300"/>
            </a:xfrm>
            <a:custGeom>
              <a:avLst/>
              <a:gdLst/>
              <a:ahLst/>
              <a:cxnLst/>
              <a:rect l="l" t="t" r="r" b="b"/>
              <a:pathLst>
                <a:path w="27821" h="332" extrusionOk="0">
                  <a:moveTo>
                    <a:pt x="14721" y="0"/>
                  </a:moveTo>
                  <a:cubicBezTo>
                    <a:pt x="8690" y="0"/>
                    <a:pt x="2488" y="52"/>
                    <a:pt x="101" y="121"/>
                  </a:cubicBezTo>
                  <a:cubicBezTo>
                    <a:pt x="1" y="121"/>
                    <a:pt x="1" y="188"/>
                    <a:pt x="101" y="221"/>
                  </a:cubicBezTo>
                  <a:cubicBezTo>
                    <a:pt x="2604" y="276"/>
                    <a:pt x="9300" y="331"/>
                    <a:pt x="15596" y="331"/>
                  </a:cubicBezTo>
                  <a:cubicBezTo>
                    <a:pt x="20795" y="331"/>
                    <a:pt x="25721" y="294"/>
                    <a:pt x="27787" y="188"/>
                  </a:cubicBezTo>
                  <a:cubicBezTo>
                    <a:pt x="27821" y="188"/>
                    <a:pt x="27821" y="155"/>
                    <a:pt x="27787" y="155"/>
                  </a:cubicBezTo>
                  <a:cubicBezTo>
                    <a:pt x="25605" y="43"/>
                    <a:pt x="20234" y="0"/>
                    <a:pt x="147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0"/>
            <p:cNvSpPr/>
            <p:nvPr/>
          </p:nvSpPr>
          <p:spPr>
            <a:xfrm>
              <a:off x="6379900" y="4513288"/>
              <a:ext cx="140650" cy="36050"/>
            </a:xfrm>
            <a:custGeom>
              <a:avLst/>
              <a:gdLst/>
              <a:ahLst/>
              <a:cxnLst/>
              <a:rect l="l" t="t" r="r" b="b"/>
              <a:pathLst>
                <a:path w="5626" h="1442" extrusionOk="0">
                  <a:moveTo>
                    <a:pt x="1609" y="0"/>
                  </a:moveTo>
                  <a:cubicBezTo>
                    <a:pt x="1116" y="0"/>
                    <a:pt x="628" y="46"/>
                    <a:pt x="167" y="132"/>
                  </a:cubicBezTo>
                  <a:cubicBezTo>
                    <a:pt x="1" y="132"/>
                    <a:pt x="34" y="365"/>
                    <a:pt x="201" y="365"/>
                  </a:cubicBezTo>
                  <a:cubicBezTo>
                    <a:pt x="2002" y="532"/>
                    <a:pt x="3770" y="899"/>
                    <a:pt x="5505" y="1433"/>
                  </a:cubicBezTo>
                  <a:cubicBezTo>
                    <a:pt x="5517" y="1439"/>
                    <a:pt x="5529" y="1441"/>
                    <a:pt x="5541" y="1441"/>
                  </a:cubicBezTo>
                  <a:cubicBezTo>
                    <a:pt x="5591" y="1441"/>
                    <a:pt x="5626" y="1387"/>
                    <a:pt x="5571" y="1333"/>
                  </a:cubicBezTo>
                  <a:cubicBezTo>
                    <a:pt x="4529" y="389"/>
                    <a:pt x="3043" y="0"/>
                    <a:pt x="16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0"/>
            <p:cNvSpPr/>
            <p:nvPr/>
          </p:nvSpPr>
          <p:spPr>
            <a:xfrm>
              <a:off x="6349050" y="4532813"/>
              <a:ext cx="139050" cy="36475"/>
            </a:xfrm>
            <a:custGeom>
              <a:avLst/>
              <a:gdLst/>
              <a:ahLst/>
              <a:cxnLst/>
              <a:rect l="l" t="t" r="r" b="b"/>
              <a:pathLst>
                <a:path w="5562" h="1459" extrusionOk="0">
                  <a:moveTo>
                    <a:pt x="1606" y="1"/>
                  </a:moveTo>
                  <a:cubicBezTo>
                    <a:pt x="1091" y="1"/>
                    <a:pt x="581" y="53"/>
                    <a:pt x="101" y="151"/>
                  </a:cubicBezTo>
                  <a:cubicBezTo>
                    <a:pt x="0" y="185"/>
                    <a:pt x="0" y="318"/>
                    <a:pt x="101" y="351"/>
                  </a:cubicBezTo>
                  <a:cubicBezTo>
                    <a:pt x="1902" y="518"/>
                    <a:pt x="3703" y="885"/>
                    <a:pt x="5438" y="1452"/>
                  </a:cubicBezTo>
                  <a:cubicBezTo>
                    <a:pt x="5447" y="1457"/>
                    <a:pt x="5456" y="1459"/>
                    <a:pt x="5465" y="1459"/>
                  </a:cubicBezTo>
                  <a:cubicBezTo>
                    <a:pt x="5520" y="1459"/>
                    <a:pt x="5562" y="1381"/>
                    <a:pt x="5504" y="1352"/>
                  </a:cubicBezTo>
                  <a:cubicBezTo>
                    <a:pt x="4477" y="398"/>
                    <a:pt x="3020" y="1"/>
                    <a:pt x="16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0"/>
            <p:cNvSpPr/>
            <p:nvPr/>
          </p:nvSpPr>
          <p:spPr>
            <a:xfrm>
              <a:off x="6314850" y="4552488"/>
              <a:ext cx="140975" cy="36650"/>
            </a:xfrm>
            <a:custGeom>
              <a:avLst/>
              <a:gdLst/>
              <a:ahLst/>
              <a:cxnLst/>
              <a:rect l="l" t="t" r="r" b="b"/>
              <a:pathLst>
                <a:path w="5639" h="1466" extrusionOk="0">
                  <a:moveTo>
                    <a:pt x="1600" y="1"/>
                  </a:moveTo>
                  <a:cubicBezTo>
                    <a:pt x="1110" y="1"/>
                    <a:pt x="626" y="47"/>
                    <a:pt x="168" y="131"/>
                  </a:cubicBezTo>
                  <a:cubicBezTo>
                    <a:pt x="1" y="165"/>
                    <a:pt x="34" y="365"/>
                    <a:pt x="168" y="365"/>
                  </a:cubicBezTo>
                  <a:cubicBezTo>
                    <a:pt x="2002" y="532"/>
                    <a:pt x="3770" y="899"/>
                    <a:pt x="5505" y="1466"/>
                  </a:cubicBezTo>
                  <a:cubicBezTo>
                    <a:pt x="5571" y="1466"/>
                    <a:pt x="5638" y="1399"/>
                    <a:pt x="5571" y="1366"/>
                  </a:cubicBezTo>
                  <a:cubicBezTo>
                    <a:pt x="4527" y="396"/>
                    <a:pt x="3037" y="1"/>
                    <a:pt x="16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0"/>
            <p:cNvSpPr/>
            <p:nvPr/>
          </p:nvSpPr>
          <p:spPr>
            <a:xfrm>
              <a:off x="6283175" y="4572488"/>
              <a:ext cx="140125" cy="36675"/>
            </a:xfrm>
            <a:custGeom>
              <a:avLst/>
              <a:gdLst/>
              <a:ahLst/>
              <a:cxnLst/>
              <a:rect l="l" t="t" r="r" b="b"/>
              <a:pathLst>
                <a:path w="5605" h="1467" extrusionOk="0">
                  <a:moveTo>
                    <a:pt x="1575" y="1"/>
                  </a:moveTo>
                  <a:cubicBezTo>
                    <a:pt x="1082" y="1"/>
                    <a:pt x="595" y="47"/>
                    <a:pt x="134" y="132"/>
                  </a:cubicBezTo>
                  <a:cubicBezTo>
                    <a:pt x="0" y="165"/>
                    <a:pt x="0" y="366"/>
                    <a:pt x="134" y="366"/>
                  </a:cubicBezTo>
                  <a:cubicBezTo>
                    <a:pt x="1935" y="532"/>
                    <a:pt x="3736" y="899"/>
                    <a:pt x="5471" y="1466"/>
                  </a:cubicBezTo>
                  <a:cubicBezTo>
                    <a:pt x="5538" y="1466"/>
                    <a:pt x="5604" y="1400"/>
                    <a:pt x="5538" y="1333"/>
                  </a:cubicBezTo>
                  <a:cubicBezTo>
                    <a:pt x="4495" y="390"/>
                    <a:pt x="3009" y="1"/>
                    <a:pt x="1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0"/>
            <p:cNvSpPr/>
            <p:nvPr/>
          </p:nvSpPr>
          <p:spPr>
            <a:xfrm>
              <a:off x="6282325" y="4397738"/>
              <a:ext cx="157650" cy="127350"/>
            </a:xfrm>
            <a:custGeom>
              <a:avLst/>
              <a:gdLst/>
              <a:ahLst/>
              <a:cxnLst/>
              <a:rect l="l" t="t" r="r" b="b"/>
              <a:pathLst>
                <a:path w="6306" h="5094" extrusionOk="0">
                  <a:moveTo>
                    <a:pt x="1727" y="529"/>
                  </a:moveTo>
                  <a:cubicBezTo>
                    <a:pt x="2314" y="529"/>
                    <a:pt x="3106" y="973"/>
                    <a:pt x="3403" y="1251"/>
                  </a:cubicBezTo>
                  <a:cubicBezTo>
                    <a:pt x="3770" y="1551"/>
                    <a:pt x="4070" y="1918"/>
                    <a:pt x="4371" y="2285"/>
                  </a:cubicBezTo>
                  <a:cubicBezTo>
                    <a:pt x="4971" y="3019"/>
                    <a:pt x="5538" y="3820"/>
                    <a:pt x="6039" y="4654"/>
                  </a:cubicBezTo>
                  <a:cubicBezTo>
                    <a:pt x="5338" y="4320"/>
                    <a:pt x="4571" y="4087"/>
                    <a:pt x="3870" y="3820"/>
                  </a:cubicBezTo>
                  <a:cubicBezTo>
                    <a:pt x="3003" y="3453"/>
                    <a:pt x="1235" y="2786"/>
                    <a:pt x="1068" y="1685"/>
                  </a:cubicBezTo>
                  <a:cubicBezTo>
                    <a:pt x="920" y="812"/>
                    <a:pt x="1258" y="529"/>
                    <a:pt x="1727" y="529"/>
                  </a:cubicBezTo>
                  <a:close/>
                  <a:moveTo>
                    <a:pt x="1836" y="1"/>
                  </a:moveTo>
                  <a:cubicBezTo>
                    <a:pt x="1405" y="1"/>
                    <a:pt x="997" y="162"/>
                    <a:pt x="701" y="584"/>
                  </a:cubicBezTo>
                  <a:cubicBezTo>
                    <a:pt x="1" y="1551"/>
                    <a:pt x="768" y="2585"/>
                    <a:pt x="1535" y="3153"/>
                  </a:cubicBezTo>
                  <a:cubicBezTo>
                    <a:pt x="2803" y="4153"/>
                    <a:pt x="4471" y="4554"/>
                    <a:pt x="5972" y="5087"/>
                  </a:cubicBezTo>
                  <a:cubicBezTo>
                    <a:pt x="5989" y="5092"/>
                    <a:pt x="6007" y="5094"/>
                    <a:pt x="6025" y="5094"/>
                  </a:cubicBezTo>
                  <a:cubicBezTo>
                    <a:pt x="6145" y="5094"/>
                    <a:pt x="6268" y="4999"/>
                    <a:pt x="6239" y="4854"/>
                  </a:cubicBezTo>
                  <a:cubicBezTo>
                    <a:pt x="6272" y="4854"/>
                    <a:pt x="6305" y="4820"/>
                    <a:pt x="6305" y="4787"/>
                  </a:cubicBezTo>
                  <a:cubicBezTo>
                    <a:pt x="5738" y="3186"/>
                    <a:pt x="4771" y="1785"/>
                    <a:pt x="3503" y="651"/>
                  </a:cubicBezTo>
                  <a:cubicBezTo>
                    <a:pt x="3060" y="304"/>
                    <a:pt x="2427" y="1"/>
                    <a:pt x="18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0"/>
            <p:cNvSpPr/>
            <p:nvPr/>
          </p:nvSpPr>
          <p:spPr>
            <a:xfrm>
              <a:off x="6428275" y="4425838"/>
              <a:ext cx="172650" cy="99100"/>
            </a:xfrm>
            <a:custGeom>
              <a:avLst/>
              <a:gdLst/>
              <a:ahLst/>
              <a:cxnLst/>
              <a:rect l="l" t="t" r="r" b="b"/>
              <a:pathLst>
                <a:path w="6906" h="3964" extrusionOk="0">
                  <a:moveTo>
                    <a:pt x="5076" y="550"/>
                  </a:moveTo>
                  <a:cubicBezTo>
                    <a:pt x="5763" y="550"/>
                    <a:pt x="6328" y="847"/>
                    <a:pt x="5871" y="1895"/>
                  </a:cubicBezTo>
                  <a:cubicBezTo>
                    <a:pt x="5404" y="2929"/>
                    <a:pt x="3536" y="3129"/>
                    <a:pt x="2602" y="3229"/>
                  </a:cubicBezTo>
                  <a:cubicBezTo>
                    <a:pt x="1835" y="3329"/>
                    <a:pt x="1068" y="3396"/>
                    <a:pt x="301" y="3496"/>
                  </a:cubicBezTo>
                  <a:cubicBezTo>
                    <a:pt x="1001" y="2829"/>
                    <a:pt x="1735" y="2229"/>
                    <a:pt x="2502" y="1628"/>
                  </a:cubicBezTo>
                  <a:cubicBezTo>
                    <a:pt x="2902" y="1361"/>
                    <a:pt x="3303" y="1095"/>
                    <a:pt x="3703" y="861"/>
                  </a:cubicBezTo>
                  <a:cubicBezTo>
                    <a:pt x="3975" y="718"/>
                    <a:pt x="4560" y="550"/>
                    <a:pt x="5076" y="550"/>
                  </a:cubicBezTo>
                  <a:close/>
                  <a:moveTo>
                    <a:pt x="4998" y="1"/>
                  </a:moveTo>
                  <a:cubicBezTo>
                    <a:pt x="4568" y="1"/>
                    <a:pt x="4124" y="117"/>
                    <a:pt x="3770" y="294"/>
                  </a:cubicBezTo>
                  <a:cubicBezTo>
                    <a:pt x="2235" y="1028"/>
                    <a:pt x="934" y="2195"/>
                    <a:pt x="0" y="3596"/>
                  </a:cubicBezTo>
                  <a:cubicBezTo>
                    <a:pt x="0" y="3630"/>
                    <a:pt x="0" y="3663"/>
                    <a:pt x="34" y="3663"/>
                  </a:cubicBezTo>
                  <a:cubicBezTo>
                    <a:pt x="0" y="3796"/>
                    <a:pt x="100" y="3963"/>
                    <a:pt x="267" y="3963"/>
                  </a:cubicBezTo>
                  <a:cubicBezTo>
                    <a:pt x="1835" y="3796"/>
                    <a:pt x="3536" y="3830"/>
                    <a:pt x="5037" y="3196"/>
                  </a:cubicBezTo>
                  <a:cubicBezTo>
                    <a:pt x="5905" y="2829"/>
                    <a:pt x="6905" y="1962"/>
                    <a:pt x="6472" y="894"/>
                  </a:cubicBezTo>
                  <a:cubicBezTo>
                    <a:pt x="6215" y="243"/>
                    <a:pt x="5621" y="1"/>
                    <a:pt x="49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0"/>
            <p:cNvSpPr/>
            <p:nvPr/>
          </p:nvSpPr>
          <p:spPr>
            <a:xfrm>
              <a:off x="6394075" y="2145713"/>
              <a:ext cx="597950" cy="2127375"/>
            </a:xfrm>
            <a:custGeom>
              <a:avLst/>
              <a:gdLst/>
              <a:ahLst/>
              <a:cxnLst/>
              <a:rect l="l" t="t" r="r" b="b"/>
              <a:pathLst>
                <a:path w="23918" h="85095" extrusionOk="0">
                  <a:moveTo>
                    <a:pt x="7273" y="0"/>
                  </a:moveTo>
                  <a:cubicBezTo>
                    <a:pt x="7273" y="0"/>
                    <a:pt x="2536" y="28954"/>
                    <a:pt x="1068" y="43865"/>
                  </a:cubicBezTo>
                  <a:cubicBezTo>
                    <a:pt x="1" y="54606"/>
                    <a:pt x="67" y="74920"/>
                    <a:pt x="168" y="85094"/>
                  </a:cubicBezTo>
                  <a:lnTo>
                    <a:pt x="17980" y="85094"/>
                  </a:lnTo>
                  <a:cubicBezTo>
                    <a:pt x="17980" y="78623"/>
                    <a:pt x="17947" y="68316"/>
                    <a:pt x="18047" y="60543"/>
                  </a:cubicBezTo>
                  <a:lnTo>
                    <a:pt x="18047" y="55040"/>
                  </a:lnTo>
                  <a:cubicBezTo>
                    <a:pt x="18014" y="52171"/>
                    <a:pt x="17980" y="50136"/>
                    <a:pt x="18080" y="49602"/>
                  </a:cubicBezTo>
                  <a:cubicBezTo>
                    <a:pt x="18214" y="49002"/>
                    <a:pt x="18447" y="47167"/>
                    <a:pt x="18781" y="44499"/>
                  </a:cubicBezTo>
                  <a:cubicBezTo>
                    <a:pt x="19014" y="42564"/>
                    <a:pt x="19281" y="40129"/>
                    <a:pt x="19615" y="37460"/>
                  </a:cubicBezTo>
                  <a:cubicBezTo>
                    <a:pt x="21349" y="22716"/>
                    <a:pt x="23918" y="0"/>
                    <a:pt x="23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0"/>
            <p:cNvSpPr/>
            <p:nvPr/>
          </p:nvSpPr>
          <p:spPr>
            <a:xfrm>
              <a:off x="6635925" y="2145713"/>
              <a:ext cx="356100" cy="1376000"/>
            </a:xfrm>
            <a:custGeom>
              <a:avLst/>
              <a:gdLst/>
              <a:ahLst/>
              <a:cxnLst/>
              <a:rect l="l" t="t" r="r" b="b"/>
              <a:pathLst>
                <a:path w="14244" h="55040" extrusionOk="0">
                  <a:moveTo>
                    <a:pt x="0" y="0"/>
                  </a:moveTo>
                  <a:lnTo>
                    <a:pt x="8340" y="55040"/>
                  </a:lnTo>
                  <a:cubicBezTo>
                    <a:pt x="8340" y="52171"/>
                    <a:pt x="8306" y="50103"/>
                    <a:pt x="8406" y="49602"/>
                  </a:cubicBezTo>
                  <a:cubicBezTo>
                    <a:pt x="9073" y="46100"/>
                    <a:pt x="14244" y="0"/>
                    <a:pt x="14244"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0"/>
            <p:cNvSpPr/>
            <p:nvPr/>
          </p:nvSpPr>
          <p:spPr>
            <a:xfrm>
              <a:off x="6575875" y="2145688"/>
              <a:ext cx="1807975" cy="1499200"/>
            </a:xfrm>
            <a:custGeom>
              <a:avLst/>
              <a:gdLst/>
              <a:ahLst/>
              <a:cxnLst/>
              <a:rect l="l" t="t" r="r" b="b"/>
              <a:pathLst>
                <a:path w="72319" h="59968" extrusionOk="0">
                  <a:moveTo>
                    <a:pt x="2" y="1"/>
                  </a:moveTo>
                  <a:cubicBezTo>
                    <a:pt x="2" y="1"/>
                    <a:pt x="1" y="1"/>
                    <a:pt x="1" y="1"/>
                  </a:cubicBezTo>
                  <a:lnTo>
                    <a:pt x="4" y="1"/>
                  </a:lnTo>
                  <a:cubicBezTo>
                    <a:pt x="3" y="1"/>
                    <a:pt x="3" y="1"/>
                    <a:pt x="2" y="1"/>
                  </a:cubicBezTo>
                  <a:close/>
                  <a:moveTo>
                    <a:pt x="4" y="1"/>
                  </a:moveTo>
                  <a:cubicBezTo>
                    <a:pt x="366" y="200"/>
                    <a:pt x="14112" y="55686"/>
                    <a:pt x="23818" y="59043"/>
                  </a:cubicBezTo>
                  <a:cubicBezTo>
                    <a:pt x="25687" y="59690"/>
                    <a:pt x="27982" y="59968"/>
                    <a:pt x="30548" y="59968"/>
                  </a:cubicBezTo>
                  <a:cubicBezTo>
                    <a:pt x="41353" y="59968"/>
                    <a:pt x="56954" y="55038"/>
                    <a:pt x="65714" y="51938"/>
                  </a:cubicBezTo>
                  <a:lnTo>
                    <a:pt x="66114" y="51805"/>
                  </a:lnTo>
                  <a:lnTo>
                    <a:pt x="66215" y="51738"/>
                  </a:lnTo>
                  <a:lnTo>
                    <a:pt x="66848" y="51538"/>
                  </a:lnTo>
                  <a:cubicBezTo>
                    <a:pt x="68416" y="50938"/>
                    <a:pt x="69717" y="50471"/>
                    <a:pt x="70651" y="50104"/>
                  </a:cubicBezTo>
                  <a:cubicBezTo>
                    <a:pt x="71718" y="49703"/>
                    <a:pt x="72319" y="49470"/>
                    <a:pt x="72319" y="49470"/>
                  </a:cubicBezTo>
                  <a:lnTo>
                    <a:pt x="67149" y="32758"/>
                  </a:lnTo>
                  <a:lnTo>
                    <a:pt x="65614" y="33225"/>
                  </a:lnTo>
                  <a:lnTo>
                    <a:pt x="63379" y="33925"/>
                  </a:lnTo>
                  <a:lnTo>
                    <a:pt x="63346" y="33925"/>
                  </a:lnTo>
                  <a:lnTo>
                    <a:pt x="62045" y="34326"/>
                  </a:lnTo>
                  <a:lnTo>
                    <a:pt x="60844" y="34693"/>
                  </a:lnTo>
                  <a:cubicBezTo>
                    <a:pt x="53572" y="36928"/>
                    <a:pt x="42064" y="41264"/>
                    <a:pt x="37928" y="41764"/>
                  </a:cubicBezTo>
                  <a:cubicBezTo>
                    <a:pt x="37857" y="41773"/>
                    <a:pt x="37786" y="41777"/>
                    <a:pt x="37714" y="41777"/>
                  </a:cubicBezTo>
                  <a:cubicBezTo>
                    <a:pt x="32424" y="41777"/>
                    <a:pt x="23922" y="19106"/>
                    <a:pt x="24251" y="18448"/>
                  </a:cubicBezTo>
                  <a:cubicBezTo>
                    <a:pt x="28021" y="11343"/>
                    <a:pt x="23617" y="1"/>
                    <a:pt x="23617"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0"/>
            <p:cNvSpPr/>
            <p:nvPr/>
          </p:nvSpPr>
          <p:spPr>
            <a:xfrm>
              <a:off x="7971875" y="2871513"/>
              <a:ext cx="864800" cy="716925"/>
            </a:xfrm>
            <a:custGeom>
              <a:avLst/>
              <a:gdLst/>
              <a:ahLst/>
              <a:cxnLst/>
              <a:rect l="l" t="t" r="r" b="b"/>
              <a:pathLst>
                <a:path w="34592" h="28677" extrusionOk="0">
                  <a:moveTo>
                    <a:pt x="25260" y="1"/>
                  </a:moveTo>
                  <a:cubicBezTo>
                    <a:pt x="24221" y="1"/>
                    <a:pt x="20774" y="884"/>
                    <a:pt x="16712" y="2024"/>
                  </a:cubicBezTo>
                  <a:cubicBezTo>
                    <a:pt x="15712" y="2291"/>
                    <a:pt x="14678" y="2557"/>
                    <a:pt x="13644" y="2891"/>
                  </a:cubicBezTo>
                  <a:cubicBezTo>
                    <a:pt x="12343" y="3325"/>
                    <a:pt x="0" y="7361"/>
                    <a:pt x="0" y="7361"/>
                  </a:cubicBezTo>
                  <a:lnTo>
                    <a:pt x="5071" y="24540"/>
                  </a:lnTo>
                  <a:lnTo>
                    <a:pt x="14844" y="21204"/>
                  </a:lnTo>
                  <a:lnTo>
                    <a:pt x="18847" y="19836"/>
                  </a:lnTo>
                  <a:lnTo>
                    <a:pt x="21883" y="18802"/>
                  </a:lnTo>
                  <a:cubicBezTo>
                    <a:pt x="21883" y="18802"/>
                    <a:pt x="29455" y="27375"/>
                    <a:pt x="30556" y="28142"/>
                  </a:cubicBezTo>
                  <a:cubicBezTo>
                    <a:pt x="31074" y="28493"/>
                    <a:pt x="31956" y="28677"/>
                    <a:pt x="32763" y="28677"/>
                  </a:cubicBezTo>
                  <a:cubicBezTo>
                    <a:pt x="33721" y="28677"/>
                    <a:pt x="34574" y="28419"/>
                    <a:pt x="34592" y="27876"/>
                  </a:cubicBezTo>
                  <a:cubicBezTo>
                    <a:pt x="34592" y="26875"/>
                    <a:pt x="26486" y="856"/>
                    <a:pt x="25552" y="56"/>
                  </a:cubicBezTo>
                  <a:cubicBezTo>
                    <a:pt x="25507" y="18"/>
                    <a:pt x="25408" y="1"/>
                    <a:pt x="25260"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0"/>
            <p:cNvSpPr/>
            <p:nvPr/>
          </p:nvSpPr>
          <p:spPr>
            <a:xfrm>
              <a:off x="8216225" y="2871513"/>
              <a:ext cx="620450" cy="716475"/>
            </a:xfrm>
            <a:custGeom>
              <a:avLst/>
              <a:gdLst/>
              <a:ahLst/>
              <a:cxnLst/>
              <a:rect l="l" t="t" r="r" b="b"/>
              <a:pathLst>
                <a:path w="24818" h="28659" extrusionOk="0">
                  <a:moveTo>
                    <a:pt x="15486" y="1"/>
                  </a:moveTo>
                  <a:cubicBezTo>
                    <a:pt x="14447" y="1"/>
                    <a:pt x="11000" y="884"/>
                    <a:pt x="6938" y="2024"/>
                  </a:cubicBezTo>
                  <a:cubicBezTo>
                    <a:pt x="5938" y="2291"/>
                    <a:pt x="4904" y="2557"/>
                    <a:pt x="3870" y="2891"/>
                  </a:cubicBezTo>
                  <a:cubicBezTo>
                    <a:pt x="2569" y="3325"/>
                    <a:pt x="1234" y="3692"/>
                    <a:pt x="0" y="4159"/>
                  </a:cubicBezTo>
                  <a:cubicBezTo>
                    <a:pt x="1568" y="9229"/>
                    <a:pt x="3736" y="16634"/>
                    <a:pt x="5070" y="21171"/>
                  </a:cubicBezTo>
                  <a:lnTo>
                    <a:pt x="9073" y="19803"/>
                  </a:lnTo>
                  <a:lnTo>
                    <a:pt x="12109" y="18802"/>
                  </a:lnTo>
                  <a:cubicBezTo>
                    <a:pt x="12109" y="18802"/>
                    <a:pt x="19681" y="27375"/>
                    <a:pt x="20782" y="28109"/>
                  </a:cubicBezTo>
                  <a:cubicBezTo>
                    <a:pt x="21311" y="28467"/>
                    <a:pt x="22219" y="28658"/>
                    <a:pt x="23039" y="28658"/>
                  </a:cubicBezTo>
                  <a:cubicBezTo>
                    <a:pt x="23976" y="28658"/>
                    <a:pt x="24800" y="28409"/>
                    <a:pt x="24818" y="27876"/>
                  </a:cubicBezTo>
                  <a:cubicBezTo>
                    <a:pt x="24818" y="26875"/>
                    <a:pt x="16712" y="856"/>
                    <a:pt x="15778" y="56"/>
                  </a:cubicBezTo>
                  <a:cubicBezTo>
                    <a:pt x="15733" y="18"/>
                    <a:pt x="15634" y="1"/>
                    <a:pt x="15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0"/>
            <p:cNvSpPr/>
            <p:nvPr/>
          </p:nvSpPr>
          <p:spPr>
            <a:xfrm>
              <a:off x="8311275" y="2869838"/>
              <a:ext cx="527075" cy="720550"/>
            </a:xfrm>
            <a:custGeom>
              <a:avLst/>
              <a:gdLst/>
              <a:ahLst/>
              <a:cxnLst/>
              <a:rect l="l" t="t" r="r" b="b"/>
              <a:pathLst>
                <a:path w="21083" h="28822" extrusionOk="0">
                  <a:moveTo>
                    <a:pt x="11682" y="0"/>
                  </a:moveTo>
                  <a:cubicBezTo>
                    <a:pt x="10379" y="0"/>
                    <a:pt x="5297" y="1365"/>
                    <a:pt x="1" y="2891"/>
                  </a:cubicBezTo>
                  <a:lnTo>
                    <a:pt x="5238" y="19937"/>
                  </a:lnTo>
                  <a:lnTo>
                    <a:pt x="8307" y="18903"/>
                  </a:lnTo>
                  <a:cubicBezTo>
                    <a:pt x="8307" y="18903"/>
                    <a:pt x="15912" y="27509"/>
                    <a:pt x="17013" y="28276"/>
                  </a:cubicBezTo>
                  <a:cubicBezTo>
                    <a:pt x="17538" y="28631"/>
                    <a:pt x="18441" y="28822"/>
                    <a:pt x="19260" y="28822"/>
                  </a:cubicBezTo>
                  <a:cubicBezTo>
                    <a:pt x="20212" y="28822"/>
                    <a:pt x="21049" y="28565"/>
                    <a:pt x="21049" y="28009"/>
                  </a:cubicBezTo>
                  <a:cubicBezTo>
                    <a:pt x="21083" y="27009"/>
                    <a:pt x="12910" y="856"/>
                    <a:pt x="11976" y="56"/>
                  </a:cubicBezTo>
                  <a:cubicBezTo>
                    <a:pt x="11931" y="18"/>
                    <a:pt x="11832" y="0"/>
                    <a:pt x="11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0"/>
            <p:cNvSpPr/>
            <p:nvPr/>
          </p:nvSpPr>
          <p:spPr>
            <a:xfrm>
              <a:off x="8605650" y="2907913"/>
              <a:ext cx="205175" cy="662850"/>
            </a:xfrm>
            <a:custGeom>
              <a:avLst/>
              <a:gdLst/>
              <a:ahLst/>
              <a:cxnLst/>
              <a:rect l="l" t="t" r="r" b="b"/>
              <a:pathLst>
                <a:path w="8207" h="26514" extrusionOk="0">
                  <a:moveTo>
                    <a:pt x="1" y="1"/>
                  </a:moveTo>
                  <a:lnTo>
                    <a:pt x="1" y="1"/>
                  </a:lnTo>
                  <a:cubicBezTo>
                    <a:pt x="1102" y="4404"/>
                    <a:pt x="6639" y="22083"/>
                    <a:pt x="8140" y="26453"/>
                  </a:cubicBezTo>
                  <a:cubicBezTo>
                    <a:pt x="8140" y="26495"/>
                    <a:pt x="8152" y="26513"/>
                    <a:pt x="8165" y="26513"/>
                  </a:cubicBezTo>
                  <a:cubicBezTo>
                    <a:pt x="8184" y="26513"/>
                    <a:pt x="8207" y="26478"/>
                    <a:pt x="8207" y="26420"/>
                  </a:cubicBezTo>
                  <a:cubicBezTo>
                    <a:pt x="6973" y="22016"/>
                    <a:pt x="1569" y="4270"/>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0"/>
            <p:cNvSpPr/>
            <p:nvPr/>
          </p:nvSpPr>
          <p:spPr>
            <a:xfrm>
              <a:off x="8468050" y="3226413"/>
              <a:ext cx="38050" cy="140925"/>
            </a:xfrm>
            <a:custGeom>
              <a:avLst/>
              <a:gdLst/>
              <a:ahLst/>
              <a:cxnLst/>
              <a:rect l="l" t="t" r="r" b="b"/>
              <a:pathLst>
                <a:path w="1522" h="5637" extrusionOk="0">
                  <a:moveTo>
                    <a:pt x="893" y="0"/>
                  </a:moveTo>
                  <a:cubicBezTo>
                    <a:pt x="870" y="0"/>
                    <a:pt x="848" y="11"/>
                    <a:pt x="835" y="36"/>
                  </a:cubicBezTo>
                  <a:cubicBezTo>
                    <a:pt x="1" y="1738"/>
                    <a:pt x="401" y="3939"/>
                    <a:pt x="1269" y="5540"/>
                  </a:cubicBezTo>
                  <a:cubicBezTo>
                    <a:pt x="1282" y="5608"/>
                    <a:pt x="1328" y="5637"/>
                    <a:pt x="1376" y="5637"/>
                  </a:cubicBezTo>
                  <a:cubicBezTo>
                    <a:pt x="1447" y="5637"/>
                    <a:pt x="1522" y="5573"/>
                    <a:pt x="1502" y="5474"/>
                  </a:cubicBezTo>
                  <a:cubicBezTo>
                    <a:pt x="1102" y="3706"/>
                    <a:pt x="935" y="1871"/>
                    <a:pt x="968" y="70"/>
                  </a:cubicBezTo>
                  <a:cubicBezTo>
                    <a:pt x="968" y="29"/>
                    <a:pt x="930" y="0"/>
                    <a:pt x="8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0"/>
            <p:cNvSpPr/>
            <p:nvPr/>
          </p:nvSpPr>
          <p:spPr>
            <a:xfrm>
              <a:off x="8496425" y="3251413"/>
              <a:ext cx="38050" cy="141200"/>
            </a:xfrm>
            <a:custGeom>
              <a:avLst/>
              <a:gdLst/>
              <a:ahLst/>
              <a:cxnLst/>
              <a:rect l="l" t="t" r="r" b="b"/>
              <a:pathLst>
                <a:path w="1522" h="5648" extrusionOk="0">
                  <a:moveTo>
                    <a:pt x="892" y="1"/>
                  </a:moveTo>
                  <a:cubicBezTo>
                    <a:pt x="869" y="1"/>
                    <a:pt x="847" y="12"/>
                    <a:pt x="834" y="37"/>
                  </a:cubicBezTo>
                  <a:cubicBezTo>
                    <a:pt x="0" y="1738"/>
                    <a:pt x="400" y="3940"/>
                    <a:pt x="1268" y="5574"/>
                  </a:cubicBezTo>
                  <a:cubicBezTo>
                    <a:pt x="1280" y="5625"/>
                    <a:pt x="1322" y="5647"/>
                    <a:pt x="1368" y="5647"/>
                  </a:cubicBezTo>
                  <a:cubicBezTo>
                    <a:pt x="1441" y="5647"/>
                    <a:pt x="1522" y="5590"/>
                    <a:pt x="1501" y="5508"/>
                  </a:cubicBezTo>
                  <a:cubicBezTo>
                    <a:pt x="1134" y="3706"/>
                    <a:pt x="934" y="1905"/>
                    <a:pt x="967" y="70"/>
                  </a:cubicBezTo>
                  <a:cubicBezTo>
                    <a:pt x="967" y="29"/>
                    <a:pt x="929" y="1"/>
                    <a:pt x="8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0"/>
            <p:cNvSpPr/>
            <p:nvPr/>
          </p:nvSpPr>
          <p:spPr>
            <a:xfrm>
              <a:off x="8524775" y="3276913"/>
              <a:ext cx="38050" cy="141300"/>
            </a:xfrm>
            <a:custGeom>
              <a:avLst/>
              <a:gdLst/>
              <a:ahLst/>
              <a:cxnLst/>
              <a:rect l="l" t="t" r="r" b="b"/>
              <a:pathLst>
                <a:path w="1522" h="5652" extrusionOk="0">
                  <a:moveTo>
                    <a:pt x="890" y="0"/>
                  </a:moveTo>
                  <a:cubicBezTo>
                    <a:pt x="868" y="0"/>
                    <a:pt x="846" y="14"/>
                    <a:pt x="834" y="51"/>
                  </a:cubicBezTo>
                  <a:cubicBezTo>
                    <a:pt x="0" y="1752"/>
                    <a:pt x="401" y="3921"/>
                    <a:pt x="1268" y="5555"/>
                  </a:cubicBezTo>
                  <a:cubicBezTo>
                    <a:pt x="1281" y="5622"/>
                    <a:pt x="1327" y="5652"/>
                    <a:pt x="1375" y="5652"/>
                  </a:cubicBezTo>
                  <a:cubicBezTo>
                    <a:pt x="1446" y="5652"/>
                    <a:pt x="1521" y="5588"/>
                    <a:pt x="1501" y="5488"/>
                  </a:cubicBezTo>
                  <a:cubicBezTo>
                    <a:pt x="1101" y="3721"/>
                    <a:pt x="934" y="1886"/>
                    <a:pt x="968" y="85"/>
                  </a:cubicBezTo>
                  <a:cubicBezTo>
                    <a:pt x="968" y="42"/>
                    <a:pt x="928" y="0"/>
                    <a:pt x="8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0"/>
            <p:cNvSpPr/>
            <p:nvPr/>
          </p:nvSpPr>
          <p:spPr>
            <a:xfrm>
              <a:off x="8553125" y="3302288"/>
              <a:ext cx="38050" cy="140950"/>
            </a:xfrm>
            <a:custGeom>
              <a:avLst/>
              <a:gdLst/>
              <a:ahLst/>
              <a:cxnLst/>
              <a:rect l="l" t="t" r="r" b="b"/>
              <a:pathLst>
                <a:path w="1522" h="5638" extrusionOk="0">
                  <a:moveTo>
                    <a:pt x="892" y="1"/>
                  </a:moveTo>
                  <a:cubicBezTo>
                    <a:pt x="870" y="1"/>
                    <a:pt x="847" y="11"/>
                    <a:pt x="834" y="37"/>
                  </a:cubicBezTo>
                  <a:cubicBezTo>
                    <a:pt x="0" y="1738"/>
                    <a:pt x="401" y="3906"/>
                    <a:pt x="1268" y="5541"/>
                  </a:cubicBezTo>
                  <a:cubicBezTo>
                    <a:pt x="1281" y="5608"/>
                    <a:pt x="1328" y="5637"/>
                    <a:pt x="1376" y="5637"/>
                  </a:cubicBezTo>
                  <a:cubicBezTo>
                    <a:pt x="1446" y="5637"/>
                    <a:pt x="1521" y="5574"/>
                    <a:pt x="1501" y="5474"/>
                  </a:cubicBezTo>
                  <a:cubicBezTo>
                    <a:pt x="1135" y="3706"/>
                    <a:pt x="968" y="1872"/>
                    <a:pt x="968" y="70"/>
                  </a:cubicBezTo>
                  <a:cubicBezTo>
                    <a:pt x="968" y="29"/>
                    <a:pt x="930" y="1"/>
                    <a:pt x="8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0"/>
            <p:cNvSpPr/>
            <p:nvPr/>
          </p:nvSpPr>
          <p:spPr>
            <a:xfrm>
              <a:off x="8395500" y="3311538"/>
              <a:ext cx="98450" cy="166525"/>
            </a:xfrm>
            <a:custGeom>
              <a:avLst/>
              <a:gdLst/>
              <a:ahLst/>
              <a:cxnLst/>
              <a:rect l="l" t="t" r="r" b="b"/>
              <a:pathLst>
                <a:path w="3938" h="6661" extrusionOk="0">
                  <a:moveTo>
                    <a:pt x="3437" y="267"/>
                  </a:moveTo>
                  <a:lnTo>
                    <a:pt x="3437" y="301"/>
                  </a:lnTo>
                  <a:cubicBezTo>
                    <a:pt x="3437" y="334"/>
                    <a:pt x="3437" y="367"/>
                    <a:pt x="3437" y="401"/>
                  </a:cubicBezTo>
                  <a:cubicBezTo>
                    <a:pt x="3403" y="834"/>
                    <a:pt x="3370" y="1301"/>
                    <a:pt x="3337" y="1735"/>
                  </a:cubicBezTo>
                  <a:lnTo>
                    <a:pt x="3370" y="1735"/>
                  </a:lnTo>
                  <a:cubicBezTo>
                    <a:pt x="3370" y="2035"/>
                    <a:pt x="3337" y="2302"/>
                    <a:pt x="3303" y="2569"/>
                  </a:cubicBezTo>
                  <a:cubicBezTo>
                    <a:pt x="3237" y="3503"/>
                    <a:pt x="3103" y="5404"/>
                    <a:pt x="2136" y="5871"/>
                  </a:cubicBezTo>
                  <a:cubicBezTo>
                    <a:pt x="1851" y="6014"/>
                    <a:pt x="1620" y="6075"/>
                    <a:pt x="1435" y="6075"/>
                  </a:cubicBezTo>
                  <a:cubicBezTo>
                    <a:pt x="449" y="6075"/>
                    <a:pt x="749" y="4332"/>
                    <a:pt x="1002" y="3770"/>
                  </a:cubicBezTo>
                  <a:cubicBezTo>
                    <a:pt x="1202" y="3336"/>
                    <a:pt x="1435" y="2936"/>
                    <a:pt x="1702" y="2536"/>
                  </a:cubicBezTo>
                  <a:cubicBezTo>
                    <a:pt x="1769" y="2436"/>
                    <a:pt x="1836" y="2336"/>
                    <a:pt x="1902" y="2235"/>
                  </a:cubicBezTo>
                  <a:cubicBezTo>
                    <a:pt x="2369" y="1568"/>
                    <a:pt x="2870" y="968"/>
                    <a:pt x="3370" y="367"/>
                  </a:cubicBezTo>
                  <a:lnTo>
                    <a:pt x="3437" y="267"/>
                  </a:lnTo>
                  <a:close/>
                  <a:moveTo>
                    <a:pt x="3537" y="1"/>
                  </a:moveTo>
                  <a:lnTo>
                    <a:pt x="3403" y="101"/>
                  </a:lnTo>
                  <a:lnTo>
                    <a:pt x="3337" y="134"/>
                  </a:lnTo>
                  <a:cubicBezTo>
                    <a:pt x="3270" y="201"/>
                    <a:pt x="3203" y="234"/>
                    <a:pt x="3170" y="301"/>
                  </a:cubicBezTo>
                  <a:cubicBezTo>
                    <a:pt x="2636" y="734"/>
                    <a:pt x="2136" y="1201"/>
                    <a:pt x="1735" y="1735"/>
                  </a:cubicBezTo>
                  <a:cubicBezTo>
                    <a:pt x="1535" y="1969"/>
                    <a:pt x="1335" y="2235"/>
                    <a:pt x="1168" y="2502"/>
                  </a:cubicBezTo>
                  <a:cubicBezTo>
                    <a:pt x="868" y="2936"/>
                    <a:pt x="635" y="3403"/>
                    <a:pt x="435" y="3903"/>
                  </a:cubicBezTo>
                  <a:cubicBezTo>
                    <a:pt x="34" y="4804"/>
                    <a:pt x="1" y="6205"/>
                    <a:pt x="1168" y="6572"/>
                  </a:cubicBezTo>
                  <a:cubicBezTo>
                    <a:pt x="1341" y="6633"/>
                    <a:pt x="1504" y="6660"/>
                    <a:pt x="1658" y="6660"/>
                  </a:cubicBezTo>
                  <a:cubicBezTo>
                    <a:pt x="2517" y="6660"/>
                    <a:pt x="3087" y="5801"/>
                    <a:pt x="3370" y="5037"/>
                  </a:cubicBezTo>
                  <a:cubicBezTo>
                    <a:pt x="3737" y="3937"/>
                    <a:pt x="3904" y="2769"/>
                    <a:pt x="3870" y="1602"/>
                  </a:cubicBezTo>
                  <a:cubicBezTo>
                    <a:pt x="3870" y="1135"/>
                    <a:pt x="3904" y="701"/>
                    <a:pt x="3937" y="267"/>
                  </a:cubicBezTo>
                  <a:cubicBezTo>
                    <a:pt x="3937" y="201"/>
                    <a:pt x="3904" y="101"/>
                    <a:pt x="3870" y="67"/>
                  </a:cubicBezTo>
                  <a:cubicBezTo>
                    <a:pt x="3804" y="1"/>
                    <a:pt x="3704" y="1"/>
                    <a:pt x="36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0"/>
            <p:cNvSpPr/>
            <p:nvPr/>
          </p:nvSpPr>
          <p:spPr>
            <a:xfrm>
              <a:off x="8350475" y="3180938"/>
              <a:ext cx="143475" cy="141475"/>
            </a:xfrm>
            <a:custGeom>
              <a:avLst/>
              <a:gdLst/>
              <a:ahLst/>
              <a:cxnLst/>
              <a:rect l="l" t="t" r="r" b="b"/>
              <a:pathLst>
                <a:path w="5739" h="5659" extrusionOk="0">
                  <a:moveTo>
                    <a:pt x="1819" y="563"/>
                  </a:moveTo>
                  <a:cubicBezTo>
                    <a:pt x="1902" y="563"/>
                    <a:pt x="1985" y="571"/>
                    <a:pt x="2069" y="588"/>
                  </a:cubicBezTo>
                  <a:cubicBezTo>
                    <a:pt x="3136" y="688"/>
                    <a:pt x="3903" y="2422"/>
                    <a:pt x="4270" y="3290"/>
                  </a:cubicBezTo>
                  <a:cubicBezTo>
                    <a:pt x="4604" y="3957"/>
                    <a:pt x="4871" y="4657"/>
                    <a:pt x="5204" y="5325"/>
                  </a:cubicBezTo>
                  <a:cubicBezTo>
                    <a:pt x="5204" y="5358"/>
                    <a:pt x="5204" y="5391"/>
                    <a:pt x="5238" y="5425"/>
                  </a:cubicBezTo>
                  <a:lnTo>
                    <a:pt x="5138" y="5358"/>
                  </a:lnTo>
                  <a:cubicBezTo>
                    <a:pt x="4337" y="4891"/>
                    <a:pt x="3536" y="4391"/>
                    <a:pt x="2769" y="3857"/>
                  </a:cubicBezTo>
                  <a:lnTo>
                    <a:pt x="2502" y="3657"/>
                  </a:lnTo>
                  <a:cubicBezTo>
                    <a:pt x="2236" y="3423"/>
                    <a:pt x="1969" y="3190"/>
                    <a:pt x="1702" y="2956"/>
                  </a:cubicBezTo>
                  <a:cubicBezTo>
                    <a:pt x="1235" y="2489"/>
                    <a:pt x="267" y="721"/>
                    <a:pt x="1568" y="588"/>
                  </a:cubicBezTo>
                  <a:cubicBezTo>
                    <a:pt x="1652" y="571"/>
                    <a:pt x="1735" y="563"/>
                    <a:pt x="1819" y="563"/>
                  </a:cubicBezTo>
                  <a:close/>
                  <a:moveTo>
                    <a:pt x="1770" y="0"/>
                  </a:moveTo>
                  <a:cubicBezTo>
                    <a:pt x="1646" y="0"/>
                    <a:pt x="1523" y="17"/>
                    <a:pt x="1402" y="54"/>
                  </a:cubicBezTo>
                  <a:cubicBezTo>
                    <a:pt x="1235" y="87"/>
                    <a:pt x="1068" y="188"/>
                    <a:pt x="935" y="288"/>
                  </a:cubicBezTo>
                  <a:cubicBezTo>
                    <a:pt x="1" y="1055"/>
                    <a:pt x="468" y="2356"/>
                    <a:pt x="1135" y="3090"/>
                  </a:cubicBezTo>
                  <a:cubicBezTo>
                    <a:pt x="1635" y="3590"/>
                    <a:pt x="2169" y="4057"/>
                    <a:pt x="2769" y="4424"/>
                  </a:cubicBezTo>
                  <a:cubicBezTo>
                    <a:pt x="3436" y="4891"/>
                    <a:pt x="4170" y="5258"/>
                    <a:pt x="4971" y="5525"/>
                  </a:cubicBezTo>
                  <a:cubicBezTo>
                    <a:pt x="5038" y="5558"/>
                    <a:pt x="5104" y="5591"/>
                    <a:pt x="5204" y="5625"/>
                  </a:cubicBezTo>
                  <a:lnTo>
                    <a:pt x="5304" y="5625"/>
                  </a:lnTo>
                  <a:lnTo>
                    <a:pt x="5404" y="5658"/>
                  </a:lnTo>
                  <a:cubicBezTo>
                    <a:pt x="5438" y="5658"/>
                    <a:pt x="5471" y="5658"/>
                    <a:pt x="5471" y="5625"/>
                  </a:cubicBezTo>
                  <a:cubicBezTo>
                    <a:pt x="5638" y="5625"/>
                    <a:pt x="5738" y="5458"/>
                    <a:pt x="5671" y="5325"/>
                  </a:cubicBezTo>
                  <a:cubicBezTo>
                    <a:pt x="5471" y="4824"/>
                    <a:pt x="5271" y="4324"/>
                    <a:pt x="5071" y="3824"/>
                  </a:cubicBezTo>
                  <a:cubicBezTo>
                    <a:pt x="4737" y="2789"/>
                    <a:pt x="4204" y="1855"/>
                    <a:pt x="3536" y="988"/>
                  </a:cubicBezTo>
                  <a:cubicBezTo>
                    <a:pt x="3115" y="482"/>
                    <a:pt x="2433" y="0"/>
                    <a:pt x="17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0"/>
            <p:cNvSpPr/>
            <p:nvPr/>
          </p:nvSpPr>
          <p:spPr>
            <a:xfrm>
              <a:off x="6575875" y="2145688"/>
              <a:ext cx="1671225" cy="1499200"/>
            </a:xfrm>
            <a:custGeom>
              <a:avLst/>
              <a:gdLst/>
              <a:ahLst/>
              <a:cxnLst/>
              <a:rect l="l" t="t" r="r" b="b"/>
              <a:pathLst>
                <a:path w="66849" h="59968" extrusionOk="0">
                  <a:moveTo>
                    <a:pt x="2" y="1"/>
                  </a:moveTo>
                  <a:cubicBezTo>
                    <a:pt x="2" y="1"/>
                    <a:pt x="1" y="1"/>
                    <a:pt x="1" y="1"/>
                  </a:cubicBezTo>
                  <a:lnTo>
                    <a:pt x="4" y="1"/>
                  </a:lnTo>
                  <a:cubicBezTo>
                    <a:pt x="3" y="1"/>
                    <a:pt x="3" y="1"/>
                    <a:pt x="2" y="1"/>
                  </a:cubicBezTo>
                  <a:close/>
                  <a:moveTo>
                    <a:pt x="4" y="1"/>
                  </a:moveTo>
                  <a:cubicBezTo>
                    <a:pt x="366" y="200"/>
                    <a:pt x="14112" y="55686"/>
                    <a:pt x="23818" y="59043"/>
                  </a:cubicBezTo>
                  <a:cubicBezTo>
                    <a:pt x="25687" y="59690"/>
                    <a:pt x="27982" y="59968"/>
                    <a:pt x="30548" y="59968"/>
                  </a:cubicBezTo>
                  <a:cubicBezTo>
                    <a:pt x="41353" y="59968"/>
                    <a:pt x="56954" y="55038"/>
                    <a:pt x="65714" y="51938"/>
                  </a:cubicBezTo>
                  <a:lnTo>
                    <a:pt x="66114" y="51805"/>
                  </a:lnTo>
                  <a:lnTo>
                    <a:pt x="66215" y="51738"/>
                  </a:lnTo>
                  <a:lnTo>
                    <a:pt x="66848" y="51538"/>
                  </a:lnTo>
                  <a:lnTo>
                    <a:pt x="62045" y="34326"/>
                  </a:lnTo>
                  <a:lnTo>
                    <a:pt x="60844" y="34693"/>
                  </a:lnTo>
                  <a:cubicBezTo>
                    <a:pt x="53572" y="36928"/>
                    <a:pt x="42064" y="41264"/>
                    <a:pt x="37928" y="41764"/>
                  </a:cubicBezTo>
                  <a:cubicBezTo>
                    <a:pt x="37857" y="41773"/>
                    <a:pt x="37786" y="41777"/>
                    <a:pt x="37714" y="41777"/>
                  </a:cubicBezTo>
                  <a:cubicBezTo>
                    <a:pt x="32424" y="41777"/>
                    <a:pt x="23922" y="19106"/>
                    <a:pt x="24251" y="18448"/>
                  </a:cubicBezTo>
                  <a:cubicBezTo>
                    <a:pt x="28021" y="11343"/>
                    <a:pt x="23617" y="1"/>
                    <a:pt x="2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0"/>
            <p:cNvSpPr/>
            <p:nvPr/>
          </p:nvSpPr>
          <p:spPr>
            <a:xfrm>
              <a:off x="6551700" y="954988"/>
              <a:ext cx="631300" cy="654525"/>
            </a:xfrm>
            <a:custGeom>
              <a:avLst/>
              <a:gdLst/>
              <a:ahLst/>
              <a:cxnLst/>
              <a:rect l="l" t="t" r="r" b="b"/>
              <a:pathLst>
                <a:path w="25252" h="26181" extrusionOk="0">
                  <a:moveTo>
                    <a:pt x="9809" y="1"/>
                  </a:moveTo>
                  <a:cubicBezTo>
                    <a:pt x="7083" y="1"/>
                    <a:pt x="5060" y="1923"/>
                    <a:pt x="4437" y="4331"/>
                  </a:cubicBezTo>
                  <a:cubicBezTo>
                    <a:pt x="4370" y="4698"/>
                    <a:pt x="4270" y="5099"/>
                    <a:pt x="4203" y="5566"/>
                  </a:cubicBezTo>
                  <a:cubicBezTo>
                    <a:pt x="3936" y="7234"/>
                    <a:pt x="3803" y="9335"/>
                    <a:pt x="3569" y="10970"/>
                  </a:cubicBezTo>
                  <a:cubicBezTo>
                    <a:pt x="3536" y="11603"/>
                    <a:pt x="3403" y="12270"/>
                    <a:pt x="3269" y="12904"/>
                  </a:cubicBezTo>
                  <a:cubicBezTo>
                    <a:pt x="2435" y="15940"/>
                    <a:pt x="0" y="17975"/>
                    <a:pt x="501" y="25947"/>
                  </a:cubicBezTo>
                  <a:cubicBezTo>
                    <a:pt x="501" y="26047"/>
                    <a:pt x="601" y="26147"/>
                    <a:pt x="701" y="26180"/>
                  </a:cubicBezTo>
                  <a:lnTo>
                    <a:pt x="1635" y="26114"/>
                  </a:lnTo>
                  <a:cubicBezTo>
                    <a:pt x="2089" y="24071"/>
                    <a:pt x="2639" y="22343"/>
                    <a:pt x="2691" y="22343"/>
                  </a:cubicBezTo>
                  <a:cubicBezTo>
                    <a:pt x="2700" y="22343"/>
                    <a:pt x="2694" y="22396"/>
                    <a:pt x="2669" y="22511"/>
                  </a:cubicBezTo>
                  <a:cubicBezTo>
                    <a:pt x="2469" y="23679"/>
                    <a:pt x="2435" y="24846"/>
                    <a:pt x="2535" y="26047"/>
                  </a:cubicBezTo>
                  <a:lnTo>
                    <a:pt x="4370" y="25880"/>
                  </a:lnTo>
                  <a:cubicBezTo>
                    <a:pt x="4546" y="22241"/>
                    <a:pt x="4980" y="19377"/>
                    <a:pt x="5150" y="19377"/>
                  </a:cubicBezTo>
                  <a:cubicBezTo>
                    <a:pt x="5174" y="19377"/>
                    <a:pt x="5192" y="19430"/>
                    <a:pt x="5204" y="19542"/>
                  </a:cubicBezTo>
                  <a:cubicBezTo>
                    <a:pt x="5404" y="23312"/>
                    <a:pt x="5771" y="24479"/>
                    <a:pt x="6171" y="25713"/>
                  </a:cubicBezTo>
                  <a:cubicBezTo>
                    <a:pt x="10574" y="25313"/>
                    <a:pt x="16312" y="24746"/>
                    <a:pt x="20448" y="24212"/>
                  </a:cubicBezTo>
                  <a:cubicBezTo>
                    <a:pt x="20642" y="21985"/>
                    <a:pt x="20773" y="19601"/>
                    <a:pt x="20872" y="19601"/>
                  </a:cubicBezTo>
                  <a:cubicBezTo>
                    <a:pt x="20875" y="19601"/>
                    <a:pt x="20879" y="19604"/>
                    <a:pt x="20882" y="19609"/>
                  </a:cubicBezTo>
                  <a:cubicBezTo>
                    <a:pt x="21582" y="20777"/>
                    <a:pt x="21983" y="22578"/>
                    <a:pt x="22149" y="24012"/>
                  </a:cubicBezTo>
                  <a:cubicBezTo>
                    <a:pt x="23484" y="23812"/>
                    <a:pt x="24518" y="23645"/>
                    <a:pt x="25152" y="23512"/>
                  </a:cubicBezTo>
                  <a:cubicBezTo>
                    <a:pt x="25152" y="23512"/>
                    <a:pt x="25252" y="21610"/>
                    <a:pt x="25218" y="20977"/>
                  </a:cubicBezTo>
                  <a:cubicBezTo>
                    <a:pt x="25152" y="19376"/>
                    <a:pt x="24785" y="17808"/>
                    <a:pt x="24184" y="16340"/>
                  </a:cubicBezTo>
                  <a:cubicBezTo>
                    <a:pt x="23484" y="14906"/>
                    <a:pt x="22683" y="13538"/>
                    <a:pt x="21716" y="12237"/>
                  </a:cubicBezTo>
                  <a:cubicBezTo>
                    <a:pt x="21115" y="11370"/>
                    <a:pt x="20615" y="10436"/>
                    <a:pt x="20248" y="9468"/>
                  </a:cubicBezTo>
                  <a:cubicBezTo>
                    <a:pt x="19981" y="8768"/>
                    <a:pt x="19781" y="8034"/>
                    <a:pt x="19614" y="7267"/>
                  </a:cubicBezTo>
                  <a:cubicBezTo>
                    <a:pt x="19114" y="4565"/>
                    <a:pt x="17346" y="2363"/>
                    <a:pt x="14844" y="1996"/>
                  </a:cubicBezTo>
                  <a:cubicBezTo>
                    <a:pt x="13030" y="585"/>
                    <a:pt x="11313" y="1"/>
                    <a:pt x="98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0"/>
            <p:cNvSpPr/>
            <p:nvPr/>
          </p:nvSpPr>
          <p:spPr>
            <a:xfrm>
              <a:off x="6945750" y="1018963"/>
              <a:ext cx="252275" cy="521325"/>
            </a:xfrm>
            <a:custGeom>
              <a:avLst/>
              <a:gdLst/>
              <a:ahLst/>
              <a:cxnLst/>
              <a:rect l="l" t="t" r="r" b="b"/>
              <a:pathLst>
                <a:path w="10091" h="20853" extrusionOk="0">
                  <a:moveTo>
                    <a:pt x="182" y="0"/>
                  </a:moveTo>
                  <a:cubicBezTo>
                    <a:pt x="67" y="0"/>
                    <a:pt x="1" y="144"/>
                    <a:pt x="183" y="205"/>
                  </a:cubicBezTo>
                  <a:cubicBezTo>
                    <a:pt x="1117" y="705"/>
                    <a:pt x="2084" y="1305"/>
                    <a:pt x="2685" y="2340"/>
                  </a:cubicBezTo>
                  <a:cubicBezTo>
                    <a:pt x="3152" y="3274"/>
                    <a:pt x="3252" y="4308"/>
                    <a:pt x="3519" y="5275"/>
                  </a:cubicBezTo>
                  <a:cubicBezTo>
                    <a:pt x="3886" y="6843"/>
                    <a:pt x="4686" y="8310"/>
                    <a:pt x="5787" y="9478"/>
                  </a:cubicBezTo>
                  <a:cubicBezTo>
                    <a:pt x="7155" y="10979"/>
                    <a:pt x="8489" y="12180"/>
                    <a:pt x="9089" y="14315"/>
                  </a:cubicBezTo>
                  <a:cubicBezTo>
                    <a:pt x="9723" y="16450"/>
                    <a:pt x="9923" y="18651"/>
                    <a:pt x="9690" y="20853"/>
                  </a:cubicBezTo>
                  <a:cubicBezTo>
                    <a:pt x="10090" y="18885"/>
                    <a:pt x="9890" y="16483"/>
                    <a:pt x="9456" y="14548"/>
                  </a:cubicBezTo>
                  <a:cubicBezTo>
                    <a:pt x="9056" y="12580"/>
                    <a:pt x="8089" y="11213"/>
                    <a:pt x="6788" y="9878"/>
                  </a:cubicBezTo>
                  <a:cubicBezTo>
                    <a:pt x="5920" y="9078"/>
                    <a:pt x="5187" y="8144"/>
                    <a:pt x="4586" y="7143"/>
                  </a:cubicBezTo>
                  <a:cubicBezTo>
                    <a:pt x="4119" y="6076"/>
                    <a:pt x="3752" y="4941"/>
                    <a:pt x="3552" y="3807"/>
                  </a:cubicBezTo>
                  <a:cubicBezTo>
                    <a:pt x="3185" y="2039"/>
                    <a:pt x="1918" y="605"/>
                    <a:pt x="216" y="5"/>
                  </a:cubicBezTo>
                  <a:cubicBezTo>
                    <a:pt x="204" y="2"/>
                    <a:pt x="193" y="0"/>
                    <a:pt x="1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0"/>
            <p:cNvSpPr/>
            <p:nvPr/>
          </p:nvSpPr>
          <p:spPr>
            <a:xfrm>
              <a:off x="6527500" y="1092438"/>
              <a:ext cx="130125" cy="502475"/>
            </a:xfrm>
            <a:custGeom>
              <a:avLst/>
              <a:gdLst/>
              <a:ahLst/>
              <a:cxnLst/>
              <a:rect l="l" t="t" r="r" b="b"/>
              <a:pathLst>
                <a:path w="5205" h="20099" extrusionOk="0">
                  <a:moveTo>
                    <a:pt x="5138" y="1"/>
                  </a:moveTo>
                  <a:cubicBezTo>
                    <a:pt x="4771" y="1869"/>
                    <a:pt x="4638" y="3770"/>
                    <a:pt x="4271" y="5638"/>
                  </a:cubicBezTo>
                  <a:cubicBezTo>
                    <a:pt x="3837" y="7673"/>
                    <a:pt x="2836" y="9141"/>
                    <a:pt x="1936" y="10875"/>
                  </a:cubicBezTo>
                  <a:cubicBezTo>
                    <a:pt x="435" y="13677"/>
                    <a:pt x="1" y="16913"/>
                    <a:pt x="635" y="20049"/>
                  </a:cubicBezTo>
                  <a:cubicBezTo>
                    <a:pt x="651" y="20082"/>
                    <a:pt x="676" y="20099"/>
                    <a:pt x="697" y="20099"/>
                  </a:cubicBezTo>
                  <a:cubicBezTo>
                    <a:pt x="718" y="20099"/>
                    <a:pt x="735" y="20082"/>
                    <a:pt x="735" y="20049"/>
                  </a:cubicBezTo>
                  <a:cubicBezTo>
                    <a:pt x="501" y="18081"/>
                    <a:pt x="635" y="16112"/>
                    <a:pt x="1102" y="14211"/>
                  </a:cubicBezTo>
                  <a:cubicBezTo>
                    <a:pt x="1569" y="12410"/>
                    <a:pt x="2436" y="10942"/>
                    <a:pt x="3270" y="9374"/>
                  </a:cubicBezTo>
                  <a:cubicBezTo>
                    <a:pt x="4838" y="6472"/>
                    <a:pt x="4638" y="3270"/>
                    <a:pt x="52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0"/>
            <p:cNvSpPr/>
            <p:nvPr/>
          </p:nvSpPr>
          <p:spPr>
            <a:xfrm>
              <a:off x="5800650" y="1278863"/>
              <a:ext cx="1030725" cy="523425"/>
            </a:xfrm>
            <a:custGeom>
              <a:avLst/>
              <a:gdLst/>
              <a:ahLst/>
              <a:cxnLst/>
              <a:rect l="l" t="t" r="r" b="b"/>
              <a:pathLst>
                <a:path w="41229" h="20937" extrusionOk="0">
                  <a:moveTo>
                    <a:pt x="7616" y="0"/>
                  </a:moveTo>
                  <a:cubicBezTo>
                    <a:pt x="5285" y="0"/>
                    <a:pt x="1" y="5220"/>
                    <a:pt x="1889" y="8022"/>
                  </a:cubicBezTo>
                  <a:cubicBezTo>
                    <a:pt x="3690" y="10657"/>
                    <a:pt x="12797" y="19530"/>
                    <a:pt x="15999" y="20664"/>
                  </a:cubicBezTo>
                  <a:cubicBezTo>
                    <a:pt x="16534" y="20851"/>
                    <a:pt x="17175" y="20937"/>
                    <a:pt x="17897" y="20937"/>
                  </a:cubicBezTo>
                  <a:cubicBezTo>
                    <a:pt x="23746" y="20937"/>
                    <a:pt x="34915" y="15302"/>
                    <a:pt x="38181" y="12125"/>
                  </a:cubicBezTo>
                  <a:cubicBezTo>
                    <a:pt x="40245" y="10184"/>
                    <a:pt x="41228" y="6679"/>
                    <a:pt x="38819" y="6679"/>
                  </a:cubicBezTo>
                  <a:cubicBezTo>
                    <a:pt x="38619" y="6679"/>
                    <a:pt x="38396" y="6703"/>
                    <a:pt x="38148" y="6754"/>
                  </a:cubicBezTo>
                  <a:cubicBezTo>
                    <a:pt x="30637" y="8334"/>
                    <a:pt x="22859" y="10766"/>
                    <a:pt x="20408" y="10766"/>
                  </a:cubicBezTo>
                  <a:cubicBezTo>
                    <a:pt x="20116" y="10766"/>
                    <a:pt x="19900" y="10731"/>
                    <a:pt x="19768" y="10657"/>
                  </a:cubicBezTo>
                  <a:cubicBezTo>
                    <a:pt x="17600" y="9423"/>
                    <a:pt x="10495" y="1650"/>
                    <a:pt x="8193" y="149"/>
                  </a:cubicBezTo>
                  <a:cubicBezTo>
                    <a:pt x="8033" y="48"/>
                    <a:pt x="7838" y="0"/>
                    <a:pt x="7616"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0"/>
            <p:cNvSpPr/>
            <p:nvPr/>
          </p:nvSpPr>
          <p:spPr>
            <a:xfrm>
              <a:off x="5766125" y="1171888"/>
              <a:ext cx="241875" cy="198775"/>
            </a:xfrm>
            <a:custGeom>
              <a:avLst/>
              <a:gdLst/>
              <a:ahLst/>
              <a:cxnLst/>
              <a:rect l="l" t="t" r="r" b="b"/>
              <a:pathLst>
                <a:path w="9675" h="7951" extrusionOk="0">
                  <a:moveTo>
                    <a:pt x="3705" y="1"/>
                  </a:moveTo>
                  <a:cubicBezTo>
                    <a:pt x="2480" y="1"/>
                    <a:pt x="1277" y="964"/>
                    <a:pt x="635" y="1760"/>
                  </a:cubicBezTo>
                  <a:cubicBezTo>
                    <a:pt x="401" y="1993"/>
                    <a:pt x="268" y="2260"/>
                    <a:pt x="168" y="2560"/>
                  </a:cubicBezTo>
                  <a:cubicBezTo>
                    <a:pt x="68" y="3228"/>
                    <a:pt x="1" y="7631"/>
                    <a:pt x="1802" y="7931"/>
                  </a:cubicBezTo>
                  <a:cubicBezTo>
                    <a:pt x="1881" y="7944"/>
                    <a:pt x="1955" y="7950"/>
                    <a:pt x="2025" y="7950"/>
                  </a:cubicBezTo>
                  <a:cubicBezTo>
                    <a:pt x="3203" y="7950"/>
                    <a:pt x="3203" y="6168"/>
                    <a:pt x="3203" y="5129"/>
                  </a:cubicBezTo>
                  <a:cubicBezTo>
                    <a:pt x="3170" y="4895"/>
                    <a:pt x="3203" y="4662"/>
                    <a:pt x="3236" y="4428"/>
                  </a:cubicBezTo>
                  <a:cubicBezTo>
                    <a:pt x="3357" y="4096"/>
                    <a:pt x="3478" y="3681"/>
                    <a:pt x="3749" y="3681"/>
                  </a:cubicBezTo>
                  <a:cubicBezTo>
                    <a:pt x="3776" y="3681"/>
                    <a:pt x="3806" y="3685"/>
                    <a:pt x="3837" y="3695"/>
                  </a:cubicBezTo>
                  <a:cubicBezTo>
                    <a:pt x="4204" y="3795"/>
                    <a:pt x="9674" y="7664"/>
                    <a:pt x="9674" y="7664"/>
                  </a:cubicBezTo>
                  <a:lnTo>
                    <a:pt x="9041" y="2260"/>
                  </a:lnTo>
                  <a:cubicBezTo>
                    <a:pt x="7540" y="1426"/>
                    <a:pt x="5838" y="292"/>
                    <a:pt x="4037" y="25"/>
                  </a:cubicBezTo>
                  <a:cubicBezTo>
                    <a:pt x="3926" y="9"/>
                    <a:pt x="3815" y="1"/>
                    <a:pt x="3705"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0"/>
            <p:cNvSpPr/>
            <p:nvPr/>
          </p:nvSpPr>
          <p:spPr>
            <a:xfrm>
              <a:off x="5781975" y="1171888"/>
              <a:ext cx="226025" cy="191625"/>
            </a:xfrm>
            <a:custGeom>
              <a:avLst/>
              <a:gdLst/>
              <a:ahLst/>
              <a:cxnLst/>
              <a:rect l="l" t="t" r="r" b="b"/>
              <a:pathLst>
                <a:path w="9041" h="7665" extrusionOk="0">
                  <a:moveTo>
                    <a:pt x="3070" y="1"/>
                  </a:moveTo>
                  <a:cubicBezTo>
                    <a:pt x="1841" y="1"/>
                    <a:pt x="612" y="964"/>
                    <a:pt x="1" y="1760"/>
                  </a:cubicBezTo>
                  <a:cubicBezTo>
                    <a:pt x="634" y="2627"/>
                    <a:pt x="1635" y="3928"/>
                    <a:pt x="2569" y="5129"/>
                  </a:cubicBezTo>
                  <a:cubicBezTo>
                    <a:pt x="2536" y="4895"/>
                    <a:pt x="2569" y="4662"/>
                    <a:pt x="2602" y="4428"/>
                  </a:cubicBezTo>
                  <a:cubicBezTo>
                    <a:pt x="2723" y="4096"/>
                    <a:pt x="2844" y="3681"/>
                    <a:pt x="3115" y="3681"/>
                  </a:cubicBezTo>
                  <a:cubicBezTo>
                    <a:pt x="3142" y="3681"/>
                    <a:pt x="3172" y="3685"/>
                    <a:pt x="3203" y="3695"/>
                  </a:cubicBezTo>
                  <a:cubicBezTo>
                    <a:pt x="3570" y="3795"/>
                    <a:pt x="9040" y="7664"/>
                    <a:pt x="9040" y="7664"/>
                  </a:cubicBezTo>
                  <a:lnTo>
                    <a:pt x="8407" y="2260"/>
                  </a:lnTo>
                  <a:cubicBezTo>
                    <a:pt x="6906" y="1426"/>
                    <a:pt x="5204" y="292"/>
                    <a:pt x="3403" y="25"/>
                  </a:cubicBezTo>
                  <a:cubicBezTo>
                    <a:pt x="3292" y="9"/>
                    <a:pt x="3181" y="1"/>
                    <a:pt x="3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0"/>
            <p:cNvSpPr/>
            <p:nvPr/>
          </p:nvSpPr>
          <p:spPr>
            <a:xfrm>
              <a:off x="5679400" y="1112513"/>
              <a:ext cx="438675" cy="474750"/>
            </a:xfrm>
            <a:custGeom>
              <a:avLst/>
              <a:gdLst/>
              <a:ahLst/>
              <a:cxnLst/>
              <a:rect l="l" t="t" r="r" b="b"/>
              <a:pathLst>
                <a:path w="17547" h="18990" extrusionOk="0">
                  <a:moveTo>
                    <a:pt x="8525" y="1"/>
                  </a:moveTo>
                  <a:cubicBezTo>
                    <a:pt x="7122" y="1"/>
                    <a:pt x="5535" y="159"/>
                    <a:pt x="4104" y="332"/>
                  </a:cubicBezTo>
                  <a:cubicBezTo>
                    <a:pt x="1902" y="599"/>
                    <a:pt x="1" y="699"/>
                    <a:pt x="1" y="1533"/>
                  </a:cubicBezTo>
                  <a:cubicBezTo>
                    <a:pt x="34" y="2033"/>
                    <a:pt x="368" y="2467"/>
                    <a:pt x="801" y="2667"/>
                  </a:cubicBezTo>
                  <a:cubicBezTo>
                    <a:pt x="1702" y="3201"/>
                    <a:pt x="3203" y="3434"/>
                    <a:pt x="4471" y="3534"/>
                  </a:cubicBezTo>
                  <a:cubicBezTo>
                    <a:pt x="5405" y="3634"/>
                    <a:pt x="6172" y="3634"/>
                    <a:pt x="6372" y="3634"/>
                  </a:cubicBezTo>
                  <a:cubicBezTo>
                    <a:pt x="6472" y="3634"/>
                    <a:pt x="6705" y="6236"/>
                    <a:pt x="6472" y="7404"/>
                  </a:cubicBezTo>
                  <a:cubicBezTo>
                    <a:pt x="6472" y="8438"/>
                    <a:pt x="6439" y="12407"/>
                    <a:pt x="6172" y="14342"/>
                  </a:cubicBezTo>
                  <a:cubicBezTo>
                    <a:pt x="7973" y="16210"/>
                    <a:pt x="10341" y="18612"/>
                    <a:pt x="10575" y="18945"/>
                  </a:cubicBezTo>
                  <a:cubicBezTo>
                    <a:pt x="10595" y="18975"/>
                    <a:pt x="10637" y="18989"/>
                    <a:pt x="10697" y="18989"/>
                  </a:cubicBezTo>
                  <a:cubicBezTo>
                    <a:pt x="11537" y="18989"/>
                    <a:pt x="16022" y="16196"/>
                    <a:pt x="17547" y="10906"/>
                  </a:cubicBezTo>
                  <a:cubicBezTo>
                    <a:pt x="17547" y="10906"/>
                    <a:pt x="15345" y="8104"/>
                    <a:pt x="14978" y="7037"/>
                  </a:cubicBezTo>
                  <a:cubicBezTo>
                    <a:pt x="14611" y="6003"/>
                    <a:pt x="13844" y="2467"/>
                    <a:pt x="12076" y="799"/>
                  </a:cubicBezTo>
                  <a:cubicBezTo>
                    <a:pt x="11441" y="200"/>
                    <a:pt x="10098" y="1"/>
                    <a:pt x="8525"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0"/>
            <p:cNvSpPr/>
            <p:nvPr/>
          </p:nvSpPr>
          <p:spPr>
            <a:xfrm>
              <a:off x="5549300" y="1120813"/>
              <a:ext cx="526300" cy="216000"/>
            </a:xfrm>
            <a:custGeom>
              <a:avLst/>
              <a:gdLst/>
              <a:ahLst/>
              <a:cxnLst/>
              <a:rect l="l" t="t" r="r" b="b"/>
              <a:pathLst>
                <a:path w="21052" h="8640" extrusionOk="0">
                  <a:moveTo>
                    <a:pt x="234" y="0"/>
                  </a:moveTo>
                  <a:lnTo>
                    <a:pt x="1" y="867"/>
                  </a:lnTo>
                  <a:cubicBezTo>
                    <a:pt x="1" y="867"/>
                    <a:pt x="3870" y="2835"/>
                    <a:pt x="7840" y="4537"/>
                  </a:cubicBezTo>
                  <a:cubicBezTo>
                    <a:pt x="11536" y="6103"/>
                    <a:pt x="19967" y="8639"/>
                    <a:pt x="20954" y="8639"/>
                  </a:cubicBezTo>
                  <a:cubicBezTo>
                    <a:pt x="21019" y="8639"/>
                    <a:pt x="21051" y="8629"/>
                    <a:pt x="21049" y="8606"/>
                  </a:cubicBezTo>
                  <a:cubicBezTo>
                    <a:pt x="21016" y="8239"/>
                    <a:pt x="12577" y="3803"/>
                    <a:pt x="8407" y="2569"/>
                  </a:cubicBezTo>
                  <a:cubicBezTo>
                    <a:pt x="4204" y="1334"/>
                    <a:pt x="234" y="0"/>
                    <a:pt x="2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0"/>
            <p:cNvSpPr/>
            <p:nvPr/>
          </p:nvSpPr>
          <p:spPr>
            <a:xfrm>
              <a:off x="5544300" y="1118313"/>
              <a:ext cx="78425" cy="56725"/>
            </a:xfrm>
            <a:custGeom>
              <a:avLst/>
              <a:gdLst/>
              <a:ahLst/>
              <a:cxnLst/>
              <a:rect l="l" t="t" r="r" b="b"/>
              <a:pathLst>
                <a:path w="3137" h="2269" extrusionOk="0">
                  <a:moveTo>
                    <a:pt x="368" y="0"/>
                  </a:moveTo>
                  <a:lnTo>
                    <a:pt x="1" y="1001"/>
                  </a:lnTo>
                  <a:lnTo>
                    <a:pt x="2569" y="2268"/>
                  </a:lnTo>
                  <a:lnTo>
                    <a:pt x="3136" y="834"/>
                  </a:lnTo>
                  <a:lnTo>
                    <a:pt x="368"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0"/>
            <p:cNvSpPr/>
            <p:nvPr/>
          </p:nvSpPr>
          <p:spPr>
            <a:xfrm>
              <a:off x="5465075" y="1080763"/>
              <a:ext cx="89275" cy="62775"/>
            </a:xfrm>
            <a:custGeom>
              <a:avLst/>
              <a:gdLst/>
              <a:ahLst/>
              <a:cxnLst/>
              <a:rect l="l" t="t" r="r" b="b"/>
              <a:pathLst>
                <a:path w="3571" h="2511" extrusionOk="0">
                  <a:moveTo>
                    <a:pt x="1" y="1"/>
                  </a:moveTo>
                  <a:cubicBezTo>
                    <a:pt x="1" y="1"/>
                    <a:pt x="754" y="2510"/>
                    <a:pt x="2959" y="2510"/>
                  </a:cubicBezTo>
                  <a:cubicBezTo>
                    <a:pt x="3028" y="2510"/>
                    <a:pt x="3098" y="2508"/>
                    <a:pt x="3170" y="2503"/>
                  </a:cubicBezTo>
                  <a:lnTo>
                    <a:pt x="3570" y="1502"/>
                  </a:lnTo>
                  <a:cubicBezTo>
                    <a:pt x="3103" y="935"/>
                    <a:pt x="2403" y="601"/>
                    <a:pt x="1669" y="601"/>
                  </a:cubicBezTo>
                  <a:cubicBezTo>
                    <a:pt x="1601" y="609"/>
                    <a:pt x="1532" y="613"/>
                    <a:pt x="1464" y="613"/>
                  </a:cubicBezTo>
                  <a:cubicBezTo>
                    <a:pt x="927" y="613"/>
                    <a:pt x="385" y="385"/>
                    <a:pt x="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0"/>
            <p:cNvSpPr/>
            <p:nvPr/>
          </p:nvSpPr>
          <p:spPr>
            <a:xfrm>
              <a:off x="5455900" y="1079113"/>
              <a:ext cx="52025" cy="48725"/>
            </a:xfrm>
            <a:custGeom>
              <a:avLst/>
              <a:gdLst/>
              <a:ahLst/>
              <a:cxnLst/>
              <a:rect l="l" t="t" r="r" b="b"/>
              <a:pathLst>
                <a:path w="2081" h="1949" extrusionOk="0">
                  <a:moveTo>
                    <a:pt x="301" y="0"/>
                  </a:moveTo>
                  <a:cubicBezTo>
                    <a:pt x="1" y="0"/>
                    <a:pt x="668" y="1168"/>
                    <a:pt x="1335" y="1835"/>
                  </a:cubicBezTo>
                  <a:cubicBezTo>
                    <a:pt x="1415" y="1914"/>
                    <a:pt x="1488" y="1949"/>
                    <a:pt x="1554" y="1949"/>
                  </a:cubicBezTo>
                  <a:cubicBezTo>
                    <a:pt x="1959" y="1949"/>
                    <a:pt x="2080" y="658"/>
                    <a:pt x="1535" y="601"/>
                  </a:cubicBezTo>
                  <a:cubicBezTo>
                    <a:pt x="935" y="567"/>
                    <a:pt x="468" y="0"/>
                    <a:pt x="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0"/>
            <p:cNvSpPr/>
            <p:nvPr/>
          </p:nvSpPr>
          <p:spPr>
            <a:xfrm>
              <a:off x="5661050" y="1217363"/>
              <a:ext cx="181000" cy="254550"/>
            </a:xfrm>
            <a:custGeom>
              <a:avLst/>
              <a:gdLst/>
              <a:ahLst/>
              <a:cxnLst/>
              <a:rect l="l" t="t" r="r" b="b"/>
              <a:pathLst>
                <a:path w="7240" h="10182" extrusionOk="0">
                  <a:moveTo>
                    <a:pt x="2495" y="1"/>
                  </a:moveTo>
                  <a:cubicBezTo>
                    <a:pt x="2442" y="1"/>
                    <a:pt x="2389" y="3"/>
                    <a:pt x="2336" y="8"/>
                  </a:cubicBezTo>
                  <a:cubicBezTo>
                    <a:pt x="1" y="241"/>
                    <a:pt x="3070" y="3143"/>
                    <a:pt x="3270" y="4544"/>
                  </a:cubicBezTo>
                  <a:cubicBezTo>
                    <a:pt x="3437" y="6145"/>
                    <a:pt x="4170" y="7613"/>
                    <a:pt x="5371" y="8647"/>
                  </a:cubicBezTo>
                  <a:cubicBezTo>
                    <a:pt x="5738" y="9014"/>
                    <a:pt x="6305" y="9548"/>
                    <a:pt x="6906" y="10181"/>
                  </a:cubicBezTo>
                  <a:cubicBezTo>
                    <a:pt x="7173" y="8213"/>
                    <a:pt x="7206" y="4277"/>
                    <a:pt x="7239" y="3210"/>
                  </a:cubicBezTo>
                  <a:lnTo>
                    <a:pt x="7239" y="3210"/>
                  </a:lnTo>
                  <a:cubicBezTo>
                    <a:pt x="7173" y="3477"/>
                    <a:pt x="7106" y="3677"/>
                    <a:pt x="7006" y="3744"/>
                  </a:cubicBezTo>
                  <a:cubicBezTo>
                    <a:pt x="6988" y="3754"/>
                    <a:pt x="6968" y="3759"/>
                    <a:pt x="6946" y="3759"/>
                  </a:cubicBezTo>
                  <a:cubicBezTo>
                    <a:pt x="6360" y="3759"/>
                    <a:pt x="4643" y="1"/>
                    <a:pt x="2495"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0"/>
            <p:cNvSpPr/>
            <p:nvPr/>
          </p:nvSpPr>
          <p:spPr>
            <a:xfrm>
              <a:off x="5777200" y="1245563"/>
              <a:ext cx="66525" cy="65425"/>
            </a:xfrm>
            <a:custGeom>
              <a:avLst/>
              <a:gdLst/>
              <a:ahLst/>
              <a:cxnLst/>
              <a:rect l="l" t="t" r="r" b="b"/>
              <a:pathLst>
                <a:path w="2661" h="2617" extrusionOk="0">
                  <a:moveTo>
                    <a:pt x="46" y="1"/>
                  </a:moveTo>
                  <a:cubicBezTo>
                    <a:pt x="12" y="1"/>
                    <a:pt x="0" y="32"/>
                    <a:pt x="25" y="80"/>
                  </a:cubicBezTo>
                  <a:cubicBezTo>
                    <a:pt x="192" y="214"/>
                    <a:pt x="725" y="981"/>
                    <a:pt x="892" y="1148"/>
                  </a:cubicBezTo>
                  <a:cubicBezTo>
                    <a:pt x="1159" y="1515"/>
                    <a:pt x="1859" y="2616"/>
                    <a:pt x="2293" y="2616"/>
                  </a:cubicBezTo>
                  <a:cubicBezTo>
                    <a:pt x="2298" y="2616"/>
                    <a:pt x="2302" y="2616"/>
                    <a:pt x="2306" y="2616"/>
                  </a:cubicBezTo>
                  <a:cubicBezTo>
                    <a:pt x="2595" y="2616"/>
                    <a:pt x="2660" y="1545"/>
                    <a:pt x="2660" y="1348"/>
                  </a:cubicBezTo>
                  <a:cubicBezTo>
                    <a:pt x="2660" y="1315"/>
                    <a:pt x="2652" y="1298"/>
                    <a:pt x="2639" y="1298"/>
                  </a:cubicBezTo>
                  <a:cubicBezTo>
                    <a:pt x="2627" y="1298"/>
                    <a:pt x="2610" y="1315"/>
                    <a:pt x="2593" y="1348"/>
                  </a:cubicBezTo>
                  <a:cubicBezTo>
                    <a:pt x="2593" y="1515"/>
                    <a:pt x="2460" y="2382"/>
                    <a:pt x="2293" y="2382"/>
                  </a:cubicBezTo>
                  <a:cubicBezTo>
                    <a:pt x="1926" y="2382"/>
                    <a:pt x="725" y="647"/>
                    <a:pt x="92" y="14"/>
                  </a:cubicBezTo>
                  <a:cubicBezTo>
                    <a:pt x="74" y="5"/>
                    <a:pt x="58" y="1"/>
                    <a:pt x="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0"/>
            <p:cNvSpPr/>
            <p:nvPr/>
          </p:nvSpPr>
          <p:spPr>
            <a:xfrm>
              <a:off x="6444125" y="1438813"/>
              <a:ext cx="416975" cy="319975"/>
            </a:xfrm>
            <a:custGeom>
              <a:avLst/>
              <a:gdLst/>
              <a:ahLst/>
              <a:cxnLst/>
              <a:rect l="l" t="t" r="r" b="b"/>
              <a:pathLst>
                <a:path w="16679" h="12799" extrusionOk="0">
                  <a:moveTo>
                    <a:pt x="13299" y="1"/>
                  </a:moveTo>
                  <a:cubicBezTo>
                    <a:pt x="13147" y="1"/>
                    <a:pt x="12995" y="9"/>
                    <a:pt x="12843" y="23"/>
                  </a:cubicBezTo>
                  <a:cubicBezTo>
                    <a:pt x="9674" y="323"/>
                    <a:pt x="0" y="2624"/>
                    <a:pt x="0" y="2624"/>
                  </a:cubicBezTo>
                  <a:lnTo>
                    <a:pt x="1835" y="8395"/>
                  </a:lnTo>
                  <a:cubicBezTo>
                    <a:pt x="2535" y="10563"/>
                    <a:pt x="3169" y="12565"/>
                    <a:pt x="3202" y="12798"/>
                  </a:cubicBezTo>
                  <a:cubicBezTo>
                    <a:pt x="6538" y="10964"/>
                    <a:pt x="9707" y="8829"/>
                    <a:pt x="12676" y="6461"/>
                  </a:cubicBezTo>
                  <a:cubicBezTo>
                    <a:pt x="16679" y="3225"/>
                    <a:pt x="16278" y="490"/>
                    <a:pt x="13943" y="56"/>
                  </a:cubicBezTo>
                  <a:cubicBezTo>
                    <a:pt x="13729" y="17"/>
                    <a:pt x="13514" y="1"/>
                    <a:pt x="132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0"/>
            <p:cNvSpPr/>
            <p:nvPr/>
          </p:nvSpPr>
          <p:spPr>
            <a:xfrm>
              <a:off x="6511675" y="1490238"/>
              <a:ext cx="97575" cy="126775"/>
            </a:xfrm>
            <a:custGeom>
              <a:avLst/>
              <a:gdLst/>
              <a:ahLst/>
              <a:cxnLst/>
              <a:rect l="l" t="t" r="r" b="b"/>
              <a:pathLst>
                <a:path w="3903" h="5071" extrusionOk="0">
                  <a:moveTo>
                    <a:pt x="2202" y="0"/>
                  </a:moveTo>
                  <a:lnTo>
                    <a:pt x="2202" y="200"/>
                  </a:lnTo>
                  <a:lnTo>
                    <a:pt x="2569" y="200"/>
                  </a:lnTo>
                  <a:cubicBezTo>
                    <a:pt x="2769" y="200"/>
                    <a:pt x="2969" y="367"/>
                    <a:pt x="2969" y="601"/>
                  </a:cubicBezTo>
                  <a:cubicBezTo>
                    <a:pt x="2969" y="934"/>
                    <a:pt x="3236" y="1201"/>
                    <a:pt x="3603" y="1201"/>
                  </a:cubicBezTo>
                  <a:lnTo>
                    <a:pt x="3903" y="1201"/>
                  </a:lnTo>
                  <a:lnTo>
                    <a:pt x="3903" y="1001"/>
                  </a:lnTo>
                  <a:lnTo>
                    <a:pt x="3569" y="1001"/>
                  </a:lnTo>
                  <a:cubicBezTo>
                    <a:pt x="3552" y="1004"/>
                    <a:pt x="3535" y="1005"/>
                    <a:pt x="3518" y="1005"/>
                  </a:cubicBezTo>
                  <a:cubicBezTo>
                    <a:pt x="3308" y="1005"/>
                    <a:pt x="3138" y="817"/>
                    <a:pt x="3169" y="601"/>
                  </a:cubicBezTo>
                  <a:cubicBezTo>
                    <a:pt x="3169" y="267"/>
                    <a:pt x="2902" y="0"/>
                    <a:pt x="2569" y="0"/>
                  </a:cubicBezTo>
                  <a:close/>
                  <a:moveTo>
                    <a:pt x="1868" y="4437"/>
                  </a:moveTo>
                  <a:lnTo>
                    <a:pt x="1635" y="4704"/>
                  </a:lnTo>
                  <a:cubicBezTo>
                    <a:pt x="1551" y="4770"/>
                    <a:pt x="1451" y="4804"/>
                    <a:pt x="1351" y="4804"/>
                  </a:cubicBezTo>
                  <a:cubicBezTo>
                    <a:pt x="1251" y="4804"/>
                    <a:pt x="1151" y="4770"/>
                    <a:pt x="1068" y="4704"/>
                  </a:cubicBezTo>
                  <a:cubicBezTo>
                    <a:pt x="951" y="4587"/>
                    <a:pt x="801" y="4529"/>
                    <a:pt x="651" y="4529"/>
                  </a:cubicBezTo>
                  <a:cubicBezTo>
                    <a:pt x="500" y="4529"/>
                    <a:pt x="350" y="4587"/>
                    <a:pt x="234" y="4704"/>
                  </a:cubicBezTo>
                  <a:lnTo>
                    <a:pt x="0" y="4937"/>
                  </a:lnTo>
                  <a:lnTo>
                    <a:pt x="134" y="5071"/>
                  </a:lnTo>
                  <a:lnTo>
                    <a:pt x="367" y="4837"/>
                  </a:lnTo>
                  <a:cubicBezTo>
                    <a:pt x="434" y="4770"/>
                    <a:pt x="534" y="4737"/>
                    <a:pt x="634" y="4737"/>
                  </a:cubicBezTo>
                  <a:cubicBezTo>
                    <a:pt x="734" y="4737"/>
                    <a:pt x="834" y="4770"/>
                    <a:pt x="901" y="4837"/>
                  </a:cubicBezTo>
                  <a:cubicBezTo>
                    <a:pt x="1034" y="4954"/>
                    <a:pt x="1193" y="5012"/>
                    <a:pt x="1347" y="5012"/>
                  </a:cubicBezTo>
                  <a:cubicBezTo>
                    <a:pt x="1501" y="5012"/>
                    <a:pt x="1651" y="4954"/>
                    <a:pt x="1768" y="4837"/>
                  </a:cubicBezTo>
                  <a:lnTo>
                    <a:pt x="2002" y="4604"/>
                  </a:lnTo>
                  <a:lnTo>
                    <a:pt x="1868" y="443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0"/>
            <p:cNvSpPr/>
            <p:nvPr/>
          </p:nvSpPr>
          <p:spPr>
            <a:xfrm>
              <a:off x="6489975" y="1440188"/>
              <a:ext cx="371125" cy="318600"/>
            </a:xfrm>
            <a:custGeom>
              <a:avLst/>
              <a:gdLst/>
              <a:ahLst/>
              <a:cxnLst/>
              <a:rect l="l" t="t" r="r" b="b"/>
              <a:pathLst>
                <a:path w="14845" h="12744" extrusionOk="0">
                  <a:moveTo>
                    <a:pt x="12109" y="1"/>
                  </a:moveTo>
                  <a:lnTo>
                    <a:pt x="1" y="8340"/>
                  </a:lnTo>
                  <a:cubicBezTo>
                    <a:pt x="701" y="10508"/>
                    <a:pt x="1335" y="12510"/>
                    <a:pt x="1368" y="12743"/>
                  </a:cubicBezTo>
                  <a:cubicBezTo>
                    <a:pt x="4704" y="10909"/>
                    <a:pt x="7873" y="8774"/>
                    <a:pt x="10842" y="6406"/>
                  </a:cubicBezTo>
                  <a:cubicBezTo>
                    <a:pt x="14845" y="3170"/>
                    <a:pt x="14444" y="435"/>
                    <a:pt x="12109" y="1"/>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0"/>
            <p:cNvSpPr/>
            <p:nvPr/>
          </p:nvSpPr>
          <p:spPr>
            <a:xfrm>
              <a:off x="6419100" y="1424513"/>
              <a:ext cx="923175" cy="1555975"/>
            </a:xfrm>
            <a:custGeom>
              <a:avLst/>
              <a:gdLst/>
              <a:ahLst/>
              <a:cxnLst/>
              <a:rect l="l" t="t" r="r" b="b"/>
              <a:pathLst>
                <a:path w="36927" h="62239" extrusionOk="0">
                  <a:moveTo>
                    <a:pt x="17064" y="1"/>
                  </a:moveTo>
                  <a:cubicBezTo>
                    <a:pt x="15548" y="1"/>
                    <a:pt x="13786" y="430"/>
                    <a:pt x="12409" y="1729"/>
                  </a:cubicBezTo>
                  <a:cubicBezTo>
                    <a:pt x="11776" y="2329"/>
                    <a:pt x="11208" y="3030"/>
                    <a:pt x="10708" y="3730"/>
                  </a:cubicBezTo>
                  <a:cubicBezTo>
                    <a:pt x="9074" y="5898"/>
                    <a:pt x="6038" y="11169"/>
                    <a:pt x="5738" y="12503"/>
                  </a:cubicBezTo>
                  <a:cubicBezTo>
                    <a:pt x="5171" y="15105"/>
                    <a:pt x="7072" y="18007"/>
                    <a:pt x="7072" y="18007"/>
                  </a:cubicBezTo>
                  <a:lnTo>
                    <a:pt x="4904" y="31617"/>
                  </a:lnTo>
                  <a:lnTo>
                    <a:pt x="4837" y="31984"/>
                  </a:lnTo>
                  <a:lnTo>
                    <a:pt x="201" y="60904"/>
                  </a:lnTo>
                  <a:lnTo>
                    <a:pt x="0" y="62239"/>
                  </a:lnTo>
                  <a:lnTo>
                    <a:pt x="36927" y="62239"/>
                  </a:lnTo>
                  <a:cubicBezTo>
                    <a:pt x="36927" y="62239"/>
                    <a:pt x="36026" y="55534"/>
                    <a:pt x="34592" y="46594"/>
                  </a:cubicBezTo>
                  <a:lnTo>
                    <a:pt x="34525" y="46094"/>
                  </a:lnTo>
                  <a:cubicBezTo>
                    <a:pt x="33925" y="42391"/>
                    <a:pt x="33258" y="38355"/>
                    <a:pt x="32490" y="34252"/>
                  </a:cubicBezTo>
                  <a:cubicBezTo>
                    <a:pt x="31156" y="27047"/>
                    <a:pt x="29622" y="19675"/>
                    <a:pt x="28020" y="13871"/>
                  </a:cubicBezTo>
                  <a:cubicBezTo>
                    <a:pt x="27987" y="13771"/>
                    <a:pt x="27954" y="13671"/>
                    <a:pt x="27920" y="13571"/>
                  </a:cubicBezTo>
                  <a:cubicBezTo>
                    <a:pt x="27387" y="11636"/>
                    <a:pt x="26820" y="9868"/>
                    <a:pt x="26253" y="8367"/>
                  </a:cubicBezTo>
                  <a:cubicBezTo>
                    <a:pt x="24651" y="4030"/>
                    <a:pt x="21616" y="1128"/>
                    <a:pt x="19181" y="294"/>
                  </a:cubicBezTo>
                  <a:cubicBezTo>
                    <a:pt x="18881" y="194"/>
                    <a:pt x="18580" y="128"/>
                    <a:pt x="18280" y="94"/>
                  </a:cubicBezTo>
                  <a:cubicBezTo>
                    <a:pt x="17904" y="35"/>
                    <a:pt x="17494" y="1"/>
                    <a:pt x="17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0"/>
            <p:cNvSpPr/>
            <p:nvPr/>
          </p:nvSpPr>
          <p:spPr>
            <a:xfrm>
              <a:off x="6453300" y="1516088"/>
              <a:ext cx="858125" cy="1451900"/>
            </a:xfrm>
            <a:custGeom>
              <a:avLst/>
              <a:gdLst/>
              <a:ahLst/>
              <a:cxnLst/>
              <a:rect l="l" t="t" r="r" b="b"/>
              <a:pathLst>
                <a:path w="34325" h="58076" extrusionOk="0">
                  <a:moveTo>
                    <a:pt x="14977" y="0"/>
                  </a:moveTo>
                  <a:lnTo>
                    <a:pt x="14711" y="267"/>
                  </a:lnTo>
                  <a:cubicBezTo>
                    <a:pt x="14644" y="334"/>
                    <a:pt x="14544" y="367"/>
                    <a:pt x="14444" y="367"/>
                  </a:cubicBezTo>
                  <a:cubicBezTo>
                    <a:pt x="14344" y="367"/>
                    <a:pt x="14244" y="334"/>
                    <a:pt x="14177" y="267"/>
                  </a:cubicBezTo>
                  <a:cubicBezTo>
                    <a:pt x="14043" y="151"/>
                    <a:pt x="13893" y="92"/>
                    <a:pt x="13747" y="92"/>
                  </a:cubicBezTo>
                  <a:cubicBezTo>
                    <a:pt x="13601" y="92"/>
                    <a:pt x="13460" y="151"/>
                    <a:pt x="13343" y="267"/>
                  </a:cubicBezTo>
                  <a:lnTo>
                    <a:pt x="13109" y="501"/>
                  </a:lnTo>
                  <a:lnTo>
                    <a:pt x="13243" y="634"/>
                  </a:lnTo>
                  <a:lnTo>
                    <a:pt x="13443" y="401"/>
                  </a:lnTo>
                  <a:cubicBezTo>
                    <a:pt x="13526" y="334"/>
                    <a:pt x="13627" y="301"/>
                    <a:pt x="13727" y="301"/>
                  </a:cubicBezTo>
                  <a:cubicBezTo>
                    <a:pt x="13827" y="301"/>
                    <a:pt x="13927" y="334"/>
                    <a:pt x="14010" y="401"/>
                  </a:cubicBezTo>
                  <a:cubicBezTo>
                    <a:pt x="14127" y="517"/>
                    <a:pt x="14285" y="576"/>
                    <a:pt x="14444" y="576"/>
                  </a:cubicBezTo>
                  <a:cubicBezTo>
                    <a:pt x="14602" y="576"/>
                    <a:pt x="14761" y="517"/>
                    <a:pt x="14877" y="401"/>
                  </a:cubicBezTo>
                  <a:lnTo>
                    <a:pt x="15111" y="167"/>
                  </a:lnTo>
                  <a:lnTo>
                    <a:pt x="14977" y="0"/>
                  </a:lnTo>
                  <a:close/>
                  <a:moveTo>
                    <a:pt x="9307" y="2002"/>
                  </a:moveTo>
                  <a:lnTo>
                    <a:pt x="9307" y="2369"/>
                  </a:lnTo>
                  <a:cubicBezTo>
                    <a:pt x="9307" y="2569"/>
                    <a:pt x="9140" y="2769"/>
                    <a:pt x="8906" y="2769"/>
                  </a:cubicBezTo>
                  <a:cubicBezTo>
                    <a:pt x="8573" y="2769"/>
                    <a:pt x="8306" y="3036"/>
                    <a:pt x="8306" y="3370"/>
                  </a:cubicBezTo>
                  <a:lnTo>
                    <a:pt x="8306" y="3703"/>
                  </a:lnTo>
                  <a:lnTo>
                    <a:pt x="8506" y="3703"/>
                  </a:lnTo>
                  <a:lnTo>
                    <a:pt x="8506" y="3370"/>
                  </a:lnTo>
                  <a:cubicBezTo>
                    <a:pt x="8506" y="3136"/>
                    <a:pt x="8673" y="2969"/>
                    <a:pt x="8906" y="2969"/>
                  </a:cubicBezTo>
                  <a:cubicBezTo>
                    <a:pt x="9240" y="2969"/>
                    <a:pt x="9507" y="2702"/>
                    <a:pt x="9507" y="2369"/>
                  </a:cubicBezTo>
                  <a:lnTo>
                    <a:pt x="9507" y="2002"/>
                  </a:lnTo>
                  <a:close/>
                  <a:moveTo>
                    <a:pt x="14811" y="6338"/>
                  </a:moveTo>
                  <a:lnTo>
                    <a:pt x="14811" y="6538"/>
                  </a:lnTo>
                  <a:lnTo>
                    <a:pt x="15144" y="6538"/>
                  </a:lnTo>
                  <a:cubicBezTo>
                    <a:pt x="15378" y="6538"/>
                    <a:pt x="15545" y="6739"/>
                    <a:pt x="15545" y="6939"/>
                  </a:cubicBezTo>
                  <a:cubicBezTo>
                    <a:pt x="15545" y="7272"/>
                    <a:pt x="15811" y="7573"/>
                    <a:pt x="16145" y="7573"/>
                  </a:cubicBezTo>
                  <a:lnTo>
                    <a:pt x="16479" y="7573"/>
                  </a:lnTo>
                  <a:lnTo>
                    <a:pt x="16479" y="7339"/>
                  </a:lnTo>
                  <a:lnTo>
                    <a:pt x="16145" y="7339"/>
                  </a:lnTo>
                  <a:cubicBezTo>
                    <a:pt x="15945" y="7306"/>
                    <a:pt x="15745" y="7139"/>
                    <a:pt x="15745" y="6939"/>
                  </a:cubicBezTo>
                  <a:cubicBezTo>
                    <a:pt x="15745" y="6605"/>
                    <a:pt x="15478" y="6338"/>
                    <a:pt x="15144" y="6338"/>
                  </a:cubicBezTo>
                  <a:close/>
                  <a:moveTo>
                    <a:pt x="10708" y="7106"/>
                  </a:moveTo>
                  <a:lnTo>
                    <a:pt x="10474" y="7372"/>
                  </a:lnTo>
                  <a:cubicBezTo>
                    <a:pt x="10391" y="7439"/>
                    <a:pt x="10291" y="7472"/>
                    <a:pt x="10191" y="7472"/>
                  </a:cubicBezTo>
                  <a:cubicBezTo>
                    <a:pt x="10091" y="7472"/>
                    <a:pt x="9991" y="7439"/>
                    <a:pt x="9907" y="7372"/>
                  </a:cubicBezTo>
                  <a:cubicBezTo>
                    <a:pt x="9790" y="7256"/>
                    <a:pt x="9640" y="7197"/>
                    <a:pt x="9490" y="7197"/>
                  </a:cubicBezTo>
                  <a:cubicBezTo>
                    <a:pt x="9340" y="7197"/>
                    <a:pt x="9190" y="7256"/>
                    <a:pt x="9073" y="7372"/>
                  </a:cubicBezTo>
                  <a:lnTo>
                    <a:pt x="8840" y="7606"/>
                  </a:lnTo>
                  <a:lnTo>
                    <a:pt x="8973" y="7739"/>
                  </a:lnTo>
                  <a:lnTo>
                    <a:pt x="9207" y="7506"/>
                  </a:lnTo>
                  <a:cubicBezTo>
                    <a:pt x="9273" y="7439"/>
                    <a:pt x="9373" y="7406"/>
                    <a:pt x="9474" y="7406"/>
                  </a:cubicBezTo>
                  <a:cubicBezTo>
                    <a:pt x="9574" y="7406"/>
                    <a:pt x="9674" y="7439"/>
                    <a:pt x="9740" y="7506"/>
                  </a:cubicBezTo>
                  <a:cubicBezTo>
                    <a:pt x="9857" y="7623"/>
                    <a:pt x="10016" y="7681"/>
                    <a:pt x="10174" y="7681"/>
                  </a:cubicBezTo>
                  <a:cubicBezTo>
                    <a:pt x="10332" y="7681"/>
                    <a:pt x="10491" y="7623"/>
                    <a:pt x="10608" y="7506"/>
                  </a:cubicBezTo>
                  <a:lnTo>
                    <a:pt x="10841" y="7272"/>
                  </a:lnTo>
                  <a:lnTo>
                    <a:pt x="10708" y="7106"/>
                  </a:lnTo>
                  <a:close/>
                  <a:moveTo>
                    <a:pt x="4570" y="9340"/>
                  </a:moveTo>
                  <a:lnTo>
                    <a:pt x="4570" y="9574"/>
                  </a:lnTo>
                  <a:lnTo>
                    <a:pt x="4904" y="9574"/>
                  </a:lnTo>
                  <a:cubicBezTo>
                    <a:pt x="5137" y="9574"/>
                    <a:pt x="5304" y="9741"/>
                    <a:pt x="5304" y="9974"/>
                  </a:cubicBezTo>
                  <a:cubicBezTo>
                    <a:pt x="5304" y="10308"/>
                    <a:pt x="5571" y="10575"/>
                    <a:pt x="5938" y="10575"/>
                  </a:cubicBezTo>
                  <a:lnTo>
                    <a:pt x="6238" y="10575"/>
                  </a:lnTo>
                  <a:lnTo>
                    <a:pt x="6238" y="10341"/>
                  </a:lnTo>
                  <a:lnTo>
                    <a:pt x="5938" y="10341"/>
                  </a:lnTo>
                  <a:cubicBezTo>
                    <a:pt x="5704" y="10341"/>
                    <a:pt x="5504" y="10174"/>
                    <a:pt x="5504" y="9941"/>
                  </a:cubicBezTo>
                  <a:cubicBezTo>
                    <a:pt x="5504" y="9607"/>
                    <a:pt x="5237" y="9340"/>
                    <a:pt x="4904" y="9340"/>
                  </a:cubicBezTo>
                  <a:close/>
                  <a:moveTo>
                    <a:pt x="11342" y="11675"/>
                  </a:moveTo>
                  <a:lnTo>
                    <a:pt x="11342" y="12009"/>
                  </a:lnTo>
                  <a:cubicBezTo>
                    <a:pt x="11308" y="12209"/>
                    <a:pt x="11141" y="12376"/>
                    <a:pt x="10941" y="12409"/>
                  </a:cubicBezTo>
                  <a:cubicBezTo>
                    <a:pt x="10608" y="12409"/>
                    <a:pt x="10341" y="12676"/>
                    <a:pt x="10341" y="13010"/>
                  </a:cubicBezTo>
                  <a:lnTo>
                    <a:pt x="10341" y="13343"/>
                  </a:lnTo>
                  <a:lnTo>
                    <a:pt x="10541" y="13343"/>
                  </a:lnTo>
                  <a:lnTo>
                    <a:pt x="10541" y="13043"/>
                  </a:lnTo>
                  <a:cubicBezTo>
                    <a:pt x="10541" y="12810"/>
                    <a:pt x="10708" y="12609"/>
                    <a:pt x="10941" y="12609"/>
                  </a:cubicBezTo>
                  <a:cubicBezTo>
                    <a:pt x="11275" y="12609"/>
                    <a:pt x="11542" y="12343"/>
                    <a:pt x="11542" y="12009"/>
                  </a:cubicBezTo>
                  <a:lnTo>
                    <a:pt x="11542" y="11675"/>
                  </a:lnTo>
                  <a:close/>
                  <a:moveTo>
                    <a:pt x="17146" y="13043"/>
                  </a:moveTo>
                  <a:lnTo>
                    <a:pt x="16912" y="13277"/>
                  </a:lnTo>
                  <a:cubicBezTo>
                    <a:pt x="16829" y="13360"/>
                    <a:pt x="16720" y="13402"/>
                    <a:pt x="16616" y="13402"/>
                  </a:cubicBezTo>
                  <a:cubicBezTo>
                    <a:pt x="16512" y="13402"/>
                    <a:pt x="16412" y="13360"/>
                    <a:pt x="16345" y="13277"/>
                  </a:cubicBezTo>
                  <a:cubicBezTo>
                    <a:pt x="16212" y="13177"/>
                    <a:pt x="16053" y="13126"/>
                    <a:pt x="15899" y="13126"/>
                  </a:cubicBezTo>
                  <a:cubicBezTo>
                    <a:pt x="15745" y="13126"/>
                    <a:pt x="15595" y="13177"/>
                    <a:pt x="15478" y="13277"/>
                  </a:cubicBezTo>
                  <a:lnTo>
                    <a:pt x="15244" y="13510"/>
                  </a:lnTo>
                  <a:lnTo>
                    <a:pt x="15378" y="13677"/>
                  </a:lnTo>
                  <a:lnTo>
                    <a:pt x="15645" y="13443"/>
                  </a:lnTo>
                  <a:cubicBezTo>
                    <a:pt x="15711" y="13377"/>
                    <a:pt x="15803" y="13343"/>
                    <a:pt x="15899" y="13343"/>
                  </a:cubicBezTo>
                  <a:cubicBezTo>
                    <a:pt x="15995" y="13343"/>
                    <a:pt x="16095" y="13377"/>
                    <a:pt x="16178" y="13443"/>
                  </a:cubicBezTo>
                  <a:cubicBezTo>
                    <a:pt x="16295" y="13560"/>
                    <a:pt x="16454" y="13619"/>
                    <a:pt x="16612" y="13619"/>
                  </a:cubicBezTo>
                  <a:cubicBezTo>
                    <a:pt x="16770" y="13619"/>
                    <a:pt x="16929" y="13560"/>
                    <a:pt x="17046" y="13443"/>
                  </a:cubicBezTo>
                  <a:lnTo>
                    <a:pt x="17279" y="13210"/>
                  </a:lnTo>
                  <a:lnTo>
                    <a:pt x="17146" y="13043"/>
                  </a:lnTo>
                  <a:close/>
                  <a:moveTo>
                    <a:pt x="7706" y="16179"/>
                  </a:moveTo>
                  <a:lnTo>
                    <a:pt x="7472" y="16412"/>
                  </a:lnTo>
                  <a:cubicBezTo>
                    <a:pt x="7389" y="16496"/>
                    <a:pt x="7289" y="16537"/>
                    <a:pt x="7189" y="16537"/>
                  </a:cubicBezTo>
                  <a:cubicBezTo>
                    <a:pt x="7089" y="16537"/>
                    <a:pt x="6988" y="16496"/>
                    <a:pt x="6905" y="16412"/>
                  </a:cubicBezTo>
                  <a:cubicBezTo>
                    <a:pt x="6788" y="16295"/>
                    <a:pt x="6630" y="16237"/>
                    <a:pt x="6471" y="16237"/>
                  </a:cubicBezTo>
                  <a:cubicBezTo>
                    <a:pt x="6313" y="16237"/>
                    <a:pt x="6155" y="16295"/>
                    <a:pt x="6038" y="16412"/>
                  </a:cubicBezTo>
                  <a:lnTo>
                    <a:pt x="5804" y="16646"/>
                  </a:lnTo>
                  <a:lnTo>
                    <a:pt x="5971" y="16812"/>
                  </a:lnTo>
                  <a:lnTo>
                    <a:pt x="6205" y="16579"/>
                  </a:lnTo>
                  <a:cubicBezTo>
                    <a:pt x="6271" y="16496"/>
                    <a:pt x="6363" y="16454"/>
                    <a:pt x="6459" y="16454"/>
                  </a:cubicBezTo>
                  <a:cubicBezTo>
                    <a:pt x="6555" y="16454"/>
                    <a:pt x="6655" y="16496"/>
                    <a:pt x="6738" y="16579"/>
                  </a:cubicBezTo>
                  <a:cubicBezTo>
                    <a:pt x="6855" y="16696"/>
                    <a:pt x="7013" y="16754"/>
                    <a:pt x="7172" y="16754"/>
                  </a:cubicBezTo>
                  <a:cubicBezTo>
                    <a:pt x="7330" y="16754"/>
                    <a:pt x="7489" y="16696"/>
                    <a:pt x="7606" y="16579"/>
                  </a:cubicBezTo>
                  <a:lnTo>
                    <a:pt x="7839" y="16345"/>
                  </a:lnTo>
                  <a:lnTo>
                    <a:pt x="7706" y="16179"/>
                  </a:lnTo>
                  <a:close/>
                  <a:moveTo>
                    <a:pt x="20782" y="16946"/>
                  </a:moveTo>
                  <a:lnTo>
                    <a:pt x="20782" y="17146"/>
                  </a:lnTo>
                  <a:lnTo>
                    <a:pt x="21149" y="17146"/>
                  </a:lnTo>
                  <a:cubicBezTo>
                    <a:pt x="21382" y="17146"/>
                    <a:pt x="21549" y="17346"/>
                    <a:pt x="21549" y="17546"/>
                  </a:cubicBezTo>
                  <a:cubicBezTo>
                    <a:pt x="21549" y="17880"/>
                    <a:pt x="21816" y="18180"/>
                    <a:pt x="22149" y="18180"/>
                  </a:cubicBezTo>
                  <a:lnTo>
                    <a:pt x="22483" y="18180"/>
                  </a:lnTo>
                  <a:lnTo>
                    <a:pt x="22483" y="17947"/>
                  </a:lnTo>
                  <a:lnTo>
                    <a:pt x="22149" y="17947"/>
                  </a:lnTo>
                  <a:cubicBezTo>
                    <a:pt x="21916" y="17947"/>
                    <a:pt x="21749" y="17746"/>
                    <a:pt x="21749" y="17546"/>
                  </a:cubicBezTo>
                  <a:cubicBezTo>
                    <a:pt x="21749" y="17213"/>
                    <a:pt x="21482" y="16946"/>
                    <a:pt x="21149" y="16946"/>
                  </a:cubicBezTo>
                  <a:close/>
                  <a:moveTo>
                    <a:pt x="10674" y="17146"/>
                  </a:moveTo>
                  <a:lnTo>
                    <a:pt x="10674" y="17346"/>
                  </a:lnTo>
                  <a:lnTo>
                    <a:pt x="11008" y="17346"/>
                  </a:lnTo>
                  <a:cubicBezTo>
                    <a:pt x="11241" y="17346"/>
                    <a:pt x="11408" y="17513"/>
                    <a:pt x="11408" y="17746"/>
                  </a:cubicBezTo>
                  <a:cubicBezTo>
                    <a:pt x="11408" y="18080"/>
                    <a:pt x="11675" y="18347"/>
                    <a:pt x="12042" y="18347"/>
                  </a:cubicBezTo>
                  <a:lnTo>
                    <a:pt x="12342" y="18347"/>
                  </a:lnTo>
                  <a:lnTo>
                    <a:pt x="12342" y="18147"/>
                  </a:lnTo>
                  <a:lnTo>
                    <a:pt x="12009" y="18147"/>
                  </a:lnTo>
                  <a:cubicBezTo>
                    <a:pt x="11775" y="18147"/>
                    <a:pt x="11608" y="17980"/>
                    <a:pt x="11608" y="17746"/>
                  </a:cubicBezTo>
                  <a:cubicBezTo>
                    <a:pt x="11608" y="17413"/>
                    <a:pt x="11342" y="17146"/>
                    <a:pt x="11008" y="17146"/>
                  </a:cubicBezTo>
                  <a:close/>
                  <a:moveTo>
                    <a:pt x="16745" y="19014"/>
                  </a:moveTo>
                  <a:lnTo>
                    <a:pt x="16745" y="19348"/>
                  </a:lnTo>
                  <a:cubicBezTo>
                    <a:pt x="16745" y="19581"/>
                    <a:pt x="16579" y="19748"/>
                    <a:pt x="16345" y="19781"/>
                  </a:cubicBezTo>
                  <a:cubicBezTo>
                    <a:pt x="16012" y="19781"/>
                    <a:pt x="15745" y="20048"/>
                    <a:pt x="15745" y="20382"/>
                  </a:cubicBezTo>
                  <a:lnTo>
                    <a:pt x="15745" y="20715"/>
                  </a:lnTo>
                  <a:lnTo>
                    <a:pt x="15945" y="20715"/>
                  </a:lnTo>
                  <a:lnTo>
                    <a:pt x="15945" y="20348"/>
                  </a:lnTo>
                  <a:cubicBezTo>
                    <a:pt x="15945" y="20148"/>
                    <a:pt x="16145" y="19981"/>
                    <a:pt x="16345" y="19948"/>
                  </a:cubicBezTo>
                  <a:cubicBezTo>
                    <a:pt x="16679" y="19948"/>
                    <a:pt x="16946" y="19681"/>
                    <a:pt x="16946" y="19348"/>
                  </a:cubicBezTo>
                  <a:lnTo>
                    <a:pt x="16946" y="19014"/>
                  </a:lnTo>
                  <a:close/>
                  <a:moveTo>
                    <a:pt x="5938" y="21282"/>
                  </a:moveTo>
                  <a:lnTo>
                    <a:pt x="5938" y="21616"/>
                  </a:lnTo>
                  <a:cubicBezTo>
                    <a:pt x="5938" y="21849"/>
                    <a:pt x="5738" y="22050"/>
                    <a:pt x="5504" y="22050"/>
                  </a:cubicBezTo>
                  <a:cubicBezTo>
                    <a:pt x="5170" y="22050"/>
                    <a:pt x="4904" y="22316"/>
                    <a:pt x="4904" y="22650"/>
                  </a:cubicBezTo>
                  <a:lnTo>
                    <a:pt x="4904" y="22950"/>
                  </a:lnTo>
                  <a:lnTo>
                    <a:pt x="5104" y="22950"/>
                  </a:lnTo>
                  <a:lnTo>
                    <a:pt x="5137" y="22617"/>
                  </a:lnTo>
                  <a:cubicBezTo>
                    <a:pt x="5137" y="22416"/>
                    <a:pt x="5337" y="22216"/>
                    <a:pt x="5537" y="22216"/>
                  </a:cubicBezTo>
                  <a:cubicBezTo>
                    <a:pt x="5871" y="22216"/>
                    <a:pt x="6138" y="21949"/>
                    <a:pt x="6138" y="21616"/>
                  </a:cubicBezTo>
                  <a:lnTo>
                    <a:pt x="6138" y="21282"/>
                  </a:lnTo>
                  <a:close/>
                  <a:moveTo>
                    <a:pt x="11442" y="22450"/>
                  </a:moveTo>
                  <a:lnTo>
                    <a:pt x="11175" y="22683"/>
                  </a:lnTo>
                  <a:cubicBezTo>
                    <a:pt x="11108" y="22750"/>
                    <a:pt x="11008" y="22783"/>
                    <a:pt x="10908" y="22783"/>
                  </a:cubicBezTo>
                  <a:cubicBezTo>
                    <a:pt x="10808" y="22783"/>
                    <a:pt x="10708" y="22750"/>
                    <a:pt x="10641" y="22683"/>
                  </a:cubicBezTo>
                  <a:cubicBezTo>
                    <a:pt x="10508" y="22567"/>
                    <a:pt x="10349" y="22508"/>
                    <a:pt x="10195" y="22508"/>
                  </a:cubicBezTo>
                  <a:cubicBezTo>
                    <a:pt x="10041" y="22508"/>
                    <a:pt x="9891" y="22567"/>
                    <a:pt x="9774" y="22683"/>
                  </a:cubicBezTo>
                  <a:lnTo>
                    <a:pt x="9540" y="22917"/>
                  </a:lnTo>
                  <a:lnTo>
                    <a:pt x="9674" y="23050"/>
                  </a:lnTo>
                  <a:lnTo>
                    <a:pt x="9941" y="22817"/>
                  </a:lnTo>
                  <a:cubicBezTo>
                    <a:pt x="10024" y="22750"/>
                    <a:pt x="10124" y="22717"/>
                    <a:pt x="10224" y="22717"/>
                  </a:cubicBezTo>
                  <a:cubicBezTo>
                    <a:pt x="10324" y="22717"/>
                    <a:pt x="10424" y="22750"/>
                    <a:pt x="10508" y="22817"/>
                  </a:cubicBezTo>
                  <a:cubicBezTo>
                    <a:pt x="10624" y="22934"/>
                    <a:pt x="10774" y="22992"/>
                    <a:pt x="10925" y="22992"/>
                  </a:cubicBezTo>
                  <a:cubicBezTo>
                    <a:pt x="11075" y="22992"/>
                    <a:pt x="11225" y="22934"/>
                    <a:pt x="11342" y="22817"/>
                  </a:cubicBezTo>
                  <a:lnTo>
                    <a:pt x="11575" y="22583"/>
                  </a:lnTo>
                  <a:lnTo>
                    <a:pt x="11442" y="22450"/>
                  </a:lnTo>
                  <a:close/>
                  <a:moveTo>
                    <a:pt x="22416" y="22650"/>
                  </a:moveTo>
                  <a:lnTo>
                    <a:pt x="22183" y="22883"/>
                  </a:lnTo>
                  <a:cubicBezTo>
                    <a:pt x="22099" y="22950"/>
                    <a:pt x="21999" y="22984"/>
                    <a:pt x="21899" y="22984"/>
                  </a:cubicBezTo>
                  <a:cubicBezTo>
                    <a:pt x="21799" y="22984"/>
                    <a:pt x="21699" y="22950"/>
                    <a:pt x="21616" y="22883"/>
                  </a:cubicBezTo>
                  <a:cubicBezTo>
                    <a:pt x="21499" y="22767"/>
                    <a:pt x="21340" y="22708"/>
                    <a:pt x="21182" y="22708"/>
                  </a:cubicBezTo>
                  <a:cubicBezTo>
                    <a:pt x="21023" y="22708"/>
                    <a:pt x="20865" y="22767"/>
                    <a:pt x="20748" y="22883"/>
                  </a:cubicBezTo>
                  <a:lnTo>
                    <a:pt x="20515" y="23117"/>
                  </a:lnTo>
                  <a:lnTo>
                    <a:pt x="20648" y="23284"/>
                  </a:lnTo>
                  <a:lnTo>
                    <a:pt x="20915" y="23050"/>
                  </a:lnTo>
                  <a:cubicBezTo>
                    <a:pt x="20998" y="22967"/>
                    <a:pt x="21099" y="22925"/>
                    <a:pt x="21199" y="22925"/>
                  </a:cubicBezTo>
                  <a:cubicBezTo>
                    <a:pt x="21299" y="22925"/>
                    <a:pt x="21399" y="22967"/>
                    <a:pt x="21482" y="23050"/>
                  </a:cubicBezTo>
                  <a:cubicBezTo>
                    <a:pt x="21599" y="23167"/>
                    <a:pt x="21749" y="23225"/>
                    <a:pt x="21899" y="23225"/>
                  </a:cubicBezTo>
                  <a:cubicBezTo>
                    <a:pt x="22049" y="23225"/>
                    <a:pt x="22199" y="23167"/>
                    <a:pt x="22316" y="23050"/>
                  </a:cubicBezTo>
                  <a:lnTo>
                    <a:pt x="22550" y="22817"/>
                  </a:lnTo>
                  <a:lnTo>
                    <a:pt x="22416" y="22650"/>
                  </a:lnTo>
                  <a:close/>
                  <a:moveTo>
                    <a:pt x="15511" y="25552"/>
                  </a:moveTo>
                  <a:lnTo>
                    <a:pt x="15511" y="25752"/>
                  </a:lnTo>
                  <a:lnTo>
                    <a:pt x="15845" y="25752"/>
                  </a:lnTo>
                  <a:cubicBezTo>
                    <a:pt x="16078" y="25752"/>
                    <a:pt x="16245" y="25919"/>
                    <a:pt x="16245" y="26152"/>
                  </a:cubicBezTo>
                  <a:cubicBezTo>
                    <a:pt x="16245" y="26486"/>
                    <a:pt x="16512" y="26753"/>
                    <a:pt x="16879" y="26753"/>
                  </a:cubicBezTo>
                  <a:lnTo>
                    <a:pt x="17179" y="26753"/>
                  </a:lnTo>
                  <a:lnTo>
                    <a:pt x="17179" y="26553"/>
                  </a:lnTo>
                  <a:lnTo>
                    <a:pt x="16845" y="26553"/>
                  </a:lnTo>
                  <a:cubicBezTo>
                    <a:pt x="16612" y="26519"/>
                    <a:pt x="16445" y="26353"/>
                    <a:pt x="16445" y="26152"/>
                  </a:cubicBezTo>
                  <a:cubicBezTo>
                    <a:pt x="16445" y="25819"/>
                    <a:pt x="16178" y="25552"/>
                    <a:pt x="15845" y="25552"/>
                  </a:cubicBezTo>
                  <a:close/>
                  <a:moveTo>
                    <a:pt x="27153" y="26553"/>
                  </a:moveTo>
                  <a:lnTo>
                    <a:pt x="27153" y="26753"/>
                  </a:lnTo>
                  <a:lnTo>
                    <a:pt x="27486" y="26753"/>
                  </a:lnTo>
                  <a:cubicBezTo>
                    <a:pt x="27720" y="26753"/>
                    <a:pt x="27887" y="26920"/>
                    <a:pt x="27920" y="27153"/>
                  </a:cubicBezTo>
                  <a:cubicBezTo>
                    <a:pt x="27920" y="27487"/>
                    <a:pt x="28187" y="27754"/>
                    <a:pt x="28520" y="27754"/>
                  </a:cubicBezTo>
                  <a:lnTo>
                    <a:pt x="28854" y="27754"/>
                  </a:lnTo>
                  <a:lnTo>
                    <a:pt x="28821" y="27587"/>
                  </a:lnTo>
                  <a:lnTo>
                    <a:pt x="28487" y="27587"/>
                  </a:lnTo>
                  <a:cubicBezTo>
                    <a:pt x="28287" y="27553"/>
                    <a:pt x="28087" y="27387"/>
                    <a:pt x="28087" y="27153"/>
                  </a:cubicBezTo>
                  <a:cubicBezTo>
                    <a:pt x="28087" y="26820"/>
                    <a:pt x="27820" y="26553"/>
                    <a:pt x="27486" y="26553"/>
                  </a:cubicBezTo>
                  <a:close/>
                  <a:moveTo>
                    <a:pt x="9907" y="26519"/>
                  </a:moveTo>
                  <a:lnTo>
                    <a:pt x="9907" y="26853"/>
                  </a:lnTo>
                  <a:cubicBezTo>
                    <a:pt x="9874" y="27086"/>
                    <a:pt x="9707" y="27253"/>
                    <a:pt x="9507" y="27253"/>
                  </a:cubicBezTo>
                  <a:cubicBezTo>
                    <a:pt x="9173" y="27253"/>
                    <a:pt x="8906" y="27520"/>
                    <a:pt x="8906" y="27854"/>
                  </a:cubicBezTo>
                  <a:lnTo>
                    <a:pt x="8906" y="28187"/>
                  </a:lnTo>
                  <a:lnTo>
                    <a:pt x="9107" y="28187"/>
                  </a:lnTo>
                  <a:lnTo>
                    <a:pt x="9073" y="27887"/>
                  </a:lnTo>
                  <a:cubicBezTo>
                    <a:pt x="9073" y="27654"/>
                    <a:pt x="9273" y="27487"/>
                    <a:pt x="9474" y="27453"/>
                  </a:cubicBezTo>
                  <a:cubicBezTo>
                    <a:pt x="9807" y="27453"/>
                    <a:pt x="10074" y="27187"/>
                    <a:pt x="10074" y="26853"/>
                  </a:cubicBezTo>
                  <a:lnTo>
                    <a:pt x="10074" y="26519"/>
                  </a:lnTo>
                  <a:close/>
                  <a:moveTo>
                    <a:pt x="22883" y="28521"/>
                  </a:moveTo>
                  <a:lnTo>
                    <a:pt x="22883" y="28888"/>
                  </a:lnTo>
                  <a:cubicBezTo>
                    <a:pt x="22850" y="29088"/>
                    <a:pt x="22683" y="29255"/>
                    <a:pt x="22483" y="29255"/>
                  </a:cubicBezTo>
                  <a:cubicBezTo>
                    <a:pt x="22149" y="29255"/>
                    <a:pt x="21882" y="29522"/>
                    <a:pt x="21882" y="29855"/>
                  </a:cubicBezTo>
                  <a:lnTo>
                    <a:pt x="21882" y="30189"/>
                  </a:lnTo>
                  <a:lnTo>
                    <a:pt x="22083" y="30189"/>
                  </a:lnTo>
                  <a:lnTo>
                    <a:pt x="22083" y="29888"/>
                  </a:lnTo>
                  <a:cubicBezTo>
                    <a:pt x="22083" y="29655"/>
                    <a:pt x="22249" y="29455"/>
                    <a:pt x="22483" y="29455"/>
                  </a:cubicBezTo>
                  <a:cubicBezTo>
                    <a:pt x="22816" y="29455"/>
                    <a:pt x="23083" y="29188"/>
                    <a:pt x="23083" y="28854"/>
                  </a:cubicBezTo>
                  <a:lnTo>
                    <a:pt x="23083" y="28521"/>
                  </a:lnTo>
                  <a:close/>
                  <a:moveTo>
                    <a:pt x="14977" y="30122"/>
                  </a:moveTo>
                  <a:lnTo>
                    <a:pt x="14744" y="30355"/>
                  </a:lnTo>
                  <a:cubicBezTo>
                    <a:pt x="14661" y="30422"/>
                    <a:pt x="14561" y="30456"/>
                    <a:pt x="14460" y="30456"/>
                  </a:cubicBezTo>
                  <a:cubicBezTo>
                    <a:pt x="14360" y="30456"/>
                    <a:pt x="14260" y="30422"/>
                    <a:pt x="14177" y="30355"/>
                  </a:cubicBezTo>
                  <a:cubicBezTo>
                    <a:pt x="14060" y="30222"/>
                    <a:pt x="13910" y="30155"/>
                    <a:pt x="13760" y="30155"/>
                  </a:cubicBezTo>
                  <a:cubicBezTo>
                    <a:pt x="13610" y="30155"/>
                    <a:pt x="13460" y="30222"/>
                    <a:pt x="13343" y="30355"/>
                  </a:cubicBezTo>
                  <a:lnTo>
                    <a:pt x="13076" y="30589"/>
                  </a:lnTo>
                  <a:lnTo>
                    <a:pt x="13243" y="30722"/>
                  </a:lnTo>
                  <a:lnTo>
                    <a:pt x="13510" y="30489"/>
                  </a:lnTo>
                  <a:cubicBezTo>
                    <a:pt x="13576" y="30422"/>
                    <a:pt x="13677" y="30389"/>
                    <a:pt x="13777" y="30389"/>
                  </a:cubicBezTo>
                  <a:cubicBezTo>
                    <a:pt x="13877" y="30389"/>
                    <a:pt x="13977" y="30422"/>
                    <a:pt x="14043" y="30489"/>
                  </a:cubicBezTo>
                  <a:cubicBezTo>
                    <a:pt x="14160" y="30589"/>
                    <a:pt x="14310" y="30639"/>
                    <a:pt x="14460" y="30639"/>
                  </a:cubicBezTo>
                  <a:cubicBezTo>
                    <a:pt x="14611" y="30639"/>
                    <a:pt x="14761" y="30589"/>
                    <a:pt x="14877" y="30489"/>
                  </a:cubicBezTo>
                  <a:lnTo>
                    <a:pt x="15111" y="30255"/>
                  </a:lnTo>
                  <a:lnTo>
                    <a:pt x="14977" y="30122"/>
                  </a:lnTo>
                  <a:close/>
                  <a:moveTo>
                    <a:pt x="5904" y="30322"/>
                  </a:moveTo>
                  <a:lnTo>
                    <a:pt x="5671" y="30556"/>
                  </a:lnTo>
                  <a:cubicBezTo>
                    <a:pt x="5587" y="30622"/>
                    <a:pt x="5487" y="30656"/>
                    <a:pt x="5387" y="30656"/>
                  </a:cubicBezTo>
                  <a:cubicBezTo>
                    <a:pt x="5287" y="30656"/>
                    <a:pt x="5187" y="30622"/>
                    <a:pt x="5104" y="30556"/>
                  </a:cubicBezTo>
                  <a:cubicBezTo>
                    <a:pt x="4987" y="30439"/>
                    <a:pt x="4837" y="30381"/>
                    <a:pt x="4687" y="30381"/>
                  </a:cubicBezTo>
                  <a:cubicBezTo>
                    <a:pt x="4537" y="30381"/>
                    <a:pt x="4387" y="30439"/>
                    <a:pt x="4270" y="30556"/>
                  </a:cubicBezTo>
                  <a:lnTo>
                    <a:pt x="4036" y="30789"/>
                  </a:lnTo>
                  <a:lnTo>
                    <a:pt x="4170" y="30956"/>
                  </a:lnTo>
                  <a:lnTo>
                    <a:pt x="4437" y="30722"/>
                  </a:lnTo>
                  <a:cubicBezTo>
                    <a:pt x="4520" y="30639"/>
                    <a:pt x="4620" y="30597"/>
                    <a:pt x="4720" y="30597"/>
                  </a:cubicBezTo>
                  <a:cubicBezTo>
                    <a:pt x="4820" y="30597"/>
                    <a:pt x="4920" y="30639"/>
                    <a:pt x="5004" y="30722"/>
                  </a:cubicBezTo>
                  <a:cubicBezTo>
                    <a:pt x="5120" y="30822"/>
                    <a:pt x="5271" y="30873"/>
                    <a:pt x="5421" y="30873"/>
                  </a:cubicBezTo>
                  <a:cubicBezTo>
                    <a:pt x="5571" y="30873"/>
                    <a:pt x="5721" y="30822"/>
                    <a:pt x="5838" y="30722"/>
                  </a:cubicBezTo>
                  <a:lnTo>
                    <a:pt x="6071" y="30489"/>
                  </a:lnTo>
                  <a:lnTo>
                    <a:pt x="5904" y="30322"/>
                  </a:lnTo>
                  <a:close/>
                  <a:moveTo>
                    <a:pt x="26586" y="33358"/>
                  </a:moveTo>
                  <a:lnTo>
                    <a:pt x="26319" y="33591"/>
                  </a:lnTo>
                  <a:cubicBezTo>
                    <a:pt x="26236" y="33658"/>
                    <a:pt x="26135" y="33691"/>
                    <a:pt x="26040" y="33691"/>
                  </a:cubicBezTo>
                  <a:cubicBezTo>
                    <a:pt x="25944" y="33691"/>
                    <a:pt x="25852" y="33658"/>
                    <a:pt x="25785" y="33591"/>
                  </a:cubicBezTo>
                  <a:cubicBezTo>
                    <a:pt x="25652" y="33474"/>
                    <a:pt x="25493" y="33416"/>
                    <a:pt x="25339" y="33416"/>
                  </a:cubicBezTo>
                  <a:cubicBezTo>
                    <a:pt x="25185" y="33416"/>
                    <a:pt x="25035" y="33474"/>
                    <a:pt x="24918" y="33591"/>
                  </a:cubicBezTo>
                  <a:lnTo>
                    <a:pt x="24684" y="33825"/>
                  </a:lnTo>
                  <a:lnTo>
                    <a:pt x="24818" y="33958"/>
                  </a:lnTo>
                  <a:lnTo>
                    <a:pt x="25085" y="33725"/>
                  </a:lnTo>
                  <a:cubicBezTo>
                    <a:pt x="25168" y="33658"/>
                    <a:pt x="25268" y="33624"/>
                    <a:pt x="25368" y="33624"/>
                  </a:cubicBezTo>
                  <a:cubicBezTo>
                    <a:pt x="25468" y="33624"/>
                    <a:pt x="25568" y="33658"/>
                    <a:pt x="25652" y="33725"/>
                  </a:cubicBezTo>
                  <a:cubicBezTo>
                    <a:pt x="25769" y="33841"/>
                    <a:pt x="25919" y="33900"/>
                    <a:pt x="26069" y="33900"/>
                  </a:cubicBezTo>
                  <a:cubicBezTo>
                    <a:pt x="26219" y="33900"/>
                    <a:pt x="26369" y="33841"/>
                    <a:pt x="26486" y="33725"/>
                  </a:cubicBezTo>
                  <a:lnTo>
                    <a:pt x="26719" y="33491"/>
                  </a:lnTo>
                  <a:lnTo>
                    <a:pt x="26586" y="33358"/>
                  </a:lnTo>
                  <a:close/>
                  <a:moveTo>
                    <a:pt x="31222" y="32557"/>
                  </a:moveTo>
                  <a:lnTo>
                    <a:pt x="31222" y="32891"/>
                  </a:lnTo>
                  <a:cubicBezTo>
                    <a:pt x="31222" y="33124"/>
                    <a:pt x="31022" y="33291"/>
                    <a:pt x="30822" y="33324"/>
                  </a:cubicBezTo>
                  <a:cubicBezTo>
                    <a:pt x="30489" y="33324"/>
                    <a:pt x="30222" y="33591"/>
                    <a:pt x="30222" y="33925"/>
                  </a:cubicBezTo>
                  <a:lnTo>
                    <a:pt x="30222" y="34258"/>
                  </a:lnTo>
                  <a:lnTo>
                    <a:pt x="30422" y="34258"/>
                  </a:lnTo>
                  <a:lnTo>
                    <a:pt x="30422" y="33925"/>
                  </a:lnTo>
                  <a:cubicBezTo>
                    <a:pt x="30388" y="33691"/>
                    <a:pt x="30589" y="33491"/>
                    <a:pt x="30822" y="33491"/>
                  </a:cubicBezTo>
                  <a:cubicBezTo>
                    <a:pt x="31156" y="33491"/>
                    <a:pt x="31423" y="33224"/>
                    <a:pt x="31423" y="32891"/>
                  </a:cubicBezTo>
                  <a:lnTo>
                    <a:pt x="31423" y="32557"/>
                  </a:lnTo>
                  <a:close/>
                  <a:moveTo>
                    <a:pt x="8173" y="33258"/>
                  </a:moveTo>
                  <a:lnTo>
                    <a:pt x="8173" y="33491"/>
                  </a:lnTo>
                  <a:lnTo>
                    <a:pt x="8506" y="33491"/>
                  </a:lnTo>
                  <a:cubicBezTo>
                    <a:pt x="8740" y="33491"/>
                    <a:pt x="8940" y="33658"/>
                    <a:pt x="8940" y="33891"/>
                  </a:cubicBezTo>
                  <a:cubicBezTo>
                    <a:pt x="8940" y="34225"/>
                    <a:pt x="9207" y="34492"/>
                    <a:pt x="9540" y="34492"/>
                  </a:cubicBezTo>
                  <a:lnTo>
                    <a:pt x="9874" y="34492"/>
                  </a:lnTo>
                  <a:lnTo>
                    <a:pt x="9840" y="34292"/>
                  </a:lnTo>
                  <a:lnTo>
                    <a:pt x="9507" y="34292"/>
                  </a:lnTo>
                  <a:cubicBezTo>
                    <a:pt x="9307" y="34292"/>
                    <a:pt x="9107" y="34091"/>
                    <a:pt x="9107" y="33891"/>
                  </a:cubicBezTo>
                  <a:cubicBezTo>
                    <a:pt x="9107" y="33524"/>
                    <a:pt x="8840" y="33258"/>
                    <a:pt x="8506" y="33258"/>
                  </a:cubicBezTo>
                  <a:close/>
                  <a:moveTo>
                    <a:pt x="18413" y="33524"/>
                  </a:moveTo>
                  <a:lnTo>
                    <a:pt x="18413" y="33725"/>
                  </a:lnTo>
                  <a:lnTo>
                    <a:pt x="18780" y="33725"/>
                  </a:lnTo>
                  <a:cubicBezTo>
                    <a:pt x="18980" y="33758"/>
                    <a:pt x="19180" y="33925"/>
                    <a:pt x="19180" y="34158"/>
                  </a:cubicBezTo>
                  <a:cubicBezTo>
                    <a:pt x="19180" y="34492"/>
                    <a:pt x="19447" y="34759"/>
                    <a:pt x="19781" y="34759"/>
                  </a:cubicBezTo>
                  <a:lnTo>
                    <a:pt x="20114" y="34759"/>
                  </a:lnTo>
                  <a:lnTo>
                    <a:pt x="20114" y="34525"/>
                  </a:lnTo>
                  <a:lnTo>
                    <a:pt x="19781" y="34525"/>
                  </a:lnTo>
                  <a:cubicBezTo>
                    <a:pt x="19547" y="34525"/>
                    <a:pt x="19381" y="34358"/>
                    <a:pt x="19381" y="34125"/>
                  </a:cubicBezTo>
                  <a:cubicBezTo>
                    <a:pt x="19381" y="33791"/>
                    <a:pt x="19114" y="33524"/>
                    <a:pt x="18780" y="33524"/>
                  </a:cubicBezTo>
                  <a:close/>
                  <a:moveTo>
                    <a:pt x="14544" y="35459"/>
                  </a:moveTo>
                  <a:lnTo>
                    <a:pt x="14544" y="35793"/>
                  </a:lnTo>
                  <a:cubicBezTo>
                    <a:pt x="14544" y="36026"/>
                    <a:pt x="14377" y="36193"/>
                    <a:pt x="14144" y="36226"/>
                  </a:cubicBezTo>
                  <a:cubicBezTo>
                    <a:pt x="14125" y="36224"/>
                    <a:pt x="14106" y="36224"/>
                    <a:pt x="14087" y="36224"/>
                  </a:cubicBezTo>
                  <a:cubicBezTo>
                    <a:pt x="13780" y="36224"/>
                    <a:pt x="13541" y="36479"/>
                    <a:pt x="13510" y="36793"/>
                  </a:cubicBezTo>
                  <a:lnTo>
                    <a:pt x="13510" y="37127"/>
                  </a:lnTo>
                  <a:lnTo>
                    <a:pt x="13743" y="37127"/>
                  </a:lnTo>
                  <a:lnTo>
                    <a:pt x="13743" y="36793"/>
                  </a:lnTo>
                  <a:cubicBezTo>
                    <a:pt x="13743" y="36560"/>
                    <a:pt x="13910" y="36393"/>
                    <a:pt x="14144" y="36393"/>
                  </a:cubicBezTo>
                  <a:cubicBezTo>
                    <a:pt x="14477" y="36393"/>
                    <a:pt x="14744" y="36126"/>
                    <a:pt x="14744" y="35793"/>
                  </a:cubicBezTo>
                  <a:lnTo>
                    <a:pt x="14744" y="35459"/>
                  </a:lnTo>
                  <a:close/>
                  <a:moveTo>
                    <a:pt x="5471" y="36060"/>
                  </a:moveTo>
                  <a:lnTo>
                    <a:pt x="5471" y="36393"/>
                  </a:lnTo>
                  <a:cubicBezTo>
                    <a:pt x="5471" y="36593"/>
                    <a:pt x="5271" y="36793"/>
                    <a:pt x="5070" y="36793"/>
                  </a:cubicBezTo>
                  <a:cubicBezTo>
                    <a:pt x="4737" y="36793"/>
                    <a:pt x="4470" y="37060"/>
                    <a:pt x="4470" y="37394"/>
                  </a:cubicBezTo>
                  <a:lnTo>
                    <a:pt x="4470" y="37727"/>
                  </a:lnTo>
                  <a:lnTo>
                    <a:pt x="4670" y="37727"/>
                  </a:lnTo>
                  <a:lnTo>
                    <a:pt x="4637" y="37394"/>
                  </a:lnTo>
                  <a:cubicBezTo>
                    <a:pt x="4637" y="37160"/>
                    <a:pt x="4837" y="36994"/>
                    <a:pt x="5070" y="36994"/>
                  </a:cubicBezTo>
                  <a:cubicBezTo>
                    <a:pt x="5404" y="36994"/>
                    <a:pt x="5671" y="36727"/>
                    <a:pt x="5671" y="36393"/>
                  </a:cubicBezTo>
                  <a:lnTo>
                    <a:pt x="5671" y="36060"/>
                  </a:lnTo>
                  <a:close/>
                  <a:moveTo>
                    <a:pt x="27220" y="37961"/>
                  </a:moveTo>
                  <a:lnTo>
                    <a:pt x="27220" y="38328"/>
                  </a:lnTo>
                  <a:cubicBezTo>
                    <a:pt x="27220" y="38528"/>
                    <a:pt x="27053" y="38728"/>
                    <a:pt x="26819" y="38728"/>
                  </a:cubicBezTo>
                  <a:cubicBezTo>
                    <a:pt x="26486" y="38728"/>
                    <a:pt x="26219" y="38995"/>
                    <a:pt x="26219" y="39329"/>
                  </a:cubicBezTo>
                  <a:lnTo>
                    <a:pt x="26219" y="39662"/>
                  </a:lnTo>
                  <a:lnTo>
                    <a:pt x="26452" y="39662"/>
                  </a:lnTo>
                  <a:lnTo>
                    <a:pt x="26452" y="39362"/>
                  </a:lnTo>
                  <a:cubicBezTo>
                    <a:pt x="26419" y="39128"/>
                    <a:pt x="26619" y="38928"/>
                    <a:pt x="26819" y="38928"/>
                  </a:cubicBezTo>
                  <a:cubicBezTo>
                    <a:pt x="27153" y="38928"/>
                    <a:pt x="27453" y="38661"/>
                    <a:pt x="27453" y="38328"/>
                  </a:cubicBezTo>
                  <a:lnTo>
                    <a:pt x="27453" y="37961"/>
                  </a:lnTo>
                  <a:close/>
                  <a:moveTo>
                    <a:pt x="22049" y="39195"/>
                  </a:moveTo>
                  <a:lnTo>
                    <a:pt x="21816" y="39429"/>
                  </a:lnTo>
                  <a:cubicBezTo>
                    <a:pt x="21732" y="39495"/>
                    <a:pt x="21632" y="39529"/>
                    <a:pt x="21532" y="39529"/>
                  </a:cubicBezTo>
                  <a:cubicBezTo>
                    <a:pt x="21432" y="39529"/>
                    <a:pt x="21332" y="39495"/>
                    <a:pt x="21249" y="39429"/>
                  </a:cubicBezTo>
                  <a:cubicBezTo>
                    <a:pt x="21132" y="39312"/>
                    <a:pt x="20973" y="39254"/>
                    <a:pt x="20815" y="39254"/>
                  </a:cubicBezTo>
                  <a:cubicBezTo>
                    <a:pt x="20657" y="39254"/>
                    <a:pt x="20498" y="39312"/>
                    <a:pt x="20381" y="39429"/>
                  </a:cubicBezTo>
                  <a:lnTo>
                    <a:pt x="20148" y="39662"/>
                  </a:lnTo>
                  <a:lnTo>
                    <a:pt x="20281" y="39829"/>
                  </a:lnTo>
                  <a:lnTo>
                    <a:pt x="20548" y="39562"/>
                  </a:lnTo>
                  <a:cubicBezTo>
                    <a:pt x="20615" y="39495"/>
                    <a:pt x="20715" y="39462"/>
                    <a:pt x="20815" y="39462"/>
                  </a:cubicBezTo>
                  <a:cubicBezTo>
                    <a:pt x="20915" y="39462"/>
                    <a:pt x="21015" y="39495"/>
                    <a:pt x="21082" y="39562"/>
                  </a:cubicBezTo>
                  <a:cubicBezTo>
                    <a:pt x="21215" y="39679"/>
                    <a:pt x="21374" y="39737"/>
                    <a:pt x="21528" y="39737"/>
                  </a:cubicBezTo>
                  <a:cubicBezTo>
                    <a:pt x="21682" y="39737"/>
                    <a:pt x="21832" y="39679"/>
                    <a:pt x="21949" y="39562"/>
                  </a:cubicBezTo>
                  <a:lnTo>
                    <a:pt x="22183" y="39329"/>
                  </a:lnTo>
                  <a:lnTo>
                    <a:pt x="22049" y="39195"/>
                  </a:lnTo>
                  <a:close/>
                  <a:moveTo>
                    <a:pt x="32190" y="39195"/>
                  </a:moveTo>
                  <a:lnTo>
                    <a:pt x="31956" y="39429"/>
                  </a:lnTo>
                  <a:cubicBezTo>
                    <a:pt x="31873" y="39495"/>
                    <a:pt x="31773" y="39529"/>
                    <a:pt x="31673" y="39529"/>
                  </a:cubicBezTo>
                  <a:cubicBezTo>
                    <a:pt x="31573" y="39529"/>
                    <a:pt x="31473" y="39495"/>
                    <a:pt x="31389" y="39429"/>
                  </a:cubicBezTo>
                  <a:cubicBezTo>
                    <a:pt x="31272" y="39312"/>
                    <a:pt x="31122" y="39254"/>
                    <a:pt x="30972" y="39254"/>
                  </a:cubicBezTo>
                  <a:cubicBezTo>
                    <a:pt x="30822" y="39254"/>
                    <a:pt x="30672" y="39312"/>
                    <a:pt x="30555" y="39429"/>
                  </a:cubicBezTo>
                  <a:lnTo>
                    <a:pt x="30288" y="39662"/>
                  </a:lnTo>
                  <a:lnTo>
                    <a:pt x="30455" y="39829"/>
                  </a:lnTo>
                  <a:lnTo>
                    <a:pt x="30722" y="39562"/>
                  </a:lnTo>
                  <a:cubicBezTo>
                    <a:pt x="30789" y="39479"/>
                    <a:pt x="30889" y="39437"/>
                    <a:pt x="30989" y="39437"/>
                  </a:cubicBezTo>
                  <a:cubicBezTo>
                    <a:pt x="31089" y="39437"/>
                    <a:pt x="31189" y="39479"/>
                    <a:pt x="31256" y="39562"/>
                  </a:cubicBezTo>
                  <a:cubicBezTo>
                    <a:pt x="31373" y="39679"/>
                    <a:pt x="31523" y="39737"/>
                    <a:pt x="31673" y="39737"/>
                  </a:cubicBezTo>
                  <a:cubicBezTo>
                    <a:pt x="31823" y="39737"/>
                    <a:pt x="31973" y="39679"/>
                    <a:pt x="32090" y="39562"/>
                  </a:cubicBezTo>
                  <a:lnTo>
                    <a:pt x="32323" y="39329"/>
                  </a:lnTo>
                  <a:lnTo>
                    <a:pt x="32190" y="39195"/>
                  </a:lnTo>
                  <a:close/>
                  <a:moveTo>
                    <a:pt x="9874" y="40229"/>
                  </a:moveTo>
                  <a:lnTo>
                    <a:pt x="9640" y="40463"/>
                  </a:lnTo>
                  <a:cubicBezTo>
                    <a:pt x="9557" y="40529"/>
                    <a:pt x="9457" y="40563"/>
                    <a:pt x="9357" y="40563"/>
                  </a:cubicBezTo>
                  <a:cubicBezTo>
                    <a:pt x="9257" y="40563"/>
                    <a:pt x="9157" y="40529"/>
                    <a:pt x="9073" y="40463"/>
                  </a:cubicBezTo>
                  <a:cubicBezTo>
                    <a:pt x="8957" y="40346"/>
                    <a:pt x="8798" y="40288"/>
                    <a:pt x="8640" y="40288"/>
                  </a:cubicBezTo>
                  <a:cubicBezTo>
                    <a:pt x="8481" y="40288"/>
                    <a:pt x="8323" y="40346"/>
                    <a:pt x="8206" y="40463"/>
                  </a:cubicBezTo>
                  <a:lnTo>
                    <a:pt x="7972" y="40696"/>
                  </a:lnTo>
                  <a:lnTo>
                    <a:pt x="8106" y="40863"/>
                  </a:lnTo>
                  <a:lnTo>
                    <a:pt x="8373" y="40596"/>
                  </a:lnTo>
                  <a:cubicBezTo>
                    <a:pt x="8439" y="40529"/>
                    <a:pt x="8540" y="40496"/>
                    <a:pt x="8640" y="40496"/>
                  </a:cubicBezTo>
                  <a:cubicBezTo>
                    <a:pt x="8740" y="40496"/>
                    <a:pt x="8840" y="40529"/>
                    <a:pt x="8906" y="40596"/>
                  </a:cubicBezTo>
                  <a:cubicBezTo>
                    <a:pt x="9023" y="40713"/>
                    <a:pt x="9182" y="40771"/>
                    <a:pt x="9340" y="40771"/>
                  </a:cubicBezTo>
                  <a:cubicBezTo>
                    <a:pt x="9499" y="40771"/>
                    <a:pt x="9657" y="40713"/>
                    <a:pt x="9774" y="40596"/>
                  </a:cubicBezTo>
                  <a:lnTo>
                    <a:pt x="10007" y="40363"/>
                  </a:lnTo>
                  <a:lnTo>
                    <a:pt x="9874" y="40229"/>
                  </a:lnTo>
                  <a:close/>
                  <a:moveTo>
                    <a:pt x="13777" y="41163"/>
                  </a:moveTo>
                  <a:lnTo>
                    <a:pt x="13777" y="41363"/>
                  </a:lnTo>
                  <a:lnTo>
                    <a:pt x="14144" y="41363"/>
                  </a:lnTo>
                  <a:cubicBezTo>
                    <a:pt x="14344" y="41363"/>
                    <a:pt x="14544" y="41530"/>
                    <a:pt x="14544" y="41764"/>
                  </a:cubicBezTo>
                  <a:cubicBezTo>
                    <a:pt x="14544" y="42097"/>
                    <a:pt x="14811" y="42364"/>
                    <a:pt x="15144" y="42364"/>
                  </a:cubicBezTo>
                  <a:lnTo>
                    <a:pt x="15478" y="42364"/>
                  </a:lnTo>
                  <a:lnTo>
                    <a:pt x="15478" y="42164"/>
                  </a:lnTo>
                  <a:lnTo>
                    <a:pt x="15144" y="42164"/>
                  </a:lnTo>
                  <a:cubicBezTo>
                    <a:pt x="14911" y="42131"/>
                    <a:pt x="14744" y="41964"/>
                    <a:pt x="14744" y="41764"/>
                  </a:cubicBezTo>
                  <a:cubicBezTo>
                    <a:pt x="14744" y="41430"/>
                    <a:pt x="14477" y="41163"/>
                    <a:pt x="14144" y="41163"/>
                  </a:cubicBezTo>
                  <a:close/>
                  <a:moveTo>
                    <a:pt x="28854" y="43365"/>
                  </a:moveTo>
                  <a:lnTo>
                    <a:pt x="28621" y="43598"/>
                  </a:lnTo>
                  <a:cubicBezTo>
                    <a:pt x="28537" y="43665"/>
                    <a:pt x="28437" y="43698"/>
                    <a:pt x="28337" y="43698"/>
                  </a:cubicBezTo>
                  <a:cubicBezTo>
                    <a:pt x="28237" y="43698"/>
                    <a:pt x="28137" y="43665"/>
                    <a:pt x="28053" y="43598"/>
                  </a:cubicBezTo>
                  <a:cubicBezTo>
                    <a:pt x="27937" y="43482"/>
                    <a:pt x="27787" y="43423"/>
                    <a:pt x="27632" y="43423"/>
                  </a:cubicBezTo>
                  <a:cubicBezTo>
                    <a:pt x="27478" y="43423"/>
                    <a:pt x="27320" y="43482"/>
                    <a:pt x="27186" y="43598"/>
                  </a:cubicBezTo>
                  <a:lnTo>
                    <a:pt x="26953" y="43832"/>
                  </a:lnTo>
                  <a:lnTo>
                    <a:pt x="27119" y="43999"/>
                  </a:lnTo>
                  <a:lnTo>
                    <a:pt x="27386" y="43732"/>
                  </a:lnTo>
                  <a:cubicBezTo>
                    <a:pt x="27453" y="43665"/>
                    <a:pt x="27545" y="43632"/>
                    <a:pt x="27641" y="43632"/>
                  </a:cubicBezTo>
                  <a:cubicBezTo>
                    <a:pt x="27737" y="43632"/>
                    <a:pt x="27837" y="43665"/>
                    <a:pt x="27920" y="43732"/>
                  </a:cubicBezTo>
                  <a:cubicBezTo>
                    <a:pt x="28037" y="43848"/>
                    <a:pt x="28187" y="43907"/>
                    <a:pt x="28337" y="43907"/>
                  </a:cubicBezTo>
                  <a:cubicBezTo>
                    <a:pt x="28487" y="43907"/>
                    <a:pt x="28637" y="43848"/>
                    <a:pt x="28754" y="43732"/>
                  </a:cubicBezTo>
                  <a:lnTo>
                    <a:pt x="28987" y="43498"/>
                  </a:lnTo>
                  <a:lnTo>
                    <a:pt x="28854" y="43365"/>
                  </a:lnTo>
                  <a:close/>
                  <a:moveTo>
                    <a:pt x="3703" y="42831"/>
                  </a:moveTo>
                  <a:lnTo>
                    <a:pt x="3703" y="43031"/>
                  </a:lnTo>
                  <a:lnTo>
                    <a:pt x="4070" y="43031"/>
                  </a:lnTo>
                  <a:cubicBezTo>
                    <a:pt x="4270" y="43031"/>
                    <a:pt x="4437" y="43231"/>
                    <a:pt x="4437" y="43432"/>
                  </a:cubicBezTo>
                  <a:cubicBezTo>
                    <a:pt x="4437" y="43765"/>
                    <a:pt x="4703" y="44065"/>
                    <a:pt x="5037" y="44065"/>
                  </a:cubicBezTo>
                  <a:lnTo>
                    <a:pt x="5371" y="44065"/>
                  </a:lnTo>
                  <a:lnTo>
                    <a:pt x="5371" y="43832"/>
                  </a:lnTo>
                  <a:lnTo>
                    <a:pt x="5037" y="43832"/>
                  </a:lnTo>
                  <a:cubicBezTo>
                    <a:pt x="4837" y="43798"/>
                    <a:pt x="4670" y="43632"/>
                    <a:pt x="4670" y="43432"/>
                  </a:cubicBezTo>
                  <a:cubicBezTo>
                    <a:pt x="4670" y="43098"/>
                    <a:pt x="4370" y="42831"/>
                    <a:pt x="4036" y="42831"/>
                  </a:cubicBezTo>
                  <a:close/>
                  <a:moveTo>
                    <a:pt x="20715" y="44099"/>
                  </a:moveTo>
                  <a:lnTo>
                    <a:pt x="20715" y="44299"/>
                  </a:lnTo>
                  <a:lnTo>
                    <a:pt x="21048" y="44299"/>
                  </a:lnTo>
                  <a:cubicBezTo>
                    <a:pt x="21249" y="44299"/>
                    <a:pt x="21415" y="44466"/>
                    <a:pt x="21449" y="44699"/>
                  </a:cubicBezTo>
                  <a:cubicBezTo>
                    <a:pt x="21449" y="45033"/>
                    <a:pt x="21716" y="45300"/>
                    <a:pt x="22049" y="45300"/>
                  </a:cubicBezTo>
                  <a:lnTo>
                    <a:pt x="22383" y="45300"/>
                  </a:lnTo>
                  <a:lnTo>
                    <a:pt x="22383" y="45099"/>
                  </a:lnTo>
                  <a:lnTo>
                    <a:pt x="22049" y="45099"/>
                  </a:lnTo>
                  <a:cubicBezTo>
                    <a:pt x="21816" y="45066"/>
                    <a:pt x="21649" y="44899"/>
                    <a:pt x="21649" y="44699"/>
                  </a:cubicBezTo>
                  <a:cubicBezTo>
                    <a:pt x="21649" y="44366"/>
                    <a:pt x="21382" y="44099"/>
                    <a:pt x="21048" y="44099"/>
                  </a:cubicBezTo>
                  <a:close/>
                  <a:moveTo>
                    <a:pt x="10875" y="45199"/>
                  </a:moveTo>
                  <a:lnTo>
                    <a:pt x="10875" y="45566"/>
                  </a:lnTo>
                  <a:cubicBezTo>
                    <a:pt x="10841" y="45767"/>
                    <a:pt x="10674" y="45933"/>
                    <a:pt x="10441" y="45933"/>
                  </a:cubicBezTo>
                  <a:cubicBezTo>
                    <a:pt x="10107" y="45933"/>
                    <a:pt x="9840" y="46200"/>
                    <a:pt x="9840" y="46534"/>
                  </a:cubicBezTo>
                  <a:lnTo>
                    <a:pt x="9840" y="46867"/>
                  </a:lnTo>
                  <a:lnTo>
                    <a:pt x="10041" y="46867"/>
                  </a:lnTo>
                  <a:lnTo>
                    <a:pt x="10074" y="46567"/>
                  </a:lnTo>
                  <a:cubicBezTo>
                    <a:pt x="10074" y="46334"/>
                    <a:pt x="10241" y="46167"/>
                    <a:pt x="10474" y="46167"/>
                  </a:cubicBezTo>
                  <a:cubicBezTo>
                    <a:pt x="10808" y="46167"/>
                    <a:pt x="11075" y="45900"/>
                    <a:pt x="11075" y="45566"/>
                  </a:cubicBezTo>
                  <a:lnTo>
                    <a:pt x="11075" y="45199"/>
                  </a:lnTo>
                  <a:close/>
                  <a:moveTo>
                    <a:pt x="17379" y="46534"/>
                  </a:moveTo>
                  <a:lnTo>
                    <a:pt x="17146" y="46767"/>
                  </a:lnTo>
                  <a:cubicBezTo>
                    <a:pt x="17062" y="46834"/>
                    <a:pt x="16962" y="46867"/>
                    <a:pt x="16862" y="46867"/>
                  </a:cubicBezTo>
                  <a:cubicBezTo>
                    <a:pt x="16762" y="46867"/>
                    <a:pt x="16662" y="46834"/>
                    <a:pt x="16579" y="46767"/>
                  </a:cubicBezTo>
                  <a:cubicBezTo>
                    <a:pt x="16462" y="46650"/>
                    <a:pt x="16303" y="46592"/>
                    <a:pt x="16145" y="46592"/>
                  </a:cubicBezTo>
                  <a:cubicBezTo>
                    <a:pt x="15987" y="46592"/>
                    <a:pt x="15828" y="46650"/>
                    <a:pt x="15711" y="46767"/>
                  </a:cubicBezTo>
                  <a:lnTo>
                    <a:pt x="15478" y="47001"/>
                  </a:lnTo>
                  <a:lnTo>
                    <a:pt x="15611" y="47168"/>
                  </a:lnTo>
                  <a:lnTo>
                    <a:pt x="15878" y="46934"/>
                  </a:lnTo>
                  <a:cubicBezTo>
                    <a:pt x="15945" y="46851"/>
                    <a:pt x="16045" y="46809"/>
                    <a:pt x="16145" y="46809"/>
                  </a:cubicBezTo>
                  <a:cubicBezTo>
                    <a:pt x="16245" y="46809"/>
                    <a:pt x="16345" y="46851"/>
                    <a:pt x="16412" y="46934"/>
                  </a:cubicBezTo>
                  <a:cubicBezTo>
                    <a:pt x="16529" y="47051"/>
                    <a:pt x="16687" y="47109"/>
                    <a:pt x="16845" y="47109"/>
                  </a:cubicBezTo>
                  <a:cubicBezTo>
                    <a:pt x="17004" y="47109"/>
                    <a:pt x="17162" y="47051"/>
                    <a:pt x="17279" y="46934"/>
                  </a:cubicBezTo>
                  <a:lnTo>
                    <a:pt x="17513" y="46701"/>
                  </a:lnTo>
                  <a:lnTo>
                    <a:pt x="17379" y="46534"/>
                  </a:lnTo>
                  <a:close/>
                  <a:moveTo>
                    <a:pt x="31322" y="46033"/>
                  </a:moveTo>
                  <a:lnTo>
                    <a:pt x="31322" y="46234"/>
                  </a:lnTo>
                  <a:lnTo>
                    <a:pt x="31656" y="46234"/>
                  </a:lnTo>
                  <a:cubicBezTo>
                    <a:pt x="31890" y="46234"/>
                    <a:pt x="32056" y="46400"/>
                    <a:pt x="32056" y="46634"/>
                  </a:cubicBezTo>
                  <a:cubicBezTo>
                    <a:pt x="32056" y="46967"/>
                    <a:pt x="32323" y="47234"/>
                    <a:pt x="32657" y="47234"/>
                  </a:cubicBezTo>
                  <a:lnTo>
                    <a:pt x="32990" y="47234"/>
                  </a:lnTo>
                  <a:lnTo>
                    <a:pt x="32990" y="47034"/>
                  </a:lnTo>
                  <a:lnTo>
                    <a:pt x="32657" y="47034"/>
                  </a:lnTo>
                  <a:cubicBezTo>
                    <a:pt x="32457" y="47034"/>
                    <a:pt x="32256" y="46834"/>
                    <a:pt x="32256" y="46634"/>
                  </a:cubicBezTo>
                  <a:cubicBezTo>
                    <a:pt x="32256" y="46300"/>
                    <a:pt x="31990" y="46033"/>
                    <a:pt x="31656" y="46033"/>
                  </a:cubicBezTo>
                  <a:close/>
                  <a:moveTo>
                    <a:pt x="6772" y="48001"/>
                  </a:moveTo>
                  <a:lnTo>
                    <a:pt x="6538" y="48235"/>
                  </a:lnTo>
                  <a:cubicBezTo>
                    <a:pt x="6455" y="48302"/>
                    <a:pt x="6355" y="48335"/>
                    <a:pt x="6255" y="48335"/>
                  </a:cubicBezTo>
                  <a:cubicBezTo>
                    <a:pt x="6155" y="48335"/>
                    <a:pt x="6054" y="48302"/>
                    <a:pt x="5971" y="48235"/>
                  </a:cubicBezTo>
                  <a:cubicBezTo>
                    <a:pt x="5854" y="48118"/>
                    <a:pt x="5696" y="48060"/>
                    <a:pt x="5537" y="48060"/>
                  </a:cubicBezTo>
                  <a:cubicBezTo>
                    <a:pt x="5379" y="48060"/>
                    <a:pt x="5221" y="48118"/>
                    <a:pt x="5104" y="48235"/>
                  </a:cubicBezTo>
                  <a:lnTo>
                    <a:pt x="4904" y="48468"/>
                  </a:lnTo>
                  <a:lnTo>
                    <a:pt x="5037" y="48635"/>
                  </a:lnTo>
                  <a:lnTo>
                    <a:pt x="5271" y="48368"/>
                  </a:lnTo>
                  <a:cubicBezTo>
                    <a:pt x="5354" y="48302"/>
                    <a:pt x="5454" y="48268"/>
                    <a:pt x="5554" y="48268"/>
                  </a:cubicBezTo>
                  <a:cubicBezTo>
                    <a:pt x="5654" y="48268"/>
                    <a:pt x="5754" y="48302"/>
                    <a:pt x="5838" y="48368"/>
                  </a:cubicBezTo>
                  <a:cubicBezTo>
                    <a:pt x="5954" y="48468"/>
                    <a:pt x="6104" y="48518"/>
                    <a:pt x="6255" y="48518"/>
                  </a:cubicBezTo>
                  <a:cubicBezTo>
                    <a:pt x="6405" y="48518"/>
                    <a:pt x="6555" y="48468"/>
                    <a:pt x="6672" y="48368"/>
                  </a:cubicBezTo>
                  <a:lnTo>
                    <a:pt x="6905" y="48135"/>
                  </a:lnTo>
                  <a:lnTo>
                    <a:pt x="6772" y="48001"/>
                  </a:lnTo>
                  <a:close/>
                  <a:moveTo>
                    <a:pt x="26119" y="47701"/>
                  </a:moveTo>
                  <a:lnTo>
                    <a:pt x="26119" y="48068"/>
                  </a:lnTo>
                  <a:cubicBezTo>
                    <a:pt x="26119" y="48268"/>
                    <a:pt x="25952" y="48468"/>
                    <a:pt x="25752" y="48468"/>
                  </a:cubicBezTo>
                  <a:cubicBezTo>
                    <a:pt x="25385" y="48468"/>
                    <a:pt x="25118" y="48735"/>
                    <a:pt x="25118" y="49069"/>
                  </a:cubicBezTo>
                  <a:lnTo>
                    <a:pt x="25118" y="49402"/>
                  </a:lnTo>
                  <a:lnTo>
                    <a:pt x="25352" y="49402"/>
                  </a:lnTo>
                  <a:lnTo>
                    <a:pt x="25318" y="49069"/>
                  </a:lnTo>
                  <a:cubicBezTo>
                    <a:pt x="25318" y="48835"/>
                    <a:pt x="25518" y="48669"/>
                    <a:pt x="25752" y="48669"/>
                  </a:cubicBezTo>
                  <a:cubicBezTo>
                    <a:pt x="26085" y="48669"/>
                    <a:pt x="26352" y="48402"/>
                    <a:pt x="26352" y="48068"/>
                  </a:cubicBezTo>
                  <a:lnTo>
                    <a:pt x="26352" y="47701"/>
                  </a:lnTo>
                  <a:close/>
                  <a:moveTo>
                    <a:pt x="1668" y="49603"/>
                  </a:moveTo>
                  <a:lnTo>
                    <a:pt x="1668" y="49936"/>
                  </a:lnTo>
                  <a:cubicBezTo>
                    <a:pt x="1635" y="50170"/>
                    <a:pt x="1468" y="50336"/>
                    <a:pt x="1268" y="50336"/>
                  </a:cubicBezTo>
                  <a:cubicBezTo>
                    <a:pt x="934" y="50336"/>
                    <a:pt x="667" y="50603"/>
                    <a:pt x="667" y="50937"/>
                  </a:cubicBezTo>
                  <a:lnTo>
                    <a:pt x="667" y="51270"/>
                  </a:lnTo>
                  <a:lnTo>
                    <a:pt x="867" y="51270"/>
                  </a:lnTo>
                  <a:lnTo>
                    <a:pt x="867" y="50970"/>
                  </a:lnTo>
                  <a:cubicBezTo>
                    <a:pt x="867" y="50737"/>
                    <a:pt x="1034" y="50570"/>
                    <a:pt x="1268" y="50570"/>
                  </a:cubicBezTo>
                  <a:cubicBezTo>
                    <a:pt x="1601" y="50570"/>
                    <a:pt x="1868" y="50270"/>
                    <a:pt x="1868" y="49936"/>
                  </a:cubicBezTo>
                  <a:lnTo>
                    <a:pt x="1868" y="49603"/>
                  </a:lnTo>
                  <a:close/>
                  <a:moveTo>
                    <a:pt x="12075" y="50737"/>
                  </a:moveTo>
                  <a:lnTo>
                    <a:pt x="11842" y="50970"/>
                  </a:lnTo>
                  <a:cubicBezTo>
                    <a:pt x="11759" y="51054"/>
                    <a:pt x="11650" y="51095"/>
                    <a:pt x="11546" y="51095"/>
                  </a:cubicBezTo>
                  <a:cubicBezTo>
                    <a:pt x="11442" y="51095"/>
                    <a:pt x="11342" y="51054"/>
                    <a:pt x="11275" y="50970"/>
                  </a:cubicBezTo>
                  <a:cubicBezTo>
                    <a:pt x="11158" y="50853"/>
                    <a:pt x="11000" y="50795"/>
                    <a:pt x="10841" y="50795"/>
                  </a:cubicBezTo>
                  <a:cubicBezTo>
                    <a:pt x="10683" y="50795"/>
                    <a:pt x="10524" y="50853"/>
                    <a:pt x="10408" y="50970"/>
                  </a:cubicBezTo>
                  <a:lnTo>
                    <a:pt x="10174" y="51204"/>
                  </a:lnTo>
                  <a:lnTo>
                    <a:pt x="10307" y="51371"/>
                  </a:lnTo>
                  <a:lnTo>
                    <a:pt x="10574" y="51104"/>
                  </a:lnTo>
                  <a:cubicBezTo>
                    <a:pt x="10658" y="51037"/>
                    <a:pt x="10758" y="51004"/>
                    <a:pt x="10858" y="51004"/>
                  </a:cubicBezTo>
                  <a:cubicBezTo>
                    <a:pt x="10958" y="51004"/>
                    <a:pt x="11058" y="51037"/>
                    <a:pt x="11141" y="51104"/>
                  </a:cubicBezTo>
                  <a:cubicBezTo>
                    <a:pt x="11258" y="51220"/>
                    <a:pt x="11408" y="51279"/>
                    <a:pt x="11558" y="51279"/>
                  </a:cubicBezTo>
                  <a:cubicBezTo>
                    <a:pt x="11708" y="51279"/>
                    <a:pt x="11859" y="51220"/>
                    <a:pt x="11975" y="51104"/>
                  </a:cubicBezTo>
                  <a:lnTo>
                    <a:pt x="12209" y="50870"/>
                  </a:lnTo>
                  <a:lnTo>
                    <a:pt x="12075" y="50737"/>
                  </a:lnTo>
                  <a:close/>
                  <a:moveTo>
                    <a:pt x="16579" y="50637"/>
                  </a:moveTo>
                  <a:lnTo>
                    <a:pt x="16579" y="50870"/>
                  </a:lnTo>
                  <a:lnTo>
                    <a:pt x="16912" y="50870"/>
                  </a:lnTo>
                  <a:cubicBezTo>
                    <a:pt x="17112" y="50870"/>
                    <a:pt x="17312" y="51037"/>
                    <a:pt x="17312" y="51270"/>
                  </a:cubicBezTo>
                  <a:cubicBezTo>
                    <a:pt x="17312" y="51604"/>
                    <a:pt x="17579" y="51871"/>
                    <a:pt x="17913" y="51871"/>
                  </a:cubicBezTo>
                  <a:lnTo>
                    <a:pt x="18246" y="51871"/>
                  </a:lnTo>
                  <a:lnTo>
                    <a:pt x="18280" y="51671"/>
                  </a:lnTo>
                  <a:lnTo>
                    <a:pt x="17946" y="51671"/>
                  </a:lnTo>
                  <a:cubicBezTo>
                    <a:pt x="17713" y="51671"/>
                    <a:pt x="17513" y="51471"/>
                    <a:pt x="17513" y="51270"/>
                  </a:cubicBezTo>
                  <a:cubicBezTo>
                    <a:pt x="17513" y="50904"/>
                    <a:pt x="17246" y="50637"/>
                    <a:pt x="16912" y="50637"/>
                  </a:cubicBezTo>
                  <a:close/>
                  <a:moveTo>
                    <a:pt x="31589" y="52138"/>
                  </a:moveTo>
                  <a:lnTo>
                    <a:pt x="31356" y="52371"/>
                  </a:lnTo>
                  <a:cubicBezTo>
                    <a:pt x="31272" y="52455"/>
                    <a:pt x="31172" y="52496"/>
                    <a:pt x="31072" y="52496"/>
                  </a:cubicBezTo>
                  <a:cubicBezTo>
                    <a:pt x="30972" y="52496"/>
                    <a:pt x="30872" y="52455"/>
                    <a:pt x="30789" y="52371"/>
                  </a:cubicBezTo>
                  <a:cubicBezTo>
                    <a:pt x="30672" y="52254"/>
                    <a:pt x="30522" y="52196"/>
                    <a:pt x="30372" y="52196"/>
                  </a:cubicBezTo>
                  <a:cubicBezTo>
                    <a:pt x="30222" y="52196"/>
                    <a:pt x="30072" y="52254"/>
                    <a:pt x="29955" y="52371"/>
                  </a:cubicBezTo>
                  <a:lnTo>
                    <a:pt x="29688" y="52605"/>
                  </a:lnTo>
                  <a:lnTo>
                    <a:pt x="29855" y="52772"/>
                  </a:lnTo>
                  <a:lnTo>
                    <a:pt x="30088" y="52538"/>
                  </a:lnTo>
                  <a:cubicBezTo>
                    <a:pt x="30172" y="52455"/>
                    <a:pt x="30272" y="52413"/>
                    <a:pt x="30372" y="52413"/>
                  </a:cubicBezTo>
                  <a:cubicBezTo>
                    <a:pt x="30472" y="52413"/>
                    <a:pt x="30572" y="52455"/>
                    <a:pt x="30655" y="52538"/>
                  </a:cubicBezTo>
                  <a:cubicBezTo>
                    <a:pt x="30772" y="52638"/>
                    <a:pt x="30922" y="52688"/>
                    <a:pt x="31072" y="52688"/>
                  </a:cubicBezTo>
                  <a:cubicBezTo>
                    <a:pt x="31222" y="52688"/>
                    <a:pt x="31373" y="52638"/>
                    <a:pt x="31489" y="52538"/>
                  </a:cubicBezTo>
                  <a:lnTo>
                    <a:pt x="31723" y="52305"/>
                  </a:lnTo>
                  <a:lnTo>
                    <a:pt x="31589" y="52138"/>
                  </a:lnTo>
                  <a:close/>
                  <a:moveTo>
                    <a:pt x="23884" y="53005"/>
                  </a:moveTo>
                  <a:lnTo>
                    <a:pt x="23650" y="53239"/>
                  </a:lnTo>
                  <a:cubicBezTo>
                    <a:pt x="23567" y="53305"/>
                    <a:pt x="23467" y="53339"/>
                    <a:pt x="23367" y="53339"/>
                  </a:cubicBezTo>
                  <a:cubicBezTo>
                    <a:pt x="23267" y="53339"/>
                    <a:pt x="23167" y="53305"/>
                    <a:pt x="23083" y="53239"/>
                  </a:cubicBezTo>
                  <a:cubicBezTo>
                    <a:pt x="22967" y="53138"/>
                    <a:pt x="22816" y="53088"/>
                    <a:pt x="22666" y="53088"/>
                  </a:cubicBezTo>
                  <a:cubicBezTo>
                    <a:pt x="22516" y="53088"/>
                    <a:pt x="22366" y="53138"/>
                    <a:pt x="22249" y="53239"/>
                  </a:cubicBezTo>
                  <a:lnTo>
                    <a:pt x="21982" y="53472"/>
                  </a:lnTo>
                  <a:lnTo>
                    <a:pt x="22149" y="53639"/>
                  </a:lnTo>
                  <a:lnTo>
                    <a:pt x="22383" y="53405"/>
                  </a:lnTo>
                  <a:cubicBezTo>
                    <a:pt x="22449" y="53322"/>
                    <a:pt x="22550" y="53280"/>
                    <a:pt x="22654" y="53280"/>
                  </a:cubicBezTo>
                  <a:cubicBezTo>
                    <a:pt x="22758" y="53280"/>
                    <a:pt x="22866" y="53322"/>
                    <a:pt x="22950" y="53405"/>
                  </a:cubicBezTo>
                  <a:cubicBezTo>
                    <a:pt x="23067" y="53522"/>
                    <a:pt x="23217" y="53580"/>
                    <a:pt x="23367" y="53580"/>
                  </a:cubicBezTo>
                  <a:cubicBezTo>
                    <a:pt x="23517" y="53580"/>
                    <a:pt x="23667" y="53522"/>
                    <a:pt x="23784" y="53405"/>
                  </a:cubicBezTo>
                  <a:lnTo>
                    <a:pt x="24017" y="53172"/>
                  </a:lnTo>
                  <a:lnTo>
                    <a:pt x="23884" y="53005"/>
                  </a:lnTo>
                  <a:close/>
                  <a:moveTo>
                    <a:pt x="4537" y="52471"/>
                  </a:moveTo>
                  <a:lnTo>
                    <a:pt x="4537" y="52671"/>
                  </a:lnTo>
                  <a:lnTo>
                    <a:pt x="4904" y="52671"/>
                  </a:lnTo>
                  <a:cubicBezTo>
                    <a:pt x="5104" y="52705"/>
                    <a:pt x="5271" y="52872"/>
                    <a:pt x="5271" y="53072"/>
                  </a:cubicBezTo>
                  <a:cubicBezTo>
                    <a:pt x="5271" y="53405"/>
                    <a:pt x="5537" y="53672"/>
                    <a:pt x="5871" y="53672"/>
                  </a:cubicBezTo>
                  <a:lnTo>
                    <a:pt x="6205" y="53672"/>
                  </a:lnTo>
                  <a:lnTo>
                    <a:pt x="6205" y="53472"/>
                  </a:lnTo>
                  <a:lnTo>
                    <a:pt x="5904" y="53472"/>
                  </a:lnTo>
                  <a:cubicBezTo>
                    <a:pt x="5671" y="53472"/>
                    <a:pt x="5471" y="53305"/>
                    <a:pt x="5471" y="53072"/>
                  </a:cubicBezTo>
                  <a:cubicBezTo>
                    <a:pt x="5471" y="52738"/>
                    <a:pt x="5204" y="52471"/>
                    <a:pt x="4870" y="52471"/>
                  </a:cubicBezTo>
                  <a:close/>
                  <a:moveTo>
                    <a:pt x="13677" y="54640"/>
                  </a:moveTo>
                  <a:lnTo>
                    <a:pt x="13677" y="54973"/>
                  </a:lnTo>
                  <a:cubicBezTo>
                    <a:pt x="13677" y="55207"/>
                    <a:pt x="13476" y="55373"/>
                    <a:pt x="13276" y="55373"/>
                  </a:cubicBezTo>
                  <a:cubicBezTo>
                    <a:pt x="12943" y="55373"/>
                    <a:pt x="12676" y="55640"/>
                    <a:pt x="12676" y="55974"/>
                  </a:cubicBezTo>
                  <a:lnTo>
                    <a:pt x="12676" y="56307"/>
                  </a:lnTo>
                  <a:lnTo>
                    <a:pt x="12876" y="56307"/>
                  </a:lnTo>
                  <a:lnTo>
                    <a:pt x="12876" y="55974"/>
                  </a:lnTo>
                  <a:cubicBezTo>
                    <a:pt x="12909" y="55774"/>
                    <a:pt x="13076" y="55574"/>
                    <a:pt x="13276" y="55574"/>
                  </a:cubicBezTo>
                  <a:cubicBezTo>
                    <a:pt x="13610" y="55574"/>
                    <a:pt x="13877" y="55307"/>
                    <a:pt x="13877" y="54973"/>
                  </a:cubicBezTo>
                  <a:lnTo>
                    <a:pt x="13877" y="54640"/>
                  </a:lnTo>
                  <a:close/>
                  <a:moveTo>
                    <a:pt x="1901" y="56207"/>
                  </a:moveTo>
                  <a:lnTo>
                    <a:pt x="1668" y="56441"/>
                  </a:lnTo>
                  <a:cubicBezTo>
                    <a:pt x="1585" y="56508"/>
                    <a:pt x="1476" y="56541"/>
                    <a:pt x="1372" y="56541"/>
                  </a:cubicBezTo>
                  <a:cubicBezTo>
                    <a:pt x="1268" y="56541"/>
                    <a:pt x="1168" y="56508"/>
                    <a:pt x="1101" y="56441"/>
                  </a:cubicBezTo>
                  <a:cubicBezTo>
                    <a:pt x="984" y="56324"/>
                    <a:pt x="826" y="56266"/>
                    <a:pt x="667" y="56266"/>
                  </a:cubicBezTo>
                  <a:cubicBezTo>
                    <a:pt x="509" y="56266"/>
                    <a:pt x="350" y="56324"/>
                    <a:pt x="234" y="56441"/>
                  </a:cubicBezTo>
                  <a:lnTo>
                    <a:pt x="0" y="56674"/>
                  </a:lnTo>
                  <a:lnTo>
                    <a:pt x="134" y="56841"/>
                  </a:lnTo>
                  <a:lnTo>
                    <a:pt x="400" y="56574"/>
                  </a:lnTo>
                  <a:cubicBezTo>
                    <a:pt x="484" y="56508"/>
                    <a:pt x="584" y="56474"/>
                    <a:pt x="684" y="56474"/>
                  </a:cubicBezTo>
                  <a:cubicBezTo>
                    <a:pt x="784" y="56474"/>
                    <a:pt x="884" y="56508"/>
                    <a:pt x="967" y="56574"/>
                  </a:cubicBezTo>
                  <a:cubicBezTo>
                    <a:pt x="1084" y="56691"/>
                    <a:pt x="1234" y="56749"/>
                    <a:pt x="1384" y="56749"/>
                  </a:cubicBezTo>
                  <a:cubicBezTo>
                    <a:pt x="1535" y="56749"/>
                    <a:pt x="1685" y="56691"/>
                    <a:pt x="1801" y="56574"/>
                  </a:cubicBezTo>
                  <a:lnTo>
                    <a:pt x="2035" y="56341"/>
                  </a:lnTo>
                  <a:lnTo>
                    <a:pt x="1901" y="56207"/>
                  </a:lnTo>
                  <a:close/>
                  <a:moveTo>
                    <a:pt x="34124" y="55707"/>
                  </a:moveTo>
                  <a:lnTo>
                    <a:pt x="34124" y="56041"/>
                  </a:lnTo>
                  <a:cubicBezTo>
                    <a:pt x="34124" y="56274"/>
                    <a:pt x="33924" y="56441"/>
                    <a:pt x="33724" y="56441"/>
                  </a:cubicBezTo>
                  <a:cubicBezTo>
                    <a:pt x="33391" y="56441"/>
                    <a:pt x="33090" y="56708"/>
                    <a:pt x="33124" y="57041"/>
                  </a:cubicBezTo>
                  <a:lnTo>
                    <a:pt x="33124" y="57375"/>
                  </a:lnTo>
                  <a:lnTo>
                    <a:pt x="33324" y="57375"/>
                  </a:lnTo>
                  <a:lnTo>
                    <a:pt x="33324" y="57041"/>
                  </a:lnTo>
                  <a:cubicBezTo>
                    <a:pt x="33357" y="56841"/>
                    <a:pt x="33524" y="56674"/>
                    <a:pt x="33724" y="56641"/>
                  </a:cubicBezTo>
                  <a:cubicBezTo>
                    <a:pt x="34058" y="56641"/>
                    <a:pt x="34325" y="56374"/>
                    <a:pt x="34325" y="56041"/>
                  </a:cubicBezTo>
                  <a:lnTo>
                    <a:pt x="34325" y="55707"/>
                  </a:lnTo>
                  <a:close/>
                  <a:moveTo>
                    <a:pt x="19314" y="56908"/>
                  </a:moveTo>
                  <a:lnTo>
                    <a:pt x="19080" y="57141"/>
                  </a:lnTo>
                  <a:cubicBezTo>
                    <a:pt x="18997" y="57208"/>
                    <a:pt x="18897" y="57241"/>
                    <a:pt x="18797" y="57241"/>
                  </a:cubicBezTo>
                  <a:cubicBezTo>
                    <a:pt x="18697" y="57241"/>
                    <a:pt x="18597" y="57208"/>
                    <a:pt x="18513" y="57141"/>
                  </a:cubicBezTo>
                  <a:cubicBezTo>
                    <a:pt x="18397" y="57008"/>
                    <a:pt x="18246" y="56941"/>
                    <a:pt x="18096" y="56941"/>
                  </a:cubicBezTo>
                  <a:cubicBezTo>
                    <a:pt x="17946" y="56941"/>
                    <a:pt x="17796" y="57008"/>
                    <a:pt x="17679" y="57141"/>
                  </a:cubicBezTo>
                  <a:lnTo>
                    <a:pt x="17413" y="57375"/>
                  </a:lnTo>
                  <a:lnTo>
                    <a:pt x="17579" y="57508"/>
                  </a:lnTo>
                  <a:lnTo>
                    <a:pt x="17813" y="57275"/>
                  </a:lnTo>
                  <a:cubicBezTo>
                    <a:pt x="17896" y="57208"/>
                    <a:pt x="17996" y="57175"/>
                    <a:pt x="18096" y="57175"/>
                  </a:cubicBezTo>
                  <a:cubicBezTo>
                    <a:pt x="18196" y="57175"/>
                    <a:pt x="18297" y="57208"/>
                    <a:pt x="18380" y="57275"/>
                  </a:cubicBezTo>
                  <a:cubicBezTo>
                    <a:pt x="18497" y="57392"/>
                    <a:pt x="18647" y="57450"/>
                    <a:pt x="18801" y="57450"/>
                  </a:cubicBezTo>
                  <a:cubicBezTo>
                    <a:pt x="18955" y="57450"/>
                    <a:pt x="19114" y="57392"/>
                    <a:pt x="19247" y="57275"/>
                  </a:cubicBezTo>
                  <a:lnTo>
                    <a:pt x="19481" y="57041"/>
                  </a:lnTo>
                  <a:lnTo>
                    <a:pt x="19314" y="56908"/>
                  </a:lnTo>
                  <a:close/>
                  <a:moveTo>
                    <a:pt x="27520" y="56574"/>
                  </a:moveTo>
                  <a:lnTo>
                    <a:pt x="27520" y="56774"/>
                  </a:lnTo>
                  <a:lnTo>
                    <a:pt x="27887" y="56774"/>
                  </a:lnTo>
                  <a:cubicBezTo>
                    <a:pt x="28087" y="56774"/>
                    <a:pt x="28254" y="56941"/>
                    <a:pt x="28254" y="57175"/>
                  </a:cubicBezTo>
                  <a:cubicBezTo>
                    <a:pt x="28254" y="57508"/>
                    <a:pt x="28520" y="57775"/>
                    <a:pt x="28887" y="57775"/>
                  </a:cubicBezTo>
                  <a:lnTo>
                    <a:pt x="29188" y="57775"/>
                  </a:lnTo>
                  <a:lnTo>
                    <a:pt x="29188" y="57575"/>
                  </a:lnTo>
                  <a:lnTo>
                    <a:pt x="28887" y="57575"/>
                  </a:lnTo>
                  <a:cubicBezTo>
                    <a:pt x="28654" y="57575"/>
                    <a:pt x="28487" y="57408"/>
                    <a:pt x="28487" y="57175"/>
                  </a:cubicBezTo>
                  <a:cubicBezTo>
                    <a:pt x="28487" y="56841"/>
                    <a:pt x="28220" y="56574"/>
                    <a:pt x="27887" y="56574"/>
                  </a:cubicBezTo>
                  <a:close/>
                  <a:moveTo>
                    <a:pt x="8573" y="57442"/>
                  </a:moveTo>
                  <a:lnTo>
                    <a:pt x="8339" y="57675"/>
                  </a:lnTo>
                  <a:cubicBezTo>
                    <a:pt x="8273" y="57758"/>
                    <a:pt x="8173" y="57800"/>
                    <a:pt x="8068" y="57800"/>
                  </a:cubicBezTo>
                  <a:cubicBezTo>
                    <a:pt x="7964" y="57800"/>
                    <a:pt x="7856" y="57758"/>
                    <a:pt x="7772" y="57675"/>
                  </a:cubicBezTo>
                  <a:cubicBezTo>
                    <a:pt x="7656" y="57575"/>
                    <a:pt x="7505" y="57525"/>
                    <a:pt x="7355" y="57525"/>
                  </a:cubicBezTo>
                  <a:cubicBezTo>
                    <a:pt x="7205" y="57525"/>
                    <a:pt x="7055" y="57575"/>
                    <a:pt x="6938" y="57675"/>
                  </a:cubicBezTo>
                  <a:lnTo>
                    <a:pt x="6705" y="57942"/>
                  </a:lnTo>
                  <a:lnTo>
                    <a:pt x="6838" y="58075"/>
                  </a:lnTo>
                  <a:lnTo>
                    <a:pt x="7072" y="57842"/>
                  </a:lnTo>
                  <a:cubicBezTo>
                    <a:pt x="7155" y="57758"/>
                    <a:pt x="7255" y="57717"/>
                    <a:pt x="7355" y="57717"/>
                  </a:cubicBezTo>
                  <a:cubicBezTo>
                    <a:pt x="7455" y="57717"/>
                    <a:pt x="7556" y="57758"/>
                    <a:pt x="7639" y="57842"/>
                  </a:cubicBezTo>
                  <a:cubicBezTo>
                    <a:pt x="7756" y="57959"/>
                    <a:pt x="7906" y="58017"/>
                    <a:pt x="8060" y="58017"/>
                  </a:cubicBezTo>
                  <a:cubicBezTo>
                    <a:pt x="8214" y="58017"/>
                    <a:pt x="8373" y="57959"/>
                    <a:pt x="8506" y="57842"/>
                  </a:cubicBezTo>
                  <a:lnTo>
                    <a:pt x="8740" y="57608"/>
                  </a:lnTo>
                  <a:lnTo>
                    <a:pt x="8573" y="5744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0"/>
            <p:cNvSpPr/>
            <p:nvPr/>
          </p:nvSpPr>
          <p:spPr>
            <a:xfrm>
              <a:off x="6898600" y="1432688"/>
              <a:ext cx="443675" cy="1547800"/>
            </a:xfrm>
            <a:custGeom>
              <a:avLst/>
              <a:gdLst/>
              <a:ahLst/>
              <a:cxnLst/>
              <a:rect l="l" t="t" r="r" b="b"/>
              <a:pathLst>
                <a:path w="17747" h="61912" extrusionOk="0">
                  <a:moveTo>
                    <a:pt x="1" y="1"/>
                  </a:moveTo>
                  <a:lnTo>
                    <a:pt x="11642" y="61912"/>
                  </a:lnTo>
                  <a:lnTo>
                    <a:pt x="17747" y="61912"/>
                  </a:lnTo>
                  <a:cubicBezTo>
                    <a:pt x="17747" y="61912"/>
                    <a:pt x="16846" y="55207"/>
                    <a:pt x="15445" y="46267"/>
                  </a:cubicBezTo>
                  <a:lnTo>
                    <a:pt x="15345" y="45800"/>
                  </a:lnTo>
                  <a:cubicBezTo>
                    <a:pt x="14778" y="42098"/>
                    <a:pt x="14078" y="38061"/>
                    <a:pt x="13310" y="33958"/>
                  </a:cubicBezTo>
                  <a:cubicBezTo>
                    <a:pt x="12009" y="26720"/>
                    <a:pt x="10442" y="19348"/>
                    <a:pt x="8840" y="13544"/>
                  </a:cubicBezTo>
                  <a:cubicBezTo>
                    <a:pt x="8807" y="13477"/>
                    <a:pt x="8774" y="13377"/>
                    <a:pt x="8774" y="13277"/>
                  </a:cubicBezTo>
                  <a:cubicBezTo>
                    <a:pt x="8207" y="11309"/>
                    <a:pt x="7640" y="9574"/>
                    <a:pt x="7106" y="8040"/>
                  </a:cubicBezTo>
                  <a:cubicBezTo>
                    <a:pt x="5471" y="3703"/>
                    <a:pt x="2469" y="835"/>
                    <a:pt x="1" y="1"/>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0"/>
            <p:cNvSpPr/>
            <p:nvPr/>
          </p:nvSpPr>
          <p:spPr>
            <a:xfrm>
              <a:off x="7267200" y="2321663"/>
              <a:ext cx="432000" cy="459625"/>
            </a:xfrm>
            <a:custGeom>
              <a:avLst/>
              <a:gdLst/>
              <a:ahLst/>
              <a:cxnLst/>
              <a:rect l="l" t="t" r="r" b="b"/>
              <a:pathLst>
                <a:path w="17280" h="18385" extrusionOk="0">
                  <a:moveTo>
                    <a:pt x="10275" y="0"/>
                  </a:moveTo>
                  <a:lnTo>
                    <a:pt x="1" y="4904"/>
                  </a:lnTo>
                  <a:cubicBezTo>
                    <a:pt x="1" y="4904"/>
                    <a:pt x="101" y="8407"/>
                    <a:pt x="368" y="10141"/>
                  </a:cubicBezTo>
                  <a:cubicBezTo>
                    <a:pt x="623" y="11833"/>
                    <a:pt x="2864" y="16978"/>
                    <a:pt x="4314" y="16978"/>
                  </a:cubicBezTo>
                  <a:cubicBezTo>
                    <a:pt x="4379" y="16978"/>
                    <a:pt x="4442" y="16967"/>
                    <a:pt x="4504" y="16946"/>
                  </a:cubicBezTo>
                  <a:cubicBezTo>
                    <a:pt x="5905" y="16412"/>
                    <a:pt x="4104" y="12543"/>
                    <a:pt x="3870" y="11475"/>
                  </a:cubicBezTo>
                  <a:cubicBezTo>
                    <a:pt x="3705" y="10743"/>
                    <a:pt x="3757" y="10412"/>
                    <a:pt x="3968" y="10412"/>
                  </a:cubicBezTo>
                  <a:cubicBezTo>
                    <a:pt x="4054" y="10412"/>
                    <a:pt x="4168" y="10468"/>
                    <a:pt x="4304" y="10575"/>
                  </a:cubicBezTo>
                  <a:cubicBezTo>
                    <a:pt x="4637" y="10842"/>
                    <a:pt x="5972" y="13210"/>
                    <a:pt x="6305" y="13977"/>
                  </a:cubicBezTo>
                  <a:cubicBezTo>
                    <a:pt x="7055" y="15640"/>
                    <a:pt x="6690" y="18385"/>
                    <a:pt x="7949" y="18385"/>
                  </a:cubicBezTo>
                  <a:cubicBezTo>
                    <a:pt x="7978" y="18385"/>
                    <a:pt x="8009" y="18383"/>
                    <a:pt x="8040" y="18380"/>
                  </a:cubicBezTo>
                  <a:cubicBezTo>
                    <a:pt x="9241" y="18214"/>
                    <a:pt x="9341" y="16212"/>
                    <a:pt x="9341" y="16212"/>
                  </a:cubicBezTo>
                  <a:cubicBezTo>
                    <a:pt x="9341" y="16212"/>
                    <a:pt x="9850" y="18060"/>
                    <a:pt x="10867" y="18060"/>
                  </a:cubicBezTo>
                  <a:cubicBezTo>
                    <a:pt x="10986" y="18060"/>
                    <a:pt x="11110" y="18035"/>
                    <a:pt x="11242" y="17980"/>
                  </a:cubicBezTo>
                  <a:cubicBezTo>
                    <a:pt x="12509" y="17446"/>
                    <a:pt x="12176" y="15212"/>
                    <a:pt x="12176" y="15211"/>
                  </a:cubicBezTo>
                  <a:lnTo>
                    <a:pt x="12176" y="15211"/>
                  </a:lnTo>
                  <a:cubicBezTo>
                    <a:pt x="12176" y="15212"/>
                    <a:pt x="12501" y="16661"/>
                    <a:pt x="13389" y="16661"/>
                  </a:cubicBezTo>
                  <a:cubicBezTo>
                    <a:pt x="13527" y="16661"/>
                    <a:pt x="13678" y="16626"/>
                    <a:pt x="13844" y="16546"/>
                  </a:cubicBezTo>
                  <a:cubicBezTo>
                    <a:pt x="15078" y="15912"/>
                    <a:pt x="15111" y="13977"/>
                    <a:pt x="15111" y="13977"/>
                  </a:cubicBezTo>
                  <a:cubicBezTo>
                    <a:pt x="15111" y="13977"/>
                    <a:pt x="15260" y="14108"/>
                    <a:pt x="15499" y="14108"/>
                  </a:cubicBezTo>
                  <a:cubicBezTo>
                    <a:pt x="15713" y="14108"/>
                    <a:pt x="15998" y="14004"/>
                    <a:pt x="16312" y="13610"/>
                  </a:cubicBezTo>
                  <a:cubicBezTo>
                    <a:pt x="17280" y="12409"/>
                    <a:pt x="16546" y="9207"/>
                    <a:pt x="15745" y="7606"/>
                  </a:cubicBezTo>
                  <a:cubicBezTo>
                    <a:pt x="14978" y="6005"/>
                    <a:pt x="10908" y="768"/>
                    <a:pt x="10275"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0"/>
            <p:cNvSpPr/>
            <p:nvPr/>
          </p:nvSpPr>
          <p:spPr>
            <a:xfrm>
              <a:off x="7446650" y="2564113"/>
              <a:ext cx="66600" cy="162875"/>
            </a:xfrm>
            <a:custGeom>
              <a:avLst/>
              <a:gdLst/>
              <a:ahLst/>
              <a:cxnLst/>
              <a:rect l="l" t="t" r="r" b="b"/>
              <a:pathLst>
                <a:path w="2664" h="6515" extrusionOk="0">
                  <a:moveTo>
                    <a:pt x="60" y="0"/>
                  </a:moveTo>
                  <a:cubicBezTo>
                    <a:pt x="18" y="0"/>
                    <a:pt x="1" y="49"/>
                    <a:pt x="28" y="76"/>
                  </a:cubicBezTo>
                  <a:cubicBezTo>
                    <a:pt x="1562" y="2378"/>
                    <a:pt x="2063" y="3612"/>
                    <a:pt x="2129" y="6414"/>
                  </a:cubicBezTo>
                  <a:cubicBezTo>
                    <a:pt x="2129" y="6481"/>
                    <a:pt x="2163" y="6514"/>
                    <a:pt x="2196" y="6514"/>
                  </a:cubicBezTo>
                  <a:cubicBezTo>
                    <a:pt x="2229" y="6514"/>
                    <a:pt x="2263" y="6481"/>
                    <a:pt x="2263" y="6414"/>
                  </a:cubicBezTo>
                  <a:cubicBezTo>
                    <a:pt x="2663" y="3579"/>
                    <a:pt x="1796" y="2144"/>
                    <a:pt x="95" y="9"/>
                  </a:cubicBezTo>
                  <a:cubicBezTo>
                    <a:pt x="82" y="3"/>
                    <a:pt x="70" y="0"/>
                    <a:pt x="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0"/>
            <p:cNvSpPr/>
            <p:nvPr/>
          </p:nvSpPr>
          <p:spPr>
            <a:xfrm>
              <a:off x="7513225" y="2534438"/>
              <a:ext cx="62550" cy="172975"/>
            </a:xfrm>
            <a:custGeom>
              <a:avLst/>
              <a:gdLst/>
              <a:ahLst/>
              <a:cxnLst/>
              <a:rect l="l" t="t" r="r" b="b"/>
              <a:pathLst>
                <a:path w="2502" h="6919" extrusionOk="0">
                  <a:moveTo>
                    <a:pt x="37" y="0"/>
                  </a:moveTo>
                  <a:cubicBezTo>
                    <a:pt x="16" y="0"/>
                    <a:pt x="0" y="39"/>
                    <a:pt x="0" y="62"/>
                  </a:cubicBezTo>
                  <a:cubicBezTo>
                    <a:pt x="1434" y="2597"/>
                    <a:pt x="1968" y="3898"/>
                    <a:pt x="2302" y="6834"/>
                  </a:cubicBezTo>
                  <a:cubicBezTo>
                    <a:pt x="2316" y="6892"/>
                    <a:pt x="2344" y="6919"/>
                    <a:pt x="2373" y="6919"/>
                  </a:cubicBezTo>
                  <a:cubicBezTo>
                    <a:pt x="2410" y="6919"/>
                    <a:pt x="2450" y="6875"/>
                    <a:pt x="2468" y="6800"/>
                  </a:cubicBezTo>
                  <a:cubicBezTo>
                    <a:pt x="2502" y="3832"/>
                    <a:pt x="1668" y="2364"/>
                    <a:pt x="67" y="29"/>
                  </a:cubicBezTo>
                  <a:cubicBezTo>
                    <a:pt x="56" y="8"/>
                    <a:pt x="46" y="0"/>
                    <a:pt x="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0"/>
            <p:cNvSpPr/>
            <p:nvPr/>
          </p:nvSpPr>
          <p:spPr>
            <a:xfrm>
              <a:off x="7575075" y="2504063"/>
              <a:ext cx="71600" cy="168950"/>
            </a:xfrm>
            <a:custGeom>
              <a:avLst/>
              <a:gdLst/>
              <a:ahLst/>
              <a:cxnLst/>
              <a:rect l="l" t="t" r="r" b="b"/>
              <a:pathLst>
                <a:path w="2864" h="6758" extrusionOk="0">
                  <a:moveTo>
                    <a:pt x="73" y="1"/>
                  </a:moveTo>
                  <a:cubicBezTo>
                    <a:pt x="39" y="1"/>
                    <a:pt x="1" y="49"/>
                    <a:pt x="28" y="76"/>
                  </a:cubicBezTo>
                  <a:cubicBezTo>
                    <a:pt x="1729" y="2378"/>
                    <a:pt x="2263" y="3846"/>
                    <a:pt x="2796" y="6648"/>
                  </a:cubicBezTo>
                  <a:cubicBezTo>
                    <a:pt x="2812" y="6723"/>
                    <a:pt x="2827" y="6757"/>
                    <a:pt x="2839" y="6757"/>
                  </a:cubicBezTo>
                  <a:cubicBezTo>
                    <a:pt x="2853" y="6757"/>
                    <a:pt x="2863" y="6706"/>
                    <a:pt x="2863" y="6614"/>
                  </a:cubicBezTo>
                  <a:cubicBezTo>
                    <a:pt x="2763" y="4013"/>
                    <a:pt x="2063" y="2178"/>
                    <a:pt x="95" y="10"/>
                  </a:cubicBezTo>
                  <a:cubicBezTo>
                    <a:pt x="88" y="3"/>
                    <a:pt x="81" y="1"/>
                    <a:pt x="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0"/>
            <p:cNvSpPr/>
            <p:nvPr/>
          </p:nvSpPr>
          <p:spPr>
            <a:xfrm>
              <a:off x="6948525" y="1494813"/>
              <a:ext cx="604400" cy="992425"/>
            </a:xfrm>
            <a:custGeom>
              <a:avLst/>
              <a:gdLst/>
              <a:ahLst/>
              <a:cxnLst/>
              <a:rect l="l" t="t" r="r" b="b"/>
              <a:pathLst>
                <a:path w="24176" h="39697" extrusionOk="0">
                  <a:moveTo>
                    <a:pt x="1061" y="0"/>
                  </a:moveTo>
                  <a:cubicBezTo>
                    <a:pt x="64" y="0"/>
                    <a:pt x="1" y="3269"/>
                    <a:pt x="1139" y="7323"/>
                  </a:cubicBezTo>
                  <a:cubicBezTo>
                    <a:pt x="3608" y="16129"/>
                    <a:pt x="12648" y="37544"/>
                    <a:pt x="13215" y="39446"/>
                  </a:cubicBezTo>
                  <a:cubicBezTo>
                    <a:pt x="13270" y="39618"/>
                    <a:pt x="13465" y="39696"/>
                    <a:pt x="13765" y="39696"/>
                  </a:cubicBezTo>
                  <a:cubicBezTo>
                    <a:pt x="16017" y="39696"/>
                    <a:pt x="24176" y="35304"/>
                    <a:pt x="23322" y="33508"/>
                  </a:cubicBezTo>
                  <a:cubicBezTo>
                    <a:pt x="21888" y="30539"/>
                    <a:pt x="9679" y="8624"/>
                    <a:pt x="1773" y="418"/>
                  </a:cubicBezTo>
                  <a:cubicBezTo>
                    <a:pt x="1499" y="133"/>
                    <a:pt x="1261" y="0"/>
                    <a:pt x="1061" y="0"/>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0"/>
            <p:cNvSpPr/>
            <p:nvPr/>
          </p:nvSpPr>
          <p:spPr>
            <a:xfrm>
              <a:off x="6890275" y="1444238"/>
              <a:ext cx="386950" cy="411275"/>
            </a:xfrm>
            <a:custGeom>
              <a:avLst/>
              <a:gdLst/>
              <a:ahLst/>
              <a:cxnLst/>
              <a:rect l="l" t="t" r="r" b="b"/>
              <a:pathLst>
                <a:path w="15478" h="16451" extrusionOk="0">
                  <a:moveTo>
                    <a:pt x="859" y="1"/>
                  </a:moveTo>
                  <a:cubicBezTo>
                    <a:pt x="0" y="1"/>
                    <a:pt x="146" y="1337"/>
                    <a:pt x="501" y="3441"/>
                  </a:cubicBezTo>
                  <a:cubicBezTo>
                    <a:pt x="1034" y="6444"/>
                    <a:pt x="4604" y="16451"/>
                    <a:pt x="4604" y="16451"/>
                  </a:cubicBezTo>
                  <a:lnTo>
                    <a:pt x="11175" y="14883"/>
                  </a:lnTo>
                  <a:lnTo>
                    <a:pt x="11275" y="14850"/>
                  </a:lnTo>
                  <a:lnTo>
                    <a:pt x="15478" y="13849"/>
                  </a:lnTo>
                  <a:cubicBezTo>
                    <a:pt x="15478" y="13849"/>
                    <a:pt x="7439" y="4476"/>
                    <a:pt x="3670" y="1573"/>
                  </a:cubicBezTo>
                  <a:cubicBezTo>
                    <a:pt x="2254" y="484"/>
                    <a:pt x="1375" y="1"/>
                    <a:pt x="8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0"/>
            <p:cNvSpPr/>
            <p:nvPr/>
          </p:nvSpPr>
          <p:spPr>
            <a:xfrm>
              <a:off x="6920300" y="1545263"/>
              <a:ext cx="248525" cy="234375"/>
            </a:xfrm>
            <a:custGeom>
              <a:avLst/>
              <a:gdLst/>
              <a:ahLst/>
              <a:cxnLst/>
              <a:rect l="l" t="t" r="r" b="b"/>
              <a:pathLst>
                <a:path w="9941" h="9375" extrusionOk="0">
                  <a:moveTo>
                    <a:pt x="1001" y="1"/>
                  </a:moveTo>
                  <a:lnTo>
                    <a:pt x="1001" y="334"/>
                  </a:lnTo>
                  <a:cubicBezTo>
                    <a:pt x="1001" y="568"/>
                    <a:pt x="834" y="735"/>
                    <a:pt x="601" y="735"/>
                  </a:cubicBezTo>
                  <a:cubicBezTo>
                    <a:pt x="267" y="735"/>
                    <a:pt x="0" y="1002"/>
                    <a:pt x="0" y="1369"/>
                  </a:cubicBezTo>
                  <a:lnTo>
                    <a:pt x="0" y="1669"/>
                  </a:lnTo>
                  <a:lnTo>
                    <a:pt x="200" y="1669"/>
                  </a:lnTo>
                  <a:lnTo>
                    <a:pt x="167" y="1335"/>
                  </a:lnTo>
                  <a:cubicBezTo>
                    <a:pt x="167" y="1102"/>
                    <a:pt x="367" y="935"/>
                    <a:pt x="601" y="935"/>
                  </a:cubicBezTo>
                  <a:cubicBezTo>
                    <a:pt x="934" y="935"/>
                    <a:pt x="1201" y="668"/>
                    <a:pt x="1201" y="334"/>
                  </a:cubicBezTo>
                  <a:lnTo>
                    <a:pt x="1201" y="1"/>
                  </a:lnTo>
                  <a:close/>
                  <a:moveTo>
                    <a:pt x="5904" y="3670"/>
                  </a:moveTo>
                  <a:lnTo>
                    <a:pt x="5671" y="3904"/>
                  </a:lnTo>
                  <a:cubicBezTo>
                    <a:pt x="5587" y="3987"/>
                    <a:pt x="5487" y="4029"/>
                    <a:pt x="5387" y="4029"/>
                  </a:cubicBezTo>
                  <a:cubicBezTo>
                    <a:pt x="5287" y="4029"/>
                    <a:pt x="5187" y="3987"/>
                    <a:pt x="5104" y="3904"/>
                  </a:cubicBezTo>
                  <a:cubicBezTo>
                    <a:pt x="4987" y="3787"/>
                    <a:pt x="4837" y="3729"/>
                    <a:pt x="4687" y="3729"/>
                  </a:cubicBezTo>
                  <a:cubicBezTo>
                    <a:pt x="4537" y="3729"/>
                    <a:pt x="4387" y="3787"/>
                    <a:pt x="4270" y="3904"/>
                  </a:cubicBezTo>
                  <a:lnTo>
                    <a:pt x="4036" y="4137"/>
                  </a:lnTo>
                  <a:lnTo>
                    <a:pt x="4170" y="4304"/>
                  </a:lnTo>
                  <a:lnTo>
                    <a:pt x="4403" y="4071"/>
                  </a:lnTo>
                  <a:cubicBezTo>
                    <a:pt x="4487" y="3987"/>
                    <a:pt x="4587" y="3945"/>
                    <a:pt x="4687" y="3945"/>
                  </a:cubicBezTo>
                  <a:cubicBezTo>
                    <a:pt x="4787" y="3945"/>
                    <a:pt x="4887" y="3987"/>
                    <a:pt x="4970" y="4071"/>
                  </a:cubicBezTo>
                  <a:cubicBezTo>
                    <a:pt x="5087" y="4187"/>
                    <a:pt x="5237" y="4246"/>
                    <a:pt x="5391" y="4246"/>
                  </a:cubicBezTo>
                  <a:cubicBezTo>
                    <a:pt x="5546" y="4246"/>
                    <a:pt x="5704" y="4187"/>
                    <a:pt x="5838" y="4071"/>
                  </a:cubicBezTo>
                  <a:lnTo>
                    <a:pt x="6071" y="3804"/>
                  </a:lnTo>
                  <a:lnTo>
                    <a:pt x="5904" y="3670"/>
                  </a:lnTo>
                  <a:close/>
                  <a:moveTo>
                    <a:pt x="3369" y="7406"/>
                  </a:moveTo>
                  <a:lnTo>
                    <a:pt x="3369" y="7773"/>
                  </a:lnTo>
                  <a:cubicBezTo>
                    <a:pt x="3369" y="7973"/>
                    <a:pt x="3202" y="8173"/>
                    <a:pt x="2969" y="8173"/>
                  </a:cubicBezTo>
                  <a:cubicBezTo>
                    <a:pt x="2635" y="8173"/>
                    <a:pt x="2368" y="8440"/>
                    <a:pt x="2368" y="8774"/>
                  </a:cubicBezTo>
                  <a:lnTo>
                    <a:pt x="2368" y="9107"/>
                  </a:lnTo>
                  <a:lnTo>
                    <a:pt x="2569" y="9107"/>
                  </a:lnTo>
                  <a:lnTo>
                    <a:pt x="2569" y="8774"/>
                  </a:lnTo>
                  <a:cubicBezTo>
                    <a:pt x="2569" y="8540"/>
                    <a:pt x="2735" y="8374"/>
                    <a:pt x="2969" y="8374"/>
                  </a:cubicBezTo>
                  <a:cubicBezTo>
                    <a:pt x="3302" y="8374"/>
                    <a:pt x="3569" y="8107"/>
                    <a:pt x="3569" y="7773"/>
                  </a:cubicBezTo>
                  <a:lnTo>
                    <a:pt x="3569" y="7406"/>
                  </a:lnTo>
                  <a:close/>
                  <a:moveTo>
                    <a:pt x="8239" y="8140"/>
                  </a:moveTo>
                  <a:lnTo>
                    <a:pt x="8239" y="8340"/>
                  </a:lnTo>
                  <a:lnTo>
                    <a:pt x="8573" y="8340"/>
                  </a:lnTo>
                  <a:cubicBezTo>
                    <a:pt x="8806" y="8340"/>
                    <a:pt x="9007" y="8507"/>
                    <a:pt x="9007" y="8741"/>
                  </a:cubicBezTo>
                  <a:cubicBezTo>
                    <a:pt x="9007" y="9074"/>
                    <a:pt x="9273" y="9341"/>
                    <a:pt x="9607" y="9374"/>
                  </a:cubicBezTo>
                  <a:lnTo>
                    <a:pt x="9941" y="9374"/>
                  </a:lnTo>
                  <a:lnTo>
                    <a:pt x="9907" y="9141"/>
                  </a:lnTo>
                  <a:lnTo>
                    <a:pt x="9574" y="9141"/>
                  </a:lnTo>
                  <a:cubicBezTo>
                    <a:pt x="9373" y="9107"/>
                    <a:pt x="9207" y="8941"/>
                    <a:pt x="9173" y="8741"/>
                  </a:cubicBezTo>
                  <a:cubicBezTo>
                    <a:pt x="9173" y="8407"/>
                    <a:pt x="8906" y="8140"/>
                    <a:pt x="8573" y="814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0"/>
            <p:cNvSpPr/>
            <p:nvPr/>
          </p:nvSpPr>
          <p:spPr>
            <a:xfrm>
              <a:off x="6685950" y="1423113"/>
              <a:ext cx="305300" cy="163825"/>
            </a:xfrm>
            <a:custGeom>
              <a:avLst/>
              <a:gdLst/>
              <a:ahLst/>
              <a:cxnLst/>
              <a:rect l="l" t="t" r="r" b="b"/>
              <a:pathLst>
                <a:path w="12212" h="6553" extrusionOk="0">
                  <a:moveTo>
                    <a:pt x="6065" y="1"/>
                  </a:moveTo>
                  <a:cubicBezTo>
                    <a:pt x="4043" y="1"/>
                    <a:pt x="2178" y="736"/>
                    <a:pt x="268" y="1118"/>
                  </a:cubicBezTo>
                  <a:cubicBezTo>
                    <a:pt x="1" y="1151"/>
                    <a:pt x="434" y="6054"/>
                    <a:pt x="2603" y="6455"/>
                  </a:cubicBezTo>
                  <a:cubicBezTo>
                    <a:pt x="2957" y="6522"/>
                    <a:pt x="3318" y="6553"/>
                    <a:pt x="3680" y="6553"/>
                  </a:cubicBezTo>
                  <a:cubicBezTo>
                    <a:pt x="7690" y="6553"/>
                    <a:pt x="12011" y="2792"/>
                    <a:pt x="12204" y="2714"/>
                  </a:cubicBezTo>
                  <a:lnTo>
                    <a:pt x="12204" y="2714"/>
                  </a:lnTo>
                  <a:cubicBezTo>
                    <a:pt x="12206" y="2715"/>
                    <a:pt x="12208" y="2717"/>
                    <a:pt x="12209" y="2719"/>
                  </a:cubicBezTo>
                  <a:cubicBezTo>
                    <a:pt x="12212" y="2715"/>
                    <a:pt x="12211" y="2713"/>
                    <a:pt x="12209" y="2713"/>
                  </a:cubicBezTo>
                  <a:cubicBezTo>
                    <a:pt x="12208" y="2713"/>
                    <a:pt x="12206" y="2713"/>
                    <a:pt x="12204" y="2714"/>
                  </a:cubicBezTo>
                  <a:lnTo>
                    <a:pt x="12204" y="2714"/>
                  </a:lnTo>
                  <a:cubicBezTo>
                    <a:pt x="9920" y="623"/>
                    <a:pt x="7926" y="1"/>
                    <a:pt x="6065"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0"/>
            <p:cNvSpPr/>
            <p:nvPr/>
          </p:nvSpPr>
          <p:spPr>
            <a:xfrm>
              <a:off x="6756850" y="1259238"/>
              <a:ext cx="138450" cy="252775"/>
            </a:xfrm>
            <a:custGeom>
              <a:avLst/>
              <a:gdLst/>
              <a:ahLst/>
              <a:cxnLst/>
              <a:rect l="l" t="t" r="r" b="b"/>
              <a:pathLst>
                <a:path w="5538" h="10111" extrusionOk="0">
                  <a:moveTo>
                    <a:pt x="5537" y="0"/>
                  </a:moveTo>
                  <a:lnTo>
                    <a:pt x="4870" y="267"/>
                  </a:lnTo>
                  <a:lnTo>
                    <a:pt x="200" y="2402"/>
                  </a:lnTo>
                  <a:lnTo>
                    <a:pt x="500" y="6171"/>
                  </a:lnTo>
                  <a:lnTo>
                    <a:pt x="500" y="6438"/>
                  </a:lnTo>
                  <a:cubicBezTo>
                    <a:pt x="500" y="6438"/>
                    <a:pt x="0" y="9941"/>
                    <a:pt x="634" y="10074"/>
                  </a:cubicBezTo>
                  <a:cubicBezTo>
                    <a:pt x="765" y="10099"/>
                    <a:pt x="899" y="10111"/>
                    <a:pt x="1035" y="10111"/>
                  </a:cubicBezTo>
                  <a:cubicBezTo>
                    <a:pt x="2893" y="10111"/>
                    <a:pt x="5048" y="7910"/>
                    <a:pt x="5204" y="7506"/>
                  </a:cubicBezTo>
                  <a:cubicBezTo>
                    <a:pt x="5404" y="6405"/>
                    <a:pt x="5504" y="5304"/>
                    <a:pt x="5537" y="4203"/>
                  </a:cubicBezTo>
                  <a:lnTo>
                    <a:pt x="5537" y="3736"/>
                  </a:lnTo>
                  <a:lnTo>
                    <a:pt x="5537" y="3303"/>
                  </a:lnTo>
                  <a:lnTo>
                    <a:pt x="5537" y="2702"/>
                  </a:lnTo>
                  <a:lnTo>
                    <a:pt x="5537" y="2502"/>
                  </a:lnTo>
                  <a:lnTo>
                    <a:pt x="5537" y="2302"/>
                  </a:lnTo>
                  <a:lnTo>
                    <a:pt x="5537" y="0"/>
                  </a:ln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0"/>
            <p:cNvSpPr/>
            <p:nvPr/>
          </p:nvSpPr>
          <p:spPr>
            <a:xfrm>
              <a:off x="6761850" y="1259238"/>
              <a:ext cx="133450" cy="154300"/>
            </a:xfrm>
            <a:custGeom>
              <a:avLst/>
              <a:gdLst/>
              <a:ahLst/>
              <a:cxnLst/>
              <a:rect l="l" t="t" r="r" b="b"/>
              <a:pathLst>
                <a:path w="5338" h="6172" extrusionOk="0">
                  <a:moveTo>
                    <a:pt x="5337" y="0"/>
                  </a:moveTo>
                  <a:lnTo>
                    <a:pt x="4670" y="267"/>
                  </a:lnTo>
                  <a:lnTo>
                    <a:pt x="0" y="2402"/>
                  </a:lnTo>
                  <a:lnTo>
                    <a:pt x="300" y="6171"/>
                  </a:lnTo>
                  <a:cubicBezTo>
                    <a:pt x="2469" y="5671"/>
                    <a:pt x="4303" y="4270"/>
                    <a:pt x="5337" y="2302"/>
                  </a:cubicBezTo>
                  <a:cubicBezTo>
                    <a:pt x="5337" y="1034"/>
                    <a:pt x="5337" y="0"/>
                    <a:pt x="53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0"/>
            <p:cNvSpPr/>
            <p:nvPr/>
          </p:nvSpPr>
          <p:spPr>
            <a:xfrm>
              <a:off x="6620900" y="986663"/>
              <a:ext cx="375300" cy="384775"/>
            </a:xfrm>
            <a:custGeom>
              <a:avLst/>
              <a:gdLst/>
              <a:ahLst/>
              <a:cxnLst/>
              <a:rect l="l" t="t" r="r" b="b"/>
              <a:pathLst>
                <a:path w="15012" h="15391" extrusionOk="0">
                  <a:moveTo>
                    <a:pt x="7893" y="1"/>
                  </a:moveTo>
                  <a:cubicBezTo>
                    <a:pt x="5405" y="1"/>
                    <a:pt x="2740" y="1601"/>
                    <a:pt x="1535" y="6767"/>
                  </a:cubicBezTo>
                  <a:cubicBezTo>
                    <a:pt x="1" y="13205"/>
                    <a:pt x="3670" y="14840"/>
                    <a:pt x="5071" y="15173"/>
                  </a:cubicBezTo>
                  <a:cubicBezTo>
                    <a:pt x="5423" y="15259"/>
                    <a:pt x="6027" y="15390"/>
                    <a:pt x="6762" y="15390"/>
                  </a:cubicBezTo>
                  <a:cubicBezTo>
                    <a:pt x="8604" y="15390"/>
                    <a:pt x="11269" y="14562"/>
                    <a:pt x="12843" y="10103"/>
                  </a:cubicBezTo>
                  <a:cubicBezTo>
                    <a:pt x="15012" y="3865"/>
                    <a:pt x="12510" y="1096"/>
                    <a:pt x="9674" y="262"/>
                  </a:cubicBezTo>
                  <a:cubicBezTo>
                    <a:pt x="9108" y="98"/>
                    <a:pt x="8506" y="1"/>
                    <a:pt x="7893"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0"/>
            <p:cNvSpPr/>
            <p:nvPr/>
          </p:nvSpPr>
          <p:spPr>
            <a:xfrm>
              <a:off x="6686800" y="1123138"/>
              <a:ext cx="32550" cy="15825"/>
            </a:xfrm>
            <a:custGeom>
              <a:avLst/>
              <a:gdLst/>
              <a:ahLst/>
              <a:cxnLst/>
              <a:rect l="l" t="t" r="r" b="b"/>
              <a:pathLst>
                <a:path w="1302" h="633" extrusionOk="0">
                  <a:moveTo>
                    <a:pt x="789" y="1"/>
                  </a:moveTo>
                  <a:cubicBezTo>
                    <a:pt x="760" y="1"/>
                    <a:pt x="731" y="3"/>
                    <a:pt x="701" y="7"/>
                  </a:cubicBezTo>
                  <a:cubicBezTo>
                    <a:pt x="500" y="7"/>
                    <a:pt x="300" y="74"/>
                    <a:pt x="134" y="207"/>
                  </a:cubicBezTo>
                  <a:cubicBezTo>
                    <a:pt x="0" y="374"/>
                    <a:pt x="100" y="608"/>
                    <a:pt x="300" y="608"/>
                  </a:cubicBezTo>
                  <a:cubicBezTo>
                    <a:pt x="367" y="624"/>
                    <a:pt x="442" y="633"/>
                    <a:pt x="521" y="633"/>
                  </a:cubicBezTo>
                  <a:cubicBezTo>
                    <a:pt x="601" y="633"/>
                    <a:pt x="684" y="624"/>
                    <a:pt x="767" y="608"/>
                  </a:cubicBezTo>
                  <a:cubicBezTo>
                    <a:pt x="801" y="616"/>
                    <a:pt x="836" y="620"/>
                    <a:pt x="873" y="620"/>
                  </a:cubicBezTo>
                  <a:cubicBezTo>
                    <a:pt x="982" y="620"/>
                    <a:pt x="1101" y="583"/>
                    <a:pt x="1201" y="508"/>
                  </a:cubicBezTo>
                  <a:cubicBezTo>
                    <a:pt x="1301" y="441"/>
                    <a:pt x="1301" y="307"/>
                    <a:pt x="1268" y="241"/>
                  </a:cubicBezTo>
                  <a:cubicBezTo>
                    <a:pt x="1151" y="95"/>
                    <a:pt x="985" y="1"/>
                    <a:pt x="7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0"/>
            <p:cNvSpPr/>
            <p:nvPr/>
          </p:nvSpPr>
          <p:spPr>
            <a:xfrm>
              <a:off x="6784350" y="1140713"/>
              <a:ext cx="31550" cy="20225"/>
            </a:xfrm>
            <a:custGeom>
              <a:avLst/>
              <a:gdLst/>
              <a:ahLst/>
              <a:cxnLst/>
              <a:rect l="l" t="t" r="r" b="b"/>
              <a:pathLst>
                <a:path w="1262" h="809" extrusionOk="0">
                  <a:moveTo>
                    <a:pt x="411" y="0"/>
                  </a:moveTo>
                  <a:cubicBezTo>
                    <a:pt x="299" y="0"/>
                    <a:pt x="190" y="33"/>
                    <a:pt x="101" y="105"/>
                  </a:cubicBezTo>
                  <a:cubicBezTo>
                    <a:pt x="34" y="171"/>
                    <a:pt x="1" y="305"/>
                    <a:pt x="68" y="372"/>
                  </a:cubicBezTo>
                  <a:cubicBezTo>
                    <a:pt x="168" y="505"/>
                    <a:pt x="301" y="605"/>
                    <a:pt x="468" y="638"/>
                  </a:cubicBezTo>
                  <a:cubicBezTo>
                    <a:pt x="601" y="705"/>
                    <a:pt x="735" y="739"/>
                    <a:pt x="902" y="805"/>
                  </a:cubicBezTo>
                  <a:cubicBezTo>
                    <a:pt x="916" y="808"/>
                    <a:pt x="931" y="809"/>
                    <a:pt x="945" y="809"/>
                  </a:cubicBezTo>
                  <a:cubicBezTo>
                    <a:pt x="1125" y="809"/>
                    <a:pt x="1261" y="624"/>
                    <a:pt x="1168" y="438"/>
                  </a:cubicBezTo>
                  <a:cubicBezTo>
                    <a:pt x="1068" y="272"/>
                    <a:pt x="902" y="138"/>
                    <a:pt x="701" y="71"/>
                  </a:cubicBezTo>
                  <a:cubicBezTo>
                    <a:pt x="609" y="25"/>
                    <a:pt x="508" y="0"/>
                    <a:pt x="4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0"/>
            <p:cNvSpPr/>
            <p:nvPr/>
          </p:nvSpPr>
          <p:spPr>
            <a:xfrm>
              <a:off x="6772675" y="1198363"/>
              <a:ext cx="11700" cy="30875"/>
            </a:xfrm>
            <a:custGeom>
              <a:avLst/>
              <a:gdLst/>
              <a:ahLst/>
              <a:cxnLst/>
              <a:rect l="l" t="t" r="r" b="b"/>
              <a:pathLst>
                <a:path w="468" h="1235" extrusionOk="0">
                  <a:moveTo>
                    <a:pt x="201" y="0"/>
                  </a:moveTo>
                  <a:cubicBezTo>
                    <a:pt x="34" y="401"/>
                    <a:pt x="1" y="1101"/>
                    <a:pt x="468" y="1235"/>
                  </a:cubicBezTo>
                  <a:cubicBezTo>
                    <a:pt x="101" y="1001"/>
                    <a:pt x="134" y="501"/>
                    <a:pt x="234" y="34"/>
                  </a:cubicBezTo>
                  <a:cubicBezTo>
                    <a:pt x="234" y="34"/>
                    <a:pt x="201" y="0"/>
                    <a:pt x="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0"/>
            <p:cNvSpPr/>
            <p:nvPr/>
          </p:nvSpPr>
          <p:spPr>
            <a:xfrm>
              <a:off x="6769725" y="1188288"/>
              <a:ext cx="37600" cy="36850"/>
            </a:xfrm>
            <a:custGeom>
              <a:avLst/>
              <a:gdLst/>
              <a:ahLst/>
              <a:cxnLst/>
              <a:rect l="l" t="t" r="r" b="b"/>
              <a:pathLst>
                <a:path w="1504" h="1474" extrusionOk="0">
                  <a:moveTo>
                    <a:pt x="780" y="1"/>
                  </a:moveTo>
                  <a:cubicBezTo>
                    <a:pt x="209" y="1"/>
                    <a:pt x="0" y="1406"/>
                    <a:pt x="653" y="1471"/>
                  </a:cubicBezTo>
                  <a:cubicBezTo>
                    <a:pt x="668" y="1472"/>
                    <a:pt x="683" y="1473"/>
                    <a:pt x="697" y="1473"/>
                  </a:cubicBezTo>
                  <a:cubicBezTo>
                    <a:pt x="1328" y="1473"/>
                    <a:pt x="1504" y="101"/>
                    <a:pt x="819" y="3"/>
                  </a:cubicBezTo>
                  <a:cubicBezTo>
                    <a:pt x="806" y="2"/>
                    <a:pt x="793" y="1"/>
                    <a:pt x="7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0"/>
            <p:cNvSpPr/>
            <p:nvPr/>
          </p:nvSpPr>
          <p:spPr>
            <a:xfrm>
              <a:off x="6793525" y="1191463"/>
              <a:ext cx="24225" cy="16100"/>
            </a:xfrm>
            <a:custGeom>
              <a:avLst/>
              <a:gdLst/>
              <a:ahLst/>
              <a:cxnLst/>
              <a:rect l="l" t="t" r="r" b="b"/>
              <a:pathLst>
                <a:path w="969" h="644" extrusionOk="0">
                  <a:moveTo>
                    <a:pt x="112" y="0"/>
                  </a:moveTo>
                  <a:cubicBezTo>
                    <a:pt x="77" y="0"/>
                    <a:pt x="28" y="49"/>
                    <a:pt x="1" y="76"/>
                  </a:cubicBezTo>
                  <a:cubicBezTo>
                    <a:pt x="68" y="343"/>
                    <a:pt x="168" y="610"/>
                    <a:pt x="468" y="643"/>
                  </a:cubicBezTo>
                  <a:cubicBezTo>
                    <a:pt x="768" y="643"/>
                    <a:pt x="935" y="376"/>
                    <a:pt x="968" y="76"/>
                  </a:cubicBezTo>
                  <a:lnTo>
                    <a:pt x="968" y="76"/>
                  </a:lnTo>
                  <a:cubicBezTo>
                    <a:pt x="849" y="196"/>
                    <a:pt x="676" y="315"/>
                    <a:pt x="546" y="315"/>
                  </a:cubicBezTo>
                  <a:cubicBezTo>
                    <a:pt x="530" y="315"/>
                    <a:pt x="515" y="313"/>
                    <a:pt x="501" y="310"/>
                  </a:cubicBezTo>
                  <a:cubicBezTo>
                    <a:pt x="334" y="276"/>
                    <a:pt x="234" y="110"/>
                    <a:pt x="134" y="9"/>
                  </a:cubicBezTo>
                  <a:cubicBezTo>
                    <a:pt x="128" y="3"/>
                    <a:pt x="120" y="0"/>
                    <a:pt x="1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0"/>
            <p:cNvSpPr/>
            <p:nvPr/>
          </p:nvSpPr>
          <p:spPr>
            <a:xfrm>
              <a:off x="6692625" y="1182513"/>
              <a:ext cx="16700" cy="27575"/>
            </a:xfrm>
            <a:custGeom>
              <a:avLst/>
              <a:gdLst/>
              <a:ahLst/>
              <a:cxnLst/>
              <a:rect l="l" t="t" r="r" b="b"/>
              <a:pathLst>
                <a:path w="668" h="1103" extrusionOk="0">
                  <a:moveTo>
                    <a:pt x="668" y="1"/>
                  </a:moveTo>
                  <a:cubicBezTo>
                    <a:pt x="668" y="1"/>
                    <a:pt x="601" y="1"/>
                    <a:pt x="601" y="34"/>
                  </a:cubicBezTo>
                  <a:cubicBezTo>
                    <a:pt x="568" y="501"/>
                    <a:pt x="434" y="1001"/>
                    <a:pt x="1" y="1101"/>
                  </a:cubicBezTo>
                  <a:cubicBezTo>
                    <a:pt x="12" y="1102"/>
                    <a:pt x="24" y="1102"/>
                    <a:pt x="35" y="1102"/>
                  </a:cubicBezTo>
                  <a:cubicBezTo>
                    <a:pt x="509" y="1102"/>
                    <a:pt x="668" y="424"/>
                    <a:pt x="6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0"/>
            <p:cNvSpPr/>
            <p:nvPr/>
          </p:nvSpPr>
          <p:spPr>
            <a:xfrm>
              <a:off x="6676875" y="1169663"/>
              <a:ext cx="37525" cy="35725"/>
            </a:xfrm>
            <a:custGeom>
              <a:avLst/>
              <a:gdLst/>
              <a:ahLst/>
              <a:cxnLst/>
              <a:rect l="l" t="t" r="r" b="b"/>
              <a:pathLst>
                <a:path w="1501" h="1429" extrusionOk="0">
                  <a:moveTo>
                    <a:pt x="845" y="0"/>
                  </a:moveTo>
                  <a:cubicBezTo>
                    <a:pt x="203" y="0"/>
                    <a:pt x="1" y="1258"/>
                    <a:pt x="631" y="1415"/>
                  </a:cubicBezTo>
                  <a:cubicBezTo>
                    <a:pt x="667" y="1424"/>
                    <a:pt x="702" y="1429"/>
                    <a:pt x="736" y="1429"/>
                  </a:cubicBezTo>
                  <a:cubicBezTo>
                    <a:pt x="1321" y="1429"/>
                    <a:pt x="1500" y="140"/>
                    <a:pt x="964" y="14"/>
                  </a:cubicBezTo>
                  <a:cubicBezTo>
                    <a:pt x="923" y="5"/>
                    <a:pt x="883" y="0"/>
                    <a:pt x="8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0"/>
            <p:cNvSpPr/>
            <p:nvPr/>
          </p:nvSpPr>
          <p:spPr>
            <a:xfrm>
              <a:off x="6672625" y="1165838"/>
              <a:ext cx="21675" cy="17350"/>
            </a:xfrm>
            <a:custGeom>
              <a:avLst/>
              <a:gdLst/>
              <a:ahLst/>
              <a:cxnLst/>
              <a:rect l="l" t="t" r="r" b="b"/>
              <a:pathLst>
                <a:path w="867" h="694" extrusionOk="0">
                  <a:moveTo>
                    <a:pt x="33" y="0"/>
                  </a:moveTo>
                  <a:cubicBezTo>
                    <a:pt x="0" y="267"/>
                    <a:pt x="33" y="567"/>
                    <a:pt x="267" y="668"/>
                  </a:cubicBezTo>
                  <a:cubicBezTo>
                    <a:pt x="309" y="685"/>
                    <a:pt x="351" y="694"/>
                    <a:pt x="392" y="694"/>
                  </a:cubicBezTo>
                  <a:cubicBezTo>
                    <a:pt x="580" y="694"/>
                    <a:pt x="752" y="520"/>
                    <a:pt x="834" y="301"/>
                  </a:cubicBezTo>
                  <a:cubicBezTo>
                    <a:pt x="863" y="272"/>
                    <a:pt x="867" y="194"/>
                    <a:pt x="825" y="194"/>
                  </a:cubicBezTo>
                  <a:cubicBezTo>
                    <a:pt x="818" y="194"/>
                    <a:pt x="810" y="196"/>
                    <a:pt x="801" y="201"/>
                  </a:cubicBezTo>
                  <a:cubicBezTo>
                    <a:pt x="667" y="267"/>
                    <a:pt x="534" y="367"/>
                    <a:pt x="400" y="367"/>
                  </a:cubicBezTo>
                  <a:cubicBezTo>
                    <a:pt x="234" y="334"/>
                    <a:pt x="133" y="167"/>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0"/>
            <p:cNvSpPr/>
            <p:nvPr/>
          </p:nvSpPr>
          <p:spPr>
            <a:xfrm>
              <a:off x="6736825" y="1282588"/>
              <a:ext cx="23375" cy="10025"/>
            </a:xfrm>
            <a:custGeom>
              <a:avLst/>
              <a:gdLst/>
              <a:ahLst/>
              <a:cxnLst/>
              <a:rect l="l" t="t" r="r" b="b"/>
              <a:pathLst>
                <a:path w="935" h="401" extrusionOk="0">
                  <a:moveTo>
                    <a:pt x="901" y="0"/>
                  </a:moveTo>
                  <a:cubicBezTo>
                    <a:pt x="801" y="100"/>
                    <a:pt x="668" y="234"/>
                    <a:pt x="501" y="234"/>
                  </a:cubicBezTo>
                  <a:cubicBezTo>
                    <a:pt x="334" y="201"/>
                    <a:pt x="167" y="167"/>
                    <a:pt x="34" y="67"/>
                  </a:cubicBezTo>
                  <a:lnTo>
                    <a:pt x="1" y="100"/>
                  </a:lnTo>
                  <a:cubicBezTo>
                    <a:pt x="134" y="301"/>
                    <a:pt x="334" y="401"/>
                    <a:pt x="568" y="401"/>
                  </a:cubicBezTo>
                  <a:cubicBezTo>
                    <a:pt x="734" y="367"/>
                    <a:pt x="901" y="234"/>
                    <a:pt x="935" y="34"/>
                  </a:cubicBezTo>
                  <a:cubicBezTo>
                    <a:pt x="935" y="34"/>
                    <a:pt x="935" y="0"/>
                    <a:pt x="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0"/>
            <p:cNvSpPr/>
            <p:nvPr/>
          </p:nvSpPr>
          <p:spPr>
            <a:xfrm>
              <a:off x="6700350" y="1127388"/>
              <a:ext cx="56525" cy="135875"/>
            </a:xfrm>
            <a:custGeom>
              <a:avLst/>
              <a:gdLst/>
              <a:ahLst/>
              <a:cxnLst/>
              <a:rect l="l" t="t" r="r" b="b"/>
              <a:pathLst>
                <a:path w="2261" h="5435" extrusionOk="0">
                  <a:moveTo>
                    <a:pt x="1640" y="1"/>
                  </a:moveTo>
                  <a:cubicBezTo>
                    <a:pt x="1623" y="1"/>
                    <a:pt x="1606" y="12"/>
                    <a:pt x="1593" y="37"/>
                  </a:cubicBezTo>
                  <a:cubicBezTo>
                    <a:pt x="926" y="1405"/>
                    <a:pt x="392" y="2839"/>
                    <a:pt x="25" y="4307"/>
                  </a:cubicBezTo>
                  <a:cubicBezTo>
                    <a:pt x="1" y="4368"/>
                    <a:pt x="80" y="4389"/>
                    <a:pt x="197" y="4389"/>
                  </a:cubicBezTo>
                  <a:cubicBezTo>
                    <a:pt x="397" y="4389"/>
                    <a:pt x="708" y="4328"/>
                    <a:pt x="792" y="4307"/>
                  </a:cubicBezTo>
                  <a:lnTo>
                    <a:pt x="792" y="4307"/>
                  </a:lnTo>
                  <a:cubicBezTo>
                    <a:pt x="792" y="4307"/>
                    <a:pt x="592" y="4974"/>
                    <a:pt x="526" y="5274"/>
                  </a:cubicBezTo>
                  <a:cubicBezTo>
                    <a:pt x="526" y="5308"/>
                    <a:pt x="592" y="5341"/>
                    <a:pt x="692" y="5341"/>
                  </a:cubicBezTo>
                  <a:cubicBezTo>
                    <a:pt x="860" y="5404"/>
                    <a:pt x="1035" y="5434"/>
                    <a:pt x="1208" y="5434"/>
                  </a:cubicBezTo>
                  <a:cubicBezTo>
                    <a:pt x="1584" y="5434"/>
                    <a:pt x="1953" y="5292"/>
                    <a:pt x="2227" y="5041"/>
                  </a:cubicBezTo>
                  <a:cubicBezTo>
                    <a:pt x="2260" y="5008"/>
                    <a:pt x="2227" y="4974"/>
                    <a:pt x="2193" y="4974"/>
                  </a:cubicBezTo>
                  <a:cubicBezTo>
                    <a:pt x="1894" y="5112"/>
                    <a:pt x="1563" y="5187"/>
                    <a:pt x="1222" y="5187"/>
                  </a:cubicBezTo>
                  <a:cubicBezTo>
                    <a:pt x="1069" y="5187"/>
                    <a:pt x="914" y="5172"/>
                    <a:pt x="759" y="5141"/>
                  </a:cubicBezTo>
                  <a:cubicBezTo>
                    <a:pt x="759" y="5074"/>
                    <a:pt x="1159" y="4040"/>
                    <a:pt x="1093" y="4040"/>
                  </a:cubicBezTo>
                  <a:cubicBezTo>
                    <a:pt x="1024" y="4030"/>
                    <a:pt x="953" y="4026"/>
                    <a:pt x="881" y="4026"/>
                  </a:cubicBezTo>
                  <a:cubicBezTo>
                    <a:pt x="706" y="4026"/>
                    <a:pt x="524" y="4050"/>
                    <a:pt x="359" y="4074"/>
                  </a:cubicBezTo>
                  <a:cubicBezTo>
                    <a:pt x="726" y="2706"/>
                    <a:pt x="1326" y="1438"/>
                    <a:pt x="1693" y="71"/>
                  </a:cubicBezTo>
                  <a:cubicBezTo>
                    <a:pt x="1693" y="29"/>
                    <a:pt x="1668" y="1"/>
                    <a:pt x="1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0"/>
            <p:cNvSpPr/>
            <p:nvPr/>
          </p:nvSpPr>
          <p:spPr>
            <a:xfrm>
              <a:off x="6719325" y="1251738"/>
              <a:ext cx="38375" cy="26700"/>
            </a:xfrm>
            <a:custGeom>
              <a:avLst/>
              <a:gdLst/>
              <a:ahLst/>
              <a:cxnLst/>
              <a:rect l="l" t="t" r="r" b="b"/>
              <a:pathLst>
                <a:path w="1535" h="1068" extrusionOk="0">
                  <a:moveTo>
                    <a:pt x="1501" y="0"/>
                  </a:moveTo>
                  <a:cubicBezTo>
                    <a:pt x="1200" y="129"/>
                    <a:pt x="870" y="203"/>
                    <a:pt x="540" y="203"/>
                  </a:cubicBezTo>
                  <a:cubicBezTo>
                    <a:pt x="359" y="203"/>
                    <a:pt x="177" y="181"/>
                    <a:pt x="0" y="134"/>
                  </a:cubicBezTo>
                  <a:lnTo>
                    <a:pt x="0" y="134"/>
                  </a:lnTo>
                  <a:cubicBezTo>
                    <a:pt x="133" y="434"/>
                    <a:pt x="300" y="701"/>
                    <a:pt x="567" y="901"/>
                  </a:cubicBezTo>
                  <a:cubicBezTo>
                    <a:pt x="701" y="1001"/>
                    <a:pt x="867" y="1068"/>
                    <a:pt x="1034" y="1068"/>
                  </a:cubicBezTo>
                  <a:cubicBezTo>
                    <a:pt x="1401" y="1068"/>
                    <a:pt x="1501" y="767"/>
                    <a:pt x="1534" y="467"/>
                  </a:cubicBezTo>
                  <a:cubicBezTo>
                    <a:pt x="1534" y="300"/>
                    <a:pt x="1534" y="134"/>
                    <a:pt x="15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0"/>
            <p:cNvSpPr/>
            <p:nvPr/>
          </p:nvSpPr>
          <p:spPr>
            <a:xfrm>
              <a:off x="6733500" y="1262688"/>
              <a:ext cx="24200" cy="15750"/>
            </a:xfrm>
            <a:custGeom>
              <a:avLst/>
              <a:gdLst/>
              <a:ahLst/>
              <a:cxnLst/>
              <a:rect l="l" t="t" r="r" b="b"/>
              <a:pathLst>
                <a:path w="968" h="630" extrusionOk="0">
                  <a:moveTo>
                    <a:pt x="738" y="1"/>
                  </a:moveTo>
                  <a:cubicBezTo>
                    <a:pt x="422" y="1"/>
                    <a:pt x="135" y="166"/>
                    <a:pt x="0" y="463"/>
                  </a:cubicBezTo>
                  <a:cubicBezTo>
                    <a:pt x="134" y="563"/>
                    <a:pt x="300" y="630"/>
                    <a:pt x="467" y="630"/>
                  </a:cubicBezTo>
                  <a:cubicBezTo>
                    <a:pt x="834" y="630"/>
                    <a:pt x="934" y="329"/>
                    <a:pt x="967" y="29"/>
                  </a:cubicBezTo>
                  <a:cubicBezTo>
                    <a:pt x="891" y="10"/>
                    <a:pt x="814" y="1"/>
                    <a:pt x="738" y="1"/>
                  </a:cubicBez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0"/>
            <p:cNvSpPr/>
            <p:nvPr/>
          </p:nvSpPr>
          <p:spPr>
            <a:xfrm>
              <a:off x="6661775" y="955388"/>
              <a:ext cx="359600" cy="284050"/>
            </a:xfrm>
            <a:custGeom>
              <a:avLst/>
              <a:gdLst/>
              <a:ahLst/>
              <a:cxnLst/>
              <a:rect l="l" t="t" r="r" b="b"/>
              <a:pathLst>
                <a:path w="14384" h="11362" extrusionOk="0">
                  <a:moveTo>
                    <a:pt x="5040" y="0"/>
                  </a:moveTo>
                  <a:cubicBezTo>
                    <a:pt x="4445" y="0"/>
                    <a:pt x="3858" y="104"/>
                    <a:pt x="3303" y="346"/>
                  </a:cubicBezTo>
                  <a:cubicBezTo>
                    <a:pt x="434" y="1614"/>
                    <a:pt x="0" y="5683"/>
                    <a:pt x="201" y="5683"/>
                  </a:cubicBezTo>
                  <a:cubicBezTo>
                    <a:pt x="301" y="5691"/>
                    <a:pt x="408" y="5695"/>
                    <a:pt x="523" y="5695"/>
                  </a:cubicBezTo>
                  <a:cubicBezTo>
                    <a:pt x="2351" y="5695"/>
                    <a:pt x="5838" y="4749"/>
                    <a:pt x="5838" y="4749"/>
                  </a:cubicBezTo>
                  <a:lnTo>
                    <a:pt x="5838" y="4749"/>
                  </a:lnTo>
                  <a:cubicBezTo>
                    <a:pt x="5171" y="5283"/>
                    <a:pt x="3069" y="5583"/>
                    <a:pt x="3136" y="5683"/>
                  </a:cubicBezTo>
                  <a:cubicBezTo>
                    <a:pt x="3207" y="5777"/>
                    <a:pt x="3644" y="5872"/>
                    <a:pt x="4402" y="5872"/>
                  </a:cubicBezTo>
                  <a:cubicBezTo>
                    <a:pt x="4716" y="5872"/>
                    <a:pt x="5084" y="5856"/>
                    <a:pt x="5504" y="5817"/>
                  </a:cubicBezTo>
                  <a:cubicBezTo>
                    <a:pt x="6605" y="5616"/>
                    <a:pt x="7706" y="5249"/>
                    <a:pt x="8740" y="4749"/>
                  </a:cubicBezTo>
                  <a:lnTo>
                    <a:pt x="8740" y="4749"/>
                  </a:lnTo>
                  <a:cubicBezTo>
                    <a:pt x="8383" y="7335"/>
                    <a:pt x="9192" y="9100"/>
                    <a:pt x="9254" y="9100"/>
                  </a:cubicBezTo>
                  <a:cubicBezTo>
                    <a:pt x="9262" y="9100"/>
                    <a:pt x="9259" y="9073"/>
                    <a:pt x="9240" y="9019"/>
                  </a:cubicBezTo>
                  <a:cubicBezTo>
                    <a:pt x="9153" y="8739"/>
                    <a:pt x="9185" y="7706"/>
                    <a:pt x="9235" y="6788"/>
                  </a:cubicBezTo>
                  <a:lnTo>
                    <a:pt x="9235" y="6788"/>
                  </a:lnTo>
                  <a:cubicBezTo>
                    <a:pt x="9279" y="9495"/>
                    <a:pt x="10521" y="11213"/>
                    <a:pt x="11142" y="11354"/>
                  </a:cubicBezTo>
                  <a:cubicBezTo>
                    <a:pt x="11161" y="11359"/>
                    <a:pt x="11181" y="11361"/>
                    <a:pt x="11203" y="11361"/>
                  </a:cubicBezTo>
                  <a:cubicBezTo>
                    <a:pt x="12060" y="11361"/>
                    <a:pt x="14384" y="7499"/>
                    <a:pt x="13310" y="5416"/>
                  </a:cubicBezTo>
                  <a:cubicBezTo>
                    <a:pt x="12209" y="3281"/>
                    <a:pt x="10942" y="2848"/>
                    <a:pt x="10942" y="2848"/>
                  </a:cubicBezTo>
                  <a:cubicBezTo>
                    <a:pt x="10186" y="1850"/>
                    <a:pt x="7554" y="0"/>
                    <a:pt x="50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0"/>
            <p:cNvSpPr/>
            <p:nvPr/>
          </p:nvSpPr>
          <p:spPr>
            <a:xfrm>
              <a:off x="6897775" y="1212213"/>
              <a:ext cx="100925" cy="96775"/>
            </a:xfrm>
            <a:custGeom>
              <a:avLst/>
              <a:gdLst/>
              <a:ahLst/>
              <a:cxnLst/>
              <a:rect l="l" t="t" r="r" b="b"/>
              <a:pathLst>
                <a:path w="4037" h="3871" extrusionOk="0">
                  <a:moveTo>
                    <a:pt x="2750" y="1"/>
                  </a:moveTo>
                  <a:cubicBezTo>
                    <a:pt x="1843" y="1"/>
                    <a:pt x="601" y="1314"/>
                    <a:pt x="601" y="1314"/>
                  </a:cubicBezTo>
                  <a:lnTo>
                    <a:pt x="0" y="3016"/>
                  </a:lnTo>
                  <a:cubicBezTo>
                    <a:pt x="109" y="3532"/>
                    <a:pt x="550" y="3871"/>
                    <a:pt x="1034" y="3871"/>
                  </a:cubicBezTo>
                  <a:cubicBezTo>
                    <a:pt x="1144" y="3871"/>
                    <a:pt x="1257" y="3853"/>
                    <a:pt x="1368" y="3816"/>
                  </a:cubicBezTo>
                  <a:cubicBezTo>
                    <a:pt x="2536" y="3583"/>
                    <a:pt x="4037" y="781"/>
                    <a:pt x="3203" y="147"/>
                  </a:cubicBezTo>
                  <a:cubicBezTo>
                    <a:pt x="3069" y="44"/>
                    <a:pt x="2915" y="1"/>
                    <a:pt x="2750" y="1"/>
                  </a:cubicBezTo>
                  <a:close/>
                </a:path>
              </a:pathLst>
            </a:custGeom>
            <a:solidFill>
              <a:srgbClr val="EB94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0"/>
            <p:cNvSpPr/>
            <p:nvPr/>
          </p:nvSpPr>
          <p:spPr>
            <a:xfrm>
              <a:off x="6911350" y="1235813"/>
              <a:ext cx="54825" cy="56650"/>
            </a:xfrm>
            <a:custGeom>
              <a:avLst/>
              <a:gdLst/>
              <a:ahLst/>
              <a:cxnLst/>
              <a:rect l="l" t="t" r="r" b="b"/>
              <a:pathLst>
                <a:path w="2193" h="2266" extrusionOk="0">
                  <a:moveTo>
                    <a:pt x="2110" y="1"/>
                  </a:moveTo>
                  <a:cubicBezTo>
                    <a:pt x="1077" y="1"/>
                    <a:pt x="187" y="1197"/>
                    <a:pt x="25" y="2172"/>
                  </a:cubicBezTo>
                  <a:cubicBezTo>
                    <a:pt x="1" y="2219"/>
                    <a:pt x="61" y="2266"/>
                    <a:pt x="110" y="2266"/>
                  </a:cubicBezTo>
                  <a:cubicBezTo>
                    <a:pt x="130" y="2266"/>
                    <a:pt x="148" y="2258"/>
                    <a:pt x="158" y="2238"/>
                  </a:cubicBezTo>
                  <a:cubicBezTo>
                    <a:pt x="291" y="2038"/>
                    <a:pt x="458" y="1838"/>
                    <a:pt x="625" y="1671"/>
                  </a:cubicBezTo>
                  <a:cubicBezTo>
                    <a:pt x="745" y="1551"/>
                    <a:pt x="901" y="1491"/>
                    <a:pt x="1064" y="1491"/>
                  </a:cubicBezTo>
                  <a:cubicBezTo>
                    <a:pt x="1173" y="1491"/>
                    <a:pt x="1285" y="1518"/>
                    <a:pt x="1392" y="1571"/>
                  </a:cubicBezTo>
                  <a:cubicBezTo>
                    <a:pt x="1426" y="1571"/>
                    <a:pt x="1426" y="1538"/>
                    <a:pt x="1426" y="1504"/>
                  </a:cubicBezTo>
                  <a:cubicBezTo>
                    <a:pt x="1296" y="1375"/>
                    <a:pt x="1127" y="1308"/>
                    <a:pt x="961" y="1308"/>
                  </a:cubicBezTo>
                  <a:cubicBezTo>
                    <a:pt x="785" y="1308"/>
                    <a:pt x="612" y="1383"/>
                    <a:pt x="492" y="1538"/>
                  </a:cubicBezTo>
                  <a:cubicBezTo>
                    <a:pt x="858" y="837"/>
                    <a:pt x="1392" y="204"/>
                    <a:pt x="2193" y="3"/>
                  </a:cubicBezTo>
                  <a:cubicBezTo>
                    <a:pt x="2165" y="2"/>
                    <a:pt x="2137" y="1"/>
                    <a:pt x="21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0"/>
            <p:cNvSpPr/>
            <p:nvPr/>
          </p:nvSpPr>
          <p:spPr>
            <a:xfrm>
              <a:off x="4906350" y="1072138"/>
              <a:ext cx="3380800" cy="3018625"/>
            </a:xfrm>
            <a:custGeom>
              <a:avLst/>
              <a:gdLst/>
              <a:ahLst/>
              <a:cxnLst/>
              <a:rect l="l" t="t" r="r" b="b"/>
              <a:pathLst>
                <a:path w="135232" h="120745" extrusionOk="0">
                  <a:moveTo>
                    <a:pt x="23652" y="0"/>
                  </a:moveTo>
                  <a:cubicBezTo>
                    <a:pt x="21732" y="0"/>
                    <a:pt x="14338" y="6632"/>
                    <a:pt x="6539" y="19059"/>
                  </a:cubicBezTo>
                  <a:cubicBezTo>
                    <a:pt x="734" y="28366"/>
                    <a:pt x="1" y="33403"/>
                    <a:pt x="1368" y="33470"/>
                  </a:cubicBezTo>
                  <a:cubicBezTo>
                    <a:pt x="1396" y="33471"/>
                    <a:pt x="1423" y="33472"/>
                    <a:pt x="1451" y="33472"/>
                  </a:cubicBezTo>
                  <a:cubicBezTo>
                    <a:pt x="2795" y="33472"/>
                    <a:pt x="4228" y="31898"/>
                    <a:pt x="5438" y="30101"/>
                  </a:cubicBezTo>
                  <a:cubicBezTo>
                    <a:pt x="6146" y="29067"/>
                    <a:pt x="6755" y="28396"/>
                    <a:pt x="7020" y="28396"/>
                  </a:cubicBezTo>
                  <a:cubicBezTo>
                    <a:pt x="7217" y="28396"/>
                    <a:pt x="7223" y="28766"/>
                    <a:pt x="6939" y="29634"/>
                  </a:cubicBezTo>
                  <a:cubicBezTo>
                    <a:pt x="1168" y="46813"/>
                    <a:pt x="801" y="57520"/>
                    <a:pt x="1502" y="61089"/>
                  </a:cubicBezTo>
                  <a:cubicBezTo>
                    <a:pt x="2202" y="64659"/>
                    <a:pt x="4537" y="63324"/>
                    <a:pt x="5238" y="64659"/>
                  </a:cubicBezTo>
                  <a:cubicBezTo>
                    <a:pt x="5972" y="65993"/>
                    <a:pt x="5271" y="72798"/>
                    <a:pt x="6739" y="76334"/>
                  </a:cubicBezTo>
                  <a:cubicBezTo>
                    <a:pt x="7439" y="77968"/>
                    <a:pt x="9574" y="76467"/>
                    <a:pt x="10608" y="78802"/>
                  </a:cubicBezTo>
                  <a:cubicBezTo>
                    <a:pt x="19815" y="99550"/>
                    <a:pt x="42297" y="118364"/>
                    <a:pt x="66415" y="120298"/>
                  </a:cubicBezTo>
                  <a:cubicBezTo>
                    <a:pt x="70308" y="120609"/>
                    <a:pt x="73900" y="120744"/>
                    <a:pt x="77199" y="120744"/>
                  </a:cubicBezTo>
                  <a:cubicBezTo>
                    <a:pt x="99587" y="120744"/>
                    <a:pt x="108497" y="114516"/>
                    <a:pt x="106416" y="114516"/>
                  </a:cubicBezTo>
                  <a:cubicBezTo>
                    <a:pt x="106365" y="114516"/>
                    <a:pt x="106307" y="114520"/>
                    <a:pt x="106243" y="114528"/>
                  </a:cubicBezTo>
                  <a:cubicBezTo>
                    <a:pt x="104946" y="114683"/>
                    <a:pt x="102660" y="114784"/>
                    <a:pt x="100755" y="114784"/>
                  </a:cubicBezTo>
                  <a:cubicBezTo>
                    <a:pt x="98152" y="114784"/>
                    <a:pt x="96260" y="114595"/>
                    <a:pt x="98571" y="114094"/>
                  </a:cubicBezTo>
                  <a:cubicBezTo>
                    <a:pt x="118522" y="109750"/>
                    <a:pt x="124970" y="92709"/>
                    <a:pt x="123394" y="92709"/>
                  </a:cubicBezTo>
                  <a:cubicBezTo>
                    <a:pt x="123336" y="92709"/>
                    <a:pt x="123267" y="92732"/>
                    <a:pt x="123189" y="92779"/>
                  </a:cubicBezTo>
                  <a:cubicBezTo>
                    <a:pt x="118075" y="95847"/>
                    <a:pt x="110928" y="98020"/>
                    <a:pt x="110426" y="98020"/>
                  </a:cubicBezTo>
                  <a:cubicBezTo>
                    <a:pt x="110338" y="98020"/>
                    <a:pt x="110452" y="97954"/>
                    <a:pt x="110813" y="97816"/>
                  </a:cubicBezTo>
                  <a:cubicBezTo>
                    <a:pt x="121162" y="93841"/>
                    <a:pt x="135231" y="76955"/>
                    <a:pt x="132786" y="76955"/>
                  </a:cubicBezTo>
                  <a:cubicBezTo>
                    <a:pt x="132749" y="76955"/>
                    <a:pt x="132707" y="76959"/>
                    <a:pt x="132662" y="76967"/>
                  </a:cubicBezTo>
                  <a:cubicBezTo>
                    <a:pt x="130058" y="77430"/>
                    <a:pt x="114352" y="86904"/>
                    <a:pt x="87548" y="86904"/>
                  </a:cubicBezTo>
                  <a:cubicBezTo>
                    <a:pt x="83451" y="86904"/>
                    <a:pt x="79095" y="86683"/>
                    <a:pt x="74487" y="86174"/>
                  </a:cubicBezTo>
                  <a:cubicBezTo>
                    <a:pt x="52004" y="83672"/>
                    <a:pt x="39362" y="71530"/>
                    <a:pt x="39629" y="71030"/>
                  </a:cubicBezTo>
                  <a:cubicBezTo>
                    <a:pt x="39651" y="70992"/>
                    <a:pt x="39709" y="70974"/>
                    <a:pt x="39798" y="70974"/>
                  </a:cubicBezTo>
                  <a:cubicBezTo>
                    <a:pt x="40583" y="70974"/>
                    <a:pt x="43754" y="72326"/>
                    <a:pt x="45147" y="72326"/>
                  </a:cubicBezTo>
                  <a:cubicBezTo>
                    <a:pt x="45512" y="72326"/>
                    <a:pt x="45755" y="72233"/>
                    <a:pt x="45800" y="71997"/>
                  </a:cubicBezTo>
                  <a:cubicBezTo>
                    <a:pt x="46033" y="70763"/>
                    <a:pt x="40263" y="68728"/>
                    <a:pt x="34859" y="65526"/>
                  </a:cubicBezTo>
                  <a:cubicBezTo>
                    <a:pt x="31156" y="63324"/>
                    <a:pt x="23017" y="56586"/>
                    <a:pt x="19515" y="43677"/>
                  </a:cubicBezTo>
                  <a:cubicBezTo>
                    <a:pt x="15512" y="28900"/>
                    <a:pt x="21649" y="7051"/>
                    <a:pt x="23851" y="1614"/>
                  </a:cubicBezTo>
                  <a:cubicBezTo>
                    <a:pt x="24300" y="532"/>
                    <a:pt x="24195" y="0"/>
                    <a:pt x="23652" y="0"/>
                  </a:cubicBez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0"/>
            <p:cNvSpPr/>
            <p:nvPr/>
          </p:nvSpPr>
          <p:spPr>
            <a:xfrm>
              <a:off x="6871925" y="3689313"/>
              <a:ext cx="139300" cy="140950"/>
            </a:xfrm>
            <a:custGeom>
              <a:avLst/>
              <a:gdLst/>
              <a:ahLst/>
              <a:cxnLst/>
              <a:rect l="l" t="t" r="r" b="b"/>
              <a:pathLst>
                <a:path w="5572" h="5638" extrusionOk="0">
                  <a:moveTo>
                    <a:pt x="2802" y="0"/>
                  </a:moveTo>
                  <a:lnTo>
                    <a:pt x="2269" y="2269"/>
                  </a:lnTo>
                  <a:lnTo>
                    <a:pt x="0" y="2802"/>
                  </a:lnTo>
                  <a:lnTo>
                    <a:pt x="2302" y="3236"/>
                  </a:lnTo>
                  <a:lnTo>
                    <a:pt x="2802" y="5638"/>
                  </a:lnTo>
                  <a:lnTo>
                    <a:pt x="3303" y="3236"/>
                  </a:lnTo>
                  <a:lnTo>
                    <a:pt x="5571" y="2802"/>
                  </a:lnTo>
                  <a:lnTo>
                    <a:pt x="3303" y="2269"/>
                  </a:lnTo>
                  <a:lnTo>
                    <a:pt x="2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0"/>
            <p:cNvSpPr/>
            <p:nvPr/>
          </p:nvSpPr>
          <p:spPr>
            <a:xfrm>
              <a:off x="5506775" y="2819513"/>
              <a:ext cx="139300" cy="141800"/>
            </a:xfrm>
            <a:custGeom>
              <a:avLst/>
              <a:gdLst/>
              <a:ahLst/>
              <a:cxnLst/>
              <a:rect l="l" t="t" r="r" b="b"/>
              <a:pathLst>
                <a:path w="5572" h="5672" extrusionOk="0">
                  <a:moveTo>
                    <a:pt x="2803" y="1"/>
                  </a:moveTo>
                  <a:lnTo>
                    <a:pt x="2269" y="2269"/>
                  </a:lnTo>
                  <a:lnTo>
                    <a:pt x="1" y="2836"/>
                  </a:lnTo>
                  <a:lnTo>
                    <a:pt x="2269" y="3270"/>
                  </a:lnTo>
                  <a:lnTo>
                    <a:pt x="2803" y="5671"/>
                  </a:lnTo>
                  <a:lnTo>
                    <a:pt x="3303" y="3270"/>
                  </a:lnTo>
                  <a:lnTo>
                    <a:pt x="5571" y="2836"/>
                  </a:lnTo>
                  <a:lnTo>
                    <a:pt x="3303" y="2269"/>
                  </a:lnTo>
                  <a:lnTo>
                    <a:pt x="2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0"/>
            <p:cNvSpPr/>
            <p:nvPr/>
          </p:nvSpPr>
          <p:spPr>
            <a:xfrm>
              <a:off x="5218250" y="1238388"/>
              <a:ext cx="139275" cy="140950"/>
            </a:xfrm>
            <a:custGeom>
              <a:avLst/>
              <a:gdLst/>
              <a:ahLst/>
              <a:cxnLst/>
              <a:rect l="l" t="t" r="r" b="b"/>
              <a:pathLst>
                <a:path w="5571" h="5638" extrusionOk="0">
                  <a:moveTo>
                    <a:pt x="2769" y="0"/>
                  </a:moveTo>
                  <a:lnTo>
                    <a:pt x="2268" y="2269"/>
                  </a:lnTo>
                  <a:lnTo>
                    <a:pt x="0" y="2836"/>
                  </a:lnTo>
                  <a:lnTo>
                    <a:pt x="2268" y="3236"/>
                  </a:lnTo>
                  <a:lnTo>
                    <a:pt x="2769" y="5638"/>
                  </a:lnTo>
                  <a:lnTo>
                    <a:pt x="3269" y="3236"/>
                  </a:lnTo>
                  <a:lnTo>
                    <a:pt x="5571" y="2836"/>
                  </a:lnTo>
                  <a:lnTo>
                    <a:pt x="3303" y="2269"/>
                  </a:lnTo>
                  <a:lnTo>
                    <a:pt x="27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0"/>
            <p:cNvSpPr/>
            <p:nvPr/>
          </p:nvSpPr>
          <p:spPr>
            <a:xfrm>
              <a:off x="8007725" y="3107213"/>
              <a:ext cx="77600" cy="78425"/>
            </a:xfrm>
            <a:custGeom>
              <a:avLst/>
              <a:gdLst/>
              <a:ahLst/>
              <a:cxnLst/>
              <a:rect l="l" t="t" r="r" b="b"/>
              <a:pathLst>
                <a:path w="3104" h="3137" extrusionOk="0">
                  <a:moveTo>
                    <a:pt x="1569" y="1"/>
                  </a:moveTo>
                  <a:lnTo>
                    <a:pt x="1268" y="1269"/>
                  </a:lnTo>
                  <a:lnTo>
                    <a:pt x="1" y="1569"/>
                  </a:lnTo>
                  <a:lnTo>
                    <a:pt x="1268" y="1802"/>
                  </a:lnTo>
                  <a:lnTo>
                    <a:pt x="1569" y="3137"/>
                  </a:lnTo>
                  <a:lnTo>
                    <a:pt x="1835" y="1802"/>
                  </a:lnTo>
                  <a:lnTo>
                    <a:pt x="3103" y="1569"/>
                  </a:lnTo>
                  <a:lnTo>
                    <a:pt x="1835" y="1269"/>
                  </a:lnTo>
                  <a:lnTo>
                    <a:pt x="15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0"/>
            <p:cNvSpPr/>
            <p:nvPr/>
          </p:nvSpPr>
          <p:spPr>
            <a:xfrm>
              <a:off x="6254825" y="3283188"/>
              <a:ext cx="77575" cy="78400"/>
            </a:xfrm>
            <a:custGeom>
              <a:avLst/>
              <a:gdLst/>
              <a:ahLst/>
              <a:cxnLst/>
              <a:rect l="l" t="t" r="r" b="b"/>
              <a:pathLst>
                <a:path w="3103" h="3136" extrusionOk="0">
                  <a:moveTo>
                    <a:pt x="1568" y="0"/>
                  </a:moveTo>
                  <a:lnTo>
                    <a:pt x="1268" y="1268"/>
                  </a:lnTo>
                  <a:lnTo>
                    <a:pt x="0" y="1568"/>
                  </a:lnTo>
                  <a:lnTo>
                    <a:pt x="1268" y="1802"/>
                  </a:lnTo>
                  <a:lnTo>
                    <a:pt x="1568" y="3136"/>
                  </a:lnTo>
                  <a:lnTo>
                    <a:pt x="1835" y="1802"/>
                  </a:lnTo>
                  <a:lnTo>
                    <a:pt x="3102" y="1568"/>
                  </a:lnTo>
                  <a:lnTo>
                    <a:pt x="1868" y="1268"/>
                  </a:lnTo>
                  <a:lnTo>
                    <a:pt x="1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0"/>
            <p:cNvSpPr/>
            <p:nvPr/>
          </p:nvSpPr>
          <p:spPr>
            <a:xfrm>
              <a:off x="7608275" y="3689313"/>
              <a:ext cx="78425" cy="78400"/>
            </a:xfrm>
            <a:custGeom>
              <a:avLst/>
              <a:gdLst/>
              <a:ahLst/>
              <a:cxnLst/>
              <a:rect l="l" t="t" r="r" b="b"/>
              <a:pathLst>
                <a:path w="3137" h="3136" extrusionOk="0">
                  <a:moveTo>
                    <a:pt x="1569" y="0"/>
                  </a:moveTo>
                  <a:lnTo>
                    <a:pt x="1268" y="1268"/>
                  </a:lnTo>
                  <a:lnTo>
                    <a:pt x="1" y="1568"/>
                  </a:lnTo>
                  <a:lnTo>
                    <a:pt x="1302" y="1802"/>
                  </a:lnTo>
                  <a:lnTo>
                    <a:pt x="1569" y="3136"/>
                  </a:lnTo>
                  <a:lnTo>
                    <a:pt x="1869" y="1802"/>
                  </a:lnTo>
                  <a:lnTo>
                    <a:pt x="3136" y="1568"/>
                  </a:lnTo>
                  <a:lnTo>
                    <a:pt x="1869" y="1268"/>
                  </a:lnTo>
                  <a:lnTo>
                    <a:pt x="1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0"/>
            <p:cNvSpPr/>
            <p:nvPr/>
          </p:nvSpPr>
          <p:spPr>
            <a:xfrm>
              <a:off x="6588375" y="3931988"/>
              <a:ext cx="77600" cy="78400"/>
            </a:xfrm>
            <a:custGeom>
              <a:avLst/>
              <a:gdLst/>
              <a:ahLst/>
              <a:cxnLst/>
              <a:rect l="l" t="t" r="r" b="b"/>
              <a:pathLst>
                <a:path w="3104" h="3136" extrusionOk="0">
                  <a:moveTo>
                    <a:pt x="1569" y="0"/>
                  </a:moveTo>
                  <a:lnTo>
                    <a:pt x="1269" y="1268"/>
                  </a:lnTo>
                  <a:lnTo>
                    <a:pt x="1" y="1568"/>
                  </a:lnTo>
                  <a:lnTo>
                    <a:pt x="1269" y="1802"/>
                  </a:lnTo>
                  <a:lnTo>
                    <a:pt x="1569" y="3136"/>
                  </a:lnTo>
                  <a:lnTo>
                    <a:pt x="1836" y="1802"/>
                  </a:lnTo>
                  <a:lnTo>
                    <a:pt x="3103" y="1568"/>
                  </a:lnTo>
                  <a:lnTo>
                    <a:pt x="1836" y="1268"/>
                  </a:lnTo>
                  <a:lnTo>
                    <a:pt x="1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0"/>
            <p:cNvSpPr/>
            <p:nvPr/>
          </p:nvSpPr>
          <p:spPr>
            <a:xfrm>
              <a:off x="5359175" y="3107213"/>
              <a:ext cx="78425" cy="78425"/>
            </a:xfrm>
            <a:custGeom>
              <a:avLst/>
              <a:gdLst/>
              <a:ahLst/>
              <a:cxnLst/>
              <a:rect l="l" t="t" r="r" b="b"/>
              <a:pathLst>
                <a:path w="3137" h="3137" extrusionOk="0">
                  <a:moveTo>
                    <a:pt x="1568" y="1"/>
                  </a:moveTo>
                  <a:lnTo>
                    <a:pt x="1268" y="1269"/>
                  </a:lnTo>
                  <a:lnTo>
                    <a:pt x="1" y="1569"/>
                  </a:lnTo>
                  <a:lnTo>
                    <a:pt x="1268" y="1802"/>
                  </a:lnTo>
                  <a:lnTo>
                    <a:pt x="1568" y="3137"/>
                  </a:lnTo>
                  <a:lnTo>
                    <a:pt x="1835" y="1802"/>
                  </a:lnTo>
                  <a:lnTo>
                    <a:pt x="3136" y="1569"/>
                  </a:lnTo>
                  <a:lnTo>
                    <a:pt x="1869" y="1269"/>
                  </a:lnTo>
                  <a:lnTo>
                    <a:pt x="15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0"/>
            <p:cNvSpPr/>
            <p:nvPr/>
          </p:nvSpPr>
          <p:spPr>
            <a:xfrm>
              <a:off x="5320825" y="2166563"/>
              <a:ext cx="77575" cy="79225"/>
            </a:xfrm>
            <a:custGeom>
              <a:avLst/>
              <a:gdLst/>
              <a:ahLst/>
              <a:cxnLst/>
              <a:rect l="l" t="t" r="r" b="b"/>
              <a:pathLst>
                <a:path w="3103" h="3169" extrusionOk="0">
                  <a:moveTo>
                    <a:pt x="1535" y="0"/>
                  </a:moveTo>
                  <a:lnTo>
                    <a:pt x="1268" y="1268"/>
                  </a:lnTo>
                  <a:lnTo>
                    <a:pt x="0" y="1568"/>
                  </a:lnTo>
                  <a:lnTo>
                    <a:pt x="1268" y="1801"/>
                  </a:lnTo>
                  <a:lnTo>
                    <a:pt x="1535" y="3169"/>
                  </a:lnTo>
                  <a:lnTo>
                    <a:pt x="1835" y="1801"/>
                  </a:lnTo>
                  <a:lnTo>
                    <a:pt x="3102" y="1568"/>
                  </a:lnTo>
                  <a:lnTo>
                    <a:pt x="1835" y="1268"/>
                  </a:lnTo>
                  <a:lnTo>
                    <a:pt x="15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0"/>
            <p:cNvSpPr/>
            <p:nvPr/>
          </p:nvSpPr>
          <p:spPr>
            <a:xfrm>
              <a:off x="7102075" y="3404113"/>
              <a:ext cx="21725" cy="18350"/>
            </a:xfrm>
            <a:custGeom>
              <a:avLst/>
              <a:gdLst/>
              <a:ahLst/>
              <a:cxnLst/>
              <a:rect l="l" t="t" r="r" b="b"/>
              <a:pathLst>
                <a:path w="869" h="734" extrusionOk="0">
                  <a:moveTo>
                    <a:pt x="435" y="0"/>
                  </a:moveTo>
                  <a:cubicBezTo>
                    <a:pt x="1" y="67"/>
                    <a:pt x="1" y="701"/>
                    <a:pt x="435" y="734"/>
                  </a:cubicBezTo>
                  <a:cubicBezTo>
                    <a:pt x="868" y="701"/>
                    <a:pt x="868" y="67"/>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0"/>
            <p:cNvSpPr/>
            <p:nvPr/>
          </p:nvSpPr>
          <p:spPr>
            <a:xfrm>
              <a:off x="5146525" y="1667863"/>
              <a:ext cx="22550" cy="18375"/>
            </a:xfrm>
            <a:custGeom>
              <a:avLst/>
              <a:gdLst/>
              <a:ahLst/>
              <a:cxnLst/>
              <a:rect l="l" t="t" r="r" b="b"/>
              <a:pathLst>
                <a:path w="902" h="735" extrusionOk="0">
                  <a:moveTo>
                    <a:pt x="467" y="0"/>
                  </a:moveTo>
                  <a:cubicBezTo>
                    <a:pt x="0" y="34"/>
                    <a:pt x="0" y="668"/>
                    <a:pt x="467" y="734"/>
                  </a:cubicBezTo>
                  <a:cubicBezTo>
                    <a:pt x="901" y="668"/>
                    <a:pt x="901" y="34"/>
                    <a:pt x="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0"/>
            <p:cNvSpPr/>
            <p:nvPr/>
          </p:nvSpPr>
          <p:spPr>
            <a:xfrm>
              <a:off x="7681675" y="3429113"/>
              <a:ext cx="22525" cy="18375"/>
            </a:xfrm>
            <a:custGeom>
              <a:avLst/>
              <a:gdLst/>
              <a:ahLst/>
              <a:cxnLst/>
              <a:rect l="l" t="t" r="r" b="b"/>
              <a:pathLst>
                <a:path w="901" h="735" extrusionOk="0">
                  <a:moveTo>
                    <a:pt x="467" y="1"/>
                  </a:moveTo>
                  <a:cubicBezTo>
                    <a:pt x="0" y="34"/>
                    <a:pt x="0" y="701"/>
                    <a:pt x="467" y="735"/>
                  </a:cubicBezTo>
                  <a:cubicBezTo>
                    <a:pt x="901" y="701"/>
                    <a:pt x="901" y="34"/>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0"/>
            <p:cNvSpPr/>
            <p:nvPr/>
          </p:nvSpPr>
          <p:spPr>
            <a:xfrm>
              <a:off x="5206575" y="2960463"/>
              <a:ext cx="22525" cy="18350"/>
            </a:xfrm>
            <a:custGeom>
              <a:avLst/>
              <a:gdLst/>
              <a:ahLst/>
              <a:cxnLst/>
              <a:rect l="l" t="t" r="r" b="b"/>
              <a:pathLst>
                <a:path w="901" h="734" extrusionOk="0">
                  <a:moveTo>
                    <a:pt x="467" y="0"/>
                  </a:moveTo>
                  <a:cubicBezTo>
                    <a:pt x="0" y="67"/>
                    <a:pt x="0" y="701"/>
                    <a:pt x="467" y="734"/>
                  </a:cubicBezTo>
                  <a:cubicBezTo>
                    <a:pt x="901" y="701"/>
                    <a:pt x="901" y="67"/>
                    <a:pt x="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0"/>
            <p:cNvSpPr/>
            <p:nvPr/>
          </p:nvSpPr>
          <p:spPr>
            <a:xfrm>
              <a:off x="4989750" y="2395888"/>
              <a:ext cx="15025" cy="13350"/>
            </a:xfrm>
            <a:custGeom>
              <a:avLst/>
              <a:gdLst/>
              <a:ahLst/>
              <a:cxnLst/>
              <a:rect l="l" t="t" r="r" b="b"/>
              <a:pathLst>
                <a:path w="601" h="534" extrusionOk="0">
                  <a:moveTo>
                    <a:pt x="301" y="0"/>
                  </a:moveTo>
                  <a:cubicBezTo>
                    <a:pt x="0" y="34"/>
                    <a:pt x="0" y="501"/>
                    <a:pt x="301" y="534"/>
                  </a:cubicBezTo>
                  <a:cubicBezTo>
                    <a:pt x="601" y="501"/>
                    <a:pt x="601" y="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0"/>
            <p:cNvSpPr/>
            <p:nvPr/>
          </p:nvSpPr>
          <p:spPr>
            <a:xfrm>
              <a:off x="6445775" y="3572563"/>
              <a:ext cx="15875" cy="12525"/>
            </a:xfrm>
            <a:custGeom>
              <a:avLst/>
              <a:gdLst/>
              <a:ahLst/>
              <a:cxnLst/>
              <a:rect l="l" t="t" r="r" b="b"/>
              <a:pathLst>
                <a:path w="635" h="501" extrusionOk="0">
                  <a:moveTo>
                    <a:pt x="334" y="0"/>
                  </a:moveTo>
                  <a:cubicBezTo>
                    <a:pt x="1" y="34"/>
                    <a:pt x="1" y="467"/>
                    <a:pt x="334" y="501"/>
                  </a:cubicBezTo>
                  <a:cubicBezTo>
                    <a:pt x="635" y="467"/>
                    <a:pt x="635"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0"/>
            <p:cNvSpPr/>
            <p:nvPr/>
          </p:nvSpPr>
          <p:spPr>
            <a:xfrm>
              <a:off x="5802000" y="3548363"/>
              <a:ext cx="15850" cy="13375"/>
            </a:xfrm>
            <a:custGeom>
              <a:avLst/>
              <a:gdLst/>
              <a:ahLst/>
              <a:cxnLst/>
              <a:rect l="l" t="t" r="r" b="b"/>
              <a:pathLst>
                <a:path w="634" h="535" extrusionOk="0">
                  <a:moveTo>
                    <a:pt x="334" y="1"/>
                  </a:moveTo>
                  <a:cubicBezTo>
                    <a:pt x="0" y="68"/>
                    <a:pt x="0" y="501"/>
                    <a:pt x="334" y="535"/>
                  </a:cubicBezTo>
                  <a:cubicBezTo>
                    <a:pt x="634" y="501"/>
                    <a:pt x="634" y="68"/>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0"/>
            <p:cNvSpPr/>
            <p:nvPr/>
          </p:nvSpPr>
          <p:spPr>
            <a:xfrm>
              <a:off x="6894450" y="3495013"/>
              <a:ext cx="44200" cy="35050"/>
            </a:xfrm>
            <a:custGeom>
              <a:avLst/>
              <a:gdLst/>
              <a:ahLst/>
              <a:cxnLst/>
              <a:rect l="l" t="t" r="r" b="b"/>
              <a:pathLst>
                <a:path w="1768" h="1402" extrusionOk="0">
                  <a:moveTo>
                    <a:pt x="901" y="0"/>
                  </a:moveTo>
                  <a:cubicBezTo>
                    <a:pt x="0" y="67"/>
                    <a:pt x="0" y="1334"/>
                    <a:pt x="901" y="1401"/>
                  </a:cubicBezTo>
                  <a:cubicBezTo>
                    <a:pt x="1768" y="1334"/>
                    <a:pt x="1768" y="67"/>
                    <a:pt x="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0"/>
            <p:cNvSpPr/>
            <p:nvPr/>
          </p:nvSpPr>
          <p:spPr>
            <a:xfrm>
              <a:off x="5872050" y="3489163"/>
              <a:ext cx="43375" cy="35050"/>
            </a:xfrm>
            <a:custGeom>
              <a:avLst/>
              <a:gdLst/>
              <a:ahLst/>
              <a:cxnLst/>
              <a:rect l="l" t="t" r="r" b="b"/>
              <a:pathLst>
                <a:path w="1735" h="1402" extrusionOk="0">
                  <a:moveTo>
                    <a:pt x="867" y="1"/>
                  </a:moveTo>
                  <a:cubicBezTo>
                    <a:pt x="0" y="67"/>
                    <a:pt x="0" y="1335"/>
                    <a:pt x="867" y="1402"/>
                  </a:cubicBezTo>
                  <a:cubicBezTo>
                    <a:pt x="1735" y="1335"/>
                    <a:pt x="1735" y="67"/>
                    <a:pt x="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6" name="Google Shape;746;p60"/>
          <p:cNvCxnSpPr/>
          <p:nvPr/>
        </p:nvCxnSpPr>
        <p:spPr>
          <a:xfrm rot="10800000">
            <a:off x="1435350" y="2571742"/>
            <a:ext cx="2347200" cy="0"/>
          </a:xfrm>
          <a:prstGeom prst="straightConnector1">
            <a:avLst/>
          </a:prstGeom>
          <a:noFill/>
          <a:ln w="28575" cap="flat" cmpd="sng">
            <a:solidFill>
              <a:schemeClr val="dk1"/>
            </a:solidFill>
            <a:prstDash val="solid"/>
            <a:round/>
            <a:headEnd type="none" w="med" len="med"/>
            <a:tailEnd type="none" w="med" len="med"/>
          </a:ln>
        </p:spPr>
      </p:cxnSp>
      <p:sp>
        <p:nvSpPr>
          <p:cNvPr id="747" name="Google Shape;747;p60">
            <a:hlinkClick r:id="rId3" action="ppaction://hlinksldjump"/>
          </p:cNvPr>
          <p:cNvSpPr/>
          <p:nvPr/>
        </p:nvSpPr>
        <p:spPr>
          <a:xfrm>
            <a:off x="8686800" y="0"/>
            <a:ext cx="457200"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accent2"/>
                </a:solidFill>
                <a:uFill>
                  <a:noFill/>
                </a:uFill>
                <a:latin typeface="Krona One"/>
                <a:ea typeface="Krona One"/>
                <a:cs typeface="Krona One"/>
                <a:sym typeface="Krona One"/>
                <a:hlinkClick r:id="rId3" action="ppaction://hlinksldjump">
                  <a:extLst>
                    <a:ext uri="{A12FA001-AC4F-418D-AE19-62706E023703}">
                      <ahyp:hlinkClr xmlns:ahyp="http://schemas.microsoft.com/office/drawing/2018/hyperlinkcolor" val="tx"/>
                    </a:ext>
                  </a:extLst>
                </a:hlinkClick>
              </a:rPr>
              <a:t>……</a:t>
            </a:r>
            <a:endParaRPr b="1">
              <a:solidFill>
                <a:schemeClr val="accent2"/>
              </a:solidFill>
              <a:latin typeface="Krona One"/>
              <a:ea typeface="Krona One"/>
              <a:cs typeface="Krona One"/>
              <a:sym typeface="Krona One"/>
            </a:endParaRPr>
          </a:p>
        </p:txBody>
      </p:sp>
      <p:grpSp>
        <p:nvGrpSpPr>
          <p:cNvPr id="748" name="Google Shape;748;p60"/>
          <p:cNvGrpSpPr/>
          <p:nvPr/>
        </p:nvGrpSpPr>
        <p:grpSpPr>
          <a:xfrm>
            <a:off x="8800393" y="114563"/>
            <a:ext cx="230010" cy="228076"/>
            <a:chOff x="8765417" y="37121"/>
            <a:chExt cx="299961" cy="297400"/>
          </a:xfrm>
        </p:grpSpPr>
        <p:sp>
          <p:nvSpPr>
            <p:cNvPr id="749" name="Google Shape;749;p60"/>
            <p:cNvSpPr/>
            <p:nvPr/>
          </p:nvSpPr>
          <p:spPr>
            <a:xfrm>
              <a:off x="8974372" y="63625"/>
              <a:ext cx="57840" cy="87566"/>
            </a:xfrm>
            <a:custGeom>
              <a:avLst/>
              <a:gdLst/>
              <a:ahLst/>
              <a:cxnLst/>
              <a:rect l="l" t="t" r="r" b="b"/>
              <a:pathLst>
                <a:path w="40377" h="61128" extrusionOk="0">
                  <a:moveTo>
                    <a:pt x="0" y="0"/>
                  </a:moveTo>
                  <a:lnTo>
                    <a:pt x="0" y="22693"/>
                  </a:lnTo>
                  <a:lnTo>
                    <a:pt x="40377" y="61127"/>
                  </a:lnTo>
                  <a:lnTo>
                    <a:pt x="40377"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0"/>
            <p:cNvSpPr/>
            <p:nvPr/>
          </p:nvSpPr>
          <p:spPr>
            <a:xfrm>
              <a:off x="8799829" y="45614"/>
              <a:ext cx="231138" cy="288907"/>
            </a:xfrm>
            <a:custGeom>
              <a:avLst/>
              <a:gdLst/>
              <a:ahLst/>
              <a:cxnLst/>
              <a:rect l="l" t="t" r="r" b="b"/>
              <a:pathLst>
                <a:path w="161353" h="201680" extrusionOk="0">
                  <a:moveTo>
                    <a:pt x="81111" y="0"/>
                  </a:moveTo>
                  <a:lnTo>
                    <a:pt x="0" y="78709"/>
                  </a:lnTo>
                  <a:lnTo>
                    <a:pt x="0" y="201679"/>
                  </a:lnTo>
                  <a:lnTo>
                    <a:pt x="161353" y="201679"/>
                  </a:lnTo>
                  <a:lnTo>
                    <a:pt x="161353" y="78709"/>
                  </a:lnTo>
                  <a:lnTo>
                    <a:pt x="81111" y="0"/>
                  </a:lnTo>
                  <a:close/>
                </a:path>
              </a:pathLst>
            </a:custGeom>
            <a:solidFill>
              <a:schemeClr val="accent2"/>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0"/>
            <p:cNvSpPr/>
            <p:nvPr/>
          </p:nvSpPr>
          <p:spPr>
            <a:xfrm>
              <a:off x="8765417" y="37121"/>
              <a:ext cx="299961" cy="157999"/>
            </a:xfrm>
            <a:custGeom>
              <a:avLst/>
              <a:gdLst/>
              <a:ahLst/>
              <a:cxnLst/>
              <a:rect l="l" t="t" r="r" b="b"/>
              <a:pathLst>
                <a:path w="209397" h="110296" extrusionOk="0">
                  <a:moveTo>
                    <a:pt x="104673" y="0"/>
                  </a:moveTo>
                  <a:lnTo>
                    <a:pt x="98284" y="5929"/>
                  </a:lnTo>
                  <a:lnTo>
                    <a:pt x="1" y="99562"/>
                  </a:lnTo>
                  <a:lnTo>
                    <a:pt x="12829" y="110295"/>
                  </a:lnTo>
                  <a:lnTo>
                    <a:pt x="104673" y="22642"/>
                  </a:lnTo>
                  <a:lnTo>
                    <a:pt x="196568" y="110295"/>
                  </a:lnTo>
                  <a:lnTo>
                    <a:pt x="209396" y="99562"/>
                  </a:lnTo>
                  <a:lnTo>
                    <a:pt x="111113" y="5929"/>
                  </a:lnTo>
                  <a:lnTo>
                    <a:pt x="104673" y="0"/>
                  </a:lnTo>
                  <a:close/>
                </a:path>
              </a:pathLst>
            </a:custGeom>
            <a:solidFill>
              <a:schemeClr val="accent2"/>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0"/>
            <p:cNvSpPr/>
            <p:nvPr/>
          </p:nvSpPr>
          <p:spPr>
            <a:xfrm>
              <a:off x="8893323" y="113264"/>
              <a:ext cx="44151" cy="44150"/>
            </a:xfrm>
            <a:custGeom>
              <a:avLst/>
              <a:gdLst/>
              <a:ahLst/>
              <a:cxnLst/>
              <a:rect l="l" t="t" r="r" b="b"/>
              <a:pathLst>
                <a:path w="30821" h="30820" extrusionOk="0">
                  <a:moveTo>
                    <a:pt x="14874" y="1"/>
                  </a:moveTo>
                  <a:lnTo>
                    <a:pt x="14158" y="52"/>
                  </a:lnTo>
                  <a:lnTo>
                    <a:pt x="13392" y="154"/>
                  </a:lnTo>
                  <a:lnTo>
                    <a:pt x="12625" y="256"/>
                  </a:lnTo>
                  <a:lnTo>
                    <a:pt x="11858" y="409"/>
                  </a:lnTo>
                  <a:lnTo>
                    <a:pt x="11092" y="614"/>
                  </a:lnTo>
                  <a:lnTo>
                    <a:pt x="10325" y="818"/>
                  </a:lnTo>
                  <a:lnTo>
                    <a:pt x="9558" y="1074"/>
                  </a:lnTo>
                  <a:lnTo>
                    <a:pt x="8792" y="1381"/>
                  </a:lnTo>
                  <a:lnTo>
                    <a:pt x="8025" y="1738"/>
                  </a:lnTo>
                  <a:lnTo>
                    <a:pt x="7259" y="2147"/>
                  </a:lnTo>
                  <a:lnTo>
                    <a:pt x="6492" y="2607"/>
                  </a:lnTo>
                  <a:lnTo>
                    <a:pt x="5674" y="3067"/>
                  </a:lnTo>
                  <a:lnTo>
                    <a:pt x="4907" y="3578"/>
                  </a:lnTo>
                  <a:lnTo>
                    <a:pt x="4141" y="4140"/>
                  </a:lnTo>
                  <a:lnTo>
                    <a:pt x="3579" y="4907"/>
                  </a:lnTo>
                  <a:lnTo>
                    <a:pt x="3068" y="5674"/>
                  </a:lnTo>
                  <a:lnTo>
                    <a:pt x="2556" y="6492"/>
                  </a:lnTo>
                  <a:lnTo>
                    <a:pt x="2148" y="7258"/>
                  </a:lnTo>
                  <a:lnTo>
                    <a:pt x="1739" y="8025"/>
                  </a:lnTo>
                  <a:lnTo>
                    <a:pt x="1381" y="8791"/>
                  </a:lnTo>
                  <a:lnTo>
                    <a:pt x="1074" y="9558"/>
                  </a:lnTo>
                  <a:lnTo>
                    <a:pt x="819" y="10325"/>
                  </a:lnTo>
                  <a:lnTo>
                    <a:pt x="614" y="11142"/>
                  </a:lnTo>
                  <a:lnTo>
                    <a:pt x="410" y="11909"/>
                  </a:lnTo>
                  <a:lnTo>
                    <a:pt x="257" y="12625"/>
                  </a:lnTo>
                  <a:lnTo>
                    <a:pt x="154" y="13391"/>
                  </a:lnTo>
                  <a:lnTo>
                    <a:pt x="52" y="14158"/>
                  </a:lnTo>
                  <a:lnTo>
                    <a:pt x="1" y="14925"/>
                  </a:lnTo>
                  <a:lnTo>
                    <a:pt x="1" y="15640"/>
                  </a:lnTo>
                  <a:lnTo>
                    <a:pt x="52" y="16356"/>
                  </a:lnTo>
                  <a:lnTo>
                    <a:pt x="103" y="17071"/>
                  </a:lnTo>
                  <a:lnTo>
                    <a:pt x="205" y="17787"/>
                  </a:lnTo>
                  <a:lnTo>
                    <a:pt x="308" y="18502"/>
                  </a:lnTo>
                  <a:lnTo>
                    <a:pt x="461" y="19167"/>
                  </a:lnTo>
                  <a:lnTo>
                    <a:pt x="665" y="19882"/>
                  </a:lnTo>
                  <a:lnTo>
                    <a:pt x="870" y="20547"/>
                  </a:lnTo>
                  <a:lnTo>
                    <a:pt x="1125" y="21160"/>
                  </a:lnTo>
                  <a:lnTo>
                    <a:pt x="1381" y="21824"/>
                  </a:lnTo>
                  <a:lnTo>
                    <a:pt x="1688" y="22438"/>
                  </a:lnTo>
                  <a:lnTo>
                    <a:pt x="2045" y="23051"/>
                  </a:lnTo>
                  <a:lnTo>
                    <a:pt x="2761" y="24227"/>
                  </a:lnTo>
                  <a:lnTo>
                    <a:pt x="3579" y="25300"/>
                  </a:lnTo>
                  <a:lnTo>
                    <a:pt x="4499" y="26271"/>
                  </a:lnTo>
                  <a:lnTo>
                    <a:pt x="5521" y="27242"/>
                  </a:lnTo>
                  <a:lnTo>
                    <a:pt x="6594" y="28060"/>
                  </a:lnTo>
                  <a:lnTo>
                    <a:pt x="7770" y="28775"/>
                  </a:lnTo>
                  <a:lnTo>
                    <a:pt x="8383" y="29133"/>
                  </a:lnTo>
                  <a:lnTo>
                    <a:pt x="8996" y="29440"/>
                  </a:lnTo>
                  <a:lnTo>
                    <a:pt x="9661" y="29695"/>
                  </a:lnTo>
                  <a:lnTo>
                    <a:pt x="10274" y="29951"/>
                  </a:lnTo>
                  <a:lnTo>
                    <a:pt x="10938" y="30155"/>
                  </a:lnTo>
                  <a:lnTo>
                    <a:pt x="11654" y="30360"/>
                  </a:lnTo>
                  <a:lnTo>
                    <a:pt x="12318" y="30513"/>
                  </a:lnTo>
                  <a:lnTo>
                    <a:pt x="13034" y="30615"/>
                  </a:lnTo>
                  <a:lnTo>
                    <a:pt x="13749" y="30718"/>
                  </a:lnTo>
                  <a:lnTo>
                    <a:pt x="14465" y="30769"/>
                  </a:lnTo>
                  <a:lnTo>
                    <a:pt x="15181" y="30820"/>
                  </a:lnTo>
                  <a:lnTo>
                    <a:pt x="15896" y="30820"/>
                  </a:lnTo>
                  <a:lnTo>
                    <a:pt x="16663" y="30769"/>
                  </a:lnTo>
                  <a:lnTo>
                    <a:pt x="17429" y="30666"/>
                  </a:lnTo>
                  <a:lnTo>
                    <a:pt x="18145" y="30564"/>
                  </a:lnTo>
                  <a:lnTo>
                    <a:pt x="18912" y="30411"/>
                  </a:lnTo>
                  <a:lnTo>
                    <a:pt x="19678" y="30206"/>
                  </a:lnTo>
                  <a:lnTo>
                    <a:pt x="20445" y="30002"/>
                  </a:lnTo>
                  <a:lnTo>
                    <a:pt x="21263" y="29746"/>
                  </a:lnTo>
                  <a:lnTo>
                    <a:pt x="22029" y="29440"/>
                  </a:lnTo>
                  <a:lnTo>
                    <a:pt x="22796" y="29082"/>
                  </a:lnTo>
                  <a:lnTo>
                    <a:pt x="23562" y="28673"/>
                  </a:lnTo>
                  <a:lnTo>
                    <a:pt x="24329" y="28264"/>
                  </a:lnTo>
                  <a:lnTo>
                    <a:pt x="25096" y="27753"/>
                  </a:lnTo>
                  <a:lnTo>
                    <a:pt x="25914" y="27242"/>
                  </a:lnTo>
                  <a:lnTo>
                    <a:pt x="26680" y="26680"/>
                  </a:lnTo>
                  <a:lnTo>
                    <a:pt x="27242" y="25913"/>
                  </a:lnTo>
                  <a:lnTo>
                    <a:pt x="27753" y="25147"/>
                  </a:lnTo>
                  <a:lnTo>
                    <a:pt x="28213" y="24380"/>
                  </a:lnTo>
                  <a:lnTo>
                    <a:pt x="28673" y="23562"/>
                  </a:lnTo>
                  <a:lnTo>
                    <a:pt x="29082" y="22796"/>
                  </a:lnTo>
                  <a:lnTo>
                    <a:pt x="29440" y="22029"/>
                  </a:lnTo>
                  <a:lnTo>
                    <a:pt x="29747" y="21262"/>
                  </a:lnTo>
                  <a:lnTo>
                    <a:pt x="30002" y="20496"/>
                  </a:lnTo>
                  <a:lnTo>
                    <a:pt x="30207" y="19729"/>
                  </a:lnTo>
                  <a:lnTo>
                    <a:pt x="30411" y="18962"/>
                  </a:lnTo>
                  <a:lnTo>
                    <a:pt x="30564" y="18196"/>
                  </a:lnTo>
                  <a:lnTo>
                    <a:pt x="30667" y="17429"/>
                  </a:lnTo>
                  <a:lnTo>
                    <a:pt x="30769" y="16662"/>
                  </a:lnTo>
                  <a:lnTo>
                    <a:pt x="30820" y="15947"/>
                  </a:lnTo>
                  <a:lnTo>
                    <a:pt x="30820" y="15180"/>
                  </a:lnTo>
                  <a:lnTo>
                    <a:pt x="30769" y="14465"/>
                  </a:lnTo>
                  <a:lnTo>
                    <a:pt x="30718" y="13749"/>
                  </a:lnTo>
                  <a:lnTo>
                    <a:pt x="30616" y="13034"/>
                  </a:lnTo>
                  <a:lnTo>
                    <a:pt x="30513" y="12318"/>
                  </a:lnTo>
                  <a:lnTo>
                    <a:pt x="30360" y="11654"/>
                  </a:lnTo>
                  <a:lnTo>
                    <a:pt x="30156" y="10989"/>
                  </a:lnTo>
                  <a:lnTo>
                    <a:pt x="29951" y="10325"/>
                  </a:lnTo>
                  <a:lnTo>
                    <a:pt x="29696" y="9660"/>
                  </a:lnTo>
                  <a:lnTo>
                    <a:pt x="29389" y="8996"/>
                  </a:lnTo>
                  <a:lnTo>
                    <a:pt x="29133" y="8383"/>
                  </a:lnTo>
                  <a:lnTo>
                    <a:pt x="28776" y="7769"/>
                  </a:lnTo>
                  <a:lnTo>
                    <a:pt x="28060" y="6645"/>
                  </a:lnTo>
                  <a:lnTo>
                    <a:pt x="27191" y="5520"/>
                  </a:lnTo>
                  <a:lnTo>
                    <a:pt x="26271" y="4549"/>
                  </a:lnTo>
                  <a:lnTo>
                    <a:pt x="25300" y="3629"/>
                  </a:lnTo>
                  <a:lnTo>
                    <a:pt x="24176" y="2760"/>
                  </a:lnTo>
                  <a:lnTo>
                    <a:pt x="23051" y="2045"/>
                  </a:lnTo>
                  <a:lnTo>
                    <a:pt x="22438" y="1738"/>
                  </a:lnTo>
                  <a:lnTo>
                    <a:pt x="21825" y="1432"/>
                  </a:lnTo>
                  <a:lnTo>
                    <a:pt x="21160" y="1125"/>
                  </a:lnTo>
                  <a:lnTo>
                    <a:pt x="20547" y="869"/>
                  </a:lnTo>
                  <a:lnTo>
                    <a:pt x="19883" y="665"/>
                  </a:lnTo>
                  <a:lnTo>
                    <a:pt x="19167" y="461"/>
                  </a:lnTo>
                  <a:lnTo>
                    <a:pt x="18503" y="307"/>
                  </a:lnTo>
                  <a:lnTo>
                    <a:pt x="17787" y="205"/>
                  </a:lnTo>
                  <a:lnTo>
                    <a:pt x="17072" y="103"/>
                  </a:lnTo>
                  <a:lnTo>
                    <a:pt x="16356" y="52"/>
                  </a:lnTo>
                  <a:lnTo>
                    <a:pt x="15641" y="1"/>
                  </a:lnTo>
                  <a:close/>
                </a:path>
              </a:pathLst>
            </a:custGeom>
            <a:solidFill>
              <a:schemeClr val="accent2"/>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 name="Google Shape;753;p60"/>
          <p:cNvSpPr/>
          <p:nvPr/>
        </p:nvSpPr>
        <p:spPr>
          <a:xfrm>
            <a:off x="46101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754" name="Google Shape;754;p60"/>
          <p:cNvSpPr/>
          <p:nvPr/>
        </p:nvSpPr>
        <p:spPr>
          <a:xfrm>
            <a:off x="40767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9"/>
                                        </p:tgtEl>
                                        <p:attrNameLst>
                                          <p:attrName>style.visibility</p:attrName>
                                        </p:attrNameLst>
                                      </p:cBhvr>
                                      <p:to>
                                        <p:strVal val="visible"/>
                                      </p:to>
                                    </p:set>
                                    <p:animEffect transition="in" filter="fade">
                                      <p:cBhvr>
                                        <p:cTn id="7" dur="1000"/>
                                        <p:tgtEl>
                                          <p:spTgt spid="639"/>
                                        </p:tgtEl>
                                      </p:cBhvr>
                                    </p:animEffect>
                                  </p:childTnLst>
                                </p:cTn>
                              </p:par>
                              <p:par>
                                <p:cTn id="8" presetID="10" presetClass="entr" presetSubtype="0" fill="hold" nodeType="withEffect">
                                  <p:stCondLst>
                                    <p:cond delay="0"/>
                                  </p:stCondLst>
                                  <p:childTnLst>
                                    <p:set>
                                      <p:cBhvr>
                                        <p:cTn id="9" dur="1" fill="hold">
                                          <p:stCondLst>
                                            <p:cond delay="0"/>
                                          </p:stCondLst>
                                        </p:cTn>
                                        <p:tgtEl>
                                          <p:spTgt spid="641"/>
                                        </p:tgtEl>
                                        <p:attrNameLst>
                                          <p:attrName>style.visibility</p:attrName>
                                        </p:attrNameLst>
                                      </p:cBhvr>
                                      <p:to>
                                        <p:strVal val="visible"/>
                                      </p:to>
                                    </p:set>
                                    <p:animEffect transition="in" filter="fade">
                                      <p:cBhvr>
                                        <p:cTn id="10" dur="1000"/>
                                        <p:tgtEl>
                                          <p:spTgt spid="641"/>
                                        </p:tgtEl>
                                      </p:cBhvr>
                                    </p:animEffect>
                                  </p:childTnLst>
                                </p:cTn>
                              </p:par>
                            </p:childTnLst>
                          </p:cTn>
                        </p:par>
                        <p:par>
                          <p:cTn id="11" fill="hold">
                            <p:stCondLst>
                              <p:cond delay="1000"/>
                            </p:stCondLst>
                            <p:childTnLst>
                              <p:par>
                                <p:cTn id="12" presetID="2" presetClass="entr" presetSubtype="2" fill="hold" nodeType="afterEffect">
                                  <p:stCondLst>
                                    <p:cond delay="0"/>
                                  </p:stCondLst>
                                  <p:childTnLst>
                                    <p:set>
                                      <p:cBhvr>
                                        <p:cTn id="13" dur="1" fill="hold">
                                          <p:stCondLst>
                                            <p:cond delay="0"/>
                                          </p:stCondLst>
                                        </p:cTn>
                                        <p:tgtEl>
                                          <p:spTgt spid="643"/>
                                        </p:tgtEl>
                                        <p:attrNameLst>
                                          <p:attrName>style.visibility</p:attrName>
                                        </p:attrNameLst>
                                      </p:cBhvr>
                                      <p:to>
                                        <p:strVal val="visible"/>
                                      </p:to>
                                    </p:set>
                                    <p:anim calcmode="lin" valueType="num">
                                      <p:cBhvr additive="base">
                                        <p:cTn id="14" dur="1000"/>
                                        <p:tgtEl>
                                          <p:spTgt spid="64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58"/>
          <p:cNvSpPr txBox="1">
            <a:spLocks noGrp="1"/>
          </p:cNvSpPr>
          <p:nvPr>
            <p:ph type="body" idx="1"/>
          </p:nvPr>
        </p:nvSpPr>
        <p:spPr>
          <a:xfrm>
            <a:off x="713225" y="1520725"/>
            <a:ext cx="7173600" cy="3518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400" dirty="0">
                <a:solidFill>
                  <a:schemeClr val="tx1"/>
                </a:solidFill>
              </a:rPr>
              <a:t>WebGL-based product marketing development using 3D models is an innovative approach that leverages the power of the web and 3D graphics to showcase and promote products in an immersive and engaging manner. WebGL, which stands for Web Graphics Library, is a JavaScript API that enables high-performance rendering of 3D graphics in web browsers without the need for additional plugins.</a:t>
            </a:r>
          </a:p>
          <a:p>
            <a:pPr marL="0" lvl="0" indent="0" algn="just" rtl="0">
              <a:spcBef>
                <a:spcPts val="0"/>
              </a:spcBef>
              <a:spcAft>
                <a:spcPts val="0"/>
              </a:spcAft>
              <a:buNone/>
            </a:pPr>
            <a:endParaRPr lang="en-US" sz="1400" dirty="0">
              <a:solidFill>
                <a:schemeClr val="tx1"/>
              </a:solidFill>
            </a:endParaRPr>
          </a:p>
          <a:p>
            <a:pPr marL="0" lvl="0" indent="0" algn="just" rtl="0">
              <a:spcBef>
                <a:spcPts val="0"/>
              </a:spcBef>
              <a:spcAft>
                <a:spcPts val="0"/>
              </a:spcAft>
              <a:buNone/>
            </a:pPr>
            <a:r>
              <a:rPr lang="en-US" sz="1400" dirty="0">
                <a:solidFill>
                  <a:schemeClr val="tx1"/>
                </a:solidFill>
              </a:rPr>
              <a:t>	          In this context, product marketing development refers to the process of creating interactive and visually appealing experiences that effectively highlight the features and benefits of a product. By using 3D models, businesses can present their products in a more realistic and interactive way, allowing potential customers to explore and interact with them virtually.</a:t>
            </a:r>
          </a:p>
        </p:txBody>
      </p:sp>
      <p:sp>
        <p:nvSpPr>
          <p:cNvPr id="606" name="Google Shape;606;p58"/>
          <p:cNvSpPr txBox="1">
            <a:spLocks noGrp="1"/>
          </p:cNvSpPr>
          <p:nvPr>
            <p:ph type="title"/>
          </p:nvPr>
        </p:nvSpPr>
        <p:spPr>
          <a:xfrm>
            <a:off x="713225" y="539500"/>
            <a:ext cx="77175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Introduction</a:t>
            </a:r>
            <a:endParaRPr dirty="0"/>
          </a:p>
        </p:txBody>
      </p:sp>
      <p:cxnSp>
        <p:nvCxnSpPr>
          <p:cNvPr id="607" name="Google Shape;607;p58"/>
          <p:cNvCxnSpPr>
            <a:cxnSpLocks/>
          </p:cNvCxnSpPr>
          <p:nvPr/>
        </p:nvCxnSpPr>
        <p:spPr>
          <a:xfrm rot="10800000">
            <a:off x="-70975" y="825850"/>
            <a:ext cx="3248400" cy="0"/>
          </a:xfrm>
          <a:prstGeom prst="straightConnector1">
            <a:avLst/>
          </a:prstGeom>
          <a:noFill/>
          <a:ln w="28575" cap="flat" cmpd="sng">
            <a:solidFill>
              <a:schemeClr val="dk1"/>
            </a:solidFill>
            <a:prstDash val="solid"/>
            <a:round/>
            <a:headEnd type="none" w="med" len="med"/>
            <a:tailEnd type="none" w="med" len="med"/>
          </a:ln>
        </p:spPr>
      </p:cxnSp>
      <p:sp>
        <p:nvSpPr>
          <p:cNvPr id="608" name="Google Shape;608;p58"/>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609" name="Google Shape;609;p58"/>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8"/>
        <p:cNvGrpSpPr/>
        <p:nvPr/>
      </p:nvGrpSpPr>
      <p:grpSpPr>
        <a:xfrm>
          <a:off x="0" y="0"/>
          <a:ext cx="0" cy="0"/>
          <a:chOff x="0" y="0"/>
          <a:chExt cx="0" cy="0"/>
        </a:xfrm>
      </p:grpSpPr>
      <p:sp>
        <p:nvSpPr>
          <p:cNvPr id="1769" name="Google Shape;1769;p85">
            <a:hlinkClick r:id="rId3" action="ppaction://hlinksldjump"/>
          </p:cNvPr>
          <p:cNvSpPr/>
          <p:nvPr/>
        </p:nvSpPr>
        <p:spPr>
          <a:xfrm>
            <a:off x="8686800" y="0"/>
            <a:ext cx="457200" cy="457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uFill>
                  <a:noFill/>
                </a:uFill>
                <a:latin typeface="Krona One"/>
                <a:ea typeface="Krona One"/>
                <a:cs typeface="Krona One"/>
                <a:sym typeface="Krona One"/>
                <a:hlinkClick r:id="rId3" action="ppaction://hlinksldjump">
                  <a:extLst>
                    <a:ext uri="{A12FA001-AC4F-418D-AE19-62706E023703}">
                      <ahyp:hlinkClr xmlns:ahyp="http://schemas.microsoft.com/office/drawing/2018/hyperlinkcolor" val="tx"/>
                    </a:ext>
                  </a:extLst>
                </a:hlinkClick>
              </a:rPr>
              <a:t>……</a:t>
            </a:r>
            <a:endParaRPr b="1">
              <a:solidFill>
                <a:schemeClr val="lt1"/>
              </a:solidFill>
              <a:latin typeface="Krona One"/>
              <a:ea typeface="Krona One"/>
              <a:cs typeface="Krona One"/>
              <a:sym typeface="Krona One"/>
            </a:endParaRPr>
          </a:p>
        </p:txBody>
      </p:sp>
      <p:grpSp>
        <p:nvGrpSpPr>
          <p:cNvPr id="1770" name="Google Shape;1770;p85"/>
          <p:cNvGrpSpPr/>
          <p:nvPr/>
        </p:nvGrpSpPr>
        <p:grpSpPr>
          <a:xfrm>
            <a:off x="8800393" y="114563"/>
            <a:ext cx="230010" cy="228076"/>
            <a:chOff x="8765417" y="37121"/>
            <a:chExt cx="299961" cy="297400"/>
          </a:xfrm>
        </p:grpSpPr>
        <p:sp>
          <p:nvSpPr>
            <p:cNvPr id="1771" name="Google Shape;1771;p85"/>
            <p:cNvSpPr/>
            <p:nvPr/>
          </p:nvSpPr>
          <p:spPr>
            <a:xfrm>
              <a:off x="8974372" y="63625"/>
              <a:ext cx="57840" cy="87566"/>
            </a:xfrm>
            <a:custGeom>
              <a:avLst/>
              <a:gdLst/>
              <a:ahLst/>
              <a:cxnLst/>
              <a:rect l="l" t="t" r="r" b="b"/>
              <a:pathLst>
                <a:path w="40377" h="61128" extrusionOk="0">
                  <a:moveTo>
                    <a:pt x="0" y="0"/>
                  </a:moveTo>
                  <a:lnTo>
                    <a:pt x="0" y="22693"/>
                  </a:lnTo>
                  <a:lnTo>
                    <a:pt x="40377" y="61127"/>
                  </a:lnTo>
                  <a:lnTo>
                    <a:pt x="40377"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5"/>
            <p:cNvSpPr/>
            <p:nvPr/>
          </p:nvSpPr>
          <p:spPr>
            <a:xfrm>
              <a:off x="8799829" y="45614"/>
              <a:ext cx="231138" cy="288907"/>
            </a:xfrm>
            <a:custGeom>
              <a:avLst/>
              <a:gdLst/>
              <a:ahLst/>
              <a:cxnLst/>
              <a:rect l="l" t="t" r="r" b="b"/>
              <a:pathLst>
                <a:path w="161353" h="201680" extrusionOk="0">
                  <a:moveTo>
                    <a:pt x="81111" y="0"/>
                  </a:moveTo>
                  <a:lnTo>
                    <a:pt x="0" y="78709"/>
                  </a:lnTo>
                  <a:lnTo>
                    <a:pt x="0" y="201679"/>
                  </a:lnTo>
                  <a:lnTo>
                    <a:pt x="161353" y="201679"/>
                  </a:lnTo>
                  <a:lnTo>
                    <a:pt x="161353" y="78709"/>
                  </a:lnTo>
                  <a:lnTo>
                    <a:pt x="81111"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5"/>
            <p:cNvSpPr/>
            <p:nvPr/>
          </p:nvSpPr>
          <p:spPr>
            <a:xfrm>
              <a:off x="8765417" y="37121"/>
              <a:ext cx="299961" cy="157999"/>
            </a:xfrm>
            <a:custGeom>
              <a:avLst/>
              <a:gdLst/>
              <a:ahLst/>
              <a:cxnLst/>
              <a:rect l="l" t="t" r="r" b="b"/>
              <a:pathLst>
                <a:path w="209397" h="110296" extrusionOk="0">
                  <a:moveTo>
                    <a:pt x="104673" y="0"/>
                  </a:moveTo>
                  <a:lnTo>
                    <a:pt x="98284" y="5929"/>
                  </a:lnTo>
                  <a:lnTo>
                    <a:pt x="1" y="99562"/>
                  </a:lnTo>
                  <a:lnTo>
                    <a:pt x="12829" y="110295"/>
                  </a:lnTo>
                  <a:lnTo>
                    <a:pt x="104673" y="22642"/>
                  </a:lnTo>
                  <a:lnTo>
                    <a:pt x="196568" y="110295"/>
                  </a:lnTo>
                  <a:lnTo>
                    <a:pt x="209396" y="99562"/>
                  </a:lnTo>
                  <a:lnTo>
                    <a:pt x="111113" y="5929"/>
                  </a:lnTo>
                  <a:lnTo>
                    <a:pt x="104673"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5"/>
            <p:cNvSpPr/>
            <p:nvPr/>
          </p:nvSpPr>
          <p:spPr>
            <a:xfrm>
              <a:off x="8893323" y="113264"/>
              <a:ext cx="44151" cy="44150"/>
            </a:xfrm>
            <a:custGeom>
              <a:avLst/>
              <a:gdLst/>
              <a:ahLst/>
              <a:cxnLst/>
              <a:rect l="l" t="t" r="r" b="b"/>
              <a:pathLst>
                <a:path w="30821" h="30820" extrusionOk="0">
                  <a:moveTo>
                    <a:pt x="14874" y="1"/>
                  </a:moveTo>
                  <a:lnTo>
                    <a:pt x="14158" y="52"/>
                  </a:lnTo>
                  <a:lnTo>
                    <a:pt x="13392" y="154"/>
                  </a:lnTo>
                  <a:lnTo>
                    <a:pt x="12625" y="256"/>
                  </a:lnTo>
                  <a:lnTo>
                    <a:pt x="11858" y="409"/>
                  </a:lnTo>
                  <a:lnTo>
                    <a:pt x="11092" y="614"/>
                  </a:lnTo>
                  <a:lnTo>
                    <a:pt x="10325" y="818"/>
                  </a:lnTo>
                  <a:lnTo>
                    <a:pt x="9558" y="1074"/>
                  </a:lnTo>
                  <a:lnTo>
                    <a:pt x="8792" y="1381"/>
                  </a:lnTo>
                  <a:lnTo>
                    <a:pt x="8025" y="1738"/>
                  </a:lnTo>
                  <a:lnTo>
                    <a:pt x="7259" y="2147"/>
                  </a:lnTo>
                  <a:lnTo>
                    <a:pt x="6492" y="2607"/>
                  </a:lnTo>
                  <a:lnTo>
                    <a:pt x="5674" y="3067"/>
                  </a:lnTo>
                  <a:lnTo>
                    <a:pt x="4907" y="3578"/>
                  </a:lnTo>
                  <a:lnTo>
                    <a:pt x="4141" y="4140"/>
                  </a:lnTo>
                  <a:lnTo>
                    <a:pt x="3579" y="4907"/>
                  </a:lnTo>
                  <a:lnTo>
                    <a:pt x="3068" y="5674"/>
                  </a:lnTo>
                  <a:lnTo>
                    <a:pt x="2556" y="6492"/>
                  </a:lnTo>
                  <a:lnTo>
                    <a:pt x="2148" y="7258"/>
                  </a:lnTo>
                  <a:lnTo>
                    <a:pt x="1739" y="8025"/>
                  </a:lnTo>
                  <a:lnTo>
                    <a:pt x="1381" y="8791"/>
                  </a:lnTo>
                  <a:lnTo>
                    <a:pt x="1074" y="9558"/>
                  </a:lnTo>
                  <a:lnTo>
                    <a:pt x="819" y="10325"/>
                  </a:lnTo>
                  <a:lnTo>
                    <a:pt x="614" y="11142"/>
                  </a:lnTo>
                  <a:lnTo>
                    <a:pt x="410" y="11909"/>
                  </a:lnTo>
                  <a:lnTo>
                    <a:pt x="257" y="12625"/>
                  </a:lnTo>
                  <a:lnTo>
                    <a:pt x="154" y="13391"/>
                  </a:lnTo>
                  <a:lnTo>
                    <a:pt x="52" y="14158"/>
                  </a:lnTo>
                  <a:lnTo>
                    <a:pt x="1" y="14925"/>
                  </a:lnTo>
                  <a:lnTo>
                    <a:pt x="1" y="15640"/>
                  </a:lnTo>
                  <a:lnTo>
                    <a:pt x="52" y="16356"/>
                  </a:lnTo>
                  <a:lnTo>
                    <a:pt x="103" y="17071"/>
                  </a:lnTo>
                  <a:lnTo>
                    <a:pt x="205" y="17787"/>
                  </a:lnTo>
                  <a:lnTo>
                    <a:pt x="308" y="18502"/>
                  </a:lnTo>
                  <a:lnTo>
                    <a:pt x="461" y="19167"/>
                  </a:lnTo>
                  <a:lnTo>
                    <a:pt x="665" y="19882"/>
                  </a:lnTo>
                  <a:lnTo>
                    <a:pt x="870" y="20547"/>
                  </a:lnTo>
                  <a:lnTo>
                    <a:pt x="1125" y="21160"/>
                  </a:lnTo>
                  <a:lnTo>
                    <a:pt x="1381" y="21824"/>
                  </a:lnTo>
                  <a:lnTo>
                    <a:pt x="1688" y="22438"/>
                  </a:lnTo>
                  <a:lnTo>
                    <a:pt x="2045" y="23051"/>
                  </a:lnTo>
                  <a:lnTo>
                    <a:pt x="2761" y="24227"/>
                  </a:lnTo>
                  <a:lnTo>
                    <a:pt x="3579" y="25300"/>
                  </a:lnTo>
                  <a:lnTo>
                    <a:pt x="4499" y="26271"/>
                  </a:lnTo>
                  <a:lnTo>
                    <a:pt x="5521" y="27242"/>
                  </a:lnTo>
                  <a:lnTo>
                    <a:pt x="6594" y="28060"/>
                  </a:lnTo>
                  <a:lnTo>
                    <a:pt x="7770" y="28775"/>
                  </a:lnTo>
                  <a:lnTo>
                    <a:pt x="8383" y="29133"/>
                  </a:lnTo>
                  <a:lnTo>
                    <a:pt x="8996" y="29440"/>
                  </a:lnTo>
                  <a:lnTo>
                    <a:pt x="9661" y="29695"/>
                  </a:lnTo>
                  <a:lnTo>
                    <a:pt x="10274" y="29951"/>
                  </a:lnTo>
                  <a:lnTo>
                    <a:pt x="10938" y="30155"/>
                  </a:lnTo>
                  <a:lnTo>
                    <a:pt x="11654" y="30360"/>
                  </a:lnTo>
                  <a:lnTo>
                    <a:pt x="12318" y="30513"/>
                  </a:lnTo>
                  <a:lnTo>
                    <a:pt x="13034" y="30615"/>
                  </a:lnTo>
                  <a:lnTo>
                    <a:pt x="13749" y="30718"/>
                  </a:lnTo>
                  <a:lnTo>
                    <a:pt x="14465" y="30769"/>
                  </a:lnTo>
                  <a:lnTo>
                    <a:pt x="15181" y="30820"/>
                  </a:lnTo>
                  <a:lnTo>
                    <a:pt x="15896" y="30820"/>
                  </a:lnTo>
                  <a:lnTo>
                    <a:pt x="16663" y="30769"/>
                  </a:lnTo>
                  <a:lnTo>
                    <a:pt x="17429" y="30666"/>
                  </a:lnTo>
                  <a:lnTo>
                    <a:pt x="18145" y="30564"/>
                  </a:lnTo>
                  <a:lnTo>
                    <a:pt x="18912" y="30411"/>
                  </a:lnTo>
                  <a:lnTo>
                    <a:pt x="19678" y="30206"/>
                  </a:lnTo>
                  <a:lnTo>
                    <a:pt x="20445" y="30002"/>
                  </a:lnTo>
                  <a:lnTo>
                    <a:pt x="21263" y="29746"/>
                  </a:lnTo>
                  <a:lnTo>
                    <a:pt x="22029" y="29440"/>
                  </a:lnTo>
                  <a:lnTo>
                    <a:pt x="22796" y="29082"/>
                  </a:lnTo>
                  <a:lnTo>
                    <a:pt x="23562" y="28673"/>
                  </a:lnTo>
                  <a:lnTo>
                    <a:pt x="24329" y="28264"/>
                  </a:lnTo>
                  <a:lnTo>
                    <a:pt x="25096" y="27753"/>
                  </a:lnTo>
                  <a:lnTo>
                    <a:pt x="25914" y="27242"/>
                  </a:lnTo>
                  <a:lnTo>
                    <a:pt x="26680" y="26680"/>
                  </a:lnTo>
                  <a:lnTo>
                    <a:pt x="27242" y="25913"/>
                  </a:lnTo>
                  <a:lnTo>
                    <a:pt x="27753" y="25147"/>
                  </a:lnTo>
                  <a:lnTo>
                    <a:pt x="28213" y="24380"/>
                  </a:lnTo>
                  <a:lnTo>
                    <a:pt x="28673" y="23562"/>
                  </a:lnTo>
                  <a:lnTo>
                    <a:pt x="29082" y="22796"/>
                  </a:lnTo>
                  <a:lnTo>
                    <a:pt x="29440" y="22029"/>
                  </a:lnTo>
                  <a:lnTo>
                    <a:pt x="29747" y="21262"/>
                  </a:lnTo>
                  <a:lnTo>
                    <a:pt x="30002" y="20496"/>
                  </a:lnTo>
                  <a:lnTo>
                    <a:pt x="30207" y="19729"/>
                  </a:lnTo>
                  <a:lnTo>
                    <a:pt x="30411" y="18962"/>
                  </a:lnTo>
                  <a:lnTo>
                    <a:pt x="30564" y="18196"/>
                  </a:lnTo>
                  <a:lnTo>
                    <a:pt x="30667" y="17429"/>
                  </a:lnTo>
                  <a:lnTo>
                    <a:pt x="30769" y="16662"/>
                  </a:lnTo>
                  <a:lnTo>
                    <a:pt x="30820" y="15947"/>
                  </a:lnTo>
                  <a:lnTo>
                    <a:pt x="30820" y="15180"/>
                  </a:lnTo>
                  <a:lnTo>
                    <a:pt x="30769" y="14465"/>
                  </a:lnTo>
                  <a:lnTo>
                    <a:pt x="30718" y="13749"/>
                  </a:lnTo>
                  <a:lnTo>
                    <a:pt x="30616" y="13034"/>
                  </a:lnTo>
                  <a:lnTo>
                    <a:pt x="30513" y="12318"/>
                  </a:lnTo>
                  <a:lnTo>
                    <a:pt x="30360" y="11654"/>
                  </a:lnTo>
                  <a:lnTo>
                    <a:pt x="30156" y="10989"/>
                  </a:lnTo>
                  <a:lnTo>
                    <a:pt x="29951" y="10325"/>
                  </a:lnTo>
                  <a:lnTo>
                    <a:pt x="29696" y="9660"/>
                  </a:lnTo>
                  <a:lnTo>
                    <a:pt x="29389" y="8996"/>
                  </a:lnTo>
                  <a:lnTo>
                    <a:pt x="29133" y="8383"/>
                  </a:lnTo>
                  <a:lnTo>
                    <a:pt x="28776" y="7769"/>
                  </a:lnTo>
                  <a:lnTo>
                    <a:pt x="28060" y="6645"/>
                  </a:lnTo>
                  <a:lnTo>
                    <a:pt x="27191" y="5520"/>
                  </a:lnTo>
                  <a:lnTo>
                    <a:pt x="26271" y="4549"/>
                  </a:lnTo>
                  <a:lnTo>
                    <a:pt x="25300" y="3629"/>
                  </a:lnTo>
                  <a:lnTo>
                    <a:pt x="24176" y="2760"/>
                  </a:lnTo>
                  <a:lnTo>
                    <a:pt x="23051" y="2045"/>
                  </a:lnTo>
                  <a:lnTo>
                    <a:pt x="22438" y="1738"/>
                  </a:lnTo>
                  <a:lnTo>
                    <a:pt x="21825" y="1432"/>
                  </a:lnTo>
                  <a:lnTo>
                    <a:pt x="21160" y="1125"/>
                  </a:lnTo>
                  <a:lnTo>
                    <a:pt x="20547" y="869"/>
                  </a:lnTo>
                  <a:lnTo>
                    <a:pt x="19883" y="665"/>
                  </a:lnTo>
                  <a:lnTo>
                    <a:pt x="19167" y="461"/>
                  </a:lnTo>
                  <a:lnTo>
                    <a:pt x="18503" y="307"/>
                  </a:lnTo>
                  <a:lnTo>
                    <a:pt x="17787" y="205"/>
                  </a:lnTo>
                  <a:lnTo>
                    <a:pt x="17072" y="103"/>
                  </a:lnTo>
                  <a:lnTo>
                    <a:pt x="16356" y="52"/>
                  </a:lnTo>
                  <a:lnTo>
                    <a:pt x="15641"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5" name="Google Shape;1775;p85"/>
          <p:cNvSpPr txBox="1">
            <a:spLocks noGrp="1"/>
          </p:cNvSpPr>
          <p:nvPr>
            <p:ph type="title"/>
          </p:nvPr>
        </p:nvSpPr>
        <p:spPr>
          <a:xfrm>
            <a:off x="4628592" y="2741800"/>
            <a:ext cx="3858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Goal</a:t>
            </a:r>
            <a:endParaRPr dirty="0"/>
          </a:p>
        </p:txBody>
      </p:sp>
      <p:sp>
        <p:nvSpPr>
          <p:cNvPr id="1777" name="Google Shape;1777;p85"/>
          <p:cNvSpPr txBox="1">
            <a:spLocks noGrp="1"/>
          </p:cNvSpPr>
          <p:nvPr>
            <p:ph type="title" idx="2"/>
          </p:nvPr>
        </p:nvSpPr>
        <p:spPr>
          <a:xfrm>
            <a:off x="4630542" y="667843"/>
            <a:ext cx="3855000" cy="19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cxnSp>
        <p:nvCxnSpPr>
          <p:cNvPr id="1778" name="Google Shape;1778;p85"/>
          <p:cNvCxnSpPr/>
          <p:nvPr/>
        </p:nvCxnSpPr>
        <p:spPr>
          <a:xfrm rot="10800000">
            <a:off x="5321550" y="2491724"/>
            <a:ext cx="2347200" cy="0"/>
          </a:xfrm>
          <a:prstGeom prst="straightConnector1">
            <a:avLst/>
          </a:prstGeom>
          <a:noFill/>
          <a:ln w="28575" cap="flat" cmpd="sng">
            <a:solidFill>
              <a:schemeClr val="dk1"/>
            </a:solidFill>
            <a:prstDash val="solid"/>
            <a:round/>
            <a:headEnd type="none" w="med" len="med"/>
            <a:tailEnd type="none" w="med" len="med"/>
          </a:ln>
        </p:spPr>
      </p:cxnSp>
      <p:grpSp>
        <p:nvGrpSpPr>
          <p:cNvPr id="1779" name="Google Shape;1779;p85"/>
          <p:cNvGrpSpPr/>
          <p:nvPr/>
        </p:nvGrpSpPr>
        <p:grpSpPr>
          <a:xfrm>
            <a:off x="713220" y="556474"/>
            <a:ext cx="3252087" cy="4128296"/>
            <a:chOff x="713220" y="556474"/>
            <a:chExt cx="3252087" cy="4128296"/>
          </a:xfrm>
        </p:grpSpPr>
        <p:sp>
          <p:nvSpPr>
            <p:cNvPr id="1780" name="Google Shape;1780;p85"/>
            <p:cNvSpPr/>
            <p:nvPr/>
          </p:nvSpPr>
          <p:spPr>
            <a:xfrm>
              <a:off x="713220" y="4482693"/>
              <a:ext cx="1919560" cy="202077"/>
            </a:xfrm>
            <a:custGeom>
              <a:avLst/>
              <a:gdLst/>
              <a:ahLst/>
              <a:cxnLst/>
              <a:rect l="l" t="t" r="r" b="b"/>
              <a:pathLst>
                <a:path w="213166" h="13345" extrusionOk="0">
                  <a:moveTo>
                    <a:pt x="106568" y="1"/>
                  </a:moveTo>
                  <a:cubicBezTo>
                    <a:pt x="47722" y="1"/>
                    <a:pt x="0" y="2979"/>
                    <a:pt x="0" y="6688"/>
                  </a:cubicBezTo>
                  <a:cubicBezTo>
                    <a:pt x="0" y="10366"/>
                    <a:pt x="47722" y="13344"/>
                    <a:pt x="106598" y="13344"/>
                  </a:cubicBezTo>
                  <a:cubicBezTo>
                    <a:pt x="165444" y="13344"/>
                    <a:pt x="213165" y="10366"/>
                    <a:pt x="213165" y="6688"/>
                  </a:cubicBezTo>
                  <a:cubicBezTo>
                    <a:pt x="213165" y="2979"/>
                    <a:pt x="165444" y="1"/>
                    <a:pt x="106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1" name="Google Shape;1781;p85"/>
            <p:cNvGrpSpPr/>
            <p:nvPr/>
          </p:nvGrpSpPr>
          <p:grpSpPr>
            <a:xfrm>
              <a:off x="1036653" y="556474"/>
              <a:ext cx="2928653" cy="4030553"/>
              <a:chOff x="4084650" y="238125"/>
              <a:chExt cx="2521875" cy="3470725"/>
            </a:xfrm>
          </p:grpSpPr>
          <p:sp>
            <p:nvSpPr>
              <p:cNvPr id="1782" name="Google Shape;1782;p85"/>
              <p:cNvSpPr/>
              <p:nvPr/>
            </p:nvSpPr>
            <p:spPr>
              <a:xfrm>
                <a:off x="4572625" y="3070075"/>
                <a:ext cx="697600" cy="637275"/>
              </a:xfrm>
              <a:custGeom>
                <a:avLst/>
                <a:gdLst/>
                <a:ahLst/>
                <a:cxnLst/>
                <a:rect l="l" t="t" r="r" b="b"/>
                <a:pathLst>
                  <a:path w="27904" h="25491" extrusionOk="0">
                    <a:moveTo>
                      <a:pt x="1870" y="0"/>
                    </a:moveTo>
                    <a:lnTo>
                      <a:pt x="1529" y="3800"/>
                    </a:lnTo>
                    <a:lnTo>
                      <a:pt x="1207" y="7700"/>
                    </a:lnTo>
                    <a:lnTo>
                      <a:pt x="825" y="12183"/>
                    </a:lnTo>
                    <a:lnTo>
                      <a:pt x="463" y="16666"/>
                    </a:lnTo>
                    <a:lnTo>
                      <a:pt x="182" y="20586"/>
                    </a:lnTo>
                    <a:lnTo>
                      <a:pt x="81" y="22174"/>
                    </a:lnTo>
                    <a:lnTo>
                      <a:pt x="21" y="23400"/>
                    </a:lnTo>
                    <a:lnTo>
                      <a:pt x="1" y="24204"/>
                    </a:lnTo>
                    <a:lnTo>
                      <a:pt x="21" y="24425"/>
                    </a:lnTo>
                    <a:lnTo>
                      <a:pt x="41" y="24485"/>
                    </a:lnTo>
                    <a:lnTo>
                      <a:pt x="41" y="24526"/>
                    </a:lnTo>
                    <a:lnTo>
                      <a:pt x="101" y="24546"/>
                    </a:lnTo>
                    <a:lnTo>
                      <a:pt x="202" y="24586"/>
                    </a:lnTo>
                    <a:lnTo>
                      <a:pt x="503" y="24646"/>
                    </a:lnTo>
                    <a:lnTo>
                      <a:pt x="925" y="24686"/>
                    </a:lnTo>
                    <a:lnTo>
                      <a:pt x="1468" y="24747"/>
                    </a:lnTo>
                    <a:lnTo>
                      <a:pt x="2855" y="24867"/>
                    </a:lnTo>
                    <a:lnTo>
                      <a:pt x="4604" y="24968"/>
                    </a:lnTo>
                    <a:lnTo>
                      <a:pt x="6655" y="25068"/>
                    </a:lnTo>
                    <a:lnTo>
                      <a:pt x="8926" y="25149"/>
                    </a:lnTo>
                    <a:lnTo>
                      <a:pt x="11318" y="25229"/>
                    </a:lnTo>
                    <a:lnTo>
                      <a:pt x="13791" y="25310"/>
                    </a:lnTo>
                    <a:lnTo>
                      <a:pt x="18676" y="25430"/>
                    </a:lnTo>
                    <a:lnTo>
                      <a:pt x="22978" y="25491"/>
                    </a:lnTo>
                    <a:lnTo>
                      <a:pt x="26114" y="25491"/>
                    </a:lnTo>
                    <a:lnTo>
                      <a:pt x="27059" y="25470"/>
                    </a:lnTo>
                    <a:lnTo>
                      <a:pt x="27360" y="25450"/>
                    </a:lnTo>
                    <a:lnTo>
                      <a:pt x="27501" y="25430"/>
                    </a:lnTo>
                    <a:lnTo>
                      <a:pt x="27582" y="25390"/>
                    </a:lnTo>
                    <a:lnTo>
                      <a:pt x="27662" y="25350"/>
                    </a:lnTo>
                    <a:lnTo>
                      <a:pt x="27702" y="25290"/>
                    </a:lnTo>
                    <a:lnTo>
                      <a:pt x="27762" y="25229"/>
                    </a:lnTo>
                    <a:lnTo>
                      <a:pt x="27843" y="25068"/>
                    </a:lnTo>
                    <a:lnTo>
                      <a:pt x="27883" y="24867"/>
                    </a:lnTo>
                    <a:lnTo>
                      <a:pt x="27903" y="24626"/>
                    </a:lnTo>
                    <a:lnTo>
                      <a:pt x="27883" y="24385"/>
                    </a:lnTo>
                    <a:lnTo>
                      <a:pt x="27843" y="24104"/>
                    </a:lnTo>
                    <a:lnTo>
                      <a:pt x="27783" y="23822"/>
                    </a:lnTo>
                    <a:lnTo>
                      <a:pt x="27702" y="23541"/>
                    </a:lnTo>
                    <a:lnTo>
                      <a:pt x="27602" y="23259"/>
                    </a:lnTo>
                    <a:lnTo>
                      <a:pt x="27501" y="22978"/>
                    </a:lnTo>
                    <a:lnTo>
                      <a:pt x="27360" y="22696"/>
                    </a:lnTo>
                    <a:lnTo>
                      <a:pt x="27220" y="22435"/>
                    </a:lnTo>
                    <a:lnTo>
                      <a:pt x="27059" y="22214"/>
                    </a:lnTo>
                    <a:lnTo>
                      <a:pt x="26878" y="22013"/>
                    </a:lnTo>
                    <a:lnTo>
                      <a:pt x="26697" y="21832"/>
                    </a:lnTo>
                    <a:lnTo>
                      <a:pt x="26436" y="21651"/>
                    </a:lnTo>
                    <a:lnTo>
                      <a:pt x="25973" y="21390"/>
                    </a:lnTo>
                    <a:lnTo>
                      <a:pt x="25390" y="21048"/>
                    </a:lnTo>
                    <a:lnTo>
                      <a:pt x="24667" y="20686"/>
                    </a:lnTo>
                    <a:lnTo>
                      <a:pt x="22978" y="19822"/>
                    </a:lnTo>
                    <a:lnTo>
                      <a:pt x="21129" y="18897"/>
                    </a:lnTo>
                    <a:lnTo>
                      <a:pt x="17771" y="17269"/>
                    </a:lnTo>
                    <a:lnTo>
                      <a:pt x="16284" y="16565"/>
                    </a:lnTo>
                    <a:lnTo>
                      <a:pt x="18133" y="322"/>
                    </a:lnTo>
                    <a:lnTo>
                      <a:pt x="1870"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5"/>
              <p:cNvSpPr/>
              <p:nvPr/>
            </p:nvSpPr>
            <p:spPr>
              <a:xfrm>
                <a:off x="4572125" y="3539475"/>
                <a:ext cx="698100" cy="167875"/>
              </a:xfrm>
              <a:custGeom>
                <a:avLst/>
                <a:gdLst/>
                <a:ahLst/>
                <a:cxnLst/>
                <a:rect l="l" t="t" r="r" b="b"/>
                <a:pathLst>
                  <a:path w="27924" h="6715" extrusionOk="0">
                    <a:moveTo>
                      <a:pt x="322" y="0"/>
                    </a:moveTo>
                    <a:lnTo>
                      <a:pt x="202" y="1166"/>
                    </a:lnTo>
                    <a:lnTo>
                      <a:pt x="101" y="2232"/>
                    </a:lnTo>
                    <a:lnTo>
                      <a:pt x="41" y="3197"/>
                    </a:lnTo>
                    <a:lnTo>
                      <a:pt x="1" y="4041"/>
                    </a:lnTo>
                    <a:lnTo>
                      <a:pt x="1" y="4745"/>
                    </a:lnTo>
                    <a:lnTo>
                      <a:pt x="1" y="5267"/>
                    </a:lnTo>
                    <a:lnTo>
                      <a:pt x="41" y="5609"/>
                    </a:lnTo>
                    <a:lnTo>
                      <a:pt x="61" y="5709"/>
                    </a:lnTo>
                    <a:lnTo>
                      <a:pt x="81" y="5750"/>
                    </a:lnTo>
                    <a:lnTo>
                      <a:pt x="141" y="5770"/>
                    </a:lnTo>
                    <a:lnTo>
                      <a:pt x="222" y="5810"/>
                    </a:lnTo>
                    <a:lnTo>
                      <a:pt x="523" y="5870"/>
                    </a:lnTo>
                    <a:lnTo>
                      <a:pt x="945" y="5910"/>
                    </a:lnTo>
                    <a:lnTo>
                      <a:pt x="1488" y="5971"/>
                    </a:lnTo>
                    <a:lnTo>
                      <a:pt x="2875" y="6091"/>
                    </a:lnTo>
                    <a:lnTo>
                      <a:pt x="4624" y="6192"/>
                    </a:lnTo>
                    <a:lnTo>
                      <a:pt x="6675" y="6292"/>
                    </a:lnTo>
                    <a:lnTo>
                      <a:pt x="8946" y="6373"/>
                    </a:lnTo>
                    <a:lnTo>
                      <a:pt x="11338" y="6453"/>
                    </a:lnTo>
                    <a:lnTo>
                      <a:pt x="13831" y="6534"/>
                    </a:lnTo>
                    <a:lnTo>
                      <a:pt x="18696" y="6654"/>
                    </a:lnTo>
                    <a:lnTo>
                      <a:pt x="22998" y="6715"/>
                    </a:lnTo>
                    <a:lnTo>
                      <a:pt x="26134" y="6715"/>
                    </a:lnTo>
                    <a:lnTo>
                      <a:pt x="27079" y="6694"/>
                    </a:lnTo>
                    <a:lnTo>
                      <a:pt x="27380" y="6674"/>
                    </a:lnTo>
                    <a:lnTo>
                      <a:pt x="27521" y="6654"/>
                    </a:lnTo>
                    <a:lnTo>
                      <a:pt x="27602" y="6614"/>
                    </a:lnTo>
                    <a:lnTo>
                      <a:pt x="27682" y="6574"/>
                    </a:lnTo>
                    <a:lnTo>
                      <a:pt x="27722" y="6514"/>
                    </a:lnTo>
                    <a:lnTo>
                      <a:pt x="27782" y="6453"/>
                    </a:lnTo>
                    <a:lnTo>
                      <a:pt x="27863" y="6292"/>
                    </a:lnTo>
                    <a:lnTo>
                      <a:pt x="27903" y="6091"/>
                    </a:lnTo>
                    <a:lnTo>
                      <a:pt x="27923" y="5850"/>
                    </a:lnTo>
                    <a:lnTo>
                      <a:pt x="27903" y="5609"/>
                    </a:lnTo>
                    <a:lnTo>
                      <a:pt x="27883" y="5328"/>
                    </a:lnTo>
                    <a:lnTo>
                      <a:pt x="27823" y="5046"/>
                    </a:lnTo>
                    <a:lnTo>
                      <a:pt x="27742" y="4765"/>
                    </a:lnTo>
                    <a:lnTo>
                      <a:pt x="27642" y="4463"/>
                    </a:lnTo>
                    <a:lnTo>
                      <a:pt x="27521" y="4182"/>
                    </a:lnTo>
                    <a:lnTo>
                      <a:pt x="27380" y="3920"/>
                    </a:lnTo>
                    <a:lnTo>
                      <a:pt x="27240" y="3659"/>
                    </a:lnTo>
                    <a:lnTo>
                      <a:pt x="27079" y="3418"/>
                    </a:lnTo>
                    <a:lnTo>
                      <a:pt x="26918" y="3217"/>
                    </a:lnTo>
                    <a:lnTo>
                      <a:pt x="26737" y="3056"/>
                    </a:lnTo>
                    <a:lnTo>
                      <a:pt x="26516" y="2895"/>
                    </a:lnTo>
                    <a:lnTo>
                      <a:pt x="26154" y="2674"/>
                    </a:lnTo>
                    <a:lnTo>
                      <a:pt x="25129" y="2111"/>
                    </a:lnTo>
                    <a:lnTo>
                      <a:pt x="23782" y="1407"/>
                    </a:lnTo>
                    <a:lnTo>
                      <a:pt x="22234" y="644"/>
                    </a:lnTo>
                    <a:lnTo>
                      <a:pt x="22516" y="865"/>
                    </a:lnTo>
                    <a:lnTo>
                      <a:pt x="22777" y="1086"/>
                    </a:lnTo>
                    <a:lnTo>
                      <a:pt x="22998" y="1347"/>
                    </a:lnTo>
                    <a:lnTo>
                      <a:pt x="23099" y="1468"/>
                    </a:lnTo>
                    <a:lnTo>
                      <a:pt x="23179" y="1609"/>
                    </a:lnTo>
                    <a:lnTo>
                      <a:pt x="23219" y="1729"/>
                    </a:lnTo>
                    <a:lnTo>
                      <a:pt x="23259" y="1850"/>
                    </a:lnTo>
                    <a:lnTo>
                      <a:pt x="23279" y="1990"/>
                    </a:lnTo>
                    <a:lnTo>
                      <a:pt x="23259" y="2111"/>
                    </a:lnTo>
                    <a:lnTo>
                      <a:pt x="23219" y="2232"/>
                    </a:lnTo>
                    <a:lnTo>
                      <a:pt x="23139" y="2332"/>
                    </a:lnTo>
                    <a:lnTo>
                      <a:pt x="23018" y="2453"/>
                    </a:lnTo>
                    <a:lnTo>
                      <a:pt x="22877" y="2553"/>
                    </a:lnTo>
                    <a:lnTo>
                      <a:pt x="22797" y="2594"/>
                    </a:lnTo>
                    <a:lnTo>
                      <a:pt x="22717" y="2614"/>
                    </a:lnTo>
                    <a:lnTo>
                      <a:pt x="22455" y="2654"/>
                    </a:lnTo>
                    <a:lnTo>
                      <a:pt x="22134" y="2694"/>
                    </a:lnTo>
                    <a:lnTo>
                      <a:pt x="21249" y="2694"/>
                    </a:lnTo>
                    <a:lnTo>
                      <a:pt x="20706" y="2674"/>
                    </a:lnTo>
                    <a:lnTo>
                      <a:pt x="19460" y="2594"/>
                    </a:lnTo>
                    <a:lnTo>
                      <a:pt x="18013" y="2453"/>
                    </a:lnTo>
                    <a:lnTo>
                      <a:pt x="16404" y="2292"/>
                    </a:lnTo>
                    <a:lnTo>
                      <a:pt x="14676" y="2091"/>
                    </a:lnTo>
                    <a:lnTo>
                      <a:pt x="12866" y="1850"/>
                    </a:lnTo>
                    <a:lnTo>
                      <a:pt x="9167" y="1347"/>
                    </a:lnTo>
                    <a:lnTo>
                      <a:pt x="5629" y="825"/>
                    </a:lnTo>
                    <a:lnTo>
                      <a:pt x="2574" y="362"/>
                    </a:lnTo>
                    <a:lnTo>
                      <a:pt x="3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5"/>
              <p:cNvSpPr/>
              <p:nvPr/>
            </p:nvSpPr>
            <p:spPr>
              <a:xfrm>
                <a:off x="4380650" y="1272900"/>
                <a:ext cx="695075" cy="2113825"/>
              </a:xfrm>
              <a:custGeom>
                <a:avLst/>
                <a:gdLst/>
                <a:ahLst/>
                <a:cxnLst/>
                <a:rect l="l" t="t" r="r" b="b"/>
                <a:pathLst>
                  <a:path w="27803" h="84553" extrusionOk="0">
                    <a:moveTo>
                      <a:pt x="1" y="0"/>
                    </a:moveTo>
                    <a:lnTo>
                      <a:pt x="5690" y="22334"/>
                    </a:lnTo>
                    <a:lnTo>
                      <a:pt x="9630" y="37874"/>
                    </a:lnTo>
                    <a:lnTo>
                      <a:pt x="10956" y="43141"/>
                    </a:lnTo>
                    <a:lnTo>
                      <a:pt x="11499" y="45372"/>
                    </a:lnTo>
                    <a:lnTo>
                      <a:pt x="11499" y="45533"/>
                    </a:lnTo>
                    <a:lnTo>
                      <a:pt x="11479" y="45915"/>
                    </a:lnTo>
                    <a:lnTo>
                      <a:pt x="11359" y="47242"/>
                    </a:lnTo>
                    <a:lnTo>
                      <a:pt x="10916" y="51765"/>
                    </a:lnTo>
                    <a:lnTo>
                      <a:pt x="10253" y="58017"/>
                    </a:lnTo>
                    <a:lnTo>
                      <a:pt x="9489" y="65113"/>
                    </a:lnTo>
                    <a:lnTo>
                      <a:pt x="8042" y="78340"/>
                    </a:lnTo>
                    <a:lnTo>
                      <a:pt x="7378" y="84331"/>
                    </a:lnTo>
                    <a:lnTo>
                      <a:pt x="25531" y="84552"/>
                    </a:lnTo>
                    <a:lnTo>
                      <a:pt x="25973" y="79346"/>
                    </a:lnTo>
                    <a:lnTo>
                      <a:pt x="26395" y="73857"/>
                    </a:lnTo>
                    <a:lnTo>
                      <a:pt x="26878" y="67384"/>
                    </a:lnTo>
                    <a:lnTo>
                      <a:pt x="27099" y="63987"/>
                    </a:lnTo>
                    <a:lnTo>
                      <a:pt x="27320" y="60610"/>
                    </a:lnTo>
                    <a:lnTo>
                      <a:pt x="27501" y="57313"/>
                    </a:lnTo>
                    <a:lnTo>
                      <a:pt x="27642" y="54217"/>
                    </a:lnTo>
                    <a:lnTo>
                      <a:pt x="27742" y="51383"/>
                    </a:lnTo>
                    <a:lnTo>
                      <a:pt x="27782" y="50096"/>
                    </a:lnTo>
                    <a:lnTo>
                      <a:pt x="27802" y="48910"/>
                    </a:lnTo>
                    <a:lnTo>
                      <a:pt x="27802" y="47825"/>
                    </a:lnTo>
                    <a:lnTo>
                      <a:pt x="27782" y="46860"/>
                    </a:lnTo>
                    <a:lnTo>
                      <a:pt x="27742" y="46035"/>
                    </a:lnTo>
                    <a:lnTo>
                      <a:pt x="27702" y="45372"/>
                    </a:lnTo>
                    <a:lnTo>
                      <a:pt x="27622" y="44890"/>
                    </a:lnTo>
                    <a:lnTo>
                      <a:pt x="27481" y="44206"/>
                    </a:lnTo>
                    <a:lnTo>
                      <a:pt x="27280" y="43322"/>
                    </a:lnTo>
                    <a:lnTo>
                      <a:pt x="27039" y="42276"/>
                    </a:lnTo>
                    <a:lnTo>
                      <a:pt x="26375" y="39703"/>
                    </a:lnTo>
                    <a:lnTo>
                      <a:pt x="25571" y="36607"/>
                    </a:lnTo>
                    <a:lnTo>
                      <a:pt x="24626" y="33089"/>
                    </a:lnTo>
                    <a:lnTo>
                      <a:pt x="23561" y="29270"/>
                    </a:lnTo>
                    <a:lnTo>
                      <a:pt x="21309" y="21189"/>
                    </a:lnTo>
                    <a:lnTo>
                      <a:pt x="19078" y="13308"/>
                    </a:lnTo>
                    <a:lnTo>
                      <a:pt x="17128" y="6534"/>
                    </a:lnTo>
                    <a:lnTo>
                      <a:pt x="152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5"/>
              <p:cNvSpPr/>
              <p:nvPr/>
            </p:nvSpPr>
            <p:spPr>
              <a:xfrm>
                <a:off x="4380650" y="1272900"/>
                <a:ext cx="695075" cy="2113825"/>
              </a:xfrm>
              <a:custGeom>
                <a:avLst/>
                <a:gdLst/>
                <a:ahLst/>
                <a:cxnLst/>
                <a:rect l="l" t="t" r="r" b="b"/>
                <a:pathLst>
                  <a:path w="27803" h="84553" fill="none" extrusionOk="0">
                    <a:moveTo>
                      <a:pt x="25531" y="84552"/>
                    </a:moveTo>
                    <a:lnTo>
                      <a:pt x="7378" y="84331"/>
                    </a:lnTo>
                    <a:lnTo>
                      <a:pt x="7378" y="84331"/>
                    </a:lnTo>
                    <a:lnTo>
                      <a:pt x="8042" y="78340"/>
                    </a:lnTo>
                    <a:lnTo>
                      <a:pt x="9489" y="65113"/>
                    </a:lnTo>
                    <a:lnTo>
                      <a:pt x="10253" y="58017"/>
                    </a:lnTo>
                    <a:lnTo>
                      <a:pt x="10916" y="51765"/>
                    </a:lnTo>
                    <a:lnTo>
                      <a:pt x="11359" y="47242"/>
                    </a:lnTo>
                    <a:lnTo>
                      <a:pt x="11479" y="45915"/>
                    </a:lnTo>
                    <a:lnTo>
                      <a:pt x="11499" y="45533"/>
                    </a:lnTo>
                    <a:lnTo>
                      <a:pt x="11499" y="45372"/>
                    </a:lnTo>
                    <a:lnTo>
                      <a:pt x="11499" y="45372"/>
                    </a:lnTo>
                    <a:lnTo>
                      <a:pt x="10956" y="43141"/>
                    </a:lnTo>
                    <a:lnTo>
                      <a:pt x="9630" y="37874"/>
                    </a:lnTo>
                    <a:lnTo>
                      <a:pt x="5690" y="22334"/>
                    </a:lnTo>
                    <a:lnTo>
                      <a:pt x="1" y="0"/>
                    </a:lnTo>
                    <a:lnTo>
                      <a:pt x="15258" y="0"/>
                    </a:lnTo>
                    <a:lnTo>
                      <a:pt x="15258" y="0"/>
                    </a:lnTo>
                    <a:lnTo>
                      <a:pt x="17128" y="6534"/>
                    </a:lnTo>
                    <a:lnTo>
                      <a:pt x="19078" y="13308"/>
                    </a:lnTo>
                    <a:lnTo>
                      <a:pt x="21309" y="21189"/>
                    </a:lnTo>
                    <a:lnTo>
                      <a:pt x="23561" y="29270"/>
                    </a:lnTo>
                    <a:lnTo>
                      <a:pt x="24626" y="33089"/>
                    </a:lnTo>
                    <a:lnTo>
                      <a:pt x="25571" y="36607"/>
                    </a:lnTo>
                    <a:lnTo>
                      <a:pt x="26375" y="39703"/>
                    </a:lnTo>
                    <a:lnTo>
                      <a:pt x="27039" y="42276"/>
                    </a:lnTo>
                    <a:lnTo>
                      <a:pt x="27280" y="43322"/>
                    </a:lnTo>
                    <a:lnTo>
                      <a:pt x="27481" y="44206"/>
                    </a:lnTo>
                    <a:lnTo>
                      <a:pt x="27622" y="44890"/>
                    </a:lnTo>
                    <a:lnTo>
                      <a:pt x="27702" y="45372"/>
                    </a:lnTo>
                    <a:lnTo>
                      <a:pt x="27702" y="45372"/>
                    </a:lnTo>
                    <a:lnTo>
                      <a:pt x="27742" y="46035"/>
                    </a:lnTo>
                    <a:lnTo>
                      <a:pt x="27782" y="46860"/>
                    </a:lnTo>
                    <a:lnTo>
                      <a:pt x="27802" y="47825"/>
                    </a:lnTo>
                    <a:lnTo>
                      <a:pt x="27802" y="48910"/>
                    </a:lnTo>
                    <a:lnTo>
                      <a:pt x="27782" y="50096"/>
                    </a:lnTo>
                    <a:lnTo>
                      <a:pt x="27742" y="51383"/>
                    </a:lnTo>
                    <a:lnTo>
                      <a:pt x="27642" y="54217"/>
                    </a:lnTo>
                    <a:lnTo>
                      <a:pt x="27501" y="57313"/>
                    </a:lnTo>
                    <a:lnTo>
                      <a:pt x="27320" y="60610"/>
                    </a:lnTo>
                    <a:lnTo>
                      <a:pt x="27099" y="63987"/>
                    </a:lnTo>
                    <a:lnTo>
                      <a:pt x="26878" y="67384"/>
                    </a:lnTo>
                    <a:lnTo>
                      <a:pt x="26395" y="73857"/>
                    </a:lnTo>
                    <a:lnTo>
                      <a:pt x="25973" y="79346"/>
                    </a:lnTo>
                    <a:lnTo>
                      <a:pt x="25531" y="8455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5"/>
              <p:cNvSpPr/>
              <p:nvPr/>
            </p:nvSpPr>
            <p:spPr>
              <a:xfrm>
                <a:off x="4626900" y="3289200"/>
                <a:ext cx="366400" cy="11575"/>
              </a:xfrm>
              <a:custGeom>
                <a:avLst/>
                <a:gdLst/>
                <a:ahLst/>
                <a:cxnLst/>
                <a:rect l="l" t="t" r="r" b="b"/>
                <a:pathLst>
                  <a:path w="14656" h="463" extrusionOk="0">
                    <a:moveTo>
                      <a:pt x="2896" y="0"/>
                    </a:moveTo>
                    <a:lnTo>
                      <a:pt x="1468" y="20"/>
                    </a:lnTo>
                    <a:lnTo>
                      <a:pt x="765" y="40"/>
                    </a:lnTo>
                    <a:lnTo>
                      <a:pt x="61" y="60"/>
                    </a:lnTo>
                    <a:lnTo>
                      <a:pt x="21" y="81"/>
                    </a:lnTo>
                    <a:lnTo>
                      <a:pt x="1" y="121"/>
                    </a:lnTo>
                    <a:lnTo>
                      <a:pt x="1" y="161"/>
                    </a:lnTo>
                    <a:lnTo>
                      <a:pt x="41" y="181"/>
                    </a:lnTo>
                    <a:lnTo>
                      <a:pt x="845" y="241"/>
                    </a:lnTo>
                    <a:lnTo>
                      <a:pt x="1649" y="282"/>
                    </a:lnTo>
                    <a:lnTo>
                      <a:pt x="3257" y="342"/>
                    </a:lnTo>
                    <a:lnTo>
                      <a:pt x="4665" y="402"/>
                    </a:lnTo>
                    <a:lnTo>
                      <a:pt x="6092" y="422"/>
                    </a:lnTo>
                    <a:lnTo>
                      <a:pt x="8926" y="463"/>
                    </a:lnTo>
                    <a:lnTo>
                      <a:pt x="12505" y="463"/>
                    </a:lnTo>
                    <a:lnTo>
                      <a:pt x="13228" y="442"/>
                    </a:lnTo>
                    <a:lnTo>
                      <a:pt x="13590" y="422"/>
                    </a:lnTo>
                    <a:lnTo>
                      <a:pt x="13932" y="402"/>
                    </a:lnTo>
                    <a:lnTo>
                      <a:pt x="14274" y="382"/>
                    </a:lnTo>
                    <a:lnTo>
                      <a:pt x="14636" y="362"/>
                    </a:lnTo>
                    <a:lnTo>
                      <a:pt x="14656" y="342"/>
                    </a:lnTo>
                    <a:lnTo>
                      <a:pt x="14656" y="322"/>
                    </a:lnTo>
                    <a:lnTo>
                      <a:pt x="14656" y="302"/>
                    </a:lnTo>
                    <a:lnTo>
                      <a:pt x="14636" y="302"/>
                    </a:lnTo>
                    <a:lnTo>
                      <a:pt x="14213" y="262"/>
                    </a:lnTo>
                    <a:lnTo>
                      <a:pt x="13791" y="221"/>
                    </a:lnTo>
                    <a:lnTo>
                      <a:pt x="13389" y="181"/>
                    </a:lnTo>
                    <a:lnTo>
                      <a:pt x="12967" y="161"/>
                    </a:lnTo>
                    <a:lnTo>
                      <a:pt x="11419" y="101"/>
                    </a:lnTo>
                    <a:lnTo>
                      <a:pt x="8585" y="40"/>
                    </a:lnTo>
                    <a:lnTo>
                      <a:pt x="575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5"/>
              <p:cNvSpPr/>
              <p:nvPr/>
            </p:nvSpPr>
            <p:spPr>
              <a:xfrm>
                <a:off x="4496250" y="1357825"/>
                <a:ext cx="231200" cy="1894200"/>
              </a:xfrm>
              <a:custGeom>
                <a:avLst/>
                <a:gdLst/>
                <a:ahLst/>
                <a:cxnLst/>
                <a:rect l="l" t="t" r="r" b="b"/>
                <a:pathLst>
                  <a:path w="9248" h="75768" extrusionOk="0">
                    <a:moveTo>
                      <a:pt x="20" y="1"/>
                    </a:moveTo>
                    <a:lnTo>
                      <a:pt x="0" y="21"/>
                    </a:lnTo>
                    <a:lnTo>
                      <a:pt x="0" y="41"/>
                    </a:lnTo>
                    <a:lnTo>
                      <a:pt x="382" y="2111"/>
                    </a:lnTo>
                    <a:lnTo>
                      <a:pt x="784" y="4182"/>
                    </a:lnTo>
                    <a:lnTo>
                      <a:pt x="1608" y="8323"/>
                    </a:lnTo>
                    <a:lnTo>
                      <a:pt x="2453" y="12444"/>
                    </a:lnTo>
                    <a:lnTo>
                      <a:pt x="3317" y="16565"/>
                    </a:lnTo>
                    <a:lnTo>
                      <a:pt x="6473" y="31301"/>
                    </a:lnTo>
                    <a:lnTo>
                      <a:pt x="8001" y="38497"/>
                    </a:lnTo>
                    <a:lnTo>
                      <a:pt x="8202" y="39422"/>
                    </a:lnTo>
                    <a:lnTo>
                      <a:pt x="8363" y="40347"/>
                    </a:lnTo>
                    <a:lnTo>
                      <a:pt x="8504" y="41271"/>
                    </a:lnTo>
                    <a:lnTo>
                      <a:pt x="8624" y="42196"/>
                    </a:lnTo>
                    <a:lnTo>
                      <a:pt x="8725" y="43121"/>
                    </a:lnTo>
                    <a:lnTo>
                      <a:pt x="8765" y="44046"/>
                    </a:lnTo>
                    <a:lnTo>
                      <a:pt x="8785" y="44970"/>
                    </a:lnTo>
                    <a:lnTo>
                      <a:pt x="8765" y="45433"/>
                    </a:lnTo>
                    <a:lnTo>
                      <a:pt x="8745" y="45895"/>
                    </a:lnTo>
                    <a:lnTo>
                      <a:pt x="8664" y="46840"/>
                    </a:lnTo>
                    <a:lnTo>
                      <a:pt x="8584" y="47765"/>
                    </a:lnTo>
                    <a:lnTo>
                      <a:pt x="8363" y="49634"/>
                    </a:lnTo>
                    <a:lnTo>
                      <a:pt x="8142" y="51504"/>
                    </a:lnTo>
                    <a:lnTo>
                      <a:pt x="7900" y="53353"/>
                    </a:lnTo>
                    <a:lnTo>
                      <a:pt x="7036" y="60811"/>
                    </a:lnTo>
                    <a:lnTo>
                      <a:pt x="6614" y="64550"/>
                    </a:lnTo>
                    <a:lnTo>
                      <a:pt x="6212" y="68269"/>
                    </a:lnTo>
                    <a:lnTo>
                      <a:pt x="5448" y="75727"/>
                    </a:lnTo>
                    <a:lnTo>
                      <a:pt x="5468" y="75768"/>
                    </a:lnTo>
                    <a:lnTo>
                      <a:pt x="5508" y="75747"/>
                    </a:lnTo>
                    <a:lnTo>
                      <a:pt x="5528" y="75727"/>
                    </a:lnTo>
                    <a:lnTo>
                      <a:pt x="5790" y="73878"/>
                    </a:lnTo>
                    <a:lnTo>
                      <a:pt x="6312" y="70139"/>
                    </a:lnTo>
                    <a:lnTo>
                      <a:pt x="6795" y="66420"/>
                    </a:lnTo>
                    <a:lnTo>
                      <a:pt x="7699" y="58962"/>
                    </a:lnTo>
                    <a:lnTo>
                      <a:pt x="8604" y="51524"/>
                    </a:lnTo>
                    <a:lnTo>
                      <a:pt x="8845" y="49654"/>
                    </a:lnTo>
                    <a:lnTo>
                      <a:pt x="8966" y="48709"/>
                    </a:lnTo>
                    <a:lnTo>
                      <a:pt x="9066" y="47785"/>
                    </a:lnTo>
                    <a:lnTo>
                      <a:pt x="9147" y="46840"/>
                    </a:lnTo>
                    <a:lnTo>
                      <a:pt x="9207" y="45895"/>
                    </a:lnTo>
                    <a:lnTo>
                      <a:pt x="9247" y="44970"/>
                    </a:lnTo>
                    <a:lnTo>
                      <a:pt x="9247" y="44046"/>
                    </a:lnTo>
                    <a:lnTo>
                      <a:pt x="9187" y="43141"/>
                    </a:lnTo>
                    <a:lnTo>
                      <a:pt x="9107" y="42216"/>
                    </a:lnTo>
                    <a:lnTo>
                      <a:pt x="8966" y="41312"/>
                    </a:lnTo>
                    <a:lnTo>
                      <a:pt x="8825" y="40407"/>
                    </a:lnTo>
                    <a:lnTo>
                      <a:pt x="8644" y="39502"/>
                    </a:lnTo>
                    <a:lnTo>
                      <a:pt x="8463" y="38598"/>
                    </a:lnTo>
                    <a:lnTo>
                      <a:pt x="8081" y="36809"/>
                    </a:lnTo>
                    <a:lnTo>
                      <a:pt x="6513" y="29431"/>
                    </a:lnTo>
                    <a:lnTo>
                      <a:pt x="4945" y="22073"/>
                    </a:lnTo>
                    <a:lnTo>
                      <a:pt x="3377" y="14716"/>
                    </a:lnTo>
                    <a:lnTo>
                      <a:pt x="2573" y="11037"/>
                    </a:lnTo>
                    <a:lnTo>
                      <a:pt x="1769" y="7358"/>
                    </a:lnTo>
                    <a:lnTo>
                      <a:pt x="925" y="3679"/>
                    </a:lnTo>
                    <a:lnTo>
                      <a:pt x="40" y="21"/>
                    </a:lnTo>
                    <a:lnTo>
                      <a:pt x="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5"/>
              <p:cNvSpPr/>
              <p:nvPr/>
            </p:nvSpPr>
            <p:spPr>
              <a:xfrm>
                <a:off x="4380650" y="1272900"/>
                <a:ext cx="368900" cy="811675"/>
              </a:xfrm>
              <a:custGeom>
                <a:avLst/>
                <a:gdLst/>
                <a:ahLst/>
                <a:cxnLst/>
                <a:rect l="l" t="t" r="r" b="b"/>
                <a:pathLst>
                  <a:path w="14756" h="32467" extrusionOk="0">
                    <a:moveTo>
                      <a:pt x="1" y="0"/>
                    </a:moveTo>
                    <a:lnTo>
                      <a:pt x="2855" y="11198"/>
                    </a:lnTo>
                    <a:lnTo>
                      <a:pt x="8263" y="32466"/>
                    </a:lnTo>
                    <a:lnTo>
                      <a:pt x="147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5"/>
              <p:cNvSpPr/>
              <p:nvPr/>
            </p:nvSpPr>
            <p:spPr>
              <a:xfrm>
                <a:off x="4380650" y="1272900"/>
                <a:ext cx="368900" cy="811675"/>
              </a:xfrm>
              <a:custGeom>
                <a:avLst/>
                <a:gdLst/>
                <a:ahLst/>
                <a:cxnLst/>
                <a:rect l="l" t="t" r="r" b="b"/>
                <a:pathLst>
                  <a:path w="14756" h="32467" fill="none" extrusionOk="0">
                    <a:moveTo>
                      <a:pt x="1" y="0"/>
                    </a:moveTo>
                    <a:lnTo>
                      <a:pt x="1" y="0"/>
                    </a:lnTo>
                    <a:lnTo>
                      <a:pt x="2855" y="11198"/>
                    </a:lnTo>
                    <a:lnTo>
                      <a:pt x="8263" y="32466"/>
                    </a:lnTo>
                    <a:lnTo>
                      <a:pt x="14756"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5"/>
              <p:cNvSpPr/>
              <p:nvPr/>
            </p:nvSpPr>
            <p:spPr>
              <a:xfrm>
                <a:off x="4102225" y="3071075"/>
                <a:ext cx="698100" cy="637775"/>
              </a:xfrm>
              <a:custGeom>
                <a:avLst/>
                <a:gdLst/>
                <a:ahLst/>
                <a:cxnLst/>
                <a:rect l="l" t="t" r="r" b="b"/>
                <a:pathLst>
                  <a:path w="27924" h="25511" extrusionOk="0">
                    <a:moveTo>
                      <a:pt x="1046" y="1"/>
                    </a:moveTo>
                    <a:lnTo>
                      <a:pt x="825" y="3800"/>
                    </a:lnTo>
                    <a:lnTo>
                      <a:pt x="624" y="7700"/>
                    </a:lnTo>
                    <a:lnTo>
                      <a:pt x="403" y="12183"/>
                    </a:lnTo>
                    <a:lnTo>
                      <a:pt x="202" y="16686"/>
                    </a:lnTo>
                    <a:lnTo>
                      <a:pt x="61" y="20606"/>
                    </a:lnTo>
                    <a:lnTo>
                      <a:pt x="21" y="22194"/>
                    </a:lnTo>
                    <a:lnTo>
                      <a:pt x="1" y="23420"/>
                    </a:lnTo>
                    <a:lnTo>
                      <a:pt x="1" y="24224"/>
                    </a:lnTo>
                    <a:lnTo>
                      <a:pt x="21" y="24445"/>
                    </a:lnTo>
                    <a:lnTo>
                      <a:pt x="41" y="24506"/>
                    </a:lnTo>
                    <a:lnTo>
                      <a:pt x="61" y="24546"/>
                    </a:lnTo>
                    <a:lnTo>
                      <a:pt x="121" y="24566"/>
                    </a:lnTo>
                    <a:lnTo>
                      <a:pt x="222" y="24606"/>
                    </a:lnTo>
                    <a:lnTo>
                      <a:pt x="503" y="24667"/>
                    </a:lnTo>
                    <a:lnTo>
                      <a:pt x="925" y="24707"/>
                    </a:lnTo>
                    <a:lnTo>
                      <a:pt x="1468" y="24767"/>
                    </a:lnTo>
                    <a:lnTo>
                      <a:pt x="2855" y="24888"/>
                    </a:lnTo>
                    <a:lnTo>
                      <a:pt x="4624" y="24988"/>
                    </a:lnTo>
                    <a:lnTo>
                      <a:pt x="6655" y="25089"/>
                    </a:lnTo>
                    <a:lnTo>
                      <a:pt x="8926" y="25169"/>
                    </a:lnTo>
                    <a:lnTo>
                      <a:pt x="11339" y="25250"/>
                    </a:lnTo>
                    <a:lnTo>
                      <a:pt x="13811" y="25330"/>
                    </a:lnTo>
                    <a:lnTo>
                      <a:pt x="18696" y="25451"/>
                    </a:lnTo>
                    <a:lnTo>
                      <a:pt x="22978" y="25511"/>
                    </a:lnTo>
                    <a:lnTo>
                      <a:pt x="26114" y="25511"/>
                    </a:lnTo>
                    <a:lnTo>
                      <a:pt x="27079" y="25491"/>
                    </a:lnTo>
                    <a:lnTo>
                      <a:pt x="27360" y="25471"/>
                    </a:lnTo>
                    <a:lnTo>
                      <a:pt x="27521" y="25451"/>
                    </a:lnTo>
                    <a:lnTo>
                      <a:pt x="27602" y="25410"/>
                    </a:lnTo>
                    <a:lnTo>
                      <a:pt x="27662" y="25370"/>
                    </a:lnTo>
                    <a:lnTo>
                      <a:pt x="27722" y="25310"/>
                    </a:lnTo>
                    <a:lnTo>
                      <a:pt x="27782" y="25250"/>
                    </a:lnTo>
                    <a:lnTo>
                      <a:pt x="27843" y="25089"/>
                    </a:lnTo>
                    <a:lnTo>
                      <a:pt x="27903" y="24888"/>
                    </a:lnTo>
                    <a:lnTo>
                      <a:pt x="27923" y="24646"/>
                    </a:lnTo>
                    <a:lnTo>
                      <a:pt x="27903" y="24405"/>
                    </a:lnTo>
                    <a:lnTo>
                      <a:pt x="27883" y="24124"/>
                    </a:lnTo>
                    <a:lnTo>
                      <a:pt x="27823" y="23842"/>
                    </a:lnTo>
                    <a:lnTo>
                      <a:pt x="27742" y="23561"/>
                    </a:lnTo>
                    <a:lnTo>
                      <a:pt x="27642" y="23279"/>
                    </a:lnTo>
                    <a:lnTo>
                      <a:pt x="27521" y="22998"/>
                    </a:lnTo>
                    <a:lnTo>
                      <a:pt x="27380" y="22717"/>
                    </a:lnTo>
                    <a:lnTo>
                      <a:pt x="27240" y="22455"/>
                    </a:lnTo>
                    <a:lnTo>
                      <a:pt x="27079" y="22234"/>
                    </a:lnTo>
                    <a:lnTo>
                      <a:pt x="26918" y="22033"/>
                    </a:lnTo>
                    <a:lnTo>
                      <a:pt x="26737" y="21852"/>
                    </a:lnTo>
                    <a:lnTo>
                      <a:pt x="26456" y="21671"/>
                    </a:lnTo>
                    <a:lnTo>
                      <a:pt x="26013" y="21410"/>
                    </a:lnTo>
                    <a:lnTo>
                      <a:pt x="25430" y="21068"/>
                    </a:lnTo>
                    <a:lnTo>
                      <a:pt x="24707" y="20706"/>
                    </a:lnTo>
                    <a:lnTo>
                      <a:pt x="23018" y="19842"/>
                    </a:lnTo>
                    <a:lnTo>
                      <a:pt x="21169" y="18917"/>
                    </a:lnTo>
                    <a:lnTo>
                      <a:pt x="17812" y="17289"/>
                    </a:lnTo>
                    <a:lnTo>
                      <a:pt x="16324" y="16585"/>
                    </a:lnTo>
                    <a:lnTo>
                      <a:pt x="17088" y="322"/>
                    </a:lnTo>
                    <a:lnTo>
                      <a:pt x="1046"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5"/>
              <p:cNvSpPr/>
              <p:nvPr/>
            </p:nvSpPr>
            <p:spPr>
              <a:xfrm>
                <a:off x="4101725" y="3540975"/>
                <a:ext cx="698600" cy="167875"/>
              </a:xfrm>
              <a:custGeom>
                <a:avLst/>
                <a:gdLst/>
                <a:ahLst/>
                <a:cxnLst/>
                <a:rect l="l" t="t" r="r" b="b"/>
                <a:pathLst>
                  <a:path w="27944" h="6715" extrusionOk="0">
                    <a:moveTo>
                      <a:pt x="81" y="1"/>
                    </a:moveTo>
                    <a:lnTo>
                      <a:pt x="21" y="2272"/>
                    </a:lnTo>
                    <a:lnTo>
                      <a:pt x="1" y="4081"/>
                    </a:lnTo>
                    <a:lnTo>
                      <a:pt x="1" y="4765"/>
                    </a:lnTo>
                    <a:lnTo>
                      <a:pt x="21" y="5288"/>
                    </a:lnTo>
                    <a:lnTo>
                      <a:pt x="41" y="5609"/>
                    </a:lnTo>
                    <a:lnTo>
                      <a:pt x="61" y="5710"/>
                    </a:lnTo>
                    <a:lnTo>
                      <a:pt x="81" y="5750"/>
                    </a:lnTo>
                    <a:lnTo>
                      <a:pt x="141" y="5770"/>
                    </a:lnTo>
                    <a:lnTo>
                      <a:pt x="242" y="5810"/>
                    </a:lnTo>
                    <a:lnTo>
                      <a:pt x="523" y="5871"/>
                    </a:lnTo>
                    <a:lnTo>
                      <a:pt x="945" y="5911"/>
                    </a:lnTo>
                    <a:lnTo>
                      <a:pt x="1488" y="5971"/>
                    </a:lnTo>
                    <a:lnTo>
                      <a:pt x="2875" y="6092"/>
                    </a:lnTo>
                    <a:lnTo>
                      <a:pt x="4644" y="6192"/>
                    </a:lnTo>
                    <a:lnTo>
                      <a:pt x="6675" y="6293"/>
                    </a:lnTo>
                    <a:lnTo>
                      <a:pt x="8946" y="6373"/>
                    </a:lnTo>
                    <a:lnTo>
                      <a:pt x="11359" y="6454"/>
                    </a:lnTo>
                    <a:lnTo>
                      <a:pt x="13831" y="6534"/>
                    </a:lnTo>
                    <a:lnTo>
                      <a:pt x="18716" y="6655"/>
                    </a:lnTo>
                    <a:lnTo>
                      <a:pt x="22998" y="6715"/>
                    </a:lnTo>
                    <a:lnTo>
                      <a:pt x="26134" y="6715"/>
                    </a:lnTo>
                    <a:lnTo>
                      <a:pt x="27099" y="6695"/>
                    </a:lnTo>
                    <a:lnTo>
                      <a:pt x="27380" y="6675"/>
                    </a:lnTo>
                    <a:lnTo>
                      <a:pt x="27541" y="6655"/>
                    </a:lnTo>
                    <a:lnTo>
                      <a:pt x="27622" y="6614"/>
                    </a:lnTo>
                    <a:lnTo>
                      <a:pt x="27682" y="6574"/>
                    </a:lnTo>
                    <a:lnTo>
                      <a:pt x="27742" y="6514"/>
                    </a:lnTo>
                    <a:lnTo>
                      <a:pt x="27802" y="6454"/>
                    </a:lnTo>
                    <a:lnTo>
                      <a:pt x="27863" y="6293"/>
                    </a:lnTo>
                    <a:lnTo>
                      <a:pt x="27923" y="6092"/>
                    </a:lnTo>
                    <a:lnTo>
                      <a:pt x="27943" y="5850"/>
                    </a:lnTo>
                    <a:lnTo>
                      <a:pt x="27923" y="5609"/>
                    </a:lnTo>
                    <a:lnTo>
                      <a:pt x="27883" y="5328"/>
                    </a:lnTo>
                    <a:lnTo>
                      <a:pt x="27823" y="5046"/>
                    </a:lnTo>
                    <a:lnTo>
                      <a:pt x="27742" y="4765"/>
                    </a:lnTo>
                    <a:lnTo>
                      <a:pt x="27642" y="4463"/>
                    </a:lnTo>
                    <a:lnTo>
                      <a:pt x="27521" y="4182"/>
                    </a:lnTo>
                    <a:lnTo>
                      <a:pt x="27400" y="3921"/>
                    </a:lnTo>
                    <a:lnTo>
                      <a:pt x="27240" y="3659"/>
                    </a:lnTo>
                    <a:lnTo>
                      <a:pt x="27099" y="3418"/>
                    </a:lnTo>
                    <a:lnTo>
                      <a:pt x="26918" y="3217"/>
                    </a:lnTo>
                    <a:lnTo>
                      <a:pt x="26737" y="3056"/>
                    </a:lnTo>
                    <a:lnTo>
                      <a:pt x="26516" y="2895"/>
                    </a:lnTo>
                    <a:lnTo>
                      <a:pt x="26174" y="2674"/>
                    </a:lnTo>
                    <a:lnTo>
                      <a:pt x="25129" y="2111"/>
                    </a:lnTo>
                    <a:lnTo>
                      <a:pt x="23782" y="1408"/>
                    </a:lnTo>
                    <a:lnTo>
                      <a:pt x="22234" y="624"/>
                    </a:lnTo>
                    <a:lnTo>
                      <a:pt x="22234" y="624"/>
                    </a:lnTo>
                    <a:lnTo>
                      <a:pt x="22516" y="845"/>
                    </a:lnTo>
                    <a:lnTo>
                      <a:pt x="22777" y="1086"/>
                    </a:lnTo>
                    <a:lnTo>
                      <a:pt x="22998" y="1347"/>
                    </a:lnTo>
                    <a:lnTo>
                      <a:pt x="23098" y="1468"/>
                    </a:lnTo>
                    <a:lnTo>
                      <a:pt x="23179" y="1609"/>
                    </a:lnTo>
                    <a:lnTo>
                      <a:pt x="23239" y="1729"/>
                    </a:lnTo>
                    <a:lnTo>
                      <a:pt x="23259" y="1850"/>
                    </a:lnTo>
                    <a:lnTo>
                      <a:pt x="23279" y="1991"/>
                    </a:lnTo>
                    <a:lnTo>
                      <a:pt x="23259" y="2111"/>
                    </a:lnTo>
                    <a:lnTo>
                      <a:pt x="23219" y="2232"/>
                    </a:lnTo>
                    <a:lnTo>
                      <a:pt x="23139" y="2333"/>
                    </a:lnTo>
                    <a:lnTo>
                      <a:pt x="23018" y="2453"/>
                    </a:lnTo>
                    <a:lnTo>
                      <a:pt x="22877" y="2554"/>
                    </a:lnTo>
                    <a:lnTo>
                      <a:pt x="22797" y="2574"/>
                    </a:lnTo>
                    <a:lnTo>
                      <a:pt x="22717" y="2614"/>
                    </a:lnTo>
                    <a:lnTo>
                      <a:pt x="22455" y="2654"/>
                    </a:lnTo>
                    <a:lnTo>
                      <a:pt x="22134" y="2674"/>
                    </a:lnTo>
                    <a:lnTo>
                      <a:pt x="21711" y="2694"/>
                    </a:lnTo>
                    <a:lnTo>
                      <a:pt x="21229" y="2694"/>
                    </a:lnTo>
                    <a:lnTo>
                      <a:pt x="20686" y="2674"/>
                    </a:lnTo>
                    <a:lnTo>
                      <a:pt x="19420" y="2594"/>
                    </a:lnTo>
                    <a:lnTo>
                      <a:pt x="17952" y="2453"/>
                    </a:lnTo>
                    <a:lnTo>
                      <a:pt x="16324" y="2292"/>
                    </a:lnTo>
                    <a:lnTo>
                      <a:pt x="14575" y="2091"/>
                    </a:lnTo>
                    <a:lnTo>
                      <a:pt x="12726" y="1850"/>
                    </a:lnTo>
                    <a:lnTo>
                      <a:pt x="8986" y="1347"/>
                    </a:lnTo>
                    <a:lnTo>
                      <a:pt x="5408" y="825"/>
                    </a:lnTo>
                    <a:lnTo>
                      <a:pt x="2332" y="362"/>
                    </a:lnTo>
                    <a:lnTo>
                      <a:pt x="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5"/>
              <p:cNvSpPr/>
              <p:nvPr/>
            </p:nvSpPr>
            <p:spPr>
              <a:xfrm>
                <a:off x="4084650" y="1272400"/>
                <a:ext cx="673450" cy="2106275"/>
              </a:xfrm>
              <a:custGeom>
                <a:avLst/>
                <a:gdLst/>
                <a:ahLst/>
                <a:cxnLst/>
                <a:rect l="l" t="t" r="r" b="b"/>
                <a:pathLst>
                  <a:path w="26938" h="84251" extrusionOk="0">
                    <a:moveTo>
                      <a:pt x="6151" y="0"/>
                    </a:moveTo>
                    <a:lnTo>
                      <a:pt x="6011" y="362"/>
                    </a:lnTo>
                    <a:lnTo>
                      <a:pt x="5830" y="804"/>
                    </a:lnTo>
                    <a:lnTo>
                      <a:pt x="5629" y="1407"/>
                    </a:lnTo>
                    <a:lnTo>
                      <a:pt x="5408" y="2111"/>
                    </a:lnTo>
                    <a:lnTo>
                      <a:pt x="5146" y="2955"/>
                    </a:lnTo>
                    <a:lnTo>
                      <a:pt x="4905" y="3900"/>
                    </a:lnTo>
                    <a:lnTo>
                      <a:pt x="4664" y="4946"/>
                    </a:lnTo>
                    <a:lnTo>
                      <a:pt x="4563" y="5488"/>
                    </a:lnTo>
                    <a:lnTo>
                      <a:pt x="4463" y="6051"/>
                    </a:lnTo>
                    <a:lnTo>
                      <a:pt x="4382" y="6614"/>
                    </a:lnTo>
                    <a:lnTo>
                      <a:pt x="4302" y="7217"/>
                    </a:lnTo>
                    <a:lnTo>
                      <a:pt x="4242" y="7820"/>
                    </a:lnTo>
                    <a:lnTo>
                      <a:pt x="4202" y="8423"/>
                    </a:lnTo>
                    <a:lnTo>
                      <a:pt x="4161" y="9026"/>
                    </a:lnTo>
                    <a:lnTo>
                      <a:pt x="4161" y="9650"/>
                    </a:lnTo>
                    <a:lnTo>
                      <a:pt x="4181" y="10273"/>
                    </a:lnTo>
                    <a:lnTo>
                      <a:pt x="4202" y="10896"/>
                    </a:lnTo>
                    <a:lnTo>
                      <a:pt x="4282" y="11519"/>
                    </a:lnTo>
                    <a:lnTo>
                      <a:pt x="4362" y="12142"/>
                    </a:lnTo>
                    <a:lnTo>
                      <a:pt x="4483" y="12765"/>
                    </a:lnTo>
                    <a:lnTo>
                      <a:pt x="4624" y="13389"/>
                    </a:lnTo>
                    <a:lnTo>
                      <a:pt x="4805" y="13992"/>
                    </a:lnTo>
                    <a:lnTo>
                      <a:pt x="5006" y="14575"/>
                    </a:lnTo>
                    <a:lnTo>
                      <a:pt x="4664" y="19158"/>
                    </a:lnTo>
                    <a:lnTo>
                      <a:pt x="3900" y="29431"/>
                    </a:lnTo>
                    <a:lnTo>
                      <a:pt x="3478" y="35059"/>
                    </a:lnTo>
                    <a:lnTo>
                      <a:pt x="3116" y="40125"/>
                    </a:lnTo>
                    <a:lnTo>
                      <a:pt x="2875" y="44025"/>
                    </a:lnTo>
                    <a:lnTo>
                      <a:pt x="2794" y="45312"/>
                    </a:lnTo>
                    <a:lnTo>
                      <a:pt x="2774" y="46055"/>
                    </a:lnTo>
                    <a:lnTo>
                      <a:pt x="2734" y="46860"/>
                    </a:lnTo>
                    <a:lnTo>
                      <a:pt x="2654" y="48367"/>
                    </a:lnTo>
                    <a:lnTo>
                      <a:pt x="2332" y="52991"/>
                    </a:lnTo>
                    <a:lnTo>
                      <a:pt x="1890" y="59122"/>
                    </a:lnTo>
                    <a:lnTo>
                      <a:pt x="1387" y="65957"/>
                    </a:lnTo>
                    <a:lnTo>
                      <a:pt x="442" y="78481"/>
                    </a:lnTo>
                    <a:lnTo>
                      <a:pt x="0" y="84090"/>
                    </a:lnTo>
                    <a:lnTo>
                      <a:pt x="17932" y="84250"/>
                    </a:lnTo>
                    <a:lnTo>
                      <a:pt x="18072" y="79205"/>
                    </a:lnTo>
                    <a:lnTo>
                      <a:pt x="18374" y="67666"/>
                    </a:lnTo>
                    <a:lnTo>
                      <a:pt x="18535" y="61092"/>
                    </a:lnTo>
                    <a:lnTo>
                      <a:pt x="18675" y="54901"/>
                    </a:lnTo>
                    <a:lnTo>
                      <a:pt x="18756" y="49714"/>
                    </a:lnTo>
                    <a:lnTo>
                      <a:pt x="18776" y="47724"/>
                    </a:lnTo>
                    <a:lnTo>
                      <a:pt x="18776" y="46236"/>
                    </a:lnTo>
                    <a:lnTo>
                      <a:pt x="18816" y="44467"/>
                    </a:lnTo>
                    <a:lnTo>
                      <a:pt x="18957" y="40869"/>
                    </a:lnTo>
                    <a:lnTo>
                      <a:pt x="19319" y="30777"/>
                    </a:lnTo>
                    <a:lnTo>
                      <a:pt x="19882" y="16625"/>
                    </a:lnTo>
                    <a:lnTo>
                      <a:pt x="20404" y="16304"/>
                    </a:lnTo>
                    <a:lnTo>
                      <a:pt x="20947" y="16002"/>
                    </a:lnTo>
                    <a:lnTo>
                      <a:pt x="21490" y="15721"/>
                    </a:lnTo>
                    <a:lnTo>
                      <a:pt x="22033" y="15439"/>
                    </a:lnTo>
                    <a:lnTo>
                      <a:pt x="22595" y="15158"/>
                    </a:lnTo>
                    <a:lnTo>
                      <a:pt x="23158" y="14916"/>
                    </a:lnTo>
                    <a:lnTo>
                      <a:pt x="23721" y="14675"/>
                    </a:lnTo>
                    <a:lnTo>
                      <a:pt x="24284" y="14434"/>
                    </a:lnTo>
                    <a:lnTo>
                      <a:pt x="24525" y="13750"/>
                    </a:lnTo>
                    <a:lnTo>
                      <a:pt x="24746" y="13047"/>
                    </a:lnTo>
                    <a:lnTo>
                      <a:pt x="25048" y="11961"/>
                    </a:lnTo>
                    <a:lnTo>
                      <a:pt x="25349" y="10836"/>
                    </a:lnTo>
                    <a:lnTo>
                      <a:pt x="25591" y="9710"/>
                    </a:lnTo>
                    <a:lnTo>
                      <a:pt x="25832" y="8584"/>
                    </a:lnTo>
                    <a:lnTo>
                      <a:pt x="26033" y="7478"/>
                    </a:lnTo>
                    <a:lnTo>
                      <a:pt x="26214" y="6393"/>
                    </a:lnTo>
                    <a:lnTo>
                      <a:pt x="26355" y="5348"/>
                    </a:lnTo>
                    <a:lnTo>
                      <a:pt x="26495" y="4363"/>
                    </a:lnTo>
                    <a:lnTo>
                      <a:pt x="26696" y="2614"/>
                    </a:lnTo>
                    <a:lnTo>
                      <a:pt x="26837" y="1227"/>
                    </a:lnTo>
                    <a:lnTo>
                      <a:pt x="26917" y="322"/>
                    </a:lnTo>
                    <a:lnTo>
                      <a:pt x="269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5"/>
              <p:cNvSpPr/>
              <p:nvPr/>
            </p:nvSpPr>
            <p:spPr>
              <a:xfrm>
                <a:off x="4084650" y="1272400"/>
                <a:ext cx="673450" cy="2106275"/>
              </a:xfrm>
              <a:custGeom>
                <a:avLst/>
                <a:gdLst/>
                <a:ahLst/>
                <a:cxnLst/>
                <a:rect l="l" t="t" r="r" b="b"/>
                <a:pathLst>
                  <a:path w="26938" h="84251" fill="none" extrusionOk="0">
                    <a:moveTo>
                      <a:pt x="26938" y="0"/>
                    </a:moveTo>
                    <a:lnTo>
                      <a:pt x="26938" y="0"/>
                    </a:lnTo>
                    <a:lnTo>
                      <a:pt x="26917" y="322"/>
                    </a:lnTo>
                    <a:lnTo>
                      <a:pt x="26837" y="1227"/>
                    </a:lnTo>
                    <a:lnTo>
                      <a:pt x="26696" y="2614"/>
                    </a:lnTo>
                    <a:lnTo>
                      <a:pt x="26495" y="4363"/>
                    </a:lnTo>
                    <a:lnTo>
                      <a:pt x="26355" y="5348"/>
                    </a:lnTo>
                    <a:lnTo>
                      <a:pt x="26214" y="6393"/>
                    </a:lnTo>
                    <a:lnTo>
                      <a:pt x="26033" y="7478"/>
                    </a:lnTo>
                    <a:lnTo>
                      <a:pt x="25832" y="8584"/>
                    </a:lnTo>
                    <a:lnTo>
                      <a:pt x="25591" y="9710"/>
                    </a:lnTo>
                    <a:lnTo>
                      <a:pt x="25349" y="10836"/>
                    </a:lnTo>
                    <a:lnTo>
                      <a:pt x="25048" y="11961"/>
                    </a:lnTo>
                    <a:lnTo>
                      <a:pt x="24746" y="13047"/>
                    </a:lnTo>
                    <a:lnTo>
                      <a:pt x="24746" y="13047"/>
                    </a:lnTo>
                    <a:lnTo>
                      <a:pt x="24525" y="13750"/>
                    </a:lnTo>
                    <a:lnTo>
                      <a:pt x="24284" y="14434"/>
                    </a:lnTo>
                    <a:lnTo>
                      <a:pt x="24284" y="14434"/>
                    </a:lnTo>
                    <a:lnTo>
                      <a:pt x="23721" y="14675"/>
                    </a:lnTo>
                    <a:lnTo>
                      <a:pt x="23158" y="14916"/>
                    </a:lnTo>
                    <a:lnTo>
                      <a:pt x="22595" y="15158"/>
                    </a:lnTo>
                    <a:lnTo>
                      <a:pt x="22033" y="15439"/>
                    </a:lnTo>
                    <a:lnTo>
                      <a:pt x="21490" y="15721"/>
                    </a:lnTo>
                    <a:lnTo>
                      <a:pt x="20947" y="16002"/>
                    </a:lnTo>
                    <a:lnTo>
                      <a:pt x="20404" y="16304"/>
                    </a:lnTo>
                    <a:lnTo>
                      <a:pt x="19882" y="16625"/>
                    </a:lnTo>
                    <a:lnTo>
                      <a:pt x="19882" y="16625"/>
                    </a:lnTo>
                    <a:lnTo>
                      <a:pt x="19319" y="30777"/>
                    </a:lnTo>
                    <a:lnTo>
                      <a:pt x="18957" y="40869"/>
                    </a:lnTo>
                    <a:lnTo>
                      <a:pt x="18816" y="44467"/>
                    </a:lnTo>
                    <a:lnTo>
                      <a:pt x="18776" y="46236"/>
                    </a:lnTo>
                    <a:lnTo>
                      <a:pt x="18776" y="46236"/>
                    </a:lnTo>
                    <a:lnTo>
                      <a:pt x="18776" y="47724"/>
                    </a:lnTo>
                    <a:lnTo>
                      <a:pt x="18756" y="49714"/>
                    </a:lnTo>
                    <a:lnTo>
                      <a:pt x="18675" y="54901"/>
                    </a:lnTo>
                    <a:lnTo>
                      <a:pt x="18535" y="61092"/>
                    </a:lnTo>
                    <a:lnTo>
                      <a:pt x="18374" y="67666"/>
                    </a:lnTo>
                    <a:lnTo>
                      <a:pt x="18072" y="79205"/>
                    </a:lnTo>
                    <a:lnTo>
                      <a:pt x="17932" y="84250"/>
                    </a:lnTo>
                    <a:lnTo>
                      <a:pt x="0" y="84090"/>
                    </a:lnTo>
                    <a:lnTo>
                      <a:pt x="0" y="84090"/>
                    </a:lnTo>
                    <a:lnTo>
                      <a:pt x="442" y="78481"/>
                    </a:lnTo>
                    <a:lnTo>
                      <a:pt x="1387" y="65957"/>
                    </a:lnTo>
                    <a:lnTo>
                      <a:pt x="1890" y="59122"/>
                    </a:lnTo>
                    <a:lnTo>
                      <a:pt x="2332" y="52991"/>
                    </a:lnTo>
                    <a:lnTo>
                      <a:pt x="2654" y="48367"/>
                    </a:lnTo>
                    <a:lnTo>
                      <a:pt x="2734" y="46860"/>
                    </a:lnTo>
                    <a:lnTo>
                      <a:pt x="2774" y="46055"/>
                    </a:lnTo>
                    <a:lnTo>
                      <a:pt x="2774" y="46055"/>
                    </a:lnTo>
                    <a:lnTo>
                      <a:pt x="2794" y="45312"/>
                    </a:lnTo>
                    <a:lnTo>
                      <a:pt x="2875" y="44025"/>
                    </a:lnTo>
                    <a:lnTo>
                      <a:pt x="3116" y="40125"/>
                    </a:lnTo>
                    <a:lnTo>
                      <a:pt x="3478" y="35059"/>
                    </a:lnTo>
                    <a:lnTo>
                      <a:pt x="3900" y="29431"/>
                    </a:lnTo>
                    <a:lnTo>
                      <a:pt x="4664" y="19158"/>
                    </a:lnTo>
                    <a:lnTo>
                      <a:pt x="5006" y="14575"/>
                    </a:lnTo>
                    <a:lnTo>
                      <a:pt x="5006" y="14575"/>
                    </a:lnTo>
                    <a:lnTo>
                      <a:pt x="4805" y="13992"/>
                    </a:lnTo>
                    <a:lnTo>
                      <a:pt x="4624" y="13389"/>
                    </a:lnTo>
                    <a:lnTo>
                      <a:pt x="4483" y="12765"/>
                    </a:lnTo>
                    <a:lnTo>
                      <a:pt x="4362" y="12142"/>
                    </a:lnTo>
                    <a:lnTo>
                      <a:pt x="4282" y="11519"/>
                    </a:lnTo>
                    <a:lnTo>
                      <a:pt x="4202" y="10896"/>
                    </a:lnTo>
                    <a:lnTo>
                      <a:pt x="4181" y="10273"/>
                    </a:lnTo>
                    <a:lnTo>
                      <a:pt x="4161" y="9650"/>
                    </a:lnTo>
                    <a:lnTo>
                      <a:pt x="4161" y="9026"/>
                    </a:lnTo>
                    <a:lnTo>
                      <a:pt x="4202" y="8423"/>
                    </a:lnTo>
                    <a:lnTo>
                      <a:pt x="4242" y="7820"/>
                    </a:lnTo>
                    <a:lnTo>
                      <a:pt x="4302" y="7217"/>
                    </a:lnTo>
                    <a:lnTo>
                      <a:pt x="4382" y="6614"/>
                    </a:lnTo>
                    <a:lnTo>
                      <a:pt x="4463" y="6051"/>
                    </a:lnTo>
                    <a:lnTo>
                      <a:pt x="4563" y="5488"/>
                    </a:lnTo>
                    <a:lnTo>
                      <a:pt x="4664" y="4946"/>
                    </a:lnTo>
                    <a:lnTo>
                      <a:pt x="4905" y="3900"/>
                    </a:lnTo>
                    <a:lnTo>
                      <a:pt x="5146" y="2955"/>
                    </a:lnTo>
                    <a:lnTo>
                      <a:pt x="5408" y="2111"/>
                    </a:lnTo>
                    <a:lnTo>
                      <a:pt x="5629" y="1407"/>
                    </a:lnTo>
                    <a:lnTo>
                      <a:pt x="5830" y="804"/>
                    </a:lnTo>
                    <a:lnTo>
                      <a:pt x="6011" y="362"/>
                    </a:lnTo>
                    <a:lnTo>
                      <a:pt x="6151" y="0"/>
                    </a:lnTo>
                    <a:lnTo>
                      <a:pt x="2693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5"/>
              <p:cNvSpPr/>
              <p:nvPr/>
            </p:nvSpPr>
            <p:spPr>
              <a:xfrm>
                <a:off x="4621875" y="1312100"/>
                <a:ext cx="92500" cy="344775"/>
              </a:xfrm>
              <a:custGeom>
                <a:avLst/>
                <a:gdLst/>
                <a:ahLst/>
                <a:cxnLst/>
                <a:rect l="l" t="t" r="r" b="b"/>
                <a:pathLst>
                  <a:path w="3700" h="13791" extrusionOk="0">
                    <a:moveTo>
                      <a:pt x="1689" y="0"/>
                    </a:moveTo>
                    <a:lnTo>
                      <a:pt x="1669" y="41"/>
                    </a:lnTo>
                    <a:lnTo>
                      <a:pt x="1388" y="1347"/>
                    </a:lnTo>
                    <a:lnTo>
                      <a:pt x="1127" y="2654"/>
                    </a:lnTo>
                    <a:lnTo>
                      <a:pt x="664" y="5287"/>
                    </a:lnTo>
                    <a:lnTo>
                      <a:pt x="443" y="6453"/>
                    </a:lnTo>
                    <a:lnTo>
                      <a:pt x="242" y="7619"/>
                    </a:lnTo>
                    <a:lnTo>
                      <a:pt x="41" y="8886"/>
                    </a:lnTo>
                    <a:lnTo>
                      <a:pt x="1" y="9127"/>
                    </a:lnTo>
                    <a:lnTo>
                      <a:pt x="1" y="9348"/>
                    </a:lnTo>
                    <a:lnTo>
                      <a:pt x="21" y="9589"/>
                    </a:lnTo>
                    <a:lnTo>
                      <a:pt x="61" y="9831"/>
                    </a:lnTo>
                    <a:lnTo>
                      <a:pt x="142" y="9971"/>
                    </a:lnTo>
                    <a:lnTo>
                      <a:pt x="242" y="10112"/>
                    </a:lnTo>
                    <a:lnTo>
                      <a:pt x="363" y="10233"/>
                    </a:lnTo>
                    <a:lnTo>
                      <a:pt x="483" y="10333"/>
                    </a:lnTo>
                    <a:lnTo>
                      <a:pt x="644" y="10393"/>
                    </a:lnTo>
                    <a:lnTo>
                      <a:pt x="785" y="10454"/>
                    </a:lnTo>
                    <a:lnTo>
                      <a:pt x="966" y="10494"/>
                    </a:lnTo>
                    <a:lnTo>
                      <a:pt x="1127" y="10494"/>
                    </a:lnTo>
                    <a:lnTo>
                      <a:pt x="1127" y="10514"/>
                    </a:lnTo>
                    <a:lnTo>
                      <a:pt x="1026" y="10896"/>
                    </a:lnTo>
                    <a:lnTo>
                      <a:pt x="926" y="11238"/>
                    </a:lnTo>
                    <a:lnTo>
                      <a:pt x="765" y="11941"/>
                    </a:lnTo>
                    <a:lnTo>
                      <a:pt x="664" y="12303"/>
                    </a:lnTo>
                    <a:lnTo>
                      <a:pt x="584" y="12665"/>
                    </a:lnTo>
                    <a:lnTo>
                      <a:pt x="544" y="12846"/>
                    </a:lnTo>
                    <a:lnTo>
                      <a:pt x="523" y="12926"/>
                    </a:lnTo>
                    <a:lnTo>
                      <a:pt x="503" y="13027"/>
                    </a:lnTo>
                    <a:lnTo>
                      <a:pt x="403" y="13751"/>
                    </a:lnTo>
                    <a:lnTo>
                      <a:pt x="423" y="13771"/>
                    </a:lnTo>
                    <a:lnTo>
                      <a:pt x="443" y="13791"/>
                    </a:lnTo>
                    <a:lnTo>
                      <a:pt x="463" y="13791"/>
                    </a:lnTo>
                    <a:lnTo>
                      <a:pt x="483" y="13771"/>
                    </a:lnTo>
                    <a:lnTo>
                      <a:pt x="544" y="13650"/>
                    </a:lnTo>
                    <a:lnTo>
                      <a:pt x="644" y="13429"/>
                    </a:lnTo>
                    <a:lnTo>
                      <a:pt x="765" y="13087"/>
                    </a:lnTo>
                    <a:lnTo>
                      <a:pt x="905" y="12766"/>
                    </a:lnTo>
                    <a:lnTo>
                      <a:pt x="1006" y="12404"/>
                    </a:lnTo>
                    <a:lnTo>
                      <a:pt x="1086" y="12022"/>
                    </a:lnTo>
                    <a:lnTo>
                      <a:pt x="1167" y="11660"/>
                    </a:lnTo>
                    <a:lnTo>
                      <a:pt x="1207" y="11298"/>
                    </a:lnTo>
                    <a:lnTo>
                      <a:pt x="1247" y="10916"/>
                    </a:lnTo>
                    <a:lnTo>
                      <a:pt x="1247" y="10554"/>
                    </a:lnTo>
                    <a:lnTo>
                      <a:pt x="1247" y="10534"/>
                    </a:lnTo>
                    <a:lnTo>
                      <a:pt x="1227" y="10514"/>
                    </a:lnTo>
                    <a:lnTo>
                      <a:pt x="1247" y="10514"/>
                    </a:lnTo>
                    <a:lnTo>
                      <a:pt x="1448" y="10454"/>
                    </a:lnTo>
                    <a:lnTo>
                      <a:pt x="1649" y="10373"/>
                    </a:lnTo>
                    <a:lnTo>
                      <a:pt x="1850" y="10273"/>
                    </a:lnTo>
                    <a:lnTo>
                      <a:pt x="2011" y="10152"/>
                    </a:lnTo>
                    <a:lnTo>
                      <a:pt x="2172" y="10011"/>
                    </a:lnTo>
                    <a:lnTo>
                      <a:pt x="2313" y="9851"/>
                    </a:lnTo>
                    <a:lnTo>
                      <a:pt x="2413" y="9690"/>
                    </a:lnTo>
                    <a:lnTo>
                      <a:pt x="2514" y="9489"/>
                    </a:lnTo>
                    <a:lnTo>
                      <a:pt x="2695" y="8986"/>
                    </a:lnTo>
                    <a:lnTo>
                      <a:pt x="2835" y="8464"/>
                    </a:lnTo>
                    <a:lnTo>
                      <a:pt x="2956" y="7941"/>
                    </a:lnTo>
                    <a:lnTo>
                      <a:pt x="3036" y="7418"/>
                    </a:lnTo>
                    <a:lnTo>
                      <a:pt x="3217" y="6292"/>
                    </a:lnTo>
                    <a:lnTo>
                      <a:pt x="3358" y="5167"/>
                    </a:lnTo>
                    <a:lnTo>
                      <a:pt x="3499" y="4001"/>
                    </a:lnTo>
                    <a:lnTo>
                      <a:pt x="3599" y="2835"/>
                    </a:lnTo>
                    <a:lnTo>
                      <a:pt x="3659" y="1649"/>
                    </a:lnTo>
                    <a:lnTo>
                      <a:pt x="3700" y="463"/>
                    </a:lnTo>
                    <a:lnTo>
                      <a:pt x="3680" y="443"/>
                    </a:lnTo>
                    <a:lnTo>
                      <a:pt x="3639" y="443"/>
                    </a:lnTo>
                    <a:lnTo>
                      <a:pt x="3639" y="463"/>
                    </a:lnTo>
                    <a:lnTo>
                      <a:pt x="3257" y="2754"/>
                    </a:lnTo>
                    <a:lnTo>
                      <a:pt x="2936" y="5066"/>
                    </a:lnTo>
                    <a:lnTo>
                      <a:pt x="2775" y="6112"/>
                    </a:lnTo>
                    <a:lnTo>
                      <a:pt x="2594" y="7177"/>
                    </a:lnTo>
                    <a:lnTo>
                      <a:pt x="2514" y="7659"/>
                    </a:lnTo>
                    <a:lnTo>
                      <a:pt x="2433" y="8142"/>
                    </a:lnTo>
                    <a:lnTo>
                      <a:pt x="2313" y="8624"/>
                    </a:lnTo>
                    <a:lnTo>
                      <a:pt x="2192" y="9087"/>
                    </a:lnTo>
                    <a:lnTo>
                      <a:pt x="2112" y="9288"/>
                    </a:lnTo>
                    <a:lnTo>
                      <a:pt x="2011" y="9469"/>
                    </a:lnTo>
                    <a:lnTo>
                      <a:pt x="1870" y="9650"/>
                    </a:lnTo>
                    <a:lnTo>
                      <a:pt x="1730" y="9810"/>
                    </a:lnTo>
                    <a:lnTo>
                      <a:pt x="1569" y="9931"/>
                    </a:lnTo>
                    <a:lnTo>
                      <a:pt x="1468" y="9991"/>
                    </a:lnTo>
                    <a:lnTo>
                      <a:pt x="1368" y="10032"/>
                    </a:lnTo>
                    <a:lnTo>
                      <a:pt x="1267" y="10052"/>
                    </a:lnTo>
                    <a:lnTo>
                      <a:pt x="1167" y="10072"/>
                    </a:lnTo>
                    <a:lnTo>
                      <a:pt x="1066" y="10072"/>
                    </a:lnTo>
                    <a:lnTo>
                      <a:pt x="946" y="10052"/>
                    </a:lnTo>
                    <a:lnTo>
                      <a:pt x="825" y="10011"/>
                    </a:lnTo>
                    <a:lnTo>
                      <a:pt x="724" y="9951"/>
                    </a:lnTo>
                    <a:lnTo>
                      <a:pt x="624" y="9891"/>
                    </a:lnTo>
                    <a:lnTo>
                      <a:pt x="564" y="9810"/>
                    </a:lnTo>
                    <a:lnTo>
                      <a:pt x="523" y="9710"/>
                    </a:lnTo>
                    <a:lnTo>
                      <a:pt x="483" y="9609"/>
                    </a:lnTo>
                    <a:lnTo>
                      <a:pt x="463" y="9489"/>
                    </a:lnTo>
                    <a:lnTo>
                      <a:pt x="463" y="9368"/>
                    </a:lnTo>
                    <a:lnTo>
                      <a:pt x="483" y="9107"/>
                    </a:lnTo>
                    <a:lnTo>
                      <a:pt x="523" y="8866"/>
                    </a:lnTo>
                    <a:lnTo>
                      <a:pt x="604" y="8403"/>
                    </a:lnTo>
                    <a:lnTo>
                      <a:pt x="785" y="7358"/>
                    </a:lnTo>
                    <a:lnTo>
                      <a:pt x="946" y="6333"/>
                    </a:lnTo>
                    <a:lnTo>
                      <a:pt x="1227" y="4242"/>
                    </a:lnTo>
                    <a:lnTo>
                      <a:pt x="1368" y="3197"/>
                    </a:lnTo>
                    <a:lnTo>
                      <a:pt x="1508" y="2131"/>
                    </a:lnTo>
                    <a:lnTo>
                      <a:pt x="1649" y="1086"/>
                    </a:lnTo>
                    <a:lnTo>
                      <a:pt x="1750" y="41"/>
                    </a:lnTo>
                    <a:lnTo>
                      <a:pt x="17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5"/>
              <p:cNvSpPr/>
              <p:nvPr/>
            </p:nvSpPr>
            <p:spPr>
              <a:xfrm>
                <a:off x="4621875" y="1312100"/>
                <a:ext cx="92500" cy="344775"/>
              </a:xfrm>
              <a:custGeom>
                <a:avLst/>
                <a:gdLst/>
                <a:ahLst/>
                <a:cxnLst/>
                <a:rect l="l" t="t" r="r" b="b"/>
                <a:pathLst>
                  <a:path w="3700" h="13791" fill="none" extrusionOk="0">
                    <a:moveTo>
                      <a:pt x="41" y="8886"/>
                    </a:moveTo>
                    <a:lnTo>
                      <a:pt x="41" y="8886"/>
                    </a:lnTo>
                    <a:lnTo>
                      <a:pt x="242" y="7619"/>
                    </a:lnTo>
                    <a:lnTo>
                      <a:pt x="242" y="7619"/>
                    </a:lnTo>
                    <a:lnTo>
                      <a:pt x="443" y="6453"/>
                    </a:lnTo>
                    <a:lnTo>
                      <a:pt x="664" y="5287"/>
                    </a:lnTo>
                    <a:lnTo>
                      <a:pt x="664" y="5287"/>
                    </a:lnTo>
                    <a:lnTo>
                      <a:pt x="1127" y="2654"/>
                    </a:lnTo>
                    <a:lnTo>
                      <a:pt x="1388" y="1347"/>
                    </a:lnTo>
                    <a:lnTo>
                      <a:pt x="1669" y="41"/>
                    </a:lnTo>
                    <a:lnTo>
                      <a:pt x="1669" y="41"/>
                    </a:lnTo>
                    <a:lnTo>
                      <a:pt x="1689" y="0"/>
                    </a:lnTo>
                    <a:lnTo>
                      <a:pt x="1730" y="0"/>
                    </a:lnTo>
                    <a:lnTo>
                      <a:pt x="1730" y="0"/>
                    </a:lnTo>
                    <a:lnTo>
                      <a:pt x="1750" y="41"/>
                    </a:lnTo>
                    <a:lnTo>
                      <a:pt x="1750" y="41"/>
                    </a:lnTo>
                    <a:lnTo>
                      <a:pt x="1649" y="1086"/>
                    </a:lnTo>
                    <a:lnTo>
                      <a:pt x="1508" y="2131"/>
                    </a:lnTo>
                    <a:lnTo>
                      <a:pt x="1508" y="2131"/>
                    </a:lnTo>
                    <a:lnTo>
                      <a:pt x="1368" y="3197"/>
                    </a:lnTo>
                    <a:lnTo>
                      <a:pt x="1227" y="4242"/>
                    </a:lnTo>
                    <a:lnTo>
                      <a:pt x="1227" y="4242"/>
                    </a:lnTo>
                    <a:lnTo>
                      <a:pt x="946" y="6333"/>
                    </a:lnTo>
                    <a:lnTo>
                      <a:pt x="785" y="7358"/>
                    </a:lnTo>
                    <a:lnTo>
                      <a:pt x="604" y="8403"/>
                    </a:lnTo>
                    <a:lnTo>
                      <a:pt x="604" y="8403"/>
                    </a:lnTo>
                    <a:lnTo>
                      <a:pt x="523" y="8866"/>
                    </a:lnTo>
                    <a:lnTo>
                      <a:pt x="483" y="9107"/>
                    </a:lnTo>
                    <a:lnTo>
                      <a:pt x="463" y="9368"/>
                    </a:lnTo>
                    <a:lnTo>
                      <a:pt x="463" y="9489"/>
                    </a:lnTo>
                    <a:lnTo>
                      <a:pt x="483" y="9609"/>
                    </a:lnTo>
                    <a:lnTo>
                      <a:pt x="523" y="9710"/>
                    </a:lnTo>
                    <a:lnTo>
                      <a:pt x="564" y="9810"/>
                    </a:lnTo>
                    <a:lnTo>
                      <a:pt x="624" y="9891"/>
                    </a:lnTo>
                    <a:lnTo>
                      <a:pt x="724" y="9951"/>
                    </a:lnTo>
                    <a:lnTo>
                      <a:pt x="825" y="10011"/>
                    </a:lnTo>
                    <a:lnTo>
                      <a:pt x="946" y="10052"/>
                    </a:lnTo>
                    <a:lnTo>
                      <a:pt x="946" y="10052"/>
                    </a:lnTo>
                    <a:lnTo>
                      <a:pt x="1066" y="10072"/>
                    </a:lnTo>
                    <a:lnTo>
                      <a:pt x="1167" y="10072"/>
                    </a:lnTo>
                    <a:lnTo>
                      <a:pt x="1267" y="10052"/>
                    </a:lnTo>
                    <a:lnTo>
                      <a:pt x="1368" y="10032"/>
                    </a:lnTo>
                    <a:lnTo>
                      <a:pt x="1468" y="9991"/>
                    </a:lnTo>
                    <a:lnTo>
                      <a:pt x="1569" y="9931"/>
                    </a:lnTo>
                    <a:lnTo>
                      <a:pt x="1730" y="9810"/>
                    </a:lnTo>
                    <a:lnTo>
                      <a:pt x="1870" y="9650"/>
                    </a:lnTo>
                    <a:lnTo>
                      <a:pt x="2011" y="9469"/>
                    </a:lnTo>
                    <a:lnTo>
                      <a:pt x="2112" y="9288"/>
                    </a:lnTo>
                    <a:lnTo>
                      <a:pt x="2192" y="9087"/>
                    </a:lnTo>
                    <a:lnTo>
                      <a:pt x="2192" y="9087"/>
                    </a:lnTo>
                    <a:lnTo>
                      <a:pt x="2313" y="8624"/>
                    </a:lnTo>
                    <a:lnTo>
                      <a:pt x="2433" y="8142"/>
                    </a:lnTo>
                    <a:lnTo>
                      <a:pt x="2514" y="7659"/>
                    </a:lnTo>
                    <a:lnTo>
                      <a:pt x="2594" y="7177"/>
                    </a:lnTo>
                    <a:lnTo>
                      <a:pt x="2594" y="7177"/>
                    </a:lnTo>
                    <a:lnTo>
                      <a:pt x="2775" y="6112"/>
                    </a:lnTo>
                    <a:lnTo>
                      <a:pt x="2936" y="5066"/>
                    </a:lnTo>
                    <a:lnTo>
                      <a:pt x="2936" y="5066"/>
                    </a:lnTo>
                    <a:lnTo>
                      <a:pt x="3257" y="2754"/>
                    </a:lnTo>
                    <a:lnTo>
                      <a:pt x="3639" y="463"/>
                    </a:lnTo>
                    <a:lnTo>
                      <a:pt x="3639" y="463"/>
                    </a:lnTo>
                    <a:lnTo>
                      <a:pt x="3639" y="443"/>
                    </a:lnTo>
                    <a:lnTo>
                      <a:pt x="3680" y="443"/>
                    </a:lnTo>
                    <a:lnTo>
                      <a:pt x="3700" y="463"/>
                    </a:lnTo>
                    <a:lnTo>
                      <a:pt x="3700" y="463"/>
                    </a:lnTo>
                    <a:lnTo>
                      <a:pt x="3700" y="463"/>
                    </a:lnTo>
                    <a:lnTo>
                      <a:pt x="3659" y="1649"/>
                    </a:lnTo>
                    <a:lnTo>
                      <a:pt x="3599" y="2835"/>
                    </a:lnTo>
                    <a:lnTo>
                      <a:pt x="3499" y="4001"/>
                    </a:lnTo>
                    <a:lnTo>
                      <a:pt x="3358" y="5167"/>
                    </a:lnTo>
                    <a:lnTo>
                      <a:pt x="3358" y="5167"/>
                    </a:lnTo>
                    <a:lnTo>
                      <a:pt x="3217" y="6292"/>
                    </a:lnTo>
                    <a:lnTo>
                      <a:pt x="3036" y="7418"/>
                    </a:lnTo>
                    <a:lnTo>
                      <a:pt x="3036" y="7418"/>
                    </a:lnTo>
                    <a:lnTo>
                      <a:pt x="2956" y="7941"/>
                    </a:lnTo>
                    <a:lnTo>
                      <a:pt x="2835" y="8464"/>
                    </a:lnTo>
                    <a:lnTo>
                      <a:pt x="2695" y="8986"/>
                    </a:lnTo>
                    <a:lnTo>
                      <a:pt x="2514" y="9489"/>
                    </a:lnTo>
                    <a:lnTo>
                      <a:pt x="2514" y="9489"/>
                    </a:lnTo>
                    <a:lnTo>
                      <a:pt x="2413" y="9690"/>
                    </a:lnTo>
                    <a:lnTo>
                      <a:pt x="2313" y="9851"/>
                    </a:lnTo>
                    <a:lnTo>
                      <a:pt x="2172" y="10011"/>
                    </a:lnTo>
                    <a:lnTo>
                      <a:pt x="2011" y="10152"/>
                    </a:lnTo>
                    <a:lnTo>
                      <a:pt x="1850" y="10273"/>
                    </a:lnTo>
                    <a:lnTo>
                      <a:pt x="1649" y="10373"/>
                    </a:lnTo>
                    <a:lnTo>
                      <a:pt x="1448" y="10454"/>
                    </a:lnTo>
                    <a:lnTo>
                      <a:pt x="1247" y="10514"/>
                    </a:lnTo>
                    <a:lnTo>
                      <a:pt x="1227" y="10514"/>
                    </a:lnTo>
                    <a:lnTo>
                      <a:pt x="1227" y="10514"/>
                    </a:lnTo>
                    <a:lnTo>
                      <a:pt x="1247" y="10534"/>
                    </a:lnTo>
                    <a:lnTo>
                      <a:pt x="1247" y="10554"/>
                    </a:lnTo>
                    <a:lnTo>
                      <a:pt x="1247" y="10554"/>
                    </a:lnTo>
                    <a:lnTo>
                      <a:pt x="1247" y="10916"/>
                    </a:lnTo>
                    <a:lnTo>
                      <a:pt x="1207" y="11298"/>
                    </a:lnTo>
                    <a:lnTo>
                      <a:pt x="1207" y="11298"/>
                    </a:lnTo>
                    <a:lnTo>
                      <a:pt x="1167" y="11660"/>
                    </a:lnTo>
                    <a:lnTo>
                      <a:pt x="1086" y="12022"/>
                    </a:lnTo>
                    <a:lnTo>
                      <a:pt x="1086" y="12022"/>
                    </a:lnTo>
                    <a:lnTo>
                      <a:pt x="1006" y="12404"/>
                    </a:lnTo>
                    <a:lnTo>
                      <a:pt x="905" y="12766"/>
                    </a:lnTo>
                    <a:lnTo>
                      <a:pt x="905" y="12766"/>
                    </a:lnTo>
                    <a:lnTo>
                      <a:pt x="765" y="13087"/>
                    </a:lnTo>
                    <a:lnTo>
                      <a:pt x="765" y="13087"/>
                    </a:lnTo>
                    <a:lnTo>
                      <a:pt x="644" y="13429"/>
                    </a:lnTo>
                    <a:lnTo>
                      <a:pt x="544" y="13650"/>
                    </a:lnTo>
                    <a:lnTo>
                      <a:pt x="483" y="13771"/>
                    </a:lnTo>
                    <a:lnTo>
                      <a:pt x="483" y="13771"/>
                    </a:lnTo>
                    <a:lnTo>
                      <a:pt x="463" y="13791"/>
                    </a:lnTo>
                    <a:lnTo>
                      <a:pt x="443" y="13791"/>
                    </a:lnTo>
                    <a:lnTo>
                      <a:pt x="423" y="13771"/>
                    </a:lnTo>
                    <a:lnTo>
                      <a:pt x="403" y="13751"/>
                    </a:lnTo>
                    <a:lnTo>
                      <a:pt x="503" y="13027"/>
                    </a:lnTo>
                    <a:lnTo>
                      <a:pt x="503" y="13027"/>
                    </a:lnTo>
                    <a:lnTo>
                      <a:pt x="523" y="12926"/>
                    </a:lnTo>
                    <a:lnTo>
                      <a:pt x="544" y="12846"/>
                    </a:lnTo>
                    <a:lnTo>
                      <a:pt x="584" y="12665"/>
                    </a:lnTo>
                    <a:lnTo>
                      <a:pt x="584" y="12665"/>
                    </a:lnTo>
                    <a:lnTo>
                      <a:pt x="664" y="12303"/>
                    </a:lnTo>
                    <a:lnTo>
                      <a:pt x="765" y="11941"/>
                    </a:lnTo>
                    <a:lnTo>
                      <a:pt x="765" y="11941"/>
                    </a:lnTo>
                    <a:lnTo>
                      <a:pt x="926" y="11238"/>
                    </a:lnTo>
                    <a:lnTo>
                      <a:pt x="926" y="11238"/>
                    </a:lnTo>
                    <a:lnTo>
                      <a:pt x="1026" y="10896"/>
                    </a:lnTo>
                    <a:lnTo>
                      <a:pt x="1127" y="10514"/>
                    </a:lnTo>
                    <a:lnTo>
                      <a:pt x="1127" y="10514"/>
                    </a:lnTo>
                    <a:lnTo>
                      <a:pt x="1127" y="10494"/>
                    </a:lnTo>
                    <a:lnTo>
                      <a:pt x="1127" y="10494"/>
                    </a:lnTo>
                    <a:lnTo>
                      <a:pt x="966" y="10494"/>
                    </a:lnTo>
                    <a:lnTo>
                      <a:pt x="785" y="10454"/>
                    </a:lnTo>
                    <a:lnTo>
                      <a:pt x="644" y="10393"/>
                    </a:lnTo>
                    <a:lnTo>
                      <a:pt x="483" y="10333"/>
                    </a:lnTo>
                    <a:lnTo>
                      <a:pt x="363" y="10233"/>
                    </a:lnTo>
                    <a:lnTo>
                      <a:pt x="242" y="10112"/>
                    </a:lnTo>
                    <a:lnTo>
                      <a:pt x="142" y="9971"/>
                    </a:lnTo>
                    <a:lnTo>
                      <a:pt x="61" y="9831"/>
                    </a:lnTo>
                    <a:lnTo>
                      <a:pt x="61" y="9831"/>
                    </a:lnTo>
                    <a:lnTo>
                      <a:pt x="21" y="9589"/>
                    </a:lnTo>
                    <a:lnTo>
                      <a:pt x="1" y="9348"/>
                    </a:lnTo>
                    <a:lnTo>
                      <a:pt x="1" y="9127"/>
                    </a:lnTo>
                    <a:lnTo>
                      <a:pt x="41" y="888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5"/>
              <p:cNvSpPr/>
              <p:nvPr/>
            </p:nvSpPr>
            <p:spPr>
              <a:xfrm>
                <a:off x="4548500" y="1623700"/>
                <a:ext cx="171900" cy="80425"/>
              </a:xfrm>
              <a:custGeom>
                <a:avLst/>
                <a:gdLst/>
                <a:ahLst/>
                <a:cxnLst/>
                <a:rect l="l" t="t" r="r" b="b"/>
                <a:pathLst>
                  <a:path w="6876" h="3217" extrusionOk="0">
                    <a:moveTo>
                      <a:pt x="6836" y="0"/>
                    </a:moveTo>
                    <a:lnTo>
                      <a:pt x="5026" y="583"/>
                    </a:lnTo>
                    <a:lnTo>
                      <a:pt x="4142" y="905"/>
                    </a:lnTo>
                    <a:lnTo>
                      <a:pt x="3700" y="1065"/>
                    </a:lnTo>
                    <a:lnTo>
                      <a:pt x="3257" y="1246"/>
                    </a:lnTo>
                    <a:lnTo>
                      <a:pt x="2815" y="1447"/>
                    </a:lnTo>
                    <a:lnTo>
                      <a:pt x="2393" y="1669"/>
                    </a:lnTo>
                    <a:lnTo>
                      <a:pt x="1951" y="1890"/>
                    </a:lnTo>
                    <a:lnTo>
                      <a:pt x="1529" y="2151"/>
                    </a:lnTo>
                    <a:lnTo>
                      <a:pt x="1147" y="2372"/>
                    </a:lnTo>
                    <a:lnTo>
                      <a:pt x="765" y="2613"/>
                    </a:lnTo>
                    <a:lnTo>
                      <a:pt x="383" y="2875"/>
                    </a:lnTo>
                    <a:lnTo>
                      <a:pt x="21" y="3136"/>
                    </a:lnTo>
                    <a:lnTo>
                      <a:pt x="1" y="3156"/>
                    </a:lnTo>
                    <a:lnTo>
                      <a:pt x="1" y="3176"/>
                    </a:lnTo>
                    <a:lnTo>
                      <a:pt x="21" y="3216"/>
                    </a:lnTo>
                    <a:lnTo>
                      <a:pt x="61" y="3216"/>
                    </a:lnTo>
                    <a:lnTo>
                      <a:pt x="503" y="3056"/>
                    </a:lnTo>
                    <a:lnTo>
                      <a:pt x="926" y="2855"/>
                    </a:lnTo>
                    <a:lnTo>
                      <a:pt x="1770" y="2473"/>
                    </a:lnTo>
                    <a:lnTo>
                      <a:pt x="2614" y="2091"/>
                    </a:lnTo>
                    <a:lnTo>
                      <a:pt x="3438" y="1689"/>
                    </a:lnTo>
                    <a:lnTo>
                      <a:pt x="5127" y="844"/>
                    </a:lnTo>
                    <a:lnTo>
                      <a:pt x="5991" y="442"/>
                    </a:lnTo>
                    <a:lnTo>
                      <a:pt x="6414" y="241"/>
                    </a:lnTo>
                    <a:lnTo>
                      <a:pt x="6856" y="60"/>
                    </a:lnTo>
                    <a:lnTo>
                      <a:pt x="6876" y="40"/>
                    </a:lnTo>
                    <a:lnTo>
                      <a:pt x="6876" y="20"/>
                    </a:lnTo>
                    <a:lnTo>
                      <a:pt x="68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5"/>
              <p:cNvSpPr/>
              <p:nvPr/>
            </p:nvSpPr>
            <p:spPr>
              <a:xfrm>
                <a:off x="4320850" y="1314600"/>
                <a:ext cx="157325" cy="138250"/>
              </a:xfrm>
              <a:custGeom>
                <a:avLst/>
                <a:gdLst/>
                <a:ahLst/>
                <a:cxnLst/>
                <a:rect l="l" t="t" r="r" b="b"/>
                <a:pathLst>
                  <a:path w="6293" h="5530" extrusionOk="0">
                    <a:moveTo>
                      <a:pt x="6232" y="1"/>
                    </a:moveTo>
                    <a:lnTo>
                      <a:pt x="6212" y="21"/>
                    </a:lnTo>
                    <a:lnTo>
                      <a:pt x="6091" y="604"/>
                    </a:lnTo>
                    <a:lnTo>
                      <a:pt x="5931" y="1187"/>
                    </a:lnTo>
                    <a:lnTo>
                      <a:pt x="5770" y="1750"/>
                    </a:lnTo>
                    <a:lnTo>
                      <a:pt x="5589" y="2313"/>
                    </a:lnTo>
                    <a:lnTo>
                      <a:pt x="5388" y="2835"/>
                    </a:lnTo>
                    <a:lnTo>
                      <a:pt x="5287" y="3077"/>
                    </a:lnTo>
                    <a:lnTo>
                      <a:pt x="5187" y="3338"/>
                    </a:lnTo>
                    <a:lnTo>
                      <a:pt x="5046" y="3579"/>
                    </a:lnTo>
                    <a:lnTo>
                      <a:pt x="4905" y="3800"/>
                    </a:lnTo>
                    <a:lnTo>
                      <a:pt x="4724" y="4021"/>
                    </a:lnTo>
                    <a:lnTo>
                      <a:pt x="4544" y="4202"/>
                    </a:lnTo>
                    <a:lnTo>
                      <a:pt x="4302" y="4363"/>
                    </a:lnTo>
                    <a:lnTo>
                      <a:pt x="4081" y="4504"/>
                    </a:lnTo>
                    <a:lnTo>
                      <a:pt x="3820" y="4604"/>
                    </a:lnTo>
                    <a:lnTo>
                      <a:pt x="3558" y="4705"/>
                    </a:lnTo>
                    <a:lnTo>
                      <a:pt x="3016" y="4866"/>
                    </a:lnTo>
                    <a:lnTo>
                      <a:pt x="2473" y="5027"/>
                    </a:lnTo>
                    <a:lnTo>
                      <a:pt x="1870" y="5167"/>
                    </a:lnTo>
                    <a:lnTo>
                      <a:pt x="1267" y="5268"/>
                    </a:lnTo>
                    <a:lnTo>
                      <a:pt x="644" y="5328"/>
                    </a:lnTo>
                    <a:lnTo>
                      <a:pt x="41" y="5348"/>
                    </a:lnTo>
                    <a:lnTo>
                      <a:pt x="0" y="5368"/>
                    </a:lnTo>
                    <a:lnTo>
                      <a:pt x="0" y="5388"/>
                    </a:lnTo>
                    <a:lnTo>
                      <a:pt x="0" y="5429"/>
                    </a:lnTo>
                    <a:lnTo>
                      <a:pt x="41" y="5429"/>
                    </a:lnTo>
                    <a:lnTo>
                      <a:pt x="704" y="5509"/>
                    </a:lnTo>
                    <a:lnTo>
                      <a:pt x="1367" y="5529"/>
                    </a:lnTo>
                    <a:lnTo>
                      <a:pt x="2031" y="5529"/>
                    </a:lnTo>
                    <a:lnTo>
                      <a:pt x="2694" y="5469"/>
                    </a:lnTo>
                    <a:lnTo>
                      <a:pt x="2996" y="5429"/>
                    </a:lnTo>
                    <a:lnTo>
                      <a:pt x="3277" y="5388"/>
                    </a:lnTo>
                    <a:lnTo>
                      <a:pt x="3579" y="5308"/>
                    </a:lnTo>
                    <a:lnTo>
                      <a:pt x="3860" y="5228"/>
                    </a:lnTo>
                    <a:lnTo>
                      <a:pt x="4141" y="5107"/>
                    </a:lnTo>
                    <a:lnTo>
                      <a:pt x="4403" y="4986"/>
                    </a:lnTo>
                    <a:lnTo>
                      <a:pt x="4664" y="4826"/>
                    </a:lnTo>
                    <a:lnTo>
                      <a:pt x="4905" y="4645"/>
                    </a:lnTo>
                    <a:lnTo>
                      <a:pt x="5106" y="4444"/>
                    </a:lnTo>
                    <a:lnTo>
                      <a:pt x="5287" y="4222"/>
                    </a:lnTo>
                    <a:lnTo>
                      <a:pt x="5448" y="3981"/>
                    </a:lnTo>
                    <a:lnTo>
                      <a:pt x="5569" y="3720"/>
                    </a:lnTo>
                    <a:lnTo>
                      <a:pt x="5689" y="3459"/>
                    </a:lnTo>
                    <a:lnTo>
                      <a:pt x="5790" y="3177"/>
                    </a:lnTo>
                    <a:lnTo>
                      <a:pt x="5951" y="2634"/>
                    </a:lnTo>
                    <a:lnTo>
                      <a:pt x="6031" y="2313"/>
                    </a:lnTo>
                    <a:lnTo>
                      <a:pt x="6112" y="1991"/>
                    </a:lnTo>
                    <a:lnTo>
                      <a:pt x="6172" y="1669"/>
                    </a:lnTo>
                    <a:lnTo>
                      <a:pt x="6212" y="1328"/>
                    </a:lnTo>
                    <a:lnTo>
                      <a:pt x="6252" y="1006"/>
                    </a:lnTo>
                    <a:lnTo>
                      <a:pt x="6272" y="684"/>
                    </a:lnTo>
                    <a:lnTo>
                      <a:pt x="6292" y="343"/>
                    </a:lnTo>
                    <a:lnTo>
                      <a:pt x="6292" y="21"/>
                    </a:lnTo>
                    <a:lnTo>
                      <a:pt x="62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5"/>
              <p:cNvSpPr/>
              <p:nvPr/>
            </p:nvSpPr>
            <p:spPr>
              <a:xfrm>
                <a:off x="4320850" y="1314600"/>
                <a:ext cx="157325" cy="138250"/>
              </a:xfrm>
              <a:custGeom>
                <a:avLst/>
                <a:gdLst/>
                <a:ahLst/>
                <a:cxnLst/>
                <a:rect l="l" t="t" r="r" b="b"/>
                <a:pathLst>
                  <a:path w="6293" h="5530" fill="none" extrusionOk="0">
                    <a:moveTo>
                      <a:pt x="41" y="5348"/>
                    </a:moveTo>
                    <a:lnTo>
                      <a:pt x="41" y="5348"/>
                    </a:lnTo>
                    <a:lnTo>
                      <a:pt x="644" y="5328"/>
                    </a:lnTo>
                    <a:lnTo>
                      <a:pt x="1267" y="5268"/>
                    </a:lnTo>
                    <a:lnTo>
                      <a:pt x="1870" y="5167"/>
                    </a:lnTo>
                    <a:lnTo>
                      <a:pt x="2473" y="5027"/>
                    </a:lnTo>
                    <a:lnTo>
                      <a:pt x="2473" y="5027"/>
                    </a:lnTo>
                    <a:lnTo>
                      <a:pt x="3016" y="4866"/>
                    </a:lnTo>
                    <a:lnTo>
                      <a:pt x="3558" y="4705"/>
                    </a:lnTo>
                    <a:lnTo>
                      <a:pt x="3558" y="4705"/>
                    </a:lnTo>
                    <a:lnTo>
                      <a:pt x="3820" y="4604"/>
                    </a:lnTo>
                    <a:lnTo>
                      <a:pt x="4081" y="4504"/>
                    </a:lnTo>
                    <a:lnTo>
                      <a:pt x="4302" y="4363"/>
                    </a:lnTo>
                    <a:lnTo>
                      <a:pt x="4544" y="4202"/>
                    </a:lnTo>
                    <a:lnTo>
                      <a:pt x="4544" y="4202"/>
                    </a:lnTo>
                    <a:lnTo>
                      <a:pt x="4724" y="4021"/>
                    </a:lnTo>
                    <a:lnTo>
                      <a:pt x="4905" y="3800"/>
                    </a:lnTo>
                    <a:lnTo>
                      <a:pt x="5046" y="3579"/>
                    </a:lnTo>
                    <a:lnTo>
                      <a:pt x="5187" y="3338"/>
                    </a:lnTo>
                    <a:lnTo>
                      <a:pt x="5287" y="3077"/>
                    </a:lnTo>
                    <a:lnTo>
                      <a:pt x="5388" y="2835"/>
                    </a:lnTo>
                    <a:lnTo>
                      <a:pt x="5589" y="2313"/>
                    </a:lnTo>
                    <a:lnTo>
                      <a:pt x="5589" y="2313"/>
                    </a:lnTo>
                    <a:lnTo>
                      <a:pt x="5770" y="1750"/>
                    </a:lnTo>
                    <a:lnTo>
                      <a:pt x="5931" y="1187"/>
                    </a:lnTo>
                    <a:lnTo>
                      <a:pt x="6091" y="604"/>
                    </a:lnTo>
                    <a:lnTo>
                      <a:pt x="6212" y="21"/>
                    </a:lnTo>
                    <a:lnTo>
                      <a:pt x="6212" y="21"/>
                    </a:lnTo>
                    <a:lnTo>
                      <a:pt x="6232" y="1"/>
                    </a:lnTo>
                    <a:lnTo>
                      <a:pt x="6252" y="1"/>
                    </a:lnTo>
                    <a:lnTo>
                      <a:pt x="6272" y="1"/>
                    </a:lnTo>
                    <a:lnTo>
                      <a:pt x="6292" y="21"/>
                    </a:lnTo>
                    <a:lnTo>
                      <a:pt x="6292" y="21"/>
                    </a:lnTo>
                    <a:lnTo>
                      <a:pt x="6292" y="343"/>
                    </a:lnTo>
                    <a:lnTo>
                      <a:pt x="6272" y="684"/>
                    </a:lnTo>
                    <a:lnTo>
                      <a:pt x="6252" y="1006"/>
                    </a:lnTo>
                    <a:lnTo>
                      <a:pt x="6212" y="1328"/>
                    </a:lnTo>
                    <a:lnTo>
                      <a:pt x="6172" y="1669"/>
                    </a:lnTo>
                    <a:lnTo>
                      <a:pt x="6112" y="1991"/>
                    </a:lnTo>
                    <a:lnTo>
                      <a:pt x="6031" y="2313"/>
                    </a:lnTo>
                    <a:lnTo>
                      <a:pt x="5951" y="2634"/>
                    </a:lnTo>
                    <a:lnTo>
                      <a:pt x="5951" y="2634"/>
                    </a:lnTo>
                    <a:lnTo>
                      <a:pt x="5790" y="3177"/>
                    </a:lnTo>
                    <a:lnTo>
                      <a:pt x="5689" y="3459"/>
                    </a:lnTo>
                    <a:lnTo>
                      <a:pt x="5569" y="3720"/>
                    </a:lnTo>
                    <a:lnTo>
                      <a:pt x="5448" y="3981"/>
                    </a:lnTo>
                    <a:lnTo>
                      <a:pt x="5287" y="4222"/>
                    </a:lnTo>
                    <a:lnTo>
                      <a:pt x="5106" y="4444"/>
                    </a:lnTo>
                    <a:lnTo>
                      <a:pt x="4905" y="4645"/>
                    </a:lnTo>
                    <a:lnTo>
                      <a:pt x="4905" y="4645"/>
                    </a:lnTo>
                    <a:lnTo>
                      <a:pt x="4664" y="4826"/>
                    </a:lnTo>
                    <a:lnTo>
                      <a:pt x="4403" y="4986"/>
                    </a:lnTo>
                    <a:lnTo>
                      <a:pt x="4141" y="5107"/>
                    </a:lnTo>
                    <a:lnTo>
                      <a:pt x="3860" y="5228"/>
                    </a:lnTo>
                    <a:lnTo>
                      <a:pt x="3579" y="5308"/>
                    </a:lnTo>
                    <a:lnTo>
                      <a:pt x="3277" y="5388"/>
                    </a:lnTo>
                    <a:lnTo>
                      <a:pt x="2996" y="5429"/>
                    </a:lnTo>
                    <a:lnTo>
                      <a:pt x="2694" y="5469"/>
                    </a:lnTo>
                    <a:lnTo>
                      <a:pt x="2694" y="5469"/>
                    </a:lnTo>
                    <a:lnTo>
                      <a:pt x="2031" y="5529"/>
                    </a:lnTo>
                    <a:lnTo>
                      <a:pt x="1367" y="5529"/>
                    </a:lnTo>
                    <a:lnTo>
                      <a:pt x="704" y="5509"/>
                    </a:lnTo>
                    <a:lnTo>
                      <a:pt x="41" y="5429"/>
                    </a:lnTo>
                    <a:lnTo>
                      <a:pt x="41" y="5429"/>
                    </a:lnTo>
                    <a:lnTo>
                      <a:pt x="0" y="5429"/>
                    </a:lnTo>
                    <a:lnTo>
                      <a:pt x="0" y="5388"/>
                    </a:lnTo>
                    <a:lnTo>
                      <a:pt x="0" y="5368"/>
                    </a:lnTo>
                    <a:lnTo>
                      <a:pt x="41" y="534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5"/>
              <p:cNvSpPr/>
              <p:nvPr/>
            </p:nvSpPr>
            <p:spPr>
              <a:xfrm>
                <a:off x="4171075" y="1314600"/>
                <a:ext cx="116625" cy="1952500"/>
              </a:xfrm>
              <a:custGeom>
                <a:avLst/>
                <a:gdLst/>
                <a:ahLst/>
                <a:cxnLst/>
                <a:rect l="l" t="t" r="r" b="b"/>
                <a:pathLst>
                  <a:path w="4665" h="78100" extrusionOk="0">
                    <a:moveTo>
                      <a:pt x="4624" y="1"/>
                    </a:moveTo>
                    <a:lnTo>
                      <a:pt x="4604" y="21"/>
                    </a:lnTo>
                    <a:lnTo>
                      <a:pt x="4564" y="41"/>
                    </a:lnTo>
                    <a:lnTo>
                      <a:pt x="4283" y="745"/>
                    </a:lnTo>
                    <a:lnTo>
                      <a:pt x="4041" y="1448"/>
                    </a:lnTo>
                    <a:lnTo>
                      <a:pt x="3800" y="2172"/>
                    </a:lnTo>
                    <a:lnTo>
                      <a:pt x="3619" y="2896"/>
                    </a:lnTo>
                    <a:lnTo>
                      <a:pt x="3458" y="3619"/>
                    </a:lnTo>
                    <a:lnTo>
                      <a:pt x="3318" y="4363"/>
                    </a:lnTo>
                    <a:lnTo>
                      <a:pt x="3217" y="5107"/>
                    </a:lnTo>
                    <a:lnTo>
                      <a:pt x="3157" y="5831"/>
                    </a:lnTo>
                    <a:lnTo>
                      <a:pt x="3117" y="6595"/>
                    </a:lnTo>
                    <a:lnTo>
                      <a:pt x="3117" y="7338"/>
                    </a:lnTo>
                    <a:lnTo>
                      <a:pt x="3137" y="8082"/>
                    </a:lnTo>
                    <a:lnTo>
                      <a:pt x="3197" y="8826"/>
                    </a:lnTo>
                    <a:lnTo>
                      <a:pt x="3277" y="9570"/>
                    </a:lnTo>
                    <a:lnTo>
                      <a:pt x="3398" y="10314"/>
                    </a:lnTo>
                    <a:lnTo>
                      <a:pt x="3559" y="11037"/>
                    </a:lnTo>
                    <a:lnTo>
                      <a:pt x="3740" y="11781"/>
                    </a:lnTo>
                    <a:lnTo>
                      <a:pt x="3398" y="17169"/>
                    </a:lnTo>
                    <a:lnTo>
                      <a:pt x="2936" y="24767"/>
                    </a:lnTo>
                    <a:lnTo>
                      <a:pt x="2473" y="32346"/>
                    </a:lnTo>
                    <a:lnTo>
                      <a:pt x="1609" y="47544"/>
                    </a:lnTo>
                    <a:lnTo>
                      <a:pt x="1167" y="55163"/>
                    </a:lnTo>
                    <a:lnTo>
                      <a:pt x="745" y="62802"/>
                    </a:lnTo>
                    <a:lnTo>
                      <a:pt x="544" y="66621"/>
                    </a:lnTo>
                    <a:lnTo>
                      <a:pt x="363" y="70441"/>
                    </a:lnTo>
                    <a:lnTo>
                      <a:pt x="182" y="74260"/>
                    </a:lnTo>
                    <a:lnTo>
                      <a:pt x="1" y="78080"/>
                    </a:lnTo>
                    <a:lnTo>
                      <a:pt x="21" y="78100"/>
                    </a:lnTo>
                    <a:lnTo>
                      <a:pt x="41" y="78100"/>
                    </a:lnTo>
                    <a:lnTo>
                      <a:pt x="61" y="78080"/>
                    </a:lnTo>
                    <a:lnTo>
                      <a:pt x="342" y="73798"/>
                    </a:lnTo>
                    <a:lnTo>
                      <a:pt x="644" y="69516"/>
                    </a:lnTo>
                    <a:lnTo>
                      <a:pt x="946" y="65234"/>
                    </a:lnTo>
                    <a:lnTo>
                      <a:pt x="1227" y="60952"/>
                    </a:lnTo>
                    <a:lnTo>
                      <a:pt x="2152" y="45755"/>
                    </a:lnTo>
                    <a:lnTo>
                      <a:pt x="3056" y="30577"/>
                    </a:lnTo>
                    <a:lnTo>
                      <a:pt x="3599" y="21169"/>
                    </a:lnTo>
                    <a:lnTo>
                      <a:pt x="3860" y="16465"/>
                    </a:lnTo>
                    <a:lnTo>
                      <a:pt x="4122" y="11761"/>
                    </a:lnTo>
                    <a:lnTo>
                      <a:pt x="3941" y="11037"/>
                    </a:lnTo>
                    <a:lnTo>
                      <a:pt x="3800" y="10293"/>
                    </a:lnTo>
                    <a:lnTo>
                      <a:pt x="3680" y="9570"/>
                    </a:lnTo>
                    <a:lnTo>
                      <a:pt x="3599" y="8826"/>
                    </a:lnTo>
                    <a:lnTo>
                      <a:pt x="3539" y="8082"/>
                    </a:lnTo>
                    <a:lnTo>
                      <a:pt x="3499" y="7338"/>
                    </a:lnTo>
                    <a:lnTo>
                      <a:pt x="3499" y="6595"/>
                    </a:lnTo>
                    <a:lnTo>
                      <a:pt x="3519" y="5871"/>
                    </a:lnTo>
                    <a:lnTo>
                      <a:pt x="3559" y="5127"/>
                    </a:lnTo>
                    <a:lnTo>
                      <a:pt x="3639" y="4383"/>
                    </a:lnTo>
                    <a:lnTo>
                      <a:pt x="3740" y="3639"/>
                    </a:lnTo>
                    <a:lnTo>
                      <a:pt x="3881" y="2916"/>
                    </a:lnTo>
                    <a:lnTo>
                      <a:pt x="4041" y="2192"/>
                    </a:lnTo>
                    <a:lnTo>
                      <a:pt x="4222" y="1468"/>
                    </a:lnTo>
                    <a:lnTo>
                      <a:pt x="4423" y="745"/>
                    </a:lnTo>
                    <a:lnTo>
                      <a:pt x="4665" y="41"/>
                    </a:lnTo>
                    <a:lnTo>
                      <a:pt x="4665" y="21"/>
                    </a:lnTo>
                    <a:lnTo>
                      <a:pt x="462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5"/>
              <p:cNvSpPr/>
              <p:nvPr/>
            </p:nvSpPr>
            <p:spPr>
              <a:xfrm>
                <a:off x="4171075" y="1314600"/>
                <a:ext cx="116625" cy="1952500"/>
              </a:xfrm>
              <a:custGeom>
                <a:avLst/>
                <a:gdLst/>
                <a:ahLst/>
                <a:cxnLst/>
                <a:rect l="l" t="t" r="r" b="b"/>
                <a:pathLst>
                  <a:path w="4665" h="78100" fill="none" extrusionOk="0">
                    <a:moveTo>
                      <a:pt x="745" y="62802"/>
                    </a:moveTo>
                    <a:lnTo>
                      <a:pt x="745" y="62802"/>
                    </a:lnTo>
                    <a:lnTo>
                      <a:pt x="1167" y="55163"/>
                    </a:lnTo>
                    <a:lnTo>
                      <a:pt x="1609" y="47544"/>
                    </a:lnTo>
                    <a:lnTo>
                      <a:pt x="1609" y="47544"/>
                    </a:lnTo>
                    <a:lnTo>
                      <a:pt x="2473" y="32346"/>
                    </a:lnTo>
                    <a:lnTo>
                      <a:pt x="2936" y="24767"/>
                    </a:lnTo>
                    <a:lnTo>
                      <a:pt x="3398" y="17169"/>
                    </a:lnTo>
                    <a:lnTo>
                      <a:pt x="3398" y="17169"/>
                    </a:lnTo>
                    <a:lnTo>
                      <a:pt x="3740" y="11781"/>
                    </a:lnTo>
                    <a:lnTo>
                      <a:pt x="3740" y="11781"/>
                    </a:lnTo>
                    <a:lnTo>
                      <a:pt x="3559" y="11037"/>
                    </a:lnTo>
                    <a:lnTo>
                      <a:pt x="3398" y="10314"/>
                    </a:lnTo>
                    <a:lnTo>
                      <a:pt x="3277" y="9570"/>
                    </a:lnTo>
                    <a:lnTo>
                      <a:pt x="3197" y="8826"/>
                    </a:lnTo>
                    <a:lnTo>
                      <a:pt x="3137" y="8082"/>
                    </a:lnTo>
                    <a:lnTo>
                      <a:pt x="3117" y="7338"/>
                    </a:lnTo>
                    <a:lnTo>
                      <a:pt x="3117" y="6595"/>
                    </a:lnTo>
                    <a:lnTo>
                      <a:pt x="3157" y="5831"/>
                    </a:lnTo>
                    <a:lnTo>
                      <a:pt x="3217" y="5107"/>
                    </a:lnTo>
                    <a:lnTo>
                      <a:pt x="3318" y="4363"/>
                    </a:lnTo>
                    <a:lnTo>
                      <a:pt x="3458" y="3619"/>
                    </a:lnTo>
                    <a:lnTo>
                      <a:pt x="3619" y="2896"/>
                    </a:lnTo>
                    <a:lnTo>
                      <a:pt x="3800" y="2172"/>
                    </a:lnTo>
                    <a:lnTo>
                      <a:pt x="4041" y="1448"/>
                    </a:lnTo>
                    <a:lnTo>
                      <a:pt x="4283" y="745"/>
                    </a:lnTo>
                    <a:lnTo>
                      <a:pt x="4564" y="41"/>
                    </a:lnTo>
                    <a:lnTo>
                      <a:pt x="4564" y="41"/>
                    </a:lnTo>
                    <a:lnTo>
                      <a:pt x="4604" y="21"/>
                    </a:lnTo>
                    <a:lnTo>
                      <a:pt x="4624" y="1"/>
                    </a:lnTo>
                    <a:lnTo>
                      <a:pt x="4665" y="21"/>
                    </a:lnTo>
                    <a:lnTo>
                      <a:pt x="4665" y="41"/>
                    </a:lnTo>
                    <a:lnTo>
                      <a:pt x="4665" y="41"/>
                    </a:lnTo>
                    <a:lnTo>
                      <a:pt x="4423" y="745"/>
                    </a:lnTo>
                    <a:lnTo>
                      <a:pt x="4222" y="1468"/>
                    </a:lnTo>
                    <a:lnTo>
                      <a:pt x="4041" y="2192"/>
                    </a:lnTo>
                    <a:lnTo>
                      <a:pt x="3881" y="2916"/>
                    </a:lnTo>
                    <a:lnTo>
                      <a:pt x="3740" y="3639"/>
                    </a:lnTo>
                    <a:lnTo>
                      <a:pt x="3639" y="4383"/>
                    </a:lnTo>
                    <a:lnTo>
                      <a:pt x="3559" y="5127"/>
                    </a:lnTo>
                    <a:lnTo>
                      <a:pt x="3519" y="5871"/>
                    </a:lnTo>
                    <a:lnTo>
                      <a:pt x="3499" y="6595"/>
                    </a:lnTo>
                    <a:lnTo>
                      <a:pt x="3499" y="7338"/>
                    </a:lnTo>
                    <a:lnTo>
                      <a:pt x="3539" y="8082"/>
                    </a:lnTo>
                    <a:lnTo>
                      <a:pt x="3599" y="8826"/>
                    </a:lnTo>
                    <a:lnTo>
                      <a:pt x="3680" y="9570"/>
                    </a:lnTo>
                    <a:lnTo>
                      <a:pt x="3800" y="10293"/>
                    </a:lnTo>
                    <a:lnTo>
                      <a:pt x="3941" y="11037"/>
                    </a:lnTo>
                    <a:lnTo>
                      <a:pt x="4122" y="11761"/>
                    </a:lnTo>
                    <a:lnTo>
                      <a:pt x="4122" y="11761"/>
                    </a:lnTo>
                    <a:lnTo>
                      <a:pt x="3860" y="16465"/>
                    </a:lnTo>
                    <a:lnTo>
                      <a:pt x="3599" y="21169"/>
                    </a:lnTo>
                    <a:lnTo>
                      <a:pt x="3056" y="30577"/>
                    </a:lnTo>
                    <a:lnTo>
                      <a:pt x="3056" y="30577"/>
                    </a:lnTo>
                    <a:lnTo>
                      <a:pt x="2152" y="45755"/>
                    </a:lnTo>
                    <a:lnTo>
                      <a:pt x="1227" y="60952"/>
                    </a:lnTo>
                    <a:lnTo>
                      <a:pt x="1227" y="60952"/>
                    </a:lnTo>
                    <a:lnTo>
                      <a:pt x="946" y="65234"/>
                    </a:lnTo>
                    <a:lnTo>
                      <a:pt x="644" y="69516"/>
                    </a:lnTo>
                    <a:lnTo>
                      <a:pt x="342" y="73798"/>
                    </a:lnTo>
                    <a:lnTo>
                      <a:pt x="61" y="78080"/>
                    </a:lnTo>
                    <a:lnTo>
                      <a:pt x="61" y="78080"/>
                    </a:lnTo>
                    <a:lnTo>
                      <a:pt x="41" y="78100"/>
                    </a:lnTo>
                    <a:lnTo>
                      <a:pt x="21" y="78100"/>
                    </a:lnTo>
                    <a:lnTo>
                      <a:pt x="21" y="78100"/>
                    </a:lnTo>
                    <a:lnTo>
                      <a:pt x="1" y="78080"/>
                    </a:lnTo>
                    <a:lnTo>
                      <a:pt x="1" y="78080"/>
                    </a:lnTo>
                    <a:lnTo>
                      <a:pt x="182" y="74260"/>
                    </a:lnTo>
                    <a:lnTo>
                      <a:pt x="363" y="70441"/>
                    </a:lnTo>
                    <a:lnTo>
                      <a:pt x="544" y="66621"/>
                    </a:lnTo>
                    <a:lnTo>
                      <a:pt x="745" y="6280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5"/>
              <p:cNvSpPr/>
              <p:nvPr/>
            </p:nvSpPr>
            <p:spPr>
              <a:xfrm>
                <a:off x="4128875" y="3295225"/>
                <a:ext cx="366375" cy="11575"/>
              </a:xfrm>
              <a:custGeom>
                <a:avLst/>
                <a:gdLst/>
                <a:ahLst/>
                <a:cxnLst/>
                <a:rect l="l" t="t" r="r" b="b"/>
                <a:pathLst>
                  <a:path w="14655" h="463" extrusionOk="0">
                    <a:moveTo>
                      <a:pt x="1488" y="0"/>
                    </a:moveTo>
                    <a:lnTo>
                      <a:pt x="764" y="21"/>
                    </a:lnTo>
                    <a:lnTo>
                      <a:pt x="60" y="61"/>
                    </a:lnTo>
                    <a:lnTo>
                      <a:pt x="20" y="81"/>
                    </a:lnTo>
                    <a:lnTo>
                      <a:pt x="0" y="121"/>
                    </a:lnTo>
                    <a:lnTo>
                      <a:pt x="20" y="141"/>
                    </a:lnTo>
                    <a:lnTo>
                      <a:pt x="40" y="161"/>
                    </a:lnTo>
                    <a:lnTo>
                      <a:pt x="844" y="242"/>
                    </a:lnTo>
                    <a:lnTo>
                      <a:pt x="1649" y="282"/>
                    </a:lnTo>
                    <a:lnTo>
                      <a:pt x="3257" y="322"/>
                    </a:lnTo>
                    <a:lnTo>
                      <a:pt x="4684" y="382"/>
                    </a:lnTo>
                    <a:lnTo>
                      <a:pt x="6091" y="423"/>
                    </a:lnTo>
                    <a:lnTo>
                      <a:pt x="7518" y="443"/>
                    </a:lnTo>
                    <a:lnTo>
                      <a:pt x="11780" y="443"/>
                    </a:lnTo>
                    <a:lnTo>
                      <a:pt x="12524" y="463"/>
                    </a:lnTo>
                    <a:lnTo>
                      <a:pt x="13248" y="443"/>
                    </a:lnTo>
                    <a:lnTo>
                      <a:pt x="13589" y="423"/>
                    </a:lnTo>
                    <a:lnTo>
                      <a:pt x="13931" y="402"/>
                    </a:lnTo>
                    <a:lnTo>
                      <a:pt x="14293" y="382"/>
                    </a:lnTo>
                    <a:lnTo>
                      <a:pt x="14635" y="362"/>
                    </a:lnTo>
                    <a:lnTo>
                      <a:pt x="14655" y="342"/>
                    </a:lnTo>
                    <a:lnTo>
                      <a:pt x="14655" y="302"/>
                    </a:lnTo>
                    <a:lnTo>
                      <a:pt x="14635" y="302"/>
                    </a:lnTo>
                    <a:lnTo>
                      <a:pt x="14213" y="262"/>
                    </a:lnTo>
                    <a:lnTo>
                      <a:pt x="13791" y="222"/>
                    </a:lnTo>
                    <a:lnTo>
                      <a:pt x="13368" y="181"/>
                    </a:lnTo>
                    <a:lnTo>
                      <a:pt x="12966" y="161"/>
                    </a:lnTo>
                    <a:lnTo>
                      <a:pt x="12202" y="121"/>
                    </a:lnTo>
                    <a:lnTo>
                      <a:pt x="11418" y="101"/>
                    </a:lnTo>
                    <a:lnTo>
                      <a:pt x="8584" y="41"/>
                    </a:lnTo>
                    <a:lnTo>
                      <a:pt x="57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5"/>
              <p:cNvSpPr/>
              <p:nvPr/>
            </p:nvSpPr>
            <p:spPr>
              <a:xfrm>
                <a:off x="4312800" y="238125"/>
                <a:ext cx="637275" cy="835275"/>
              </a:xfrm>
              <a:custGeom>
                <a:avLst/>
                <a:gdLst/>
                <a:ahLst/>
                <a:cxnLst/>
                <a:rect l="l" t="t" r="r" b="b"/>
                <a:pathLst>
                  <a:path w="25491" h="33411" extrusionOk="0">
                    <a:moveTo>
                      <a:pt x="20264" y="10353"/>
                    </a:moveTo>
                    <a:lnTo>
                      <a:pt x="20445" y="10956"/>
                    </a:lnTo>
                    <a:lnTo>
                      <a:pt x="20626" y="11559"/>
                    </a:lnTo>
                    <a:lnTo>
                      <a:pt x="20847" y="12142"/>
                    </a:lnTo>
                    <a:lnTo>
                      <a:pt x="21088" y="12725"/>
                    </a:lnTo>
                    <a:lnTo>
                      <a:pt x="21269" y="13107"/>
                    </a:lnTo>
                    <a:lnTo>
                      <a:pt x="21450" y="13509"/>
                    </a:lnTo>
                    <a:lnTo>
                      <a:pt x="21872" y="14273"/>
                    </a:lnTo>
                    <a:lnTo>
                      <a:pt x="22315" y="15017"/>
                    </a:lnTo>
                    <a:lnTo>
                      <a:pt x="22757" y="15760"/>
                    </a:lnTo>
                    <a:lnTo>
                      <a:pt x="23219" y="16484"/>
                    </a:lnTo>
                    <a:lnTo>
                      <a:pt x="23268" y="16566"/>
                    </a:lnTo>
                    <a:lnTo>
                      <a:pt x="22758" y="16934"/>
                    </a:lnTo>
                    <a:lnTo>
                      <a:pt x="22758" y="16934"/>
                    </a:lnTo>
                    <a:lnTo>
                      <a:pt x="22556" y="16565"/>
                    </a:lnTo>
                    <a:lnTo>
                      <a:pt x="22194" y="15841"/>
                    </a:lnTo>
                    <a:lnTo>
                      <a:pt x="21330" y="13811"/>
                    </a:lnTo>
                    <a:lnTo>
                      <a:pt x="20887" y="12645"/>
                    </a:lnTo>
                    <a:lnTo>
                      <a:pt x="20686" y="12102"/>
                    </a:lnTo>
                    <a:lnTo>
                      <a:pt x="20525" y="11599"/>
                    </a:lnTo>
                    <a:lnTo>
                      <a:pt x="20405" y="11157"/>
                    </a:lnTo>
                    <a:lnTo>
                      <a:pt x="20324" y="10695"/>
                    </a:lnTo>
                    <a:lnTo>
                      <a:pt x="20264" y="10353"/>
                    </a:lnTo>
                    <a:close/>
                    <a:moveTo>
                      <a:pt x="1629" y="17751"/>
                    </a:moveTo>
                    <a:lnTo>
                      <a:pt x="1448" y="18354"/>
                    </a:lnTo>
                    <a:lnTo>
                      <a:pt x="1307" y="18957"/>
                    </a:lnTo>
                    <a:lnTo>
                      <a:pt x="1167" y="19580"/>
                    </a:lnTo>
                    <a:lnTo>
                      <a:pt x="1046" y="20203"/>
                    </a:lnTo>
                    <a:lnTo>
                      <a:pt x="945" y="20826"/>
                    </a:lnTo>
                    <a:lnTo>
                      <a:pt x="865" y="21450"/>
                    </a:lnTo>
                    <a:lnTo>
                      <a:pt x="805" y="22093"/>
                    </a:lnTo>
                    <a:lnTo>
                      <a:pt x="765" y="22716"/>
                    </a:lnTo>
                    <a:lnTo>
                      <a:pt x="765" y="23259"/>
                    </a:lnTo>
                    <a:lnTo>
                      <a:pt x="785" y="23822"/>
                    </a:lnTo>
                    <a:lnTo>
                      <a:pt x="825" y="24364"/>
                    </a:lnTo>
                    <a:lnTo>
                      <a:pt x="885" y="24907"/>
                    </a:lnTo>
                    <a:lnTo>
                      <a:pt x="986" y="25430"/>
                    </a:lnTo>
                    <a:lnTo>
                      <a:pt x="1106" y="25973"/>
                    </a:lnTo>
                    <a:lnTo>
                      <a:pt x="1247" y="26495"/>
                    </a:lnTo>
                    <a:lnTo>
                      <a:pt x="1408" y="26998"/>
                    </a:lnTo>
                    <a:lnTo>
                      <a:pt x="1609" y="27500"/>
                    </a:lnTo>
                    <a:lnTo>
                      <a:pt x="1830" y="28003"/>
                    </a:lnTo>
                    <a:lnTo>
                      <a:pt x="2091" y="28465"/>
                    </a:lnTo>
                    <a:lnTo>
                      <a:pt x="2373" y="28928"/>
                    </a:lnTo>
                    <a:lnTo>
                      <a:pt x="2694" y="29370"/>
                    </a:lnTo>
                    <a:lnTo>
                      <a:pt x="3036" y="29792"/>
                    </a:lnTo>
                    <a:lnTo>
                      <a:pt x="3418" y="30194"/>
                    </a:lnTo>
                    <a:lnTo>
                      <a:pt x="3820" y="30576"/>
                    </a:lnTo>
                    <a:lnTo>
                      <a:pt x="3865" y="30612"/>
                    </a:lnTo>
                    <a:lnTo>
                      <a:pt x="3865" y="30612"/>
                    </a:lnTo>
                    <a:lnTo>
                      <a:pt x="3499" y="30878"/>
                    </a:lnTo>
                    <a:lnTo>
                      <a:pt x="3157" y="30576"/>
                    </a:lnTo>
                    <a:lnTo>
                      <a:pt x="2855" y="30275"/>
                    </a:lnTo>
                    <a:lnTo>
                      <a:pt x="2574" y="29953"/>
                    </a:lnTo>
                    <a:lnTo>
                      <a:pt x="2292" y="29631"/>
                    </a:lnTo>
                    <a:lnTo>
                      <a:pt x="2031" y="29290"/>
                    </a:lnTo>
                    <a:lnTo>
                      <a:pt x="1770" y="28948"/>
                    </a:lnTo>
                    <a:lnTo>
                      <a:pt x="1549" y="28566"/>
                    </a:lnTo>
                    <a:lnTo>
                      <a:pt x="1327" y="28204"/>
                    </a:lnTo>
                    <a:lnTo>
                      <a:pt x="1147" y="27822"/>
                    </a:lnTo>
                    <a:lnTo>
                      <a:pt x="966" y="27440"/>
                    </a:lnTo>
                    <a:lnTo>
                      <a:pt x="805" y="27038"/>
                    </a:lnTo>
                    <a:lnTo>
                      <a:pt x="664" y="26636"/>
                    </a:lnTo>
                    <a:lnTo>
                      <a:pt x="543" y="26214"/>
                    </a:lnTo>
                    <a:lnTo>
                      <a:pt x="423" y="25792"/>
                    </a:lnTo>
                    <a:lnTo>
                      <a:pt x="342" y="25370"/>
                    </a:lnTo>
                    <a:lnTo>
                      <a:pt x="282" y="24947"/>
                    </a:lnTo>
                    <a:lnTo>
                      <a:pt x="222" y="24445"/>
                    </a:lnTo>
                    <a:lnTo>
                      <a:pt x="182" y="23962"/>
                    </a:lnTo>
                    <a:lnTo>
                      <a:pt x="161" y="23460"/>
                    </a:lnTo>
                    <a:lnTo>
                      <a:pt x="182" y="22957"/>
                    </a:lnTo>
                    <a:lnTo>
                      <a:pt x="222" y="22475"/>
                    </a:lnTo>
                    <a:lnTo>
                      <a:pt x="262" y="21972"/>
                    </a:lnTo>
                    <a:lnTo>
                      <a:pt x="342" y="21490"/>
                    </a:lnTo>
                    <a:lnTo>
                      <a:pt x="443" y="21007"/>
                    </a:lnTo>
                    <a:lnTo>
                      <a:pt x="543" y="20585"/>
                    </a:lnTo>
                    <a:lnTo>
                      <a:pt x="664" y="20163"/>
                    </a:lnTo>
                    <a:lnTo>
                      <a:pt x="805" y="19741"/>
                    </a:lnTo>
                    <a:lnTo>
                      <a:pt x="945" y="19339"/>
                    </a:lnTo>
                    <a:lnTo>
                      <a:pt x="1106" y="18937"/>
                    </a:lnTo>
                    <a:lnTo>
                      <a:pt x="1267" y="18535"/>
                    </a:lnTo>
                    <a:lnTo>
                      <a:pt x="1448" y="18133"/>
                    </a:lnTo>
                    <a:lnTo>
                      <a:pt x="1629" y="17751"/>
                    </a:lnTo>
                    <a:close/>
                    <a:moveTo>
                      <a:pt x="13148" y="0"/>
                    </a:moveTo>
                    <a:lnTo>
                      <a:pt x="12645" y="40"/>
                    </a:lnTo>
                    <a:lnTo>
                      <a:pt x="12183" y="101"/>
                    </a:lnTo>
                    <a:lnTo>
                      <a:pt x="11761" y="181"/>
                    </a:lnTo>
                    <a:lnTo>
                      <a:pt x="11419" y="261"/>
                    </a:lnTo>
                    <a:lnTo>
                      <a:pt x="11178" y="362"/>
                    </a:lnTo>
                    <a:lnTo>
                      <a:pt x="11017" y="422"/>
                    </a:lnTo>
                    <a:lnTo>
                      <a:pt x="10977" y="462"/>
                    </a:lnTo>
                    <a:lnTo>
                      <a:pt x="10595" y="503"/>
                    </a:lnTo>
                    <a:lnTo>
                      <a:pt x="10233" y="583"/>
                    </a:lnTo>
                    <a:lnTo>
                      <a:pt x="9851" y="663"/>
                    </a:lnTo>
                    <a:lnTo>
                      <a:pt x="9489" y="764"/>
                    </a:lnTo>
                    <a:lnTo>
                      <a:pt x="9147" y="864"/>
                    </a:lnTo>
                    <a:lnTo>
                      <a:pt x="8786" y="1005"/>
                    </a:lnTo>
                    <a:lnTo>
                      <a:pt x="8444" y="1146"/>
                    </a:lnTo>
                    <a:lnTo>
                      <a:pt x="8122" y="1327"/>
                    </a:lnTo>
                    <a:lnTo>
                      <a:pt x="7800" y="1508"/>
                    </a:lnTo>
                    <a:lnTo>
                      <a:pt x="7499" y="1709"/>
                    </a:lnTo>
                    <a:lnTo>
                      <a:pt x="7197" y="1930"/>
                    </a:lnTo>
                    <a:lnTo>
                      <a:pt x="6936" y="2171"/>
                    </a:lnTo>
                    <a:lnTo>
                      <a:pt x="6675" y="2453"/>
                    </a:lnTo>
                    <a:lnTo>
                      <a:pt x="6434" y="2734"/>
                    </a:lnTo>
                    <a:lnTo>
                      <a:pt x="6212" y="3036"/>
                    </a:lnTo>
                    <a:lnTo>
                      <a:pt x="6011" y="3377"/>
                    </a:lnTo>
                    <a:lnTo>
                      <a:pt x="5871" y="3639"/>
                    </a:lnTo>
                    <a:lnTo>
                      <a:pt x="5730" y="3920"/>
                    </a:lnTo>
                    <a:lnTo>
                      <a:pt x="5629" y="4201"/>
                    </a:lnTo>
                    <a:lnTo>
                      <a:pt x="5529" y="4503"/>
                    </a:lnTo>
                    <a:lnTo>
                      <a:pt x="5348" y="5086"/>
                    </a:lnTo>
                    <a:lnTo>
                      <a:pt x="5227" y="5669"/>
                    </a:lnTo>
                    <a:lnTo>
                      <a:pt x="5107" y="6292"/>
                    </a:lnTo>
                    <a:lnTo>
                      <a:pt x="5006" y="6895"/>
                    </a:lnTo>
                    <a:lnTo>
                      <a:pt x="4906" y="7498"/>
                    </a:lnTo>
                    <a:lnTo>
                      <a:pt x="4785" y="8081"/>
                    </a:lnTo>
                    <a:lnTo>
                      <a:pt x="4463" y="9388"/>
                    </a:lnTo>
                    <a:lnTo>
                      <a:pt x="4102" y="10654"/>
                    </a:lnTo>
                    <a:lnTo>
                      <a:pt x="3679" y="11921"/>
                    </a:lnTo>
                    <a:lnTo>
                      <a:pt x="3237" y="13167"/>
                    </a:lnTo>
                    <a:lnTo>
                      <a:pt x="2574" y="14956"/>
                    </a:lnTo>
                    <a:lnTo>
                      <a:pt x="2272" y="15841"/>
                    </a:lnTo>
                    <a:lnTo>
                      <a:pt x="1971" y="16746"/>
                    </a:lnTo>
                    <a:lnTo>
                      <a:pt x="1729" y="17208"/>
                    </a:lnTo>
                    <a:lnTo>
                      <a:pt x="1508" y="17630"/>
                    </a:lnTo>
                    <a:lnTo>
                      <a:pt x="1307" y="18072"/>
                    </a:lnTo>
                    <a:lnTo>
                      <a:pt x="1106" y="18494"/>
                    </a:lnTo>
                    <a:lnTo>
                      <a:pt x="925" y="18937"/>
                    </a:lnTo>
                    <a:lnTo>
                      <a:pt x="765" y="19379"/>
                    </a:lnTo>
                    <a:lnTo>
                      <a:pt x="604" y="19841"/>
                    </a:lnTo>
                    <a:lnTo>
                      <a:pt x="463" y="20304"/>
                    </a:lnTo>
                    <a:lnTo>
                      <a:pt x="342" y="20746"/>
                    </a:lnTo>
                    <a:lnTo>
                      <a:pt x="222" y="21208"/>
                    </a:lnTo>
                    <a:lnTo>
                      <a:pt x="141" y="21671"/>
                    </a:lnTo>
                    <a:lnTo>
                      <a:pt x="81" y="22113"/>
                    </a:lnTo>
                    <a:lnTo>
                      <a:pt x="41" y="22575"/>
                    </a:lnTo>
                    <a:lnTo>
                      <a:pt x="21" y="23038"/>
                    </a:lnTo>
                    <a:lnTo>
                      <a:pt x="1" y="23500"/>
                    </a:lnTo>
                    <a:lnTo>
                      <a:pt x="21" y="23942"/>
                    </a:lnTo>
                    <a:lnTo>
                      <a:pt x="61" y="24405"/>
                    </a:lnTo>
                    <a:lnTo>
                      <a:pt x="121" y="24867"/>
                    </a:lnTo>
                    <a:lnTo>
                      <a:pt x="202" y="25309"/>
                    </a:lnTo>
                    <a:lnTo>
                      <a:pt x="282" y="25772"/>
                    </a:lnTo>
                    <a:lnTo>
                      <a:pt x="403" y="26214"/>
                    </a:lnTo>
                    <a:lnTo>
                      <a:pt x="543" y="26656"/>
                    </a:lnTo>
                    <a:lnTo>
                      <a:pt x="704" y="27078"/>
                    </a:lnTo>
                    <a:lnTo>
                      <a:pt x="865" y="27500"/>
                    </a:lnTo>
                    <a:lnTo>
                      <a:pt x="1066" y="27923"/>
                    </a:lnTo>
                    <a:lnTo>
                      <a:pt x="1307" y="28365"/>
                    </a:lnTo>
                    <a:lnTo>
                      <a:pt x="1549" y="28767"/>
                    </a:lnTo>
                    <a:lnTo>
                      <a:pt x="1830" y="29169"/>
                    </a:lnTo>
                    <a:lnTo>
                      <a:pt x="2132" y="29531"/>
                    </a:lnTo>
                    <a:lnTo>
                      <a:pt x="2433" y="29913"/>
                    </a:lnTo>
                    <a:lnTo>
                      <a:pt x="2775" y="30254"/>
                    </a:lnTo>
                    <a:lnTo>
                      <a:pt x="3117" y="30576"/>
                    </a:lnTo>
                    <a:lnTo>
                      <a:pt x="3499" y="30898"/>
                    </a:lnTo>
                    <a:lnTo>
                      <a:pt x="3878" y="30623"/>
                    </a:lnTo>
                    <a:lnTo>
                      <a:pt x="3878" y="30623"/>
                    </a:lnTo>
                    <a:lnTo>
                      <a:pt x="4242" y="30918"/>
                    </a:lnTo>
                    <a:lnTo>
                      <a:pt x="4664" y="31240"/>
                    </a:lnTo>
                    <a:lnTo>
                      <a:pt x="5107" y="31541"/>
                    </a:lnTo>
                    <a:lnTo>
                      <a:pt x="5549" y="31822"/>
                    </a:lnTo>
                    <a:lnTo>
                      <a:pt x="6011" y="32084"/>
                    </a:lnTo>
                    <a:lnTo>
                      <a:pt x="6494" y="32325"/>
                    </a:lnTo>
                    <a:lnTo>
                      <a:pt x="6976" y="32526"/>
                    </a:lnTo>
                    <a:lnTo>
                      <a:pt x="7459" y="32727"/>
                    </a:lnTo>
                    <a:lnTo>
                      <a:pt x="7961" y="32888"/>
                    </a:lnTo>
                    <a:lnTo>
                      <a:pt x="8464" y="33049"/>
                    </a:lnTo>
                    <a:lnTo>
                      <a:pt x="8987" y="33169"/>
                    </a:lnTo>
                    <a:lnTo>
                      <a:pt x="9509" y="33250"/>
                    </a:lnTo>
                    <a:lnTo>
                      <a:pt x="10032" y="33330"/>
                    </a:lnTo>
                    <a:lnTo>
                      <a:pt x="10575" y="33390"/>
                    </a:lnTo>
                    <a:lnTo>
                      <a:pt x="11097" y="33411"/>
                    </a:lnTo>
                    <a:lnTo>
                      <a:pt x="11640" y="33411"/>
                    </a:lnTo>
                    <a:lnTo>
                      <a:pt x="12303" y="33370"/>
                    </a:lnTo>
                    <a:lnTo>
                      <a:pt x="13108" y="33310"/>
                    </a:lnTo>
                    <a:lnTo>
                      <a:pt x="13972" y="33230"/>
                    </a:lnTo>
                    <a:lnTo>
                      <a:pt x="14937" y="33089"/>
                    </a:lnTo>
                    <a:lnTo>
                      <a:pt x="15419" y="33009"/>
                    </a:lnTo>
                    <a:lnTo>
                      <a:pt x="15942" y="32908"/>
                    </a:lnTo>
                    <a:lnTo>
                      <a:pt x="16445" y="32787"/>
                    </a:lnTo>
                    <a:lnTo>
                      <a:pt x="16967" y="32667"/>
                    </a:lnTo>
                    <a:lnTo>
                      <a:pt x="17490" y="32526"/>
                    </a:lnTo>
                    <a:lnTo>
                      <a:pt x="18013" y="32345"/>
                    </a:lnTo>
                    <a:lnTo>
                      <a:pt x="18515" y="32164"/>
                    </a:lnTo>
                    <a:lnTo>
                      <a:pt x="19038" y="31943"/>
                    </a:lnTo>
                    <a:lnTo>
                      <a:pt x="19540" y="31722"/>
                    </a:lnTo>
                    <a:lnTo>
                      <a:pt x="20023" y="31461"/>
                    </a:lnTo>
                    <a:lnTo>
                      <a:pt x="20505" y="31179"/>
                    </a:lnTo>
                    <a:lnTo>
                      <a:pt x="20968" y="30858"/>
                    </a:lnTo>
                    <a:lnTo>
                      <a:pt x="21410" y="30516"/>
                    </a:lnTo>
                    <a:lnTo>
                      <a:pt x="21832" y="30154"/>
                    </a:lnTo>
                    <a:lnTo>
                      <a:pt x="22234" y="29752"/>
                    </a:lnTo>
                    <a:lnTo>
                      <a:pt x="22596" y="29330"/>
                    </a:lnTo>
                    <a:lnTo>
                      <a:pt x="22938" y="28867"/>
                    </a:lnTo>
                    <a:lnTo>
                      <a:pt x="23239" y="28365"/>
                    </a:lnTo>
                    <a:lnTo>
                      <a:pt x="23380" y="28104"/>
                    </a:lnTo>
                    <a:lnTo>
                      <a:pt x="23521" y="27842"/>
                    </a:lnTo>
                    <a:lnTo>
                      <a:pt x="23641" y="27561"/>
                    </a:lnTo>
                    <a:lnTo>
                      <a:pt x="23762" y="27259"/>
                    </a:lnTo>
                    <a:lnTo>
                      <a:pt x="23862" y="26958"/>
                    </a:lnTo>
                    <a:lnTo>
                      <a:pt x="23963" y="26656"/>
                    </a:lnTo>
                    <a:lnTo>
                      <a:pt x="24043" y="26334"/>
                    </a:lnTo>
                    <a:lnTo>
                      <a:pt x="24104" y="26013"/>
                    </a:lnTo>
                    <a:lnTo>
                      <a:pt x="24184" y="25671"/>
                    </a:lnTo>
                    <a:lnTo>
                      <a:pt x="24224" y="25329"/>
                    </a:lnTo>
                    <a:lnTo>
                      <a:pt x="24265" y="24967"/>
                    </a:lnTo>
                    <a:lnTo>
                      <a:pt x="24285" y="24586"/>
                    </a:lnTo>
                    <a:lnTo>
                      <a:pt x="24305" y="24123"/>
                    </a:lnTo>
                    <a:lnTo>
                      <a:pt x="24305" y="23681"/>
                    </a:lnTo>
                    <a:lnTo>
                      <a:pt x="24285" y="23219"/>
                    </a:lnTo>
                    <a:lnTo>
                      <a:pt x="24244" y="22776"/>
                    </a:lnTo>
                    <a:lnTo>
                      <a:pt x="24184" y="22314"/>
                    </a:lnTo>
                    <a:lnTo>
                      <a:pt x="24124" y="21872"/>
                    </a:lnTo>
                    <a:lnTo>
                      <a:pt x="24064" y="21429"/>
                    </a:lnTo>
                    <a:lnTo>
                      <a:pt x="23963" y="21007"/>
                    </a:lnTo>
                    <a:lnTo>
                      <a:pt x="23762" y="20143"/>
                    </a:lnTo>
                    <a:lnTo>
                      <a:pt x="23521" y="19299"/>
                    </a:lnTo>
                    <a:lnTo>
                      <a:pt x="23239" y="18474"/>
                    </a:lnTo>
                    <a:lnTo>
                      <a:pt x="22938" y="17650"/>
                    </a:lnTo>
                    <a:lnTo>
                      <a:pt x="23320" y="18434"/>
                    </a:lnTo>
                    <a:lnTo>
                      <a:pt x="23501" y="18816"/>
                    </a:lnTo>
                    <a:lnTo>
                      <a:pt x="23661" y="19218"/>
                    </a:lnTo>
                    <a:lnTo>
                      <a:pt x="23842" y="19680"/>
                    </a:lnTo>
                    <a:lnTo>
                      <a:pt x="24003" y="20123"/>
                    </a:lnTo>
                    <a:lnTo>
                      <a:pt x="24144" y="20585"/>
                    </a:lnTo>
                    <a:lnTo>
                      <a:pt x="24265" y="21047"/>
                    </a:lnTo>
                    <a:lnTo>
                      <a:pt x="24365" y="21530"/>
                    </a:lnTo>
                    <a:lnTo>
                      <a:pt x="24445" y="21992"/>
                    </a:lnTo>
                    <a:lnTo>
                      <a:pt x="24506" y="22475"/>
                    </a:lnTo>
                    <a:lnTo>
                      <a:pt x="24566" y="22957"/>
                    </a:lnTo>
                    <a:lnTo>
                      <a:pt x="24586" y="23500"/>
                    </a:lnTo>
                    <a:lnTo>
                      <a:pt x="24566" y="24043"/>
                    </a:lnTo>
                    <a:lnTo>
                      <a:pt x="24526" y="24586"/>
                    </a:lnTo>
                    <a:lnTo>
                      <a:pt x="24445" y="25128"/>
                    </a:lnTo>
                    <a:lnTo>
                      <a:pt x="24325" y="25671"/>
                    </a:lnTo>
                    <a:lnTo>
                      <a:pt x="24184" y="26194"/>
                    </a:lnTo>
                    <a:lnTo>
                      <a:pt x="24003" y="26716"/>
                    </a:lnTo>
                    <a:lnTo>
                      <a:pt x="23802" y="27219"/>
                    </a:lnTo>
                    <a:lnTo>
                      <a:pt x="23822" y="27259"/>
                    </a:lnTo>
                    <a:lnTo>
                      <a:pt x="23842" y="27259"/>
                    </a:lnTo>
                    <a:lnTo>
                      <a:pt x="24043" y="26837"/>
                    </a:lnTo>
                    <a:lnTo>
                      <a:pt x="24224" y="26415"/>
                    </a:lnTo>
                    <a:lnTo>
                      <a:pt x="24385" y="25973"/>
                    </a:lnTo>
                    <a:lnTo>
                      <a:pt x="24506" y="25530"/>
                    </a:lnTo>
                    <a:lnTo>
                      <a:pt x="24586" y="25068"/>
                    </a:lnTo>
                    <a:lnTo>
                      <a:pt x="24667" y="24626"/>
                    </a:lnTo>
                    <a:lnTo>
                      <a:pt x="24707" y="24163"/>
                    </a:lnTo>
                    <a:lnTo>
                      <a:pt x="24727" y="23701"/>
                    </a:lnTo>
                    <a:lnTo>
                      <a:pt x="24727" y="23239"/>
                    </a:lnTo>
                    <a:lnTo>
                      <a:pt x="24707" y="22776"/>
                    </a:lnTo>
                    <a:lnTo>
                      <a:pt x="24646" y="22314"/>
                    </a:lnTo>
                    <a:lnTo>
                      <a:pt x="24586" y="21852"/>
                    </a:lnTo>
                    <a:lnTo>
                      <a:pt x="24506" y="21389"/>
                    </a:lnTo>
                    <a:lnTo>
                      <a:pt x="24405" y="20947"/>
                    </a:lnTo>
                    <a:lnTo>
                      <a:pt x="24285" y="20505"/>
                    </a:lnTo>
                    <a:lnTo>
                      <a:pt x="24164" y="20062"/>
                    </a:lnTo>
                    <a:lnTo>
                      <a:pt x="23822" y="19158"/>
                    </a:lnTo>
                    <a:lnTo>
                      <a:pt x="23440" y="18273"/>
                    </a:lnTo>
                    <a:lnTo>
                      <a:pt x="23018" y="17409"/>
                    </a:lnTo>
                    <a:lnTo>
                      <a:pt x="22759" y="16935"/>
                    </a:lnTo>
                    <a:lnTo>
                      <a:pt x="23268" y="16566"/>
                    </a:lnTo>
                    <a:lnTo>
                      <a:pt x="23661" y="17228"/>
                    </a:lnTo>
                    <a:lnTo>
                      <a:pt x="24084" y="17992"/>
                    </a:lnTo>
                    <a:lnTo>
                      <a:pt x="24466" y="18756"/>
                    </a:lnTo>
                    <a:lnTo>
                      <a:pt x="24687" y="19218"/>
                    </a:lnTo>
                    <a:lnTo>
                      <a:pt x="24868" y="19680"/>
                    </a:lnTo>
                    <a:lnTo>
                      <a:pt x="25028" y="20163"/>
                    </a:lnTo>
                    <a:lnTo>
                      <a:pt x="25169" y="20645"/>
                    </a:lnTo>
                    <a:lnTo>
                      <a:pt x="25270" y="21128"/>
                    </a:lnTo>
                    <a:lnTo>
                      <a:pt x="25350" y="21630"/>
                    </a:lnTo>
                    <a:lnTo>
                      <a:pt x="25410" y="22133"/>
                    </a:lnTo>
                    <a:lnTo>
                      <a:pt x="25430" y="22636"/>
                    </a:lnTo>
                    <a:lnTo>
                      <a:pt x="25430" y="22656"/>
                    </a:lnTo>
                    <a:lnTo>
                      <a:pt x="25451" y="22676"/>
                    </a:lnTo>
                    <a:lnTo>
                      <a:pt x="25471" y="22676"/>
                    </a:lnTo>
                    <a:lnTo>
                      <a:pt x="25491" y="22656"/>
                    </a:lnTo>
                    <a:lnTo>
                      <a:pt x="25491" y="22636"/>
                    </a:lnTo>
                    <a:lnTo>
                      <a:pt x="25491" y="22213"/>
                    </a:lnTo>
                    <a:lnTo>
                      <a:pt x="25471" y="21811"/>
                    </a:lnTo>
                    <a:lnTo>
                      <a:pt x="25430" y="21409"/>
                    </a:lnTo>
                    <a:lnTo>
                      <a:pt x="25370" y="21007"/>
                    </a:lnTo>
                    <a:lnTo>
                      <a:pt x="25270" y="20605"/>
                    </a:lnTo>
                    <a:lnTo>
                      <a:pt x="25169" y="20203"/>
                    </a:lnTo>
                    <a:lnTo>
                      <a:pt x="25049" y="19821"/>
                    </a:lnTo>
                    <a:lnTo>
                      <a:pt x="24908" y="19419"/>
                    </a:lnTo>
                    <a:lnTo>
                      <a:pt x="24747" y="19037"/>
                    </a:lnTo>
                    <a:lnTo>
                      <a:pt x="24566" y="18655"/>
                    </a:lnTo>
                    <a:lnTo>
                      <a:pt x="24204" y="17911"/>
                    </a:lnTo>
                    <a:lnTo>
                      <a:pt x="23802" y="17188"/>
                    </a:lnTo>
                    <a:lnTo>
                      <a:pt x="23380" y="16484"/>
                    </a:lnTo>
                    <a:lnTo>
                      <a:pt x="22475" y="14976"/>
                    </a:lnTo>
                    <a:lnTo>
                      <a:pt x="22033" y="14233"/>
                    </a:lnTo>
                    <a:lnTo>
                      <a:pt x="21611" y="13449"/>
                    </a:lnTo>
                    <a:lnTo>
                      <a:pt x="21249" y="12665"/>
                    </a:lnTo>
                    <a:lnTo>
                      <a:pt x="20907" y="11840"/>
                    </a:lnTo>
                    <a:lnTo>
                      <a:pt x="20606" y="11016"/>
                    </a:lnTo>
                    <a:lnTo>
                      <a:pt x="20365" y="10172"/>
                    </a:lnTo>
                    <a:lnTo>
                      <a:pt x="20164" y="9448"/>
                    </a:lnTo>
                    <a:lnTo>
                      <a:pt x="20123" y="8926"/>
                    </a:lnTo>
                    <a:lnTo>
                      <a:pt x="20063" y="8383"/>
                    </a:lnTo>
                    <a:lnTo>
                      <a:pt x="19983" y="7880"/>
                    </a:lnTo>
                    <a:lnTo>
                      <a:pt x="19882" y="7358"/>
                    </a:lnTo>
                    <a:lnTo>
                      <a:pt x="19782" y="6835"/>
                    </a:lnTo>
                    <a:lnTo>
                      <a:pt x="19681" y="6312"/>
                    </a:lnTo>
                    <a:lnTo>
                      <a:pt x="19540" y="5810"/>
                    </a:lnTo>
                    <a:lnTo>
                      <a:pt x="19400" y="5307"/>
                    </a:lnTo>
                    <a:lnTo>
                      <a:pt x="19219" y="4784"/>
                    </a:lnTo>
                    <a:lnTo>
                      <a:pt x="19018" y="4282"/>
                    </a:lnTo>
                    <a:lnTo>
                      <a:pt x="18797" y="3799"/>
                    </a:lnTo>
                    <a:lnTo>
                      <a:pt x="18555" y="3337"/>
                    </a:lnTo>
                    <a:lnTo>
                      <a:pt x="18294" y="2875"/>
                    </a:lnTo>
                    <a:lnTo>
                      <a:pt x="17993" y="2453"/>
                    </a:lnTo>
                    <a:lnTo>
                      <a:pt x="17691" y="2050"/>
                    </a:lnTo>
                    <a:lnTo>
                      <a:pt x="17349" y="1689"/>
                    </a:lnTo>
                    <a:lnTo>
                      <a:pt x="16987" y="1347"/>
                    </a:lnTo>
                    <a:lnTo>
                      <a:pt x="16605" y="1025"/>
                    </a:lnTo>
                    <a:lnTo>
                      <a:pt x="16203" y="764"/>
                    </a:lnTo>
                    <a:lnTo>
                      <a:pt x="15982" y="643"/>
                    </a:lnTo>
                    <a:lnTo>
                      <a:pt x="15761" y="523"/>
                    </a:lnTo>
                    <a:lnTo>
                      <a:pt x="15520" y="422"/>
                    </a:lnTo>
                    <a:lnTo>
                      <a:pt x="15279" y="322"/>
                    </a:lnTo>
                    <a:lnTo>
                      <a:pt x="15037" y="241"/>
                    </a:lnTo>
                    <a:lnTo>
                      <a:pt x="14776" y="181"/>
                    </a:lnTo>
                    <a:lnTo>
                      <a:pt x="14515" y="121"/>
                    </a:lnTo>
                    <a:lnTo>
                      <a:pt x="14253" y="60"/>
                    </a:lnTo>
                    <a:lnTo>
                      <a:pt x="13972" y="40"/>
                    </a:lnTo>
                    <a:lnTo>
                      <a:pt x="13691" y="20"/>
                    </a:lnTo>
                    <a:lnTo>
                      <a:pt x="1340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5"/>
              <p:cNvSpPr/>
              <p:nvPr/>
            </p:nvSpPr>
            <p:spPr>
              <a:xfrm>
                <a:off x="4312800" y="238125"/>
                <a:ext cx="584500" cy="772450"/>
              </a:xfrm>
              <a:custGeom>
                <a:avLst/>
                <a:gdLst/>
                <a:ahLst/>
                <a:cxnLst/>
                <a:rect l="l" t="t" r="r" b="b"/>
                <a:pathLst>
                  <a:path w="23380" h="30898" fill="none" extrusionOk="0">
                    <a:moveTo>
                      <a:pt x="23380" y="16484"/>
                    </a:moveTo>
                    <a:lnTo>
                      <a:pt x="23380" y="16484"/>
                    </a:lnTo>
                    <a:lnTo>
                      <a:pt x="22475" y="14976"/>
                    </a:lnTo>
                    <a:lnTo>
                      <a:pt x="22033" y="14233"/>
                    </a:lnTo>
                    <a:lnTo>
                      <a:pt x="21611" y="13449"/>
                    </a:lnTo>
                    <a:lnTo>
                      <a:pt x="21611" y="13449"/>
                    </a:lnTo>
                    <a:lnTo>
                      <a:pt x="21249" y="12665"/>
                    </a:lnTo>
                    <a:lnTo>
                      <a:pt x="20907" y="11840"/>
                    </a:lnTo>
                    <a:lnTo>
                      <a:pt x="20606" y="11016"/>
                    </a:lnTo>
                    <a:lnTo>
                      <a:pt x="20365" y="10172"/>
                    </a:lnTo>
                    <a:lnTo>
                      <a:pt x="20365" y="10172"/>
                    </a:lnTo>
                    <a:lnTo>
                      <a:pt x="20164" y="9448"/>
                    </a:lnTo>
                    <a:lnTo>
                      <a:pt x="20164" y="9448"/>
                    </a:lnTo>
                    <a:lnTo>
                      <a:pt x="20123" y="8926"/>
                    </a:lnTo>
                    <a:lnTo>
                      <a:pt x="20063" y="8383"/>
                    </a:lnTo>
                    <a:lnTo>
                      <a:pt x="19983" y="7880"/>
                    </a:lnTo>
                    <a:lnTo>
                      <a:pt x="19882" y="7358"/>
                    </a:lnTo>
                    <a:lnTo>
                      <a:pt x="19782" y="6835"/>
                    </a:lnTo>
                    <a:lnTo>
                      <a:pt x="19681" y="6312"/>
                    </a:lnTo>
                    <a:lnTo>
                      <a:pt x="19540" y="5810"/>
                    </a:lnTo>
                    <a:lnTo>
                      <a:pt x="19400" y="5307"/>
                    </a:lnTo>
                    <a:lnTo>
                      <a:pt x="19400" y="5307"/>
                    </a:lnTo>
                    <a:lnTo>
                      <a:pt x="19219" y="4784"/>
                    </a:lnTo>
                    <a:lnTo>
                      <a:pt x="19018" y="4282"/>
                    </a:lnTo>
                    <a:lnTo>
                      <a:pt x="18797" y="3799"/>
                    </a:lnTo>
                    <a:lnTo>
                      <a:pt x="18555" y="3337"/>
                    </a:lnTo>
                    <a:lnTo>
                      <a:pt x="18294" y="2875"/>
                    </a:lnTo>
                    <a:lnTo>
                      <a:pt x="17993" y="2453"/>
                    </a:lnTo>
                    <a:lnTo>
                      <a:pt x="17691" y="2050"/>
                    </a:lnTo>
                    <a:lnTo>
                      <a:pt x="17349" y="1689"/>
                    </a:lnTo>
                    <a:lnTo>
                      <a:pt x="16987" y="1347"/>
                    </a:lnTo>
                    <a:lnTo>
                      <a:pt x="16605" y="1025"/>
                    </a:lnTo>
                    <a:lnTo>
                      <a:pt x="16203" y="764"/>
                    </a:lnTo>
                    <a:lnTo>
                      <a:pt x="15982" y="643"/>
                    </a:lnTo>
                    <a:lnTo>
                      <a:pt x="15761" y="523"/>
                    </a:lnTo>
                    <a:lnTo>
                      <a:pt x="15520" y="422"/>
                    </a:lnTo>
                    <a:lnTo>
                      <a:pt x="15279" y="322"/>
                    </a:lnTo>
                    <a:lnTo>
                      <a:pt x="15037" y="241"/>
                    </a:lnTo>
                    <a:lnTo>
                      <a:pt x="14776" y="181"/>
                    </a:lnTo>
                    <a:lnTo>
                      <a:pt x="14515" y="121"/>
                    </a:lnTo>
                    <a:lnTo>
                      <a:pt x="14253" y="60"/>
                    </a:lnTo>
                    <a:lnTo>
                      <a:pt x="13972" y="40"/>
                    </a:lnTo>
                    <a:lnTo>
                      <a:pt x="13691" y="20"/>
                    </a:lnTo>
                    <a:lnTo>
                      <a:pt x="13691" y="20"/>
                    </a:lnTo>
                    <a:lnTo>
                      <a:pt x="13409" y="0"/>
                    </a:lnTo>
                    <a:lnTo>
                      <a:pt x="13148" y="0"/>
                    </a:lnTo>
                    <a:lnTo>
                      <a:pt x="12645" y="40"/>
                    </a:lnTo>
                    <a:lnTo>
                      <a:pt x="12183" y="101"/>
                    </a:lnTo>
                    <a:lnTo>
                      <a:pt x="11761" y="181"/>
                    </a:lnTo>
                    <a:lnTo>
                      <a:pt x="11419" y="261"/>
                    </a:lnTo>
                    <a:lnTo>
                      <a:pt x="11178" y="362"/>
                    </a:lnTo>
                    <a:lnTo>
                      <a:pt x="11017" y="422"/>
                    </a:lnTo>
                    <a:lnTo>
                      <a:pt x="10977" y="462"/>
                    </a:lnTo>
                    <a:lnTo>
                      <a:pt x="10977" y="462"/>
                    </a:lnTo>
                    <a:lnTo>
                      <a:pt x="10595" y="503"/>
                    </a:lnTo>
                    <a:lnTo>
                      <a:pt x="10233" y="583"/>
                    </a:lnTo>
                    <a:lnTo>
                      <a:pt x="9851" y="663"/>
                    </a:lnTo>
                    <a:lnTo>
                      <a:pt x="9489" y="764"/>
                    </a:lnTo>
                    <a:lnTo>
                      <a:pt x="9147" y="864"/>
                    </a:lnTo>
                    <a:lnTo>
                      <a:pt x="8786" y="1005"/>
                    </a:lnTo>
                    <a:lnTo>
                      <a:pt x="8444" y="1146"/>
                    </a:lnTo>
                    <a:lnTo>
                      <a:pt x="8122" y="1327"/>
                    </a:lnTo>
                    <a:lnTo>
                      <a:pt x="7800" y="1508"/>
                    </a:lnTo>
                    <a:lnTo>
                      <a:pt x="7499" y="1709"/>
                    </a:lnTo>
                    <a:lnTo>
                      <a:pt x="7197" y="1930"/>
                    </a:lnTo>
                    <a:lnTo>
                      <a:pt x="6936" y="2171"/>
                    </a:lnTo>
                    <a:lnTo>
                      <a:pt x="6675" y="2453"/>
                    </a:lnTo>
                    <a:lnTo>
                      <a:pt x="6434" y="2734"/>
                    </a:lnTo>
                    <a:lnTo>
                      <a:pt x="6212" y="3036"/>
                    </a:lnTo>
                    <a:lnTo>
                      <a:pt x="6011" y="3377"/>
                    </a:lnTo>
                    <a:lnTo>
                      <a:pt x="6011" y="3377"/>
                    </a:lnTo>
                    <a:lnTo>
                      <a:pt x="5871" y="3639"/>
                    </a:lnTo>
                    <a:lnTo>
                      <a:pt x="5730" y="3920"/>
                    </a:lnTo>
                    <a:lnTo>
                      <a:pt x="5629" y="4201"/>
                    </a:lnTo>
                    <a:lnTo>
                      <a:pt x="5529" y="4503"/>
                    </a:lnTo>
                    <a:lnTo>
                      <a:pt x="5348" y="5086"/>
                    </a:lnTo>
                    <a:lnTo>
                      <a:pt x="5227" y="5669"/>
                    </a:lnTo>
                    <a:lnTo>
                      <a:pt x="5107" y="6292"/>
                    </a:lnTo>
                    <a:lnTo>
                      <a:pt x="5006" y="6895"/>
                    </a:lnTo>
                    <a:lnTo>
                      <a:pt x="4906" y="7498"/>
                    </a:lnTo>
                    <a:lnTo>
                      <a:pt x="4785" y="8081"/>
                    </a:lnTo>
                    <a:lnTo>
                      <a:pt x="4785" y="8081"/>
                    </a:lnTo>
                    <a:lnTo>
                      <a:pt x="4463" y="9388"/>
                    </a:lnTo>
                    <a:lnTo>
                      <a:pt x="4102" y="10654"/>
                    </a:lnTo>
                    <a:lnTo>
                      <a:pt x="3679" y="11921"/>
                    </a:lnTo>
                    <a:lnTo>
                      <a:pt x="3237" y="13167"/>
                    </a:lnTo>
                    <a:lnTo>
                      <a:pt x="3237" y="13167"/>
                    </a:lnTo>
                    <a:lnTo>
                      <a:pt x="2574" y="14956"/>
                    </a:lnTo>
                    <a:lnTo>
                      <a:pt x="2272" y="15841"/>
                    </a:lnTo>
                    <a:lnTo>
                      <a:pt x="1971" y="16746"/>
                    </a:lnTo>
                    <a:lnTo>
                      <a:pt x="1729" y="17208"/>
                    </a:lnTo>
                    <a:lnTo>
                      <a:pt x="1729" y="17208"/>
                    </a:lnTo>
                    <a:lnTo>
                      <a:pt x="1508" y="17630"/>
                    </a:lnTo>
                    <a:lnTo>
                      <a:pt x="1307" y="18072"/>
                    </a:lnTo>
                    <a:lnTo>
                      <a:pt x="1106" y="18494"/>
                    </a:lnTo>
                    <a:lnTo>
                      <a:pt x="925" y="18937"/>
                    </a:lnTo>
                    <a:lnTo>
                      <a:pt x="765" y="19379"/>
                    </a:lnTo>
                    <a:lnTo>
                      <a:pt x="604" y="19841"/>
                    </a:lnTo>
                    <a:lnTo>
                      <a:pt x="463" y="20304"/>
                    </a:lnTo>
                    <a:lnTo>
                      <a:pt x="342" y="20746"/>
                    </a:lnTo>
                    <a:lnTo>
                      <a:pt x="342" y="20746"/>
                    </a:lnTo>
                    <a:lnTo>
                      <a:pt x="222" y="21208"/>
                    </a:lnTo>
                    <a:lnTo>
                      <a:pt x="141" y="21671"/>
                    </a:lnTo>
                    <a:lnTo>
                      <a:pt x="81" y="22113"/>
                    </a:lnTo>
                    <a:lnTo>
                      <a:pt x="41" y="22575"/>
                    </a:lnTo>
                    <a:lnTo>
                      <a:pt x="21" y="23038"/>
                    </a:lnTo>
                    <a:lnTo>
                      <a:pt x="1" y="23500"/>
                    </a:lnTo>
                    <a:lnTo>
                      <a:pt x="21" y="23942"/>
                    </a:lnTo>
                    <a:lnTo>
                      <a:pt x="61" y="24405"/>
                    </a:lnTo>
                    <a:lnTo>
                      <a:pt x="121" y="24867"/>
                    </a:lnTo>
                    <a:lnTo>
                      <a:pt x="202" y="25309"/>
                    </a:lnTo>
                    <a:lnTo>
                      <a:pt x="282" y="25772"/>
                    </a:lnTo>
                    <a:lnTo>
                      <a:pt x="403" y="26214"/>
                    </a:lnTo>
                    <a:lnTo>
                      <a:pt x="543" y="26656"/>
                    </a:lnTo>
                    <a:lnTo>
                      <a:pt x="704" y="27078"/>
                    </a:lnTo>
                    <a:lnTo>
                      <a:pt x="865" y="27500"/>
                    </a:lnTo>
                    <a:lnTo>
                      <a:pt x="1066" y="27923"/>
                    </a:lnTo>
                    <a:lnTo>
                      <a:pt x="1066" y="27923"/>
                    </a:lnTo>
                    <a:lnTo>
                      <a:pt x="1307" y="28365"/>
                    </a:lnTo>
                    <a:lnTo>
                      <a:pt x="1549" y="28767"/>
                    </a:lnTo>
                    <a:lnTo>
                      <a:pt x="1830" y="29169"/>
                    </a:lnTo>
                    <a:lnTo>
                      <a:pt x="2132" y="29531"/>
                    </a:lnTo>
                    <a:lnTo>
                      <a:pt x="2433" y="29913"/>
                    </a:lnTo>
                    <a:lnTo>
                      <a:pt x="2775" y="30254"/>
                    </a:lnTo>
                    <a:lnTo>
                      <a:pt x="3117" y="30576"/>
                    </a:lnTo>
                    <a:lnTo>
                      <a:pt x="3499" y="30898"/>
                    </a:lnTo>
                    <a:lnTo>
                      <a:pt x="23380" y="1648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5"/>
              <p:cNvSpPr/>
              <p:nvPr/>
            </p:nvSpPr>
            <p:spPr>
              <a:xfrm>
                <a:off x="4316825" y="496925"/>
                <a:ext cx="633250" cy="576475"/>
              </a:xfrm>
              <a:custGeom>
                <a:avLst/>
                <a:gdLst/>
                <a:ahLst/>
                <a:cxnLst/>
                <a:rect l="l" t="t" r="r" b="b"/>
                <a:pathLst>
                  <a:path w="25330" h="23059" fill="none" extrusionOk="0">
                    <a:moveTo>
                      <a:pt x="3338" y="20526"/>
                    </a:moveTo>
                    <a:lnTo>
                      <a:pt x="3338" y="20526"/>
                    </a:lnTo>
                    <a:lnTo>
                      <a:pt x="2996" y="20224"/>
                    </a:lnTo>
                    <a:lnTo>
                      <a:pt x="2694" y="19923"/>
                    </a:lnTo>
                    <a:lnTo>
                      <a:pt x="2413" y="19601"/>
                    </a:lnTo>
                    <a:lnTo>
                      <a:pt x="2131" y="19279"/>
                    </a:lnTo>
                    <a:lnTo>
                      <a:pt x="1870" y="18938"/>
                    </a:lnTo>
                    <a:lnTo>
                      <a:pt x="1609" y="18596"/>
                    </a:lnTo>
                    <a:lnTo>
                      <a:pt x="1388" y="18214"/>
                    </a:lnTo>
                    <a:lnTo>
                      <a:pt x="1166" y="17852"/>
                    </a:lnTo>
                    <a:lnTo>
                      <a:pt x="986" y="17470"/>
                    </a:lnTo>
                    <a:lnTo>
                      <a:pt x="805" y="17088"/>
                    </a:lnTo>
                    <a:lnTo>
                      <a:pt x="644" y="16686"/>
                    </a:lnTo>
                    <a:lnTo>
                      <a:pt x="503" y="16284"/>
                    </a:lnTo>
                    <a:lnTo>
                      <a:pt x="382" y="15862"/>
                    </a:lnTo>
                    <a:lnTo>
                      <a:pt x="262" y="15440"/>
                    </a:lnTo>
                    <a:lnTo>
                      <a:pt x="181" y="15018"/>
                    </a:lnTo>
                    <a:lnTo>
                      <a:pt x="121" y="14595"/>
                    </a:lnTo>
                    <a:lnTo>
                      <a:pt x="121" y="14595"/>
                    </a:lnTo>
                    <a:lnTo>
                      <a:pt x="61" y="14093"/>
                    </a:lnTo>
                    <a:lnTo>
                      <a:pt x="21" y="13610"/>
                    </a:lnTo>
                    <a:lnTo>
                      <a:pt x="0" y="13108"/>
                    </a:lnTo>
                    <a:lnTo>
                      <a:pt x="21" y="12605"/>
                    </a:lnTo>
                    <a:lnTo>
                      <a:pt x="61" y="12123"/>
                    </a:lnTo>
                    <a:lnTo>
                      <a:pt x="101" y="11620"/>
                    </a:lnTo>
                    <a:lnTo>
                      <a:pt x="181" y="11138"/>
                    </a:lnTo>
                    <a:lnTo>
                      <a:pt x="282" y="10655"/>
                    </a:lnTo>
                    <a:lnTo>
                      <a:pt x="282" y="10655"/>
                    </a:lnTo>
                    <a:lnTo>
                      <a:pt x="382" y="10233"/>
                    </a:lnTo>
                    <a:lnTo>
                      <a:pt x="503" y="9811"/>
                    </a:lnTo>
                    <a:lnTo>
                      <a:pt x="644" y="9389"/>
                    </a:lnTo>
                    <a:lnTo>
                      <a:pt x="784" y="8987"/>
                    </a:lnTo>
                    <a:lnTo>
                      <a:pt x="945" y="8585"/>
                    </a:lnTo>
                    <a:lnTo>
                      <a:pt x="1106" y="8183"/>
                    </a:lnTo>
                    <a:lnTo>
                      <a:pt x="1287" y="7781"/>
                    </a:lnTo>
                    <a:lnTo>
                      <a:pt x="1468" y="7399"/>
                    </a:lnTo>
                    <a:lnTo>
                      <a:pt x="1468" y="7399"/>
                    </a:lnTo>
                    <a:lnTo>
                      <a:pt x="1287" y="8002"/>
                    </a:lnTo>
                    <a:lnTo>
                      <a:pt x="1146" y="8605"/>
                    </a:lnTo>
                    <a:lnTo>
                      <a:pt x="1006" y="9228"/>
                    </a:lnTo>
                    <a:lnTo>
                      <a:pt x="885" y="9851"/>
                    </a:lnTo>
                    <a:lnTo>
                      <a:pt x="784" y="10474"/>
                    </a:lnTo>
                    <a:lnTo>
                      <a:pt x="704" y="11098"/>
                    </a:lnTo>
                    <a:lnTo>
                      <a:pt x="644" y="11741"/>
                    </a:lnTo>
                    <a:lnTo>
                      <a:pt x="604" y="12364"/>
                    </a:lnTo>
                    <a:lnTo>
                      <a:pt x="604" y="12364"/>
                    </a:lnTo>
                    <a:lnTo>
                      <a:pt x="604" y="12907"/>
                    </a:lnTo>
                    <a:lnTo>
                      <a:pt x="624" y="13470"/>
                    </a:lnTo>
                    <a:lnTo>
                      <a:pt x="664" y="14012"/>
                    </a:lnTo>
                    <a:lnTo>
                      <a:pt x="724" y="14555"/>
                    </a:lnTo>
                    <a:lnTo>
                      <a:pt x="825" y="15078"/>
                    </a:lnTo>
                    <a:lnTo>
                      <a:pt x="945" y="15621"/>
                    </a:lnTo>
                    <a:lnTo>
                      <a:pt x="1086" y="16143"/>
                    </a:lnTo>
                    <a:lnTo>
                      <a:pt x="1247" y="16646"/>
                    </a:lnTo>
                    <a:lnTo>
                      <a:pt x="1448" y="17148"/>
                    </a:lnTo>
                    <a:lnTo>
                      <a:pt x="1669" y="17651"/>
                    </a:lnTo>
                    <a:lnTo>
                      <a:pt x="1930" y="18113"/>
                    </a:lnTo>
                    <a:lnTo>
                      <a:pt x="2212" y="18576"/>
                    </a:lnTo>
                    <a:lnTo>
                      <a:pt x="2533" y="19018"/>
                    </a:lnTo>
                    <a:lnTo>
                      <a:pt x="2875" y="19440"/>
                    </a:lnTo>
                    <a:lnTo>
                      <a:pt x="3257" y="19842"/>
                    </a:lnTo>
                    <a:lnTo>
                      <a:pt x="3659" y="20224"/>
                    </a:lnTo>
                    <a:lnTo>
                      <a:pt x="3659" y="20224"/>
                    </a:lnTo>
                    <a:lnTo>
                      <a:pt x="4081" y="20566"/>
                    </a:lnTo>
                    <a:lnTo>
                      <a:pt x="4503" y="20888"/>
                    </a:lnTo>
                    <a:lnTo>
                      <a:pt x="4946" y="21189"/>
                    </a:lnTo>
                    <a:lnTo>
                      <a:pt x="5388" y="21470"/>
                    </a:lnTo>
                    <a:lnTo>
                      <a:pt x="5850" y="21732"/>
                    </a:lnTo>
                    <a:lnTo>
                      <a:pt x="6333" y="21973"/>
                    </a:lnTo>
                    <a:lnTo>
                      <a:pt x="6815" y="22174"/>
                    </a:lnTo>
                    <a:lnTo>
                      <a:pt x="7298" y="22375"/>
                    </a:lnTo>
                    <a:lnTo>
                      <a:pt x="7800" y="22536"/>
                    </a:lnTo>
                    <a:lnTo>
                      <a:pt x="8303" y="22697"/>
                    </a:lnTo>
                    <a:lnTo>
                      <a:pt x="8826" y="22817"/>
                    </a:lnTo>
                    <a:lnTo>
                      <a:pt x="9348" y="22898"/>
                    </a:lnTo>
                    <a:lnTo>
                      <a:pt x="9871" y="22978"/>
                    </a:lnTo>
                    <a:lnTo>
                      <a:pt x="10414" y="23038"/>
                    </a:lnTo>
                    <a:lnTo>
                      <a:pt x="10936" y="23059"/>
                    </a:lnTo>
                    <a:lnTo>
                      <a:pt x="11479" y="23059"/>
                    </a:lnTo>
                    <a:lnTo>
                      <a:pt x="11479" y="23059"/>
                    </a:lnTo>
                    <a:lnTo>
                      <a:pt x="12142" y="23018"/>
                    </a:lnTo>
                    <a:lnTo>
                      <a:pt x="12947" y="22958"/>
                    </a:lnTo>
                    <a:lnTo>
                      <a:pt x="13811" y="22878"/>
                    </a:lnTo>
                    <a:lnTo>
                      <a:pt x="14776" y="22737"/>
                    </a:lnTo>
                    <a:lnTo>
                      <a:pt x="15258" y="22657"/>
                    </a:lnTo>
                    <a:lnTo>
                      <a:pt x="15781" y="22556"/>
                    </a:lnTo>
                    <a:lnTo>
                      <a:pt x="16284" y="22435"/>
                    </a:lnTo>
                    <a:lnTo>
                      <a:pt x="16806" y="22315"/>
                    </a:lnTo>
                    <a:lnTo>
                      <a:pt x="17329" y="22174"/>
                    </a:lnTo>
                    <a:lnTo>
                      <a:pt x="17852" y="21993"/>
                    </a:lnTo>
                    <a:lnTo>
                      <a:pt x="18354" y="21812"/>
                    </a:lnTo>
                    <a:lnTo>
                      <a:pt x="18877" y="21591"/>
                    </a:lnTo>
                    <a:lnTo>
                      <a:pt x="19379" y="21370"/>
                    </a:lnTo>
                    <a:lnTo>
                      <a:pt x="19862" y="21109"/>
                    </a:lnTo>
                    <a:lnTo>
                      <a:pt x="20344" y="20827"/>
                    </a:lnTo>
                    <a:lnTo>
                      <a:pt x="20807" y="20506"/>
                    </a:lnTo>
                    <a:lnTo>
                      <a:pt x="21249" y="20164"/>
                    </a:lnTo>
                    <a:lnTo>
                      <a:pt x="21671" y="19802"/>
                    </a:lnTo>
                    <a:lnTo>
                      <a:pt x="22073" y="19400"/>
                    </a:lnTo>
                    <a:lnTo>
                      <a:pt x="22435" y="18978"/>
                    </a:lnTo>
                    <a:lnTo>
                      <a:pt x="22777" y="18515"/>
                    </a:lnTo>
                    <a:lnTo>
                      <a:pt x="23078" y="18013"/>
                    </a:lnTo>
                    <a:lnTo>
                      <a:pt x="23219" y="17752"/>
                    </a:lnTo>
                    <a:lnTo>
                      <a:pt x="23360" y="17490"/>
                    </a:lnTo>
                    <a:lnTo>
                      <a:pt x="23480" y="17209"/>
                    </a:lnTo>
                    <a:lnTo>
                      <a:pt x="23601" y="16907"/>
                    </a:lnTo>
                    <a:lnTo>
                      <a:pt x="23701" y="16606"/>
                    </a:lnTo>
                    <a:lnTo>
                      <a:pt x="23802" y="16304"/>
                    </a:lnTo>
                    <a:lnTo>
                      <a:pt x="23882" y="15982"/>
                    </a:lnTo>
                    <a:lnTo>
                      <a:pt x="23943" y="15661"/>
                    </a:lnTo>
                    <a:lnTo>
                      <a:pt x="24023" y="15319"/>
                    </a:lnTo>
                    <a:lnTo>
                      <a:pt x="24063" y="14977"/>
                    </a:lnTo>
                    <a:lnTo>
                      <a:pt x="24104" y="14615"/>
                    </a:lnTo>
                    <a:lnTo>
                      <a:pt x="24124" y="14234"/>
                    </a:lnTo>
                    <a:lnTo>
                      <a:pt x="24124" y="14234"/>
                    </a:lnTo>
                    <a:lnTo>
                      <a:pt x="24144" y="13771"/>
                    </a:lnTo>
                    <a:lnTo>
                      <a:pt x="24144" y="13329"/>
                    </a:lnTo>
                    <a:lnTo>
                      <a:pt x="24124" y="12867"/>
                    </a:lnTo>
                    <a:lnTo>
                      <a:pt x="24083" y="12424"/>
                    </a:lnTo>
                    <a:lnTo>
                      <a:pt x="24023" y="11962"/>
                    </a:lnTo>
                    <a:lnTo>
                      <a:pt x="23963" y="11520"/>
                    </a:lnTo>
                    <a:lnTo>
                      <a:pt x="23903" y="11077"/>
                    </a:lnTo>
                    <a:lnTo>
                      <a:pt x="23802" y="10655"/>
                    </a:lnTo>
                    <a:lnTo>
                      <a:pt x="23601" y="9791"/>
                    </a:lnTo>
                    <a:lnTo>
                      <a:pt x="23360" y="8947"/>
                    </a:lnTo>
                    <a:lnTo>
                      <a:pt x="23078" y="8122"/>
                    </a:lnTo>
                    <a:lnTo>
                      <a:pt x="22777" y="7298"/>
                    </a:lnTo>
                    <a:lnTo>
                      <a:pt x="22777" y="7298"/>
                    </a:lnTo>
                    <a:lnTo>
                      <a:pt x="23159" y="8082"/>
                    </a:lnTo>
                    <a:lnTo>
                      <a:pt x="23340" y="8464"/>
                    </a:lnTo>
                    <a:lnTo>
                      <a:pt x="23500" y="8866"/>
                    </a:lnTo>
                    <a:lnTo>
                      <a:pt x="23500" y="8866"/>
                    </a:lnTo>
                    <a:lnTo>
                      <a:pt x="23681" y="9328"/>
                    </a:lnTo>
                    <a:lnTo>
                      <a:pt x="23842" y="9771"/>
                    </a:lnTo>
                    <a:lnTo>
                      <a:pt x="23983" y="10233"/>
                    </a:lnTo>
                    <a:lnTo>
                      <a:pt x="24104" y="10695"/>
                    </a:lnTo>
                    <a:lnTo>
                      <a:pt x="24204" y="11178"/>
                    </a:lnTo>
                    <a:lnTo>
                      <a:pt x="24284" y="11640"/>
                    </a:lnTo>
                    <a:lnTo>
                      <a:pt x="24345" y="12123"/>
                    </a:lnTo>
                    <a:lnTo>
                      <a:pt x="24405" y="12605"/>
                    </a:lnTo>
                    <a:lnTo>
                      <a:pt x="24405" y="12605"/>
                    </a:lnTo>
                    <a:lnTo>
                      <a:pt x="24425" y="13148"/>
                    </a:lnTo>
                    <a:lnTo>
                      <a:pt x="24405" y="13691"/>
                    </a:lnTo>
                    <a:lnTo>
                      <a:pt x="24365" y="14234"/>
                    </a:lnTo>
                    <a:lnTo>
                      <a:pt x="24284" y="14776"/>
                    </a:lnTo>
                    <a:lnTo>
                      <a:pt x="24164" y="15319"/>
                    </a:lnTo>
                    <a:lnTo>
                      <a:pt x="24023" y="15842"/>
                    </a:lnTo>
                    <a:lnTo>
                      <a:pt x="23842" y="16364"/>
                    </a:lnTo>
                    <a:lnTo>
                      <a:pt x="23641" y="16867"/>
                    </a:lnTo>
                    <a:lnTo>
                      <a:pt x="23641" y="16867"/>
                    </a:lnTo>
                    <a:lnTo>
                      <a:pt x="23661" y="16907"/>
                    </a:lnTo>
                    <a:lnTo>
                      <a:pt x="23681" y="16907"/>
                    </a:lnTo>
                    <a:lnTo>
                      <a:pt x="23681" y="16907"/>
                    </a:lnTo>
                    <a:lnTo>
                      <a:pt x="23681" y="16907"/>
                    </a:lnTo>
                    <a:lnTo>
                      <a:pt x="23882" y="16485"/>
                    </a:lnTo>
                    <a:lnTo>
                      <a:pt x="24063" y="16063"/>
                    </a:lnTo>
                    <a:lnTo>
                      <a:pt x="24224" y="15621"/>
                    </a:lnTo>
                    <a:lnTo>
                      <a:pt x="24345" y="15178"/>
                    </a:lnTo>
                    <a:lnTo>
                      <a:pt x="24425" y="14716"/>
                    </a:lnTo>
                    <a:lnTo>
                      <a:pt x="24506" y="14274"/>
                    </a:lnTo>
                    <a:lnTo>
                      <a:pt x="24546" y="13811"/>
                    </a:lnTo>
                    <a:lnTo>
                      <a:pt x="24566" y="13349"/>
                    </a:lnTo>
                    <a:lnTo>
                      <a:pt x="24566" y="12887"/>
                    </a:lnTo>
                    <a:lnTo>
                      <a:pt x="24546" y="12424"/>
                    </a:lnTo>
                    <a:lnTo>
                      <a:pt x="24485" y="11962"/>
                    </a:lnTo>
                    <a:lnTo>
                      <a:pt x="24425" y="11500"/>
                    </a:lnTo>
                    <a:lnTo>
                      <a:pt x="24345" y="11037"/>
                    </a:lnTo>
                    <a:lnTo>
                      <a:pt x="24244" y="10595"/>
                    </a:lnTo>
                    <a:lnTo>
                      <a:pt x="24124" y="10153"/>
                    </a:lnTo>
                    <a:lnTo>
                      <a:pt x="24003" y="9710"/>
                    </a:lnTo>
                    <a:lnTo>
                      <a:pt x="24003" y="9710"/>
                    </a:lnTo>
                    <a:lnTo>
                      <a:pt x="23661" y="8806"/>
                    </a:lnTo>
                    <a:lnTo>
                      <a:pt x="23279" y="7921"/>
                    </a:lnTo>
                    <a:lnTo>
                      <a:pt x="22857" y="7057"/>
                    </a:lnTo>
                    <a:lnTo>
                      <a:pt x="22395" y="6213"/>
                    </a:lnTo>
                    <a:lnTo>
                      <a:pt x="22395" y="6213"/>
                    </a:lnTo>
                    <a:lnTo>
                      <a:pt x="22033" y="5489"/>
                    </a:lnTo>
                    <a:lnTo>
                      <a:pt x="22033" y="5489"/>
                    </a:lnTo>
                    <a:lnTo>
                      <a:pt x="21169" y="3459"/>
                    </a:lnTo>
                    <a:lnTo>
                      <a:pt x="21169" y="3459"/>
                    </a:lnTo>
                    <a:lnTo>
                      <a:pt x="20726" y="2293"/>
                    </a:lnTo>
                    <a:lnTo>
                      <a:pt x="20726" y="2293"/>
                    </a:lnTo>
                    <a:lnTo>
                      <a:pt x="20525" y="1750"/>
                    </a:lnTo>
                    <a:lnTo>
                      <a:pt x="20364" y="1247"/>
                    </a:lnTo>
                    <a:lnTo>
                      <a:pt x="20364" y="1247"/>
                    </a:lnTo>
                    <a:lnTo>
                      <a:pt x="20244" y="805"/>
                    </a:lnTo>
                    <a:lnTo>
                      <a:pt x="20163" y="343"/>
                    </a:lnTo>
                    <a:lnTo>
                      <a:pt x="20163" y="343"/>
                    </a:lnTo>
                    <a:lnTo>
                      <a:pt x="20103" y="1"/>
                    </a:lnTo>
                    <a:lnTo>
                      <a:pt x="20103" y="1"/>
                    </a:lnTo>
                    <a:lnTo>
                      <a:pt x="20284" y="604"/>
                    </a:lnTo>
                    <a:lnTo>
                      <a:pt x="20465" y="1207"/>
                    </a:lnTo>
                    <a:lnTo>
                      <a:pt x="20686" y="1790"/>
                    </a:lnTo>
                    <a:lnTo>
                      <a:pt x="20927" y="2373"/>
                    </a:lnTo>
                    <a:lnTo>
                      <a:pt x="20927" y="2373"/>
                    </a:lnTo>
                    <a:lnTo>
                      <a:pt x="21108" y="2755"/>
                    </a:lnTo>
                    <a:lnTo>
                      <a:pt x="21289" y="3157"/>
                    </a:lnTo>
                    <a:lnTo>
                      <a:pt x="21711" y="3921"/>
                    </a:lnTo>
                    <a:lnTo>
                      <a:pt x="22154" y="4665"/>
                    </a:lnTo>
                    <a:lnTo>
                      <a:pt x="22596" y="5408"/>
                    </a:lnTo>
                    <a:lnTo>
                      <a:pt x="23058" y="6132"/>
                    </a:lnTo>
                    <a:lnTo>
                      <a:pt x="23500" y="6876"/>
                    </a:lnTo>
                    <a:lnTo>
                      <a:pt x="23923" y="7640"/>
                    </a:lnTo>
                    <a:lnTo>
                      <a:pt x="24305" y="8404"/>
                    </a:lnTo>
                    <a:lnTo>
                      <a:pt x="24305" y="8404"/>
                    </a:lnTo>
                    <a:lnTo>
                      <a:pt x="24526" y="8866"/>
                    </a:lnTo>
                    <a:lnTo>
                      <a:pt x="24707" y="9328"/>
                    </a:lnTo>
                    <a:lnTo>
                      <a:pt x="24867" y="9811"/>
                    </a:lnTo>
                    <a:lnTo>
                      <a:pt x="25008" y="10293"/>
                    </a:lnTo>
                    <a:lnTo>
                      <a:pt x="25109" y="10776"/>
                    </a:lnTo>
                    <a:lnTo>
                      <a:pt x="25189" y="11278"/>
                    </a:lnTo>
                    <a:lnTo>
                      <a:pt x="25249" y="11781"/>
                    </a:lnTo>
                    <a:lnTo>
                      <a:pt x="25269" y="12284"/>
                    </a:lnTo>
                    <a:lnTo>
                      <a:pt x="25269" y="12284"/>
                    </a:lnTo>
                    <a:lnTo>
                      <a:pt x="25269" y="12304"/>
                    </a:lnTo>
                    <a:lnTo>
                      <a:pt x="25290" y="12324"/>
                    </a:lnTo>
                    <a:lnTo>
                      <a:pt x="25290" y="12324"/>
                    </a:lnTo>
                    <a:lnTo>
                      <a:pt x="25310" y="12324"/>
                    </a:lnTo>
                    <a:lnTo>
                      <a:pt x="25330" y="12304"/>
                    </a:lnTo>
                    <a:lnTo>
                      <a:pt x="25330" y="12284"/>
                    </a:lnTo>
                    <a:lnTo>
                      <a:pt x="25330" y="12284"/>
                    </a:lnTo>
                    <a:lnTo>
                      <a:pt x="25330" y="11861"/>
                    </a:lnTo>
                    <a:lnTo>
                      <a:pt x="25310" y="11459"/>
                    </a:lnTo>
                    <a:lnTo>
                      <a:pt x="25269" y="11057"/>
                    </a:lnTo>
                    <a:lnTo>
                      <a:pt x="25209" y="10655"/>
                    </a:lnTo>
                    <a:lnTo>
                      <a:pt x="25109" y="10253"/>
                    </a:lnTo>
                    <a:lnTo>
                      <a:pt x="25008" y="9851"/>
                    </a:lnTo>
                    <a:lnTo>
                      <a:pt x="24888" y="9469"/>
                    </a:lnTo>
                    <a:lnTo>
                      <a:pt x="24747" y="9067"/>
                    </a:lnTo>
                    <a:lnTo>
                      <a:pt x="24586" y="8685"/>
                    </a:lnTo>
                    <a:lnTo>
                      <a:pt x="24405" y="8303"/>
                    </a:lnTo>
                    <a:lnTo>
                      <a:pt x="24043" y="7559"/>
                    </a:lnTo>
                    <a:lnTo>
                      <a:pt x="23641" y="6836"/>
                    </a:lnTo>
                    <a:lnTo>
                      <a:pt x="23219" y="6132"/>
                    </a:lnTo>
                    <a:lnTo>
                      <a:pt x="3338" y="2052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5"/>
              <p:cNvSpPr/>
              <p:nvPr/>
            </p:nvSpPr>
            <p:spPr>
              <a:xfrm>
                <a:off x="4518850" y="646700"/>
                <a:ext cx="803625" cy="537775"/>
              </a:xfrm>
              <a:custGeom>
                <a:avLst/>
                <a:gdLst/>
                <a:ahLst/>
                <a:cxnLst/>
                <a:rect l="l" t="t" r="r" b="b"/>
                <a:pathLst>
                  <a:path w="32145" h="21511" extrusionOk="0">
                    <a:moveTo>
                      <a:pt x="1488" y="0"/>
                    </a:moveTo>
                    <a:lnTo>
                      <a:pt x="1307" y="21"/>
                    </a:lnTo>
                    <a:lnTo>
                      <a:pt x="1147" y="61"/>
                    </a:lnTo>
                    <a:lnTo>
                      <a:pt x="986" y="121"/>
                    </a:lnTo>
                    <a:lnTo>
                      <a:pt x="845" y="201"/>
                    </a:lnTo>
                    <a:lnTo>
                      <a:pt x="704" y="282"/>
                    </a:lnTo>
                    <a:lnTo>
                      <a:pt x="584" y="382"/>
                    </a:lnTo>
                    <a:lnTo>
                      <a:pt x="463" y="483"/>
                    </a:lnTo>
                    <a:lnTo>
                      <a:pt x="363" y="624"/>
                    </a:lnTo>
                    <a:lnTo>
                      <a:pt x="262" y="764"/>
                    </a:lnTo>
                    <a:lnTo>
                      <a:pt x="182" y="905"/>
                    </a:lnTo>
                    <a:lnTo>
                      <a:pt x="121" y="1066"/>
                    </a:lnTo>
                    <a:lnTo>
                      <a:pt x="61" y="1247"/>
                    </a:lnTo>
                    <a:lnTo>
                      <a:pt x="21" y="1448"/>
                    </a:lnTo>
                    <a:lnTo>
                      <a:pt x="1" y="1649"/>
                    </a:lnTo>
                    <a:lnTo>
                      <a:pt x="1" y="1850"/>
                    </a:lnTo>
                    <a:lnTo>
                      <a:pt x="1" y="2071"/>
                    </a:lnTo>
                    <a:lnTo>
                      <a:pt x="21" y="2312"/>
                    </a:lnTo>
                    <a:lnTo>
                      <a:pt x="61" y="2553"/>
                    </a:lnTo>
                    <a:lnTo>
                      <a:pt x="121" y="2815"/>
                    </a:lnTo>
                    <a:lnTo>
                      <a:pt x="202" y="3076"/>
                    </a:lnTo>
                    <a:lnTo>
                      <a:pt x="342" y="3539"/>
                    </a:lnTo>
                    <a:lnTo>
                      <a:pt x="544" y="4061"/>
                    </a:lnTo>
                    <a:lnTo>
                      <a:pt x="765" y="4604"/>
                    </a:lnTo>
                    <a:lnTo>
                      <a:pt x="1006" y="5187"/>
                    </a:lnTo>
                    <a:lnTo>
                      <a:pt x="1287" y="5810"/>
                    </a:lnTo>
                    <a:lnTo>
                      <a:pt x="1609" y="6433"/>
                    </a:lnTo>
                    <a:lnTo>
                      <a:pt x="1931" y="7097"/>
                    </a:lnTo>
                    <a:lnTo>
                      <a:pt x="2292" y="7780"/>
                    </a:lnTo>
                    <a:lnTo>
                      <a:pt x="2694" y="8484"/>
                    </a:lnTo>
                    <a:lnTo>
                      <a:pt x="3097" y="9187"/>
                    </a:lnTo>
                    <a:lnTo>
                      <a:pt x="3519" y="9911"/>
                    </a:lnTo>
                    <a:lnTo>
                      <a:pt x="3961" y="10635"/>
                    </a:lnTo>
                    <a:lnTo>
                      <a:pt x="4423" y="11379"/>
                    </a:lnTo>
                    <a:lnTo>
                      <a:pt x="4906" y="12102"/>
                    </a:lnTo>
                    <a:lnTo>
                      <a:pt x="5388" y="12826"/>
                    </a:lnTo>
                    <a:lnTo>
                      <a:pt x="5891" y="13530"/>
                    </a:lnTo>
                    <a:lnTo>
                      <a:pt x="6393" y="14253"/>
                    </a:lnTo>
                    <a:lnTo>
                      <a:pt x="6916" y="14937"/>
                    </a:lnTo>
                    <a:lnTo>
                      <a:pt x="7439" y="15600"/>
                    </a:lnTo>
                    <a:lnTo>
                      <a:pt x="7981" y="16263"/>
                    </a:lnTo>
                    <a:lnTo>
                      <a:pt x="8504" y="16887"/>
                    </a:lnTo>
                    <a:lnTo>
                      <a:pt x="9047" y="17490"/>
                    </a:lnTo>
                    <a:lnTo>
                      <a:pt x="9590" y="18053"/>
                    </a:lnTo>
                    <a:lnTo>
                      <a:pt x="10132" y="18595"/>
                    </a:lnTo>
                    <a:lnTo>
                      <a:pt x="10655" y="19078"/>
                    </a:lnTo>
                    <a:lnTo>
                      <a:pt x="11198" y="19540"/>
                    </a:lnTo>
                    <a:lnTo>
                      <a:pt x="11721" y="19942"/>
                    </a:lnTo>
                    <a:lnTo>
                      <a:pt x="12223" y="20304"/>
                    </a:lnTo>
                    <a:lnTo>
                      <a:pt x="12746" y="20606"/>
                    </a:lnTo>
                    <a:lnTo>
                      <a:pt x="13228" y="20847"/>
                    </a:lnTo>
                    <a:lnTo>
                      <a:pt x="13490" y="20968"/>
                    </a:lnTo>
                    <a:lnTo>
                      <a:pt x="13711" y="21048"/>
                    </a:lnTo>
                    <a:lnTo>
                      <a:pt x="13952" y="21128"/>
                    </a:lnTo>
                    <a:lnTo>
                      <a:pt x="14193" y="21189"/>
                    </a:lnTo>
                    <a:lnTo>
                      <a:pt x="14575" y="21249"/>
                    </a:lnTo>
                    <a:lnTo>
                      <a:pt x="15017" y="21309"/>
                    </a:lnTo>
                    <a:lnTo>
                      <a:pt x="15480" y="21370"/>
                    </a:lnTo>
                    <a:lnTo>
                      <a:pt x="15962" y="21410"/>
                    </a:lnTo>
                    <a:lnTo>
                      <a:pt x="17048" y="21470"/>
                    </a:lnTo>
                    <a:lnTo>
                      <a:pt x="18214" y="21510"/>
                    </a:lnTo>
                    <a:lnTo>
                      <a:pt x="19460" y="21510"/>
                    </a:lnTo>
                    <a:lnTo>
                      <a:pt x="20767" y="21490"/>
                    </a:lnTo>
                    <a:lnTo>
                      <a:pt x="22094" y="21450"/>
                    </a:lnTo>
                    <a:lnTo>
                      <a:pt x="23440" y="21370"/>
                    </a:lnTo>
                    <a:lnTo>
                      <a:pt x="24767" y="21289"/>
                    </a:lnTo>
                    <a:lnTo>
                      <a:pt x="26054" y="21209"/>
                    </a:lnTo>
                    <a:lnTo>
                      <a:pt x="27280" y="21088"/>
                    </a:lnTo>
                    <a:lnTo>
                      <a:pt x="28446" y="20988"/>
                    </a:lnTo>
                    <a:lnTo>
                      <a:pt x="29511" y="20867"/>
                    </a:lnTo>
                    <a:lnTo>
                      <a:pt x="30436" y="20766"/>
                    </a:lnTo>
                    <a:lnTo>
                      <a:pt x="31220" y="20646"/>
                    </a:lnTo>
                    <a:lnTo>
                      <a:pt x="31863" y="20545"/>
                    </a:lnTo>
                    <a:lnTo>
                      <a:pt x="31904" y="20525"/>
                    </a:lnTo>
                    <a:lnTo>
                      <a:pt x="31944" y="20505"/>
                    </a:lnTo>
                    <a:lnTo>
                      <a:pt x="32004" y="20385"/>
                    </a:lnTo>
                    <a:lnTo>
                      <a:pt x="32064" y="20224"/>
                    </a:lnTo>
                    <a:lnTo>
                      <a:pt x="32105" y="20003"/>
                    </a:lnTo>
                    <a:lnTo>
                      <a:pt x="32125" y="19741"/>
                    </a:lnTo>
                    <a:lnTo>
                      <a:pt x="32145" y="19420"/>
                    </a:lnTo>
                    <a:lnTo>
                      <a:pt x="32125" y="18676"/>
                    </a:lnTo>
                    <a:lnTo>
                      <a:pt x="32085" y="17811"/>
                    </a:lnTo>
                    <a:lnTo>
                      <a:pt x="31984" y="16846"/>
                    </a:lnTo>
                    <a:lnTo>
                      <a:pt x="31863" y="15801"/>
                    </a:lnTo>
                    <a:lnTo>
                      <a:pt x="31703" y="14756"/>
                    </a:lnTo>
                    <a:lnTo>
                      <a:pt x="31542" y="13690"/>
                    </a:lnTo>
                    <a:lnTo>
                      <a:pt x="31341" y="12665"/>
                    </a:lnTo>
                    <a:lnTo>
                      <a:pt x="31120" y="11700"/>
                    </a:lnTo>
                    <a:lnTo>
                      <a:pt x="30898" y="10836"/>
                    </a:lnTo>
                    <a:lnTo>
                      <a:pt x="30778" y="10474"/>
                    </a:lnTo>
                    <a:lnTo>
                      <a:pt x="30677" y="10112"/>
                    </a:lnTo>
                    <a:lnTo>
                      <a:pt x="30557" y="9811"/>
                    </a:lnTo>
                    <a:lnTo>
                      <a:pt x="30436" y="9569"/>
                    </a:lnTo>
                    <a:lnTo>
                      <a:pt x="30336" y="9348"/>
                    </a:lnTo>
                    <a:lnTo>
                      <a:pt x="30215" y="9207"/>
                    </a:lnTo>
                    <a:lnTo>
                      <a:pt x="30094" y="9107"/>
                    </a:lnTo>
                    <a:lnTo>
                      <a:pt x="30054" y="9087"/>
                    </a:lnTo>
                    <a:lnTo>
                      <a:pt x="29733" y="9087"/>
                    </a:lnTo>
                    <a:lnTo>
                      <a:pt x="29431" y="9107"/>
                    </a:lnTo>
                    <a:lnTo>
                      <a:pt x="28747" y="9207"/>
                    </a:lnTo>
                    <a:lnTo>
                      <a:pt x="27963" y="9348"/>
                    </a:lnTo>
                    <a:lnTo>
                      <a:pt x="27099" y="9549"/>
                    </a:lnTo>
                    <a:lnTo>
                      <a:pt x="25189" y="9991"/>
                    </a:lnTo>
                    <a:lnTo>
                      <a:pt x="23139" y="10494"/>
                    </a:lnTo>
                    <a:lnTo>
                      <a:pt x="22114" y="10735"/>
                    </a:lnTo>
                    <a:lnTo>
                      <a:pt x="21129" y="10956"/>
                    </a:lnTo>
                    <a:lnTo>
                      <a:pt x="20164" y="11137"/>
                    </a:lnTo>
                    <a:lnTo>
                      <a:pt x="19259" y="11298"/>
                    </a:lnTo>
                    <a:lnTo>
                      <a:pt x="18435" y="11399"/>
                    </a:lnTo>
                    <a:lnTo>
                      <a:pt x="18053" y="11419"/>
                    </a:lnTo>
                    <a:lnTo>
                      <a:pt x="17711" y="11439"/>
                    </a:lnTo>
                    <a:lnTo>
                      <a:pt x="17369" y="11419"/>
                    </a:lnTo>
                    <a:lnTo>
                      <a:pt x="17068" y="11399"/>
                    </a:lnTo>
                    <a:lnTo>
                      <a:pt x="16807" y="11358"/>
                    </a:lnTo>
                    <a:lnTo>
                      <a:pt x="16585" y="11298"/>
                    </a:lnTo>
                    <a:lnTo>
                      <a:pt x="16364" y="11178"/>
                    </a:lnTo>
                    <a:lnTo>
                      <a:pt x="16043" y="10977"/>
                    </a:lnTo>
                    <a:lnTo>
                      <a:pt x="15620" y="10695"/>
                    </a:lnTo>
                    <a:lnTo>
                      <a:pt x="15138" y="10313"/>
                    </a:lnTo>
                    <a:lnTo>
                      <a:pt x="13892" y="9348"/>
                    </a:lnTo>
                    <a:lnTo>
                      <a:pt x="12344" y="8082"/>
                    </a:lnTo>
                    <a:lnTo>
                      <a:pt x="10535" y="6594"/>
                    </a:lnTo>
                    <a:lnTo>
                      <a:pt x="8524" y="4905"/>
                    </a:lnTo>
                    <a:lnTo>
                      <a:pt x="4001" y="1046"/>
                    </a:lnTo>
                    <a:lnTo>
                      <a:pt x="3780" y="845"/>
                    </a:lnTo>
                    <a:lnTo>
                      <a:pt x="3539" y="684"/>
                    </a:lnTo>
                    <a:lnTo>
                      <a:pt x="3318" y="543"/>
                    </a:lnTo>
                    <a:lnTo>
                      <a:pt x="3097" y="403"/>
                    </a:lnTo>
                    <a:lnTo>
                      <a:pt x="2875" y="302"/>
                    </a:lnTo>
                    <a:lnTo>
                      <a:pt x="2654" y="201"/>
                    </a:lnTo>
                    <a:lnTo>
                      <a:pt x="2453" y="121"/>
                    </a:lnTo>
                    <a:lnTo>
                      <a:pt x="2252" y="61"/>
                    </a:lnTo>
                    <a:lnTo>
                      <a:pt x="2051" y="21"/>
                    </a:lnTo>
                    <a:lnTo>
                      <a:pt x="1850"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5"/>
              <p:cNvSpPr/>
              <p:nvPr/>
            </p:nvSpPr>
            <p:spPr>
              <a:xfrm>
                <a:off x="4518850" y="646700"/>
                <a:ext cx="803625" cy="537775"/>
              </a:xfrm>
              <a:custGeom>
                <a:avLst/>
                <a:gdLst/>
                <a:ahLst/>
                <a:cxnLst/>
                <a:rect l="l" t="t" r="r" b="b"/>
                <a:pathLst>
                  <a:path w="32145" h="21511" fill="none" extrusionOk="0">
                    <a:moveTo>
                      <a:pt x="202" y="3076"/>
                    </a:moveTo>
                    <a:lnTo>
                      <a:pt x="202" y="3076"/>
                    </a:lnTo>
                    <a:lnTo>
                      <a:pt x="342" y="3539"/>
                    </a:lnTo>
                    <a:lnTo>
                      <a:pt x="544" y="4061"/>
                    </a:lnTo>
                    <a:lnTo>
                      <a:pt x="765" y="4604"/>
                    </a:lnTo>
                    <a:lnTo>
                      <a:pt x="1006" y="5187"/>
                    </a:lnTo>
                    <a:lnTo>
                      <a:pt x="1287" y="5810"/>
                    </a:lnTo>
                    <a:lnTo>
                      <a:pt x="1609" y="6433"/>
                    </a:lnTo>
                    <a:lnTo>
                      <a:pt x="1931" y="7097"/>
                    </a:lnTo>
                    <a:lnTo>
                      <a:pt x="2292" y="7780"/>
                    </a:lnTo>
                    <a:lnTo>
                      <a:pt x="2694" y="8484"/>
                    </a:lnTo>
                    <a:lnTo>
                      <a:pt x="3097" y="9187"/>
                    </a:lnTo>
                    <a:lnTo>
                      <a:pt x="3519" y="9911"/>
                    </a:lnTo>
                    <a:lnTo>
                      <a:pt x="3961" y="10635"/>
                    </a:lnTo>
                    <a:lnTo>
                      <a:pt x="4423" y="11379"/>
                    </a:lnTo>
                    <a:lnTo>
                      <a:pt x="4906" y="12102"/>
                    </a:lnTo>
                    <a:lnTo>
                      <a:pt x="5388" y="12826"/>
                    </a:lnTo>
                    <a:lnTo>
                      <a:pt x="5891" y="13530"/>
                    </a:lnTo>
                    <a:lnTo>
                      <a:pt x="6393" y="14253"/>
                    </a:lnTo>
                    <a:lnTo>
                      <a:pt x="6916" y="14937"/>
                    </a:lnTo>
                    <a:lnTo>
                      <a:pt x="7439" y="15600"/>
                    </a:lnTo>
                    <a:lnTo>
                      <a:pt x="7981" y="16263"/>
                    </a:lnTo>
                    <a:lnTo>
                      <a:pt x="8504" y="16887"/>
                    </a:lnTo>
                    <a:lnTo>
                      <a:pt x="9047" y="17490"/>
                    </a:lnTo>
                    <a:lnTo>
                      <a:pt x="9590" y="18053"/>
                    </a:lnTo>
                    <a:lnTo>
                      <a:pt x="10132" y="18595"/>
                    </a:lnTo>
                    <a:lnTo>
                      <a:pt x="10655" y="19078"/>
                    </a:lnTo>
                    <a:lnTo>
                      <a:pt x="11198" y="19540"/>
                    </a:lnTo>
                    <a:lnTo>
                      <a:pt x="11721" y="19942"/>
                    </a:lnTo>
                    <a:lnTo>
                      <a:pt x="12223" y="20304"/>
                    </a:lnTo>
                    <a:lnTo>
                      <a:pt x="12746" y="20606"/>
                    </a:lnTo>
                    <a:lnTo>
                      <a:pt x="13228" y="20847"/>
                    </a:lnTo>
                    <a:lnTo>
                      <a:pt x="13490" y="20968"/>
                    </a:lnTo>
                    <a:lnTo>
                      <a:pt x="13711" y="21048"/>
                    </a:lnTo>
                    <a:lnTo>
                      <a:pt x="13952" y="21128"/>
                    </a:lnTo>
                    <a:lnTo>
                      <a:pt x="14193" y="21189"/>
                    </a:lnTo>
                    <a:lnTo>
                      <a:pt x="14193" y="21189"/>
                    </a:lnTo>
                    <a:lnTo>
                      <a:pt x="14575" y="21249"/>
                    </a:lnTo>
                    <a:lnTo>
                      <a:pt x="15017" y="21309"/>
                    </a:lnTo>
                    <a:lnTo>
                      <a:pt x="15480" y="21370"/>
                    </a:lnTo>
                    <a:lnTo>
                      <a:pt x="15962" y="21410"/>
                    </a:lnTo>
                    <a:lnTo>
                      <a:pt x="17048" y="21470"/>
                    </a:lnTo>
                    <a:lnTo>
                      <a:pt x="18214" y="21510"/>
                    </a:lnTo>
                    <a:lnTo>
                      <a:pt x="19460" y="21510"/>
                    </a:lnTo>
                    <a:lnTo>
                      <a:pt x="20767" y="21490"/>
                    </a:lnTo>
                    <a:lnTo>
                      <a:pt x="22094" y="21450"/>
                    </a:lnTo>
                    <a:lnTo>
                      <a:pt x="23440" y="21370"/>
                    </a:lnTo>
                    <a:lnTo>
                      <a:pt x="24767" y="21289"/>
                    </a:lnTo>
                    <a:lnTo>
                      <a:pt x="26054" y="21209"/>
                    </a:lnTo>
                    <a:lnTo>
                      <a:pt x="27280" y="21088"/>
                    </a:lnTo>
                    <a:lnTo>
                      <a:pt x="28446" y="20988"/>
                    </a:lnTo>
                    <a:lnTo>
                      <a:pt x="29511" y="20867"/>
                    </a:lnTo>
                    <a:lnTo>
                      <a:pt x="30436" y="20766"/>
                    </a:lnTo>
                    <a:lnTo>
                      <a:pt x="31220" y="20646"/>
                    </a:lnTo>
                    <a:lnTo>
                      <a:pt x="31863" y="20545"/>
                    </a:lnTo>
                    <a:lnTo>
                      <a:pt x="31863" y="20545"/>
                    </a:lnTo>
                    <a:lnTo>
                      <a:pt x="31904" y="20525"/>
                    </a:lnTo>
                    <a:lnTo>
                      <a:pt x="31944" y="20505"/>
                    </a:lnTo>
                    <a:lnTo>
                      <a:pt x="32004" y="20385"/>
                    </a:lnTo>
                    <a:lnTo>
                      <a:pt x="32064" y="20224"/>
                    </a:lnTo>
                    <a:lnTo>
                      <a:pt x="32105" y="20003"/>
                    </a:lnTo>
                    <a:lnTo>
                      <a:pt x="32125" y="19741"/>
                    </a:lnTo>
                    <a:lnTo>
                      <a:pt x="32145" y="19420"/>
                    </a:lnTo>
                    <a:lnTo>
                      <a:pt x="32125" y="18676"/>
                    </a:lnTo>
                    <a:lnTo>
                      <a:pt x="32085" y="17811"/>
                    </a:lnTo>
                    <a:lnTo>
                      <a:pt x="31984" y="16846"/>
                    </a:lnTo>
                    <a:lnTo>
                      <a:pt x="31863" y="15801"/>
                    </a:lnTo>
                    <a:lnTo>
                      <a:pt x="31703" y="14756"/>
                    </a:lnTo>
                    <a:lnTo>
                      <a:pt x="31542" y="13690"/>
                    </a:lnTo>
                    <a:lnTo>
                      <a:pt x="31341" y="12665"/>
                    </a:lnTo>
                    <a:lnTo>
                      <a:pt x="31120" y="11700"/>
                    </a:lnTo>
                    <a:lnTo>
                      <a:pt x="30898" y="10836"/>
                    </a:lnTo>
                    <a:lnTo>
                      <a:pt x="30778" y="10474"/>
                    </a:lnTo>
                    <a:lnTo>
                      <a:pt x="30677" y="10112"/>
                    </a:lnTo>
                    <a:lnTo>
                      <a:pt x="30557" y="9811"/>
                    </a:lnTo>
                    <a:lnTo>
                      <a:pt x="30436" y="9569"/>
                    </a:lnTo>
                    <a:lnTo>
                      <a:pt x="30336" y="9348"/>
                    </a:lnTo>
                    <a:lnTo>
                      <a:pt x="30215" y="9207"/>
                    </a:lnTo>
                    <a:lnTo>
                      <a:pt x="30094" y="9107"/>
                    </a:lnTo>
                    <a:lnTo>
                      <a:pt x="30054" y="9087"/>
                    </a:lnTo>
                    <a:lnTo>
                      <a:pt x="29994" y="9087"/>
                    </a:lnTo>
                    <a:lnTo>
                      <a:pt x="29994" y="9087"/>
                    </a:lnTo>
                    <a:lnTo>
                      <a:pt x="29733" y="9087"/>
                    </a:lnTo>
                    <a:lnTo>
                      <a:pt x="29431" y="9107"/>
                    </a:lnTo>
                    <a:lnTo>
                      <a:pt x="28747" y="9207"/>
                    </a:lnTo>
                    <a:lnTo>
                      <a:pt x="27963" y="9348"/>
                    </a:lnTo>
                    <a:lnTo>
                      <a:pt x="27099" y="9549"/>
                    </a:lnTo>
                    <a:lnTo>
                      <a:pt x="25189" y="9991"/>
                    </a:lnTo>
                    <a:lnTo>
                      <a:pt x="23139" y="10494"/>
                    </a:lnTo>
                    <a:lnTo>
                      <a:pt x="22114" y="10735"/>
                    </a:lnTo>
                    <a:lnTo>
                      <a:pt x="21129" y="10956"/>
                    </a:lnTo>
                    <a:lnTo>
                      <a:pt x="20164" y="11137"/>
                    </a:lnTo>
                    <a:lnTo>
                      <a:pt x="19259" y="11298"/>
                    </a:lnTo>
                    <a:lnTo>
                      <a:pt x="18435" y="11399"/>
                    </a:lnTo>
                    <a:lnTo>
                      <a:pt x="18053" y="11419"/>
                    </a:lnTo>
                    <a:lnTo>
                      <a:pt x="17711" y="11439"/>
                    </a:lnTo>
                    <a:lnTo>
                      <a:pt x="17369" y="11419"/>
                    </a:lnTo>
                    <a:lnTo>
                      <a:pt x="17068" y="11399"/>
                    </a:lnTo>
                    <a:lnTo>
                      <a:pt x="16807" y="11358"/>
                    </a:lnTo>
                    <a:lnTo>
                      <a:pt x="16585" y="11298"/>
                    </a:lnTo>
                    <a:lnTo>
                      <a:pt x="16585" y="11298"/>
                    </a:lnTo>
                    <a:lnTo>
                      <a:pt x="16364" y="11178"/>
                    </a:lnTo>
                    <a:lnTo>
                      <a:pt x="16043" y="10977"/>
                    </a:lnTo>
                    <a:lnTo>
                      <a:pt x="15620" y="10695"/>
                    </a:lnTo>
                    <a:lnTo>
                      <a:pt x="15138" y="10313"/>
                    </a:lnTo>
                    <a:lnTo>
                      <a:pt x="13892" y="9348"/>
                    </a:lnTo>
                    <a:lnTo>
                      <a:pt x="12344" y="8082"/>
                    </a:lnTo>
                    <a:lnTo>
                      <a:pt x="10535" y="6594"/>
                    </a:lnTo>
                    <a:lnTo>
                      <a:pt x="8524" y="4905"/>
                    </a:lnTo>
                    <a:lnTo>
                      <a:pt x="4001" y="1046"/>
                    </a:lnTo>
                    <a:lnTo>
                      <a:pt x="4001" y="1046"/>
                    </a:lnTo>
                    <a:lnTo>
                      <a:pt x="3780" y="845"/>
                    </a:lnTo>
                    <a:lnTo>
                      <a:pt x="3539" y="684"/>
                    </a:lnTo>
                    <a:lnTo>
                      <a:pt x="3318" y="543"/>
                    </a:lnTo>
                    <a:lnTo>
                      <a:pt x="3097" y="403"/>
                    </a:lnTo>
                    <a:lnTo>
                      <a:pt x="2875" y="302"/>
                    </a:lnTo>
                    <a:lnTo>
                      <a:pt x="2654" y="201"/>
                    </a:lnTo>
                    <a:lnTo>
                      <a:pt x="2453" y="121"/>
                    </a:lnTo>
                    <a:lnTo>
                      <a:pt x="2252" y="61"/>
                    </a:lnTo>
                    <a:lnTo>
                      <a:pt x="2051" y="21"/>
                    </a:lnTo>
                    <a:lnTo>
                      <a:pt x="1850" y="0"/>
                    </a:lnTo>
                    <a:lnTo>
                      <a:pt x="1669" y="0"/>
                    </a:lnTo>
                    <a:lnTo>
                      <a:pt x="1488" y="0"/>
                    </a:lnTo>
                    <a:lnTo>
                      <a:pt x="1307" y="21"/>
                    </a:lnTo>
                    <a:lnTo>
                      <a:pt x="1147" y="61"/>
                    </a:lnTo>
                    <a:lnTo>
                      <a:pt x="986" y="121"/>
                    </a:lnTo>
                    <a:lnTo>
                      <a:pt x="845" y="201"/>
                    </a:lnTo>
                    <a:lnTo>
                      <a:pt x="704" y="282"/>
                    </a:lnTo>
                    <a:lnTo>
                      <a:pt x="584" y="382"/>
                    </a:lnTo>
                    <a:lnTo>
                      <a:pt x="463" y="483"/>
                    </a:lnTo>
                    <a:lnTo>
                      <a:pt x="363" y="624"/>
                    </a:lnTo>
                    <a:lnTo>
                      <a:pt x="262" y="764"/>
                    </a:lnTo>
                    <a:lnTo>
                      <a:pt x="182" y="905"/>
                    </a:lnTo>
                    <a:lnTo>
                      <a:pt x="121" y="1066"/>
                    </a:lnTo>
                    <a:lnTo>
                      <a:pt x="61" y="1247"/>
                    </a:lnTo>
                    <a:lnTo>
                      <a:pt x="21" y="1448"/>
                    </a:lnTo>
                    <a:lnTo>
                      <a:pt x="1" y="1649"/>
                    </a:lnTo>
                    <a:lnTo>
                      <a:pt x="1" y="1850"/>
                    </a:lnTo>
                    <a:lnTo>
                      <a:pt x="1" y="2071"/>
                    </a:lnTo>
                    <a:lnTo>
                      <a:pt x="21" y="2312"/>
                    </a:lnTo>
                    <a:lnTo>
                      <a:pt x="61" y="2553"/>
                    </a:lnTo>
                    <a:lnTo>
                      <a:pt x="121" y="2815"/>
                    </a:lnTo>
                    <a:lnTo>
                      <a:pt x="202" y="307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5"/>
              <p:cNvSpPr/>
              <p:nvPr/>
            </p:nvSpPr>
            <p:spPr>
              <a:xfrm>
                <a:off x="5213900" y="807025"/>
                <a:ext cx="452325" cy="355825"/>
              </a:xfrm>
              <a:custGeom>
                <a:avLst/>
                <a:gdLst/>
                <a:ahLst/>
                <a:cxnLst/>
                <a:rect l="l" t="t" r="r" b="b"/>
                <a:pathLst>
                  <a:path w="18093" h="14233" extrusionOk="0">
                    <a:moveTo>
                      <a:pt x="13711" y="0"/>
                    </a:moveTo>
                    <a:lnTo>
                      <a:pt x="13550" y="20"/>
                    </a:lnTo>
                    <a:lnTo>
                      <a:pt x="13409" y="40"/>
                    </a:lnTo>
                    <a:lnTo>
                      <a:pt x="13228" y="81"/>
                    </a:lnTo>
                    <a:lnTo>
                      <a:pt x="12886" y="181"/>
                    </a:lnTo>
                    <a:lnTo>
                      <a:pt x="12545" y="322"/>
                    </a:lnTo>
                    <a:lnTo>
                      <a:pt x="12163" y="503"/>
                    </a:lnTo>
                    <a:lnTo>
                      <a:pt x="11761" y="724"/>
                    </a:lnTo>
                    <a:lnTo>
                      <a:pt x="10957" y="1186"/>
                    </a:lnTo>
                    <a:lnTo>
                      <a:pt x="10152" y="1669"/>
                    </a:lnTo>
                    <a:lnTo>
                      <a:pt x="9771" y="1870"/>
                    </a:lnTo>
                    <a:lnTo>
                      <a:pt x="9368" y="2071"/>
                    </a:lnTo>
                    <a:lnTo>
                      <a:pt x="9007" y="2252"/>
                    </a:lnTo>
                    <a:lnTo>
                      <a:pt x="8645" y="2372"/>
                    </a:lnTo>
                    <a:lnTo>
                      <a:pt x="7117" y="2754"/>
                    </a:lnTo>
                    <a:lnTo>
                      <a:pt x="4162" y="3438"/>
                    </a:lnTo>
                    <a:lnTo>
                      <a:pt x="1" y="4423"/>
                    </a:lnTo>
                    <a:lnTo>
                      <a:pt x="3338" y="14233"/>
                    </a:lnTo>
                    <a:lnTo>
                      <a:pt x="4021" y="14152"/>
                    </a:lnTo>
                    <a:lnTo>
                      <a:pt x="5067" y="14012"/>
                    </a:lnTo>
                    <a:lnTo>
                      <a:pt x="6313" y="13831"/>
                    </a:lnTo>
                    <a:lnTo>
                      <a:pt x="7700" y="13590"/>
                    </a:lnTo>
                    <a:lnTo>
                      <a:pt x="9087" y="13328"/>
                    </a:lnTo>
                    <a:lnTo>
                      <a:pt x="10394" y="13067"/>
                    </a:lnTo>
                    <a:lnTo>
                      <a:pt x="10977" y="12926"/>
                    </a:lnTo>
                    <a:lnTo>
                      <a:pt x="11499" y="12785"/>
                    </a:lnTo>
                    <a:lnTo>
                      <a:pt x="11942" y="12665"/>
                    </a:lnTo>
                    <a:lnTo>
                      <a:pt x="12303" y="12544"/>
                    </a:lnTo>
                    <a:lnTo>
                      <a:pt x="13027" y="12223"/>
                    </a:lnTo>
                    <a:lnTo>
                      <a:pt x="13932" y="11800"/>
                    </a:lnTo>
                    <a:lnTo>
                      <a:pt x="14937" y="11298"/>
                    </a:lnTo>
                    <a:lnTo>
                      <a:pt x="15439" y="11016"/>
                    </a:lnTo>
                    <a:lnTo>
                      <a:pt x="15922" y="10715"/>
                    </a:lnTo>
                    <a:lnTo>
                      <a:pt x="16404" y="10433"/>
                    </a:lnTo>
                    <a:lnTo>
                      <a:pt x="16827" y="10132"/>
                    </a:lnTo>
                    <a:lnTo>
                      <a:pt x="17229" y="9810"/>
                    </a:lnTo>
                    <a:lnTo>
                      <a:pt x="17550" y="9529"/>
                    </a:lnTo>
                    <a:lnTo>
                      <a:pt x="17691" y="9368"/>
                    </a:lnTo>
                    <a:lnTo>
                      <a:pt x="17812" y="9227"/>
                    </a:lnTo>
                    <a:lnTo>
                      <a:pt x="17912" y="9087"/>
                    </a:lnTo>
                    <a:lnTo>
                      <a:pt x="17993" y="8946"/>
                    </a:lnTo>
                    <a:lnTo>
                      <a:pt x="18053" y="8805"/>
                    </a:lnTo>
                    <a:lnTo>
                      <a:pt x="18093" y="8685"/>
                    </a:lnTo>
                    <a:lnTo>
                      <a:pt x="18093" y="8544"/>
                    </a:lnTo>
                    <a:lnTo>
                      <a:pt x="18073" y="8423"/>
                    </a:lnTo>
                    <a:lnTo>
                      <a:pt x="17993" y="8202"/>
                    </a:lnTo>
                    <a:lnTo>
                      <a:pt x="17892" y="8021"/>
                    </a:lnTo>
                    <a:lnTo>
                      <a:pt x="17771" y="7880"/>
                    </a:lnTo>
                    <a:lnTo>
                      <a:pt x="17651" y="7760"/>
                    </a:lnTo>
                    <a:lnTo>
                      <a:pt x="17510" y="7679"/>
                    </a:lnTo>
                    <a:lnTo>
                      <a:pt x="17369" y="7619"/>
                    </a:lnTo>
                    <a:lnTo>
                      <a:pt x="17209" y="7579"/>
                    </a:lnTo>
                    <a:lnTo>
                      <a:pt x="17068" y="7559"/>
                    </a:lnTo>
                    <a:lnTo>
                      <a:pt x="16786" y="7559"/>
                    </a:lnTo>
                    <a:lnTo>
                      <a:pt x="16545" y="7599"/>
                    </a:lnTo>
                    <a:lnTo>
                      <a:pt x="16384" y="7639"/>
                    </a:lnTo>
                    <a:lnTo>
                      <a:pt x="16324" y="7659"/>
                    </a:lnTo>
                    <a:lnTo>
                      <a:pt x="16324" y="7659"/>
                    </a:lnTo>
                    <a:lnTo>
                      <a:pt x="16404" y="7619"/>
                    </a:lnTo>
                    <a:lnTo>
                      <a:pt x="16605" y="7458"/>
                    </a:lnTo>
                    <a:lnTo>
                      <a:pt x="16867" y="7217"/>
                    </a:lnTo>
                    <a:lnTo>
                      <a:pt x="17007" y="7056"/>
                    </a:lnTo>
                    <a:lnTo>
                      <a:pt x="17148" y="6895"/>
                    </a:lnTo>
                    <a:lnTo>
                      <a:pt x="17289" y="6714"/>
                    </a:lnTo>
                    <a:lnTo>
                      <a:pt x="17410" y="6513"/>
                    </a:lnTo>
                    <a:lnTo>
                      <a:pt x="17530" y="6312"/>
                    </a:lnTo>
                    <a:lnTo>
                      <a:pt x="17611" y="6091"/>
                    </a:lnTo>
                    <a:lnTo>
                      <a:pt x="17671" y="5870"/>
                    </a:lnTo>
                    <a:lnTo>
                      <a:pt x="17691" y="5649"/>
                    </a:lnTo>
                    <a:lnTo>
                      <a:pt x="17671" y="5408"/>
                    </a:lnTo>
                    <a:lnTo>
                      <a:pt x="17651" y="5307"/>
                    </a:lnTo>
                    <a:lnTo>
                      <a:pt x="17611" y="5187"/>
                    </a:lnTo>
                    <a:lnTo>
                      <a:pt x="17550" y="5066"/>
                    </a:lnTo>
                    <a:lnTo>
                      <a:pt x="17490" y="4966"/>
                    </a:lnTo>
                    <a:lnTo>
                      <a:pt x="17430" y="4885"/>
                    </a:lnTo>
                    <a:lnTo>
                      <a:pt x="17349" y="4805"/>
                    </a:lnTo>
                    <a:lnTo>
                      <a:pt x="17188" y="4684"/>
                    </a:lnTo>
                    <a:lnTo>
                      <a:pt x="17007" y="4584"/>
                    </a:lnTo>
                    <a:lnTo>
                      <a:pt x="16786" y="4543"/>
                    </a:lnTo>
                    <a:lnTo>
                      <a:pt x="16565" y="4503"/>
                    </a:lnTo>
                    <a:lnTo>
                      <a:pt x="16344" y="4503"/>
                    </a:lnTo>
                    <a:lnTo>
                      <a:pt x="16123" y="4523"/>
                    </a:lnTo>
                    <a:lnTo>
                      <a:pt x="15902" y="4564"/>
                    </a:lnTo>
                    <a:lnTo>
                      <a:pt x="15701" y="4604"/>
                    </a:lnTo>
                    <a:lnTo>
                      <a:pt x="15339" y="4684"/>
                    </a:lnTo>
                    <a:lnTo>
                      <a:pt x="15098" y="4785"/>
                    </a:lnTo>
                    <a:lnTo>
                      <a:pt x="15017" y="4805"/>
                    </a:lnTo>
                    <a:lnTo>
                      <a:pt x="15078" y="4744"/>
                    </a:lnTo>
                    <a:lnTo>
                      <a:pt x="15279" y="4584"/>
                    </a:lnTo>
                    <a:lnTo>
                      <a:pt x="15520" y="4302"/>
                    </a:lnTo>
                    <a:lnTo>
                      <a:pt x="15661" y="4141"/>
                    </a:lnTo>
                    <a:lnTo>
                      <a:pt x="15801" y="3960"/>
                    </a:lnTo>
                    <a:lnTo>
                      <a:pt x="15922" y="3779"/>
                    </a:lnTo>
                    <a:lnTo>
                      <a:pt x="16043" y="3558"/>
                    </a:lnTo>
                    <a:lnTo>
                      <a:pt x="16143" y="3357"/>
                    </a:lnTo>
                    <a:lnTo>
                      <a:pt x="16223" y="3136"/>
                    </a:lnTo>
                    <a:lnTo>
                      <a:pt x="16264" y="2895"/>
                    </a:lnTo>
                    <a:lnTo>
                      <a:pt x="16264" y="2674"/>
                    </a:lnTo>
                    <a:lnTo>
                      <a:pt x="16244" y="2433"/>
                    </a:lnTo>
                    <a:lnTo>
                      <a:pt x="16203" y="2312"/>
                    </a:lnTo>
                    <a:lnTo>
                      <a:pt x="16143" y="2211"/>
                    </a:lnTo>
                    <a:lnTo>
                      <a:pt x="16103" y="2091"/>
                    </a:lnTo>
                    <a:lnTo>
                      <a:pt x="16022" y="1990"/>
                    </a:lnTo>
                    <a:lnTo>
                      <a:pt x="15962" y="1910"/>
                    </a:lnTo>
                    <a:lnTo>
                      <a:pt x="15882" y="1850"/>
                    </a:lnTo>
                    <a:lnTo>
                      <a:pt x="15801" y="1789"/>
                    </a:lnTo>
                    <a:lnTo>
                      <a:pt x="15701" y="1749"/>
                    </a:lnTo>
                    <a:lnTo>
                      <a:pt x="15520" y="1689"/>
                    </a:lnTo>
                    <a:lnTo>
                      <a:pt x="15299" y="1669"/>
                    </a:lnTo>
                    <a:lnTo>
                      <a:pt x="15098" y="1669"/>
                    </a:lnTo>
                    <a:lnTo>
                      <a:pt x="14877" y="1709"/>
                    </a:lnTo>
                    <a:lnTo>
                      <a:pt x="14655" y="1749"/>
                    </a:lnTo>
                    <a:lnTo>
                      <a:pt x="14454" y="1830"/>
                    </a:lnTo>
                    <a:lnTo>
                      <a:pt x="14253" y="1910"/>
                    </a:lnTo>
                    <a:lnTo>
                      <a:pt x="13912" y="2051"/>
                    </a:lnTo>
                    <a:lnTo>
                      <a:pt x="13691" y="2191"/>
                    </a:lnTo>
                    <a:lnTo>
                      <a:pt x="13590" y="2232"/>
                    </a:lnTo>
                    <a:lnTo>
                      <a:pt x="13831" y="2031"/>
                    </a:lnTo>
                    <a:lnTo>
                      <a:pt x="14072" y="1809"/>
                    </a:lnTo>
                    <a:lnTo>
                      <a:pt x="14193" y="1689"/>
                    </a:lnTo>
                    <a:lnTo>
                      <a:pt x="14294" y="1528"/>
                    </a:lnTo>
                    <a:lnTo>
                      <a:pt x="14414" y="1387"/>
                    </a:lnTo>
                    <a:lnTo>
                      <a:pt x="14495" y="1226"/>
                    </a:lnTo>
                    <a:lnTo>
                      <a:pt x="14555" y="1046"/>
                    </a:lnTo>
                    <a:lnTo>
                      <a:pt x="14595" y="885"/>
                    </a:lnTo>
                    <a:lnTo>
                      <a:pt x="14595" y="704"/>
                    </a:lnTo>
                    <a:lnTo>
                      <a:pt x="14555" y="543"/>
                    </a:lnTo>
                    <a:lnTo>
                      <a:pt x="14475" y="382"/>
                    </a:lnTo>
                    <a:lnTo>
                      <a:pt x="14334" y="221"/>
                    </a:lnTo>
                    <a:lnTo>
                      <a:pt x="14213" y="141"/>
                    </a:lnTo>
                    <a:lnTo>
                      <a:pt x="14113" y="81"/>
                    </a:lnTo>
                    <a:lnTo>
                      <a:pt x="13972" y="40"/>
                    </a:lnTo>
                    <a:lnTo>
                      <a:pt x="13851" y="20"/>
                    </a:lnTo>
                    <a:lnTo>
                      <a:pt x="13711"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5"/>
              <p:cNvSpPr/>
              <p:nvPr/>
            </p:nvSpPr>
            <p:spPr>
              <a:xfrm>
                <a:off x="5213900" y="807025"/>
                <a:ext cx="452325" cy="355825"/>
              </a:xfrm>
              <a:custGeom>
                <a:avLst/>
                <a:gdLst/>
                <a:ahLst/>
                <a:cxnLst/>
                <a:rect l="l" t="t" r="r" b="b"/>
                <a:pathLst>
                  <a:path w="18093" h="14233" fill="none" extrusionOk="0">
                    <a:moveTo>
                      <a:pt x="3338" y="14233"/>
                    </a:moveTo>
                    <a:lnTo>
                      <a:pt x="3338" y="14233"/>
                    </a:lnTo>
                    <a:lnTo>
                      <a:pt x="4021" y="14152"/>
                    </a:lnTo>
                    <a:lnTo>
                      <a:pt x="5067" y="14012"/>
                    </a:lnTo>
                    <a:lnTo>
                      <a:pt x="6313" y="13831"/>
                    </a:lnTo>
                    <a:lnTo>
                      <a:pt x="7700" y="13590"/>
                    </a:lnTo>
                    <a:lnTo>
                      <a:pt x="9087" y="13328"/>
                    </a:lnTo>
                    <a:lnTo>
                      <a:pt x="10394" y="13067"/>
                    </a:lnTo>
                    <a:lnTo>
                      <a:pt x="10977" y="12926"/>
                    </a:lnTo>
                    <a:lnTo>
                      <a:pt x="11499" y="12785"/>
                    </a:lnTo>
                    <a:lnTo>
                      <a:pt x="11942" y="12665"/>
                    </a:lnTo>
                    <a:lnTo>
                      <a:pt x="12303" y="12544"/>
                    </a:lnTo>
                    <a:lnTo>
                      <a:pt x="12303" y="12544"/>
                    </a:lnTo>
                    <a:lnTo>
                      <a:pt x="13027" y="12223"/>
                    </a:lnTo>
                    <a:lnTo>
                      <a:pt x="13932" y="11800"/>
                    </a:lnTo>
                    <a:lnTo>
                      <a:pt x="14937" y="11298"/>
                    </a:lnTo>
                    <a:lnTo>
                      <a:pt x="15439" y="11016"/>
                    </a:lnTo>
                    <a:lnTo>
                      <a:pt x="15922" y="10715"/>
                    </a:lnTo>
                    <a:lnTo>
                      <a:pt x="16404" y="10433"/>
                    </a:lnTo>
                    <a:lnTo>
                      <a:pt x="16827" y="10132"/>
                    </a:lnTo>
                    <a:lnTo>
                      <a:pt x="17229" y="9810"/>
                    </a:lnTo>
                    <a:lnTo>
                      <a:pt x="17550" y="9529"/>
                    </a:lnTo>
                    <a:lnTo>
                      <a:pt x="17691" y="9368"/>
                    </a:lnTo>
                    <a:lnTo>
                      <a:pt x="17812" y="9227"/>
                    </a:lnTo>
                    <a:lnTo>
                      <a:pt x="17912" y="9087"/>
                    </a:lnTo>
                    <a:lnTo>
                      <a:pt x="17993" y="8946"/>
                    </a:lnTo>
                    <a:lnTo>
                      <a:pt x="18053" y="8805"/>
                    </a:lnTo>
                    <a:lnTo>
                      <a:pt x="18093" y="8685"/>
                    </a:lnTo>
                    <a:lnTo>
                      <a:pt x="18093" y="8544"/>
                    </a:lnTo>
                    <a:lnTo>
                      <a:pt x="18073" y="8423"/>
                    </a:lnTo>
                    <a:lnTo>
                      <a:pt x="18073" y="8423"/>
                    </a:lnTo>
                    <a:lnTo>
                      <a:pt x="17993" y="8202"/>
                    </a:lnTo>
                    <a:lnTo>
                      <a:pt x="17892" y="8021"/>
                    </a:lnTo>
                    <a:lnTo>
                      <a:pt x="17771" y="7880"/>
                    </a:lnTo>
                    <a:lnTo>
                      <a:pt x="17651" y="7760"/>
                    </a:lnTo>
                    <a:lnTo>
                      <a:pt x="17510" y="7679"/>
                    </a:lnTo>
                    <a:lnTo>
                      <a:pt x="17369" y="7619"/>
                    </a:lnTo>
                    <a:lnTo>
                      <a:pt x="17209" y="7579"/>
                    </a:lnTo>
                    <a:lnTo>
                      <a:pt x="17068" y="7559"/>
                    </a:lnTo>
                    <a:lnTo>
                      <a:pt x="16927" y="7559"/>
                    </a:lnTo>
                    <a:lnTo>
                      <a:pt x="16786" y="7559"/>
                    </a:lnTo>
                    <a:lnTo>
                      <a:pt x="16545" y="7599"/>
                    </a:lnTo>
                    <a:lnTo>
                      <a:pt x="16384" y="7639"/>
                    </a:lnTo>
                    <a:lnTo>
                      <a:pt x="16324" y="7659"/>
                    </a:lnTo>
                    <a:lnTo>
                      <a:pt x="16324" y="7659"/>
                    </a:lnTo>
                    <a:lnTo>
                      <a:pt x="16404" y="7619"/>
                    </a:lnTo>
                    <a:lnTo>
                      <a:pt x="16605" y="7458"/>
                    </a:lnTo>
                    <a:lnTo>
                      <a:pt x="16867" y="7217"/>
                    </a:lnTo>
                    <a:lnTo>
                      <a:pt x="17007" y="7056"/>
                    </a:lnTo>
                    <a:lnTo>
                      <a:pt x="17148" y="6895"/>
                    </a:lnTo>
                    <a:lnTo>
                      <a:pt x="17289" y="6714"/>
                    </a:lnTo>
                    <a:lnTo>
                      <a:pt x="17410" y="6513"/>
                    </a:lnTo>
                    <a:lnTo>
                      <a:pt x="17530" y="6312"/>
                    </a:lnTo>
                    <a:lnTo>
                      <a:pt x="17611" y="6091"/>
                    </a:lnTo>
                    <a:lnTo>
                      <a:pt x="17671" y="5870"/>
                    </a:lnTo>
                    <a:lnTo>
                      <a:pt x="17691" y="5649"/>
                    </a:lnTo>
                    <a:lnTo>
                      <a:pt x="17671" y="5408"/>
                    </a:lnTo>
                    <a:lnTo>
                      <a:pt x="17651" y="5307"/>
                    </a:lnTo>
                    <a:lnTo>
                      <a:pt x="17611" y="5187"/>
                    </a:lnTo>
                    <a:lnTo>
                      <a:pt x="17611" y="5187"/>
                    </a:lnTo>
                    <a:lnTo>
                      <a:pt x="17550" y="5066"/>
                    </a:lnTo>
                    <a:lnTo>
                      <a:pt x="17490" y="4966"/>
                    </a:lnTo>
                    <a:lnTo>
                      <a:pt x="17430" y="4885"/>
                    </a:lnTo>
                    <a:lnTo>
                      <a:pt x="17349" y="4805"/>
                    </a:lnTo>
                    <a:lnTo>
                      <a:pt x="17188" y="4684"/>
                    </a:lnTo>
                    <a:lnTo>
                      <a:pt x="17007" y="4584"/>
                    </a:lnTo>
                    <a:lnTo>
                      <a:pt x="16786" y="4543"/>
                    </a:lnTo>
                    <a:lnTo>
                      <a:pt x="16565" y="4503"/>
                    </a:lnTo>
                    <a:lnTo>
                      <a:pt x="16344" y="4503"/>
                    </a:lnTo>
                    <a:lnTo>
                      <a:pt x="16123" y="4523"/>
                    </a:lnTo>
                    <a:lnTo>
                      <a:pt x="15902" y="4564"/>
                    </a:lnTo>
                    <a:lnTo>
                      <a:pt x="15701" y="4604"/>
                    </a:lnTo>
                    <a:lnTo>
                      <a:pt x="15339" y="4684"/>
                    </a:lnTo>
                    <a:lnTo>
                      <a:pt x="15098" y="4785"/>
                    </a:lnTo>
                    <a:lnTo>
                      <a:pt x="15017" y="4805"/>
                    </a:lnTo>
                    <a:lnTo>
                      <a:pt x="15017" y="4805"/>
                    </a:lnTo>
                    <a:lnTo>
                      <a:pt x="15078" y="4744"/>
                    </a:lnTo>
                    <a:lnTo>
                      <a:pt x="15279" y="4584"/>
                    </a:lnTo>
                    <a:lnTo>
                      <a:pt x="15520" y="4302"/>
                    </a:lnTo>
                    <a:lnTo>
                      <a:pt x="15661" y="4141"/>
                    </a:lnTo>
                    <a:lnTo>
                      <a:pt x="15801" y="3960"/>
                    </a:lnTo>
                    <a:lnTo>
                      <a:pt x="15922" y="3779"/>
                    </a:lnTo>
                    <a:lnTo>
                      <a:pt x="16043" y="3558"/>
                    </a:lnTo>
                    <a:lnTo>
                      <a:pt x="16143" y="3357"/>
                    </a:lnTo>
                    <a:lnTo>
                      <a:pt x="16223" y="3136"/>
                    </a:lnTo>
                    <a:lnTo>
                      <a:pt x="16264" y="2895"/>
                    </a:lnTo>
                    <a:lnTo>
                      <a:pt x="16264" y="2674"/>
                    </a:lnTo>
                    <a:lnTo>
                      <a:pt x="16244" y="2433"/>
                    </a:lnTo>
                    <a:lnTo>
                      <a:pt x="16203" y="2312"/>
                    </a:lnTo>
                    <a:lnTo>
                      <a:pt x="16143" y="2211"/>
                    </a:lnTo>
                    <a:lnTo>
                      <a:pt x="16143" y="2211"/>
                    </a:lnTo>
                    <a:lnTo>
                      <a:pt x="16103" y="2091"/>
                    </a:lnTo>
                    <a:lnTo>
                      <a:pt x="16022" y="1990"/>
                    </a:lnTo>
                    <a:lnTo>
                      <a:pt x="15962" y="1910"/>
                    </a:lnTo>
                    <a:lnTo>
                      <a:pt x="15882" y="1850"/>
                    </a:lnTo>
                    <a:lnTo>
                      <a:pt x="15801" y="1789"/>
                    </a:lnTo>
                    <a:lnTo>
                      <a:pt x="15701" y="1749"/>
                    </a:lnTo>
                    <a:lnTo>
                      <a:pt x="15520" y="1689"/>
                    </a:lnTo>
                    <a:lnTo>
                      <a:pt x="15299" y="1669"/>
                    </a:lnTo>
                    <a:lnTo>
                      <a:pt x="15098" y="1669"/>
                    </a:lnTo>
                    <a:lnTo>
                      <a:pt x="14877" y="1709"/>
                    </a:lnTo>
                    <a:lnTo>
                      <a:pt x="14655" y="1749"/>
                    </a:lnTo>
                    <a:lnTo>
                      <a:pt x="14454" y="1830"/>
                    </a:lnTo>
                    <a:lnTo>
                      <a:pt x="14253" y="1910"/>
                    </a:lnTo>
                    <a:lnTo>
                      <a:pt x="13912" y="2051"/>
                    </a:lnTo>
                    <a:lnTo>
                      <a:pt x="13691" y="2191"/>
                    </a:lnTo>
                    <a:lnTo>
                      <a:pt x="13590" y="2232"/>
                    </a:lnTo>
                    <a:lnTo>
                      <a:pt x="13590" y="2232"/>
                    </a:lnTo>
                    <a:lnTo>
                      <a:pt x="13831" y="2031"/>
                    </a:lnTo>
                    <a:lnTo>
                      <a:pt x="14072" y="1809"/>
                    </a:lnTo>
                    <a:lnTo>
                      <a:pt x="14193" y="1689"/>
                    </a:lnTo>
                    <a:lnTo>
                      <a:pt x="14294" y="1528"/>
                    </a:lnTo>
                    <a:lnTo>
                      <a:pt x="14414" y="1387"/>
                    </a:lnTo>
                    <a:lnTo>
                      <a:pt x="14495" y="1226"/>
                    </a:lnTo>
                    <a:lnTo>
                      <a:pt x="14555" y="1046"/>
                    </a:lnTo>
                    <a:lnTo>
                      <a:pt x="14595" y="885"/>
                    </a:lnTo>
                    <a:lnTo>
                      <a:pt x="14595" y="704"/>
                    </a:lnTo>
                    <a:lnTo>
                      <a:pt x="14555" y="543"/>
                    </a:lnTo>
                    <a:lnTo>
                      <a:pt x="14475" y="382"/>
                    </a:lnTo>
                    <a:lnTo>
                      <a:pt x="14334" y="221"/>
                    </a:lnTo>
                    <a:lnTo>
                      <a:pt x="14334" y="221"/>
                    </a:lnTo>
                    <a:lnTo>
                      <a:pt x="14213" y="141"/>
                    </a:lnTo>
                    <a:lnTo>
                      <a:pt x="14113" y="81"/>
                    </a:lnTo>
                    <a:lnTo>
                      <a:pt x="13972" y="40"/>
                    </a:lnTo>
                    <a:lnTo>
                      <a:pt x="13851" y="20"/>
                    </a:lnTo>
                    <a:lnTo>
                      <a:pt x="13711" y="0"/>
                    </a:lnTo>
                    <a:lnTo>
                      <a:pt x="13550" y="20"/>
                    </a:lnTo>
                    <a:lnTo>
                      <a:pt x="13409" y="40"/>
                    </a:lnTo>
                    <a:lnTo>
                      <a:pt x="13228" y="81"/>
                    </a:lnTo>
                    <a:lnTo>
                      <a:pt x="12886" y="181"/>
                    </a:lnTo>
                    <a:lnTo>
                      <a:pt x="12545" y="322"/>
                    </a:lnTo>
                    <a:lnTo>
                      <a:pt x="12163" y="503"/>
                    </a:lnTo>
                    <a:lnTo>
                      <a:pt x="11761" y="724"/>
                    </a:lnTo>
                    <a:lnTo>
                      <a:pt x="10957" y="1186"/>
                    </a:lnTo>
                    <a:lnTo>
                      <a:pt x="10152" y="1669"/>
                    </a:lnTo>
                    <a:lnTo>
                      <a:pt x="9771" y="1870"/>
                    </a:lnTo>
                    <a:lnTo>
                      <a:pt x="9368" y="2071"/>
                    </a:lnTo>
                    <a:lnTo>
                      <a:pt x="9007" y="2252"/>
                    </a:lnTo>
                    <a:lnTo>
                      <a:pt x="8645" y="2372"/>
                    </a:lnTo>
                    <a:lnTo>
                      <a:pt x="8645" y="2372"/>
                    </a:lnTo>
                    <a:lnTo>
                      <a:pt x="7117" y="2754"/>
                    </a:lnTo>
                    <a:lnTo>
                      <a:pt x="4162" y="3438"/>
                    </a:lnTo>
                    <a:lnTo>
                      <a:pt x="1" y="4423"/>
                    </a:lnTo>
                    <a:lnTo>
                      <a:pt x="3338" y="1423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5"/>
              <p:cNvSpPr/>
              <p:nvPr/>
            </p:nvSpPr>
            <p:spPr>
              <a:xfrm>
                <a:off x="5409400" y="859275"/>
                <a:ext cx="152300" cy="73900"/>
              </a:xfrm>
              <a:custGeom>
                <a:avLst/>
                <a:gdLst/>
                <a:ahLst/>
                <a:cxnLst/>
                <a:rect l="l" t="t" r="r" b="b"/>
                <a:pathLst>
                  <a:path w="6092" h="2956" extrusionOk="0">
                    <a:moveTo>
                      <a:pt x="6031" y="1"/>
                    </a:moveTo>
                    <a:lnTo>
                      <a:pt x="5951" y="41"/>
                    </a:lnTo>
                    <a:lnTo>
                      <a:pt x="5589" y="383"/>
                    </a:lnTo>
                    <a:lnTo>
                      <a:pt x="5227" y="684"/>
                    </a:lnTo>
                    <a:lnTo>
                      <a:pt x="4886" y="946"/>
                    </a:lnTo>
                    <a:lnTo>
                      <a:pt x="4544" y="1207"/>
                    </a:lnTo>
                    <a:lnTo>
                      <a:pt x="4222" y="1428"/>
                    </a:lnTo>
                    <a:lnTo>
                      <a:pt x="3900" y="1629"/>
                    </a:lnTo>
                    <a:lnTo>
                      <a:pt x="3579" y="1810"/>
                    </a:lnTo>
                    <a:lnTo>
                      <a:pt x="3237" y="1971"/>
                    </a:lnTo>
                    <a:lnTo>
                      <a:pt x="2895" y="2112"/>
                    </a:lnTo>
                    <a:lnTo>
                      <a:pt x="2554" y="2252"/>
                    </a:lnTo>
                    <a:lnTo>
                      <a:pt x="2192" y="2373"/>
                    </a:lnTo>
                    <a:lnTo>
                      <a:pt x="1810" y="2474"/>
                    </a:lnTo>
                    <a:lnTo>
                      <a:pt x="986" y="2675"/>
                    </a:lnTo>
                    <a:lnTo>
                      <a:pt x="41" y="2855"/>
                    </a:lnTo>
                    <a:lnTo>
                      <a:pt x="21" y="2876"/>
                    </a:lnTo>
                    <a:lnTo>
                      <a:pt x="1" y="2916"/>
                    </a:lnTo>
                    <a:lnTo>
                      <a:pt x="41" y="2956"/>
                    </a:lnTo>
                    <a:lnTo>
                      <a:pt x="986" y="2855"/>
                    </a:lnTo>
                    <a:lnTo>
                      <a:pt x="1428" y="2795"/>
                    </a:lnTo>
                    <a:lnTo>
                      <a:pt x="1850" y="2715"/>
                    </a:lnTo>
                    <a:lnTo>
                      <a:pt x="2252" y="2634"/>
                    </a:lnTo>
                    <a:lnTo>
                      <a:pt x="2654" y="2534"/>
                    </a:lnTo>
                    <a:lnTo>
                      <a:pt x="3016" y="2413"/>
                    </a:lnTo>
                    <a:lnTo>
                      <a:pt x="3378" y="2272"/>
                    </a:lnTo>
                    <a:lnTo>
                      <a:pt x="3740" y="2112"/>
                    </a:lnTo>
                    <a:lnTo>
                      <a:pt x="4081" y="1931"/>
                    </a:lnTo>
                    <a:lnTo>
                      <a:pt x="4423" y="1710"/>
                    </a:lnTo>
                    <a:lnTo>
                      <a:pt x="4745" y="1468"/>
                    </a:lnTo>
                    <a:lnTo>
                      <a:pt x="5066" y="1187"/>
                    </a:lnTo>
                    <a:lnTo>
                      <a:pt x="5388" y="885"/>
                    </a:lnTo>
                    <a:lnTo>
                      <a:pt x="5710" y="524"/>
                    </a:lnTo>
                    <a:lnTo>
                      <a:pt x="6051" y="142"/>
                    </a:lnTo>
                    <a:lnTo>
                      <a:pt x="6092" y="61"/>
                    </a:lnTo>
                    <a:lnTo>
                      <a:pt x="6092" y="41"/>
                    </a:lnTo>
                    <a:lnTo>
                      <a:pt x="6072" y="21"/>
                    </a:lnTo>
                    <a:lnTo>
                      <a:pt x="60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5"/>
              <p:cNvSpPr/>
              <p:nvPr/>
            </p:nvSpPr>
            <p:spPr>
              <a:xfrm>
                <a:off x="5409400" y="859275"/>
                <a:ext cx="152300" cy="73900"/>
              </a:xfrm>
              <a:custGeom>
                <a:avLst/>
                <a:gdLst/>
                <a:ahLst/>
                <a:cxnLst/>
                <a:rect l="l" t="t" r="r" b="b"/>
                <a:pathLst>
                  <a:path w="6092" h="2956" fill="none" extrusionOk="0">
                    <a:moveTo>
                      <a:pt x="5951" y="41"/>
                    </a:moveTo>
                    <a:lnTo>
                      <a:pt x="5951" y="41"/>
                    </a:lnTo>
                    <a:lnTo>
                      <a:pt x="5589" y="383"/>
                    </a:lnTo>
                    <a:lnTo>
                      <a:pt x="5227" y="684"/>
                    </a:lnTo>
                    <a:lnTo>
                      <a:pt x="4886" y="946"/>
                    </a:lnTo>
                    <a:lnTo>
                      <a:pt x="4544" y="1207"/>
                    </a:lnTo>
                    <a:lnTo>
                      <a:pt x="4222" y="1428"/>
                    </a:lnTo>
                    <a:lnTo>
                      <a:pt x="3900" y="1629"/>
                    </a:lnTo>
                    <a:lnTo>
                      <a:pt x="3579" y="1810"/>
                    </a:lnTo>
                    <a:lnTo>
                      <a:pt x="3237" y="1971"/>
                    </a:lnTo>
                    <a:lnTo>
                      <a:pt x="2895" y="2112"/>
                    </a:lnTo>
                    <a:lnTo>
                      <a:pt x="2554" y="2252"/>
                    </a:lnTo>
                    <a:lnTo>
                      <a:pt x="2192" y="2373"/>
                    </a:lnTo>
                    <a:lnTo>
                      <a:pt x="1810" y="2474"/>
                    </a:lnTo>
                    <a:lnTo>
                      <a:pt x="986" y="2675"/>
                    </a:lnTo>
                    <a:lnTo>
                      <a:pt x="41" y="2855"/>
                    </a:lnTo>
                    <a:lnTo>
                      <a:pt x="41" y="2855"/>
                    </a:lnTo>
                    <a:lnTo>
                      <a:pt x="21" y="2876"/>
                    </a:lnTo>
                    <a:lnTo>
                      <a:pt x="1" y="2916"/>
                    </a:lnTo>
                    <a:lnTo>
                      <a:pt x="1" y="2916"/>
                    </a:lnTo>
                    <a:lnTo>
                      <a:pt x="41" y="2956"/>
                    </a:lnTo>
                    <a:lnTo>
                      <a:pt x="41" y="2956"/>
                    </a:lnTo>
                    <a:lnTo>
                      <a:pt x="986" y="2855"/>
                    </a:lnTo>
                    <a:lnTo>
                      <a:pt x="1428" y="2795"/>
                    </a:lnTo>
                    <a:lnTo>
                      <a:pt x="1850" y="2715"/>
                    </a:lnTo>
                    <a:lnTo>
                      <a:pt x="2252" y="2634"/>
                    </a:lnTo>
                    <a:lnTo>
                      <a:pt x="2654" y="2534"/>
                    </a:lnTo>
                    <a:lnTo>
                      <a:pt x="3016" y="2413"/>
                    </a:lnTo>
                    <a:lnTo>
                      <a:pt x="3378" y="2272"/>
                    </a:lnTo>
                    <a:lnTo>
                      <a:pt x="3740" y="2112"/>
                    </a:lnTo>
                    <a:lnTo>
                      <a:pt x="4081" y="1931"/>
                    </a:lnTo>
                    <a:lnTo>
                      <a:pt x="4423" y="1710"/>
                    </a:lnTo>
                    <a:lnTo>
                      <a:pt x="4745" y="1468"/>
                    </a:lnTo>
                    <a:lnTo>
                      <a:pt x="5066" y="1187"/>
                    </a:lnTo>
                    <a:lnTo>
                      <a:pt x="5388" y="885"/>
                    </a:lnTo>
                    <a:lnTo>
                      <a:pt x="5710" y="524"/>
                    </a:lnTo>
                    <a:lnTo>
                      <a:pt x="6051" y="142"/>
                    </a:lnTo>
                    <a:lnTo>
                      <a:pt x="6051" y="142"/>
                    </a:lnTo>
                    <a:lnTo>
                      <a:pt x="6092" y="61"/>
                    </a:lnTo>
                    <a:lnTo>
                      <a:pt x="6092" y="41"/>
                    </a:lnTo>
                    <a:lnTo>
                      <a:pt x="6072" y="21"/>
                    </a:lnTo>
                    <a:lnTo>
                      <a:pt x="6051" y="1"/>
                    </a:lnTo>
                    <a:lnTo>
                      <a:pt x="6031" y="1"/>
                    </a:lnTo>
                    <a:lnTo>
                      <a:pt x="5951" y="4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5"/>
              <p:cNvSpPr/>
              <p:nvPr/>
            </p:nvSpPr>
            <p:spPr>
              <a:xfrm>
                <a:off x="5433525" y="923100"/>
                <a:ext cx="162350" cy="76925"/>
              </a:xfrm>
              <a:custGeom>
                <a:avLst/>
                <a:gdLst/>
                <a:ahLst/>
                <a:cxnLst/>
                <a:rect l="l" t="t" r="r" b="b"/>
                <a:pathLst>
                  <a:path w="6494" h="3077" extrusionOk="0">
                    <a:moveTo>
                      <a:pt x="6413" y="1"/>
                    </a:moveTo>
                    <a:lnTo>
                      <a:pt x="6373" y="21"/>
                    </a:lnTo>
                    <a:lnTo>
                      <a:pt x="5569" y="624"/>
                    </a:lnTo>
                    <a:lnTo>
                      <a:pt x="5187" y="885"/>
                    </a:lnTo>
                    <a:lnTo>
                      <a:pt x="4825" y="1127"/>
                    </a:lnTo>
                    <a:lnTo>
                      <a:pt x="4463" y="1348"/>
                    </a:lnTo>
                    <a:lnTo>
                      <a:pt x="4101" y="1549"/>
                    </a:lnTo>
                    <a:lnTo>
                      <a:pt x="3740" y="1730"/>
                    </a:lnTo>
                    <a:lnTo>
                      <a:pt x="3378" y="1911"/>
                    </a:lnTo>
                    <a:lnTo>
                      <a:pt x="3016" y="2071"/>
                    </a:lnTo>
                    <a:lnTo>
                      <a:pt x="2654" y="2212"/>
                    </a:lnTo>
                    <a:lnTo>
                      <a:pt x="1870" y="2494"/>
                    </a:lnTo>
                    <a:lnTo>
                      <a:pt x="1006" y="2755"/>
                    </a:lnTo>
                    <a:lnTo>
                      <a:pt x="21" y="3016"/>
                    </a:lnTo>
                    <a:lnTo>
                      <a:pt x="1" y="3016"/>
                    </a:lnTo>
                    <a:lnTo>
                      <a:pt x="1" y="3057"/>
                    </a:lnTo>
                    <a:lnTo>
                      <a:pt x="21" y="3077"/>
                    </a:lnTo>
                    <a:lnTo>
                      <a:pt x="1006" y="2896"/>
                    </a:lnTo>
                    <a:lnTo>
                      <a:pt x="1910" y="2715"/>
                    </a:lnTo>
                    <a:lnTo>
                      <a:pt x="2332" y="2614"/>
                    </a:lnTo>
                    <a:lnTo>
                      <a:pt x="2734" y="2494"/>
                    </a:lnTo>
                    <a:lnTo>
                      <a:pt x="3116" y="2353"/>
                    </a:lnTo>
                    <a:lnTo>
                      <a:pt x="3498" y="2212"/>
                    </a:lnTo>
                    <a:lnTo>
                      <a:pt x="3880" y="2051"/>
                    </a:lnTo>
                    <a:lnTo>
                      <a:pt x="4242" y="1850"/>
                    </a:lnTo>
                    <a:lnTo>
                      <a:pt x="4604" y="1649"/>
                    </a:lnTo>
                    <a:lnTo>
                      <a:pt x="4966" y="1408"/>
                    </a:lnTo>
                    <a:lnTo>
                      <a:pt x="5328" y="1147"/>
                    </a:lnTo>
                    <a:lnTo>
                      <a:pt x="5690" y="865"/>
                    </a:lnTo>
                    <a:lnTo>
                      <a:pt x="6051" y="524"/>
                    </a:lnTo>
                    <a:lnTo>
                      <a:pt x="6433" y="162"/>
                    </a:lnTo>
                    <a:lnTo>
                      <a:pt x="6494" y="81"/>
                    </a:lnTo>
                    <a:lnTo>
                      <a:pt x="6494" y="21"/>
                    </a:lnTo>
                    <a:lnTo>
                      <a:pt x="64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5"/>
              <p:cNvSpPr/>
              <p:nvPr/>
            </p:nvSpPr>
            <p:spPr>
              <a:xfrm>
                <a:off x="5433525" y="923100"/>
                <a:ext cx="162350" cy="76925"/>
              </a:xfrm>
              <a:custGeom>
                <a:avLst/>
                <a:gdLst/>
                <a:ahLst/>
                <a:cxnLst/>
                <a:rect l="l" t="t" r="r" b="b"/>
                <a:pathLst>
                  <a:path w="6494" h="3077" fill="none" extrusionOk="0">
                    <a:moveTo>
                      <a:pt x="6373" y="21"/>
                    </a:moveTo>
                    <a:lnTo>
                      <a:pt x="6373" y="21"/>
                    </a:lnTo>
                    <a:lnTo>
                      <a:pt x="5569" y="624"/>
                    </a:lnTo>
                    <a:lnTo>
                      <a:pt x="5187" y="885"/>
                    </a:lnTo>
                    <a:lnTo>
                      <a:pt x="4825" y="1127"/>
                    </a:lnTo>
                    <a:lnTo>
                      <a:pt x="4463" y="1348"/>
                    </a:lnTo>
                    <a:lnTo>
                      <a:pt x="4101" y="1549"/>
                    </a:lnTo>
                    <a:lnTo>
                      <a:pt x="3740" y="1730"/>
                    </a:lnTo>
                    <a:lnTo>
                      <a:pt x="3378" y="1911"/>
                    </a:lnTo>
                    <a:lnTo>
                      <a:pt x="3016" y="2071"/>
                    </a:lnTo>
                    <a:lnTo>
                      <a:pt x="2654" y="2212"/>
                    </a:lnTo>
                    <a:lnTo>
                      <a:pt x="1870" y="2494"/>
                    </a:lnTo>
                    <a:lnTo>
                      <a:pt x="1006" y="2755"/>
                    </a:lnTo>
                    <a:lnTo>
                      <a:pt x="21" y="3016"/>
                    </a:lnTo>
                    <a:lnTo>
                      <a:pt x="21" y="3016"/>
                    </a:lnTo>
                    <a:lnTo>
                      <a:pt x="1" y="3016"/>
                    </a:lnTo>
                    <a:lnTo>
                      <a:pt x="1" y="3057"/>
                    </a:lnTo>
                    <a:lnTo>
                      <a:pt x="21" y="3077"/>
                    </a:lnTo>
                    <a:lnTo>
                      <a:pt x="21" y="3077"/>
                    </a:lnTo>
                    <a:lnTo>
                      <a:pt x="21" y="3077"/>
                    </a:lnTo>
                    <a:lnTo>
                      <a:pt x="1006" y="2896"/>
                    </a:lnTo>
                    <a:lnTo>
                      <a:pt x="1910" y="2715"/>
                    </a:lnTo>
                    <a:lnTo>
                      <a:pt x="2332" y="2614"/>
                    </a:lnTo>
                    <a:lnTo>
                      <a:pt x="2734" y="2494"/>
                    </a:lnTo>
                    <a:lnTo>
                      <a:pt x="3116" y="2353"/>
                    </a:lnTo>
                    <a:lnTo>
                      <a:pt x="3498" y="2212"/>
                    </a:lnTo>
                    <a:lnTo>
                      <a:pt x="3880" y="2051"/>
                    </a:lnTo>
                    <a:lnTo>
                      <a:pt x="4242" y="1850"/>
                    </a:lnTo>
                    <a:lnTo>
                      <a:pt x="4604" y="1649"/>
                    </a:lnTo>
                    <a:lnTo>
                      <a:pt x="4966" y="1408"/>
                    </a:lnTo>
                    <a:lnTo>
                      <a:pt x="5328" y="1147"/>
                    </a:lnTo>
                    <a:lnTo>
                      <a:pt x="5690" y="865"/>
                    </a:lnTo>
                    <a:lnTo>
                      <a:pt x="6051" y="524"/>
                    </a:lnTo>
                    <a:lnTo>
                      <a:pt x="6433" y="162"/>
                    </a:lnTo>
                    <a:lnTo>
                      <a:pt x="6433" y="162"/>
                    </a:lnTo>
                    <a:lnTo>
                      <a:pt x="6494" y="81"/>
                    </a:lnTo>
                    <a:lnTo>
                      <a:pt x="6494" y="21"/>
                    </a:lnTo>
                    <a:lnTo>
                      <a:pt x="6474" y="1"/>
                    </a:lnTo>
                    <a:lnTo>
                      <a:pt x="6453" y="1"/>
                    </a:lnTo>
                    <a:lnTo>
                      <a:pt x="6413" y="1"/>
                    </a:lnTo>
                    <a:lnTo>
                      <a:pt x="6373" y="2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5"/>
              <p:cNvSpPr/>
              <p:nvPr/>
            </p:nvSpPr>
            <p:spPr>
              <a:xfrm>
                <a:off x="5454625" y="998500"/>
                <a:ext cx="166875" cy="66850"/>
              </a:xfrm>
              <a:custGeom>
                <a:avLst/>
                <a:gdLst/>
                <a:ahLst/>
                <a:cxnLst/>
                <a:rect l="l" t="t" r="r" b="b"/>
                <a:pathLst>
                  <a:path w="6675" h="2674" extrusionOk="0">
                    <a:moveTo>
                      <a:pt x="6655" y="0"/>
                    </a:moveTo>
                    <a:lnTo>
                      <a:pt x="6554" y="41"/>
                    </a:lnTo>
                    <a:lnTo>
                      <a:pt x="5730" y="583"/>
                    </a:lnTo>
                    <a:lnTo>
                      <a:pt x="4946" y="1046"/>
                    </a:lnTo>
                    <a:lnTo>
                      <a:pt x="4564" y="1247"/>
                    </a:lnTo>
                    <a:lnTo>
                      <a:pt x="4202" y="1428"/>
                    </a:lnTo>
                    <a:lnTo>
                      <a:pt x="3840" y="1588"/>
                    </a:lnTo>
                    <a:lnTo>
                      <a:pt x="3458" y="1749"/>
                    </a:lnTo>
                    <a:lnTo>
                      <a:pt x="3097" y="1890"/>
                    </a:lnTo>
                    <a:lnTo>
                      <a:pt x="2715" y="2011"/>
                    </a:lnTo>
                    <a:lnTo>
                      <a:pt x="2313" y="2131"/>
                    </a:lnTo>
                    <a:lnTo>
                      <a:pt x="1911" y="2232"/>
                    </a:lnTo>
                    <a:lnTo>
                      <a:pt x="1468" y="2332"/>
                    </a:lnTo>
                    <a:lnTo>
                      <a:pt x="1026" y="2413"/>
                    </a:lnTo>
                    <a:lnTo>
                      <a:pt x="41" y="2573"/>
                    </a:lnTo>
                    <a:lnTo>
                      <a:pt x="1" y="2573"/>
                    </a:lnTo>
                    <a:lnTo>
                      <a:pt x="1" y="2614"/>
                    </a:lnTo>
                    <a:lnTo>
                      <a:pt x="1" y="2654"/>
                    </a:lnTo>
                    <a:lnTo>
                      <a:pt x="41" y="2674"/>
                    </a:lnTo>
                    <a:lnTo>
                      <a:pt x="564" y="2634"/>
                    </a:lnTo>
                    <a:lnTo>
                      <a:pt x="1066" y="2594"/>
                    </a:lnTo>
                    <a:lnTo>
                      <a:pt x="1549" y="2553"/>
                    </a:lnTo>
                    <a:lnTo>
                      <a:pt x="2011" y="2473"/>
                    </a:lnTo>
                    <a:lnTo>
                      <a:pt x="2453" y="2372"/>
                    </a:lnTo>
                    <a:lnTo>
                      <a:pt x="2875" y="2272"/>
                    </a:lnTo>
                    <a:lnTo>
                      <a:pt x="3278" y="2131"/>
                    </a:lnTo>
                    <a:lnTo>
                      <a:pt x="3680" y="1990"/>
                    </a:lnTo>
                    <a:lnTo>
                      <a:pt x="4062" y="1830"/>
                    </a:lnTo>
                    <a:lnTo>
                      <a:pt x="4423" y="1649"/>
                    </a:lnTo>
                    <a:lnTo>
                      <a:pt x="4805" y="1448"/>
                    </a:lnTo>
                    <a:lnTo>
                      <a:pt x="5167" y="1206"/>
                    </a:lnTo>
                    <a:lnTo>
                      <a:pt x="5529" y="965"/>
                    </a:lnTo>
                    <a:lnTo>
                      <a:pt x="5871" y="704"/>
                    </a:lnTo>
                    <a:lnTo>
                      <a:pt x="6233" y="422"/>
                    </a:lnTo>
                    <a:lnTo>
                      <a:pt x="6594" y="121"/>
                    </a:lnTo>
                    <a:lnTo>
                      <a:pt x="6675" y="41"/>
                    </a:lnTo>
                    <a:lnTo>
                      <a:pt x="667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5"/>
              <p:cNvSpPr/>
              <p:nvPr/>
            </p:nvSpPr>
            <p:spPr>
              <a:xfrm>
                <a:off x="5275225" y="660775"/>
                <a:ext cx="465400" cy="348800"/>
              </a:xfrm>
              <a:custGeom>
                <a:avLst/>
                <a:gdLst/>
                <a:ahLst/>
                <a:cxnLst/>
                <a:rect l="l" t="t" r="r" b="b"/>
                <a:pathLst>
                  <a:path w="18616" h="13952" extrusionOk="0">
                    <a:moveTo>
                      <a:pt x="2272" y="0"/>
                    </a:moveTo>
                    <a:lnTo>
                      <a:pt x="0" y="10373"/>
                    </a:lnTo>
                    <a:lnTo>
                      <a:pt x="16364" y="13952"/>
                    </a:lnTo>
                    <a:lnTo>
                      <a:pt x="18615" y="3579"/>
                    </a:lnTo>
                    <a:lnTo>
                      <a:pt x="22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5"/>
              <p:cNvSpPr/>
              <p:nvPr/>
            </p:nvSpPr>
            <p:spPr>
              <a:xfrm>
                <a:off x="5275225" y="660775"/>
                <a:ext cx="465400" cy="348800"/>
              </a:xfrm>
              <a:custGeom>
                <a:avLst/>
                <a:gdLst/>
                <a:ahLst/>
                <a:cxnLst/>
                <a:rect l="l" t="t" r="r" b="b"/>
                <a:pathLst>
                  <a:path w="18616" h="13952" fill="none" extrusionOk="0">
                    <a:moveTo>
                      <a:pt x="0" y="10373"/>
                    </a:moveTo>
                    <a:lnTo>
                      <a:pt x="2272" y="0"/>
                    </a:lnTo>
                    <a:lnTo>
                      <a:pt x="18615" y="3579"/>
                    </a:lnTo>
                    <a:lnTo>
                      <a:pt x="16364" y="13952"/>
                    </a:lnTo>
                    <a:lnTo>
                      <a:pt x="0" y="1037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5"/>
              <p:cNvSpPr/>
              <p:nvPr/>
            </p:nvSpPr>
            <p:spPr>
              <a:xfrm>
                <a:off x="5275225" y="660775"/>
                <a:ext cx="465400" cy="348800"/>
              </a:xfrm>
              <a:custGeom>
                <a:avLst/>
                <a:gdLst/>
                <a:ahLst/>
                <a:cxnLst/>
                <a:rect l="l" t="t" r="r" b="b"/>
                <a:pathLst>
                  <a:path w="18616" h="13952" extrusionOk="0">
                    <a:moveTo>
                      <a:pt x="2272" y="0"/>
                    </a:moveTo>
                    <a:lnTo>
                      <a:pt x="262" y="9187"/>
                    </a:lnTo>
                    <a:lnTo>
                      <a:pt x="161" y="9650"/>
                    </a:lnTo>
                    <a:lnTo>
                      <a:pt x="0" y="10373"/>
                    </a:lnTo>
                    <a:lnTo>
                      <a:pt x="16364" y="13952"/>
                    </a:lnTo>
                    <a:lnTo>
                      <a:pt x="18615" y="3579"/>
                    </a:lnTo>
                    <a:lnTo>
                      <a:pt x="2272" y="0"/>
                    </a:lnTo>
                    <a:close/>
                  </a:path>
                </a:pathLst>
              </a:custGeom>
              <a:solidFill>
                <a:srgbClr val="FFF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5"/>
              <p:cNvSpPr/>
              <p:nvPr/>
            </p:nvSpPr>
            <p:spPr>
              <a:xfrm>
                <a:off x="5275225" y="660775"/>
                <a:ext cx="465400" cy="348800"/>
              </a:xfrm>
              <a:custGeom>
                <a:avLst/>
                <a:gdLst/>
                <a:ahLst/>
                <a:cxnLst/>
                <a:rect l="l" t="t" r="r" b="b"/>
                <a:pathLst>
                  <a:path w="18616" h="13952" fill="none" extrusionOk="0">
                    <a:moveTo>
                      <a:pt x="2272" y="0"/>
                    </a:moveTo>
                    <a:lnTo>
                      <a:pt x="262" y="9187"/>
                    </a:lnTo>
                    <a:lnTo>
                      <a:pt x="161" y="9650"/>
                    </a:lnTo>
                    <a:lnTo>
                      <a:pt x="0" y="10373"/>
                    </a:lnTo>
                    <a:lnTo>
                      <a:pt x="16364" y="13952"/>
                    </a:lnTo>
                    <a:lnTo>
                      <a:pt x="18615" y="3579"/>
                    </a:lnTo>
                    <a:lnTo>
                      <a:pt x="227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5"/>
              <p:cNvSpPr/>
              <p:nvPr/>
            </p:nvSpPr>
            <p:spPr>
              <a:xfrm>
                <a:off x="5332000" y="660775"/>
                <a:ext cx="408625" cy="227675"/>
              </a:xfrm>
              <a:custGeom>
                <a:avLst/>
                <a:gdLst/>
                <a:ahLst/>
                <a:cxnLst/>
                <a:rect l="l" t="t" r="r" b="b"/>
                <a:pathLst>
                  <a:path w="16345" h="9107" extrusionOk="0">
                    <a:moveTo>
                      <a:pt x="1" y="0"/>
                    </a:moveTo>
                    <a:lnTo>
                      <a:pt x="805" y="1146"/>
                    </a:lnTo>
                    <a:lnTo>
                      <a:pt x="1589" y="2292"/>
                    </a:lnTo>
                    <a:lnTo>
                      <a:pt x="2393" y="3438"/>
                    </a:lnTo>
                    <a:lnTo>
                      <a:pt x="3217" y="4544"/>
                    </a:lnTo>
                    <a:lnTo>
                      <a:pt x="4062" y="5730"/>
                    </a:lnTo>
                    <a:lnTo>
                      <a:pt x="4926" y="6875"/>
                    </a:lnTo>
                    <a:lnTo>
                      <a:pt x="4986" y="6956"/>
                    </a:lnTo>
                    <a:lnTo>
                      <a:pt x="6494" y="9006"/>
                    </a:lnTo>
                    <a:lnTo>
                      <a:pt x="6574" y="9107"/>
                    </a:lnTo>
                    <a:lnTo>
                      <a:pt x="6675" y="9047"/>
                    </a:lnTo>
                    <a:lnTo>
                      <a:pt x="8926" y="7820"/>
                    </a:lnTo>
                    <a:lnTo>
                      <a:pt x="9007" y="7780"/>
                    </a:lnTo>
                    <a:lnTo>
                      <a:pt x="11520" y="6373"/>
                    </a:lnTo>
                    <a:lnTo>
                      <a:pt x="12746" y="5689"/>
                    </a:lnTo>
                    <a:lnTo>
                      <a:pt x="13952" y="4986"/>
                    </a:lnTo>
                    <a:lnTo>
                      <a:pt x="15138" y="4282"/>
                    </a:lnTo>
                    <a:lnTo>
                      <a:pt x="16344" y="3579"/>
                    </a:lnTo>
                    <a:lnTo>
                      <a:pt x="15118" y="4162"/>
                    </a:lnTo>
                    <a:lnTo>
                      <a:pt x="13892" y="4765"/>
                    </a:lnTo>
                    <a:lnTo>
                      <a:pt x="11439" y="6011"/>
                    </a:lnTo>
                    <a:lnTo>
                      <a:pt x="8725" y="7438"/>
                    </a:lnTo>
                    <a:lnTo>
                      <a:pt x="6695" y="8524"/>
                    </a:lnTo>
                    <a:lnTo>
                      <a:pt x="5288" y="6715"/>
                    </a:lnTo>
                    <a:lnTo>
                      <a:pt x="4363" y="5488"/>
                    </a:lnTo>
                    <a:lnTo>
                      <a:pt x="3418" y="4282"/>
                    </a:lnTo>
                    <a:lnTo>
                      <a:pt x="2574" y="3197"/>
                    </a:lnTo>
                    <a:lnTo>
                      <a:pt x="1730" y="2111"/>
                    </a:lnTo>
                    <a:lnTo>
                      <a:pt x="865" y="104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5"/>
              <p:cNvSpPr/>
              <p:nvPr/>
            </p:nvSpPr>
            <p:spPr>
              <a:xfrm>
                <a:off x="5278725" y="834650"/>
                <a:ext cx="184475" cy="76925"/>
              </a:xfrm>
              <a:custGeom>
                <a:avLst/>
                <a:gdLst/>
                <a:ahLst/>
                <a:cxnLst/>
                <a:rect l="l" t="t" r="r" b="b"/>
                <a:pathLst>
                  <a:path w="7379" h="3077" extrusionOk="0">
                    <a:moveTo>
                      <a:pt x="7379" y="1"/>
                    </a:moveTo>
                    <a:lnTo>
                      <a:pt x="7017" y="121"/>
                    </a:lnTo>
                    <a:lnTo>
                      <a:pt x="6253" y="363"/>
                    </a:lnTo>
                    <a:lnTo>
                      <a:pt x="5489" y="644"/>
                    </a:lnTo>
                    <a:lnTo>
                      <a:pt x="4544" y="986"/>
                    </a:lnTo>
                    <a:lnTo>
                      <a:pt x="3619" y="1368"/>
                    </a:lnTo>
                    <a:lnTo>
                      <a:pt x="2715" y="1770"/>
                    </a:lnTo>
                    <a:lnTo>
                      <a:pt x="1790" y="2172"/>
                    </a:lnTo>
                    <a:lnTo>
                      <a:pt x="885" y="2614"/>
                    </a:lnTo>
                    <a:lnTo>
                      <a:pt x="443" y="2835"/>
                    </a:lnTo>
                    <a:lnTo>
                      <a:pt x="1" y="3077"/>
                    </a:lnTo>
                    <a:lnTo>
                      <a:pt x="946" y="2775"/>
                    </a:lnTo>
                    <a:lnTo>
                      <a:pt x="1891" y="2433"/>
                    </a:lnTo>
                    <a:lnTo>
                      <a:pt x="2835" y="2071"/>
                    </a:lnTo>
                    <a:lnTo>
                      <a:pt x="3760" y="1689"/>
                    </a:lnTo>
                    <a:lnTo>
                      <a:pt x="4685" y="1308"/>
                    </a:lnTo>
                    <a:lnTo>
                      <a:pt x="5610" y="885"/>
                    </a:lnTo>
                    <a:lnTo>
                      <a:pt x="7077" y="162"/>
                    </a:lnTo>
                    <a:lnTo>
                      <a:pt x="73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5"/>
              <p:cNvSpPr/>
              <p:nvPr/>
            </p:nvSpPr>
            <p:spPr>
              <a:xfrm>
                <a:off x="5549125" y="852750"/>
                <a:ext cx="135700" cy="147775"/>
              </a:xfrm>
              <a:custGeom>
                <a:avLst/>
                <a:gdLst/>
                <a:ahLst/>
                <a:cxnLst/>
                <a:rect l="l" t="t" r="r" b="b"/>
                <a:pathLst>
                  <a:path w="5428" h="5911" extrusionOk="0">
                    <a:moveTo>
                      <a:pt x="0" y="1"/>
                    </a:moveTo>
                    <a:lnTo>
                      <a:pt x="0" y="21"/>
                    </a:lnTo>
                    <a:lnTo>
                      <a:pt x="201" y="302"/>
                    </a:lnTo>
                    <a:lnTo>
                      <a:pt x="704" y="945"/>
                    </a:lnTo>
                    <a:lnTo>
                      <a:pt x="1246" y="1569"/>
                    </a:lnTo>
                    <a:lnTo>
                      <a:pt x="1910" y="2332"/>
                    </a:lnTo>
                    <a:lnTo>
                      <a:pt x="2573" y="3076"/>
                    </a:lnTo>
                    <a:lnTo>
                      <a:pt x="3277" y="3820"/>
                    </a:lnTo>
                    <a:lnTo>
                      <a:pt x="3960" y="4544"/>
                    </a:lnTo>
                    <a:lnTo>
                      <a:pt x="4684" y="5247"/>
                    </a:lnTo>
                    <a:lnTo>
                      <a:pt x="5046" y="5589"/>
                    </a:lnTo>
                    <a:lnTo>
                      <a:pt x="5428" y="5911"/>
                    </a:lnTo>
                    <a:lnTo>
                      <a:pt x="4825" y="5127"/>
                    </a:lnTo>
                    <a:lnTo>
                      <a:pt x="4181" y="4343"/>
                    </a:lnTo>
                    <a:lnTo>
                      <a:pt x="3518" y="3599"/>
                    </a:lnTo>
                    <a:lnTo>
                      <a:pt x="2855" y="2835"/>
                    </a:lnTo>
                    <a:lnTo>
                      <a:pt x="2171" y="2111"/>
                    </a:lnTo>
                    <a:lnTo>
                      <a:pt x="1468" y="1388"/>
                    </a:lnTo>
                    <a:lnTo>
                      <a:pt x="885" y="825"/>
                    </a:lnTo>
                    <a:lnTo>
                      <a:pt x="302" y="262"/>
                    </a:lnTo>
                    <a:lnTo>
                      <a:pt x="20" y="21"/>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5"/>
              <p:cNvSpPr/>
              <p:nvPr/>
            </p:nvSpPr>
            <p:spPr>
              <a:xfrm>
                <a:off x="5293800" y="705000"/>
                <a:ext cx="489025" cy="408100"/>
              </a:xfrm>
              <a:custGeom>
                <a:avLst/>
                <a:gdLst/>
                <a:ahLst/>
                <a:cxnLst/>
                <a:rect l="l" t="t" r="r" b="b"/>
                <a:pathLst>
                  <a:path w="19561" h="16324" extrusionOk="0">
                    <a:moveTo>
                      <a:pt x="4162" y="0"/>
                    </a:moveTo>
                    <a:lnTo>
                      <a:pt x="1" y="9770"/>
                    </a:lnTo>
                    <a:lnTo>
                      <a:pt x="15400" y="16324"/>
                    </a:lnTo>
                    <a:lnTo>
                      <a:pt x="19561" y="6574"/>
                    </a:lnTo>
                    <a:lnTo>
                      <a:pt x="416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5"/>
              <p:cNvSpPr/>
              <p:nvPr/>
            </p:nvSpPr>
            <p:spPr>
              <a:xfrm>
                <a:off x="5397850" y="705000"/>
                <a:ext cx="384475" cy="254325"/>
              </a:xfrm>
              <a:custGeom>
                <a:avLst/>
                <a:gdLst/>
                <a:ahLst/>
                <a:cxnLst/>
                <a:rect l="l" t="t" r="r" b="b"/>
                <a:pathLst>
                  <a:path w="15379" h="10173" extrusionOk="0">
                    <a:moveTo>
                      <a:pt x="0" y="0"/>
                    </a:moveTo>
                    <a:lnTo>
                      <a:pt x="563" y="1287"/>
                    </a:lnTo>
                    <a:lnTo>
                      <a:pt x="1126" y="2553"/>
                    </a:lnTo>
                    <a:lnTo>
                      <a:pt x="2312" y="5066"/>
                    </a:lnTo>
                    <a:lnTo>
                      <a:pt x="2915" y="6393"/>
                    </a:lnTo>
                    <a:lnTo>
                      <a:pt x="3558" y="7680"/>
                    </a:lnTo>
                    <a:lnTo>
                      <a:pt x="3578" y="7720"/>
                    </a:lnTo>
                    <a:lnTo>
                      <a:pt x="3578" y="7760"/>
                    </a:lnTo>
                    <a:lnTo>
                      <a:pt x="4161" y="8906"/>
                    </a:lnTo>
                    <a:lnTo>
                      <a:pt x="4704" y="10052"/>
                    </a:lnTo>
                    <a:lnTo>
                      <a:pt x="4765" y="10172"/>
                    </a:lnTo>
                    <a:lnTo>
                      <a:pt x="4865" y="10132"/>
                    </a:lnTo>
                    <a:lnTo>
                      <a:pt x="7297" y="9348"/>
                    </a:lnTo>
                    <a:lnTo>
                      <a:pt x="7398" y="9328"/>
                    </a:lnTo>
                    <a:lnTo>
                      <a:pt x="10132" y="8423"/>
                    </a:lnTo>
                    <a:lnTo>
                      <a:pt x="11439" y="7981"/>
                    </a:lnTo>
                    <a:lnTo>
                      <a:pt x="12765" y="7519"/>
                    </a:lnTo>
                    <a:lnTo>
                      <a:pt x="14072" y="7036"/>
                    </a:lnTo>
                    <a:lnTo>
                      <a:pt x="15379" y="6554"/>
                    </a:lnTo>
                    <a:lnTo>
                      <a:pt x="14052" y="6916"/>
                    </a:lnTo>
                    <a:lnTo>
                      <a:pt x="12725" y="7278"/>
                    </a:lnTo>
                    <a:lnTo>
                      <a:pt x="10092" y="8062"/>
                    </a:lnTo>
                    <a:lnTo>
                      <a:pt x="7157" y="8946"/>
                    </a:lnTo>
                    <a:lnTo>
                      <a:pt x="4986" y="9650"/>
                    </a:lnTo>
                    <a:lnTo>
                      <a:pt x="3940" y="7579"/>
                    </a:lnTo>
                    <a:lnTo>
                      <a:pt x="2553" y="4845"/>
                    </a:lnTo>
                    <a:lnTo>
                      <a:pt x="1930" y="3619"/>
                    </a:lnTo>
                    <a:lnTo>
                      <a:pt x="1287" y="2413"/>
                    </a:lnTo>
                    <a:lnTo>
                      <a:pt x="644" y="1207"/>
                    </a:lnTo>
                    <a:lnTo>
                      <a:pt x="0"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5"/>
              <p:cNvSpPr/>
              <p:nvPr/>
            </p:nvSpPr>
            <p:spPr>
              <a:xfrm>
                <a:off x="5297825" y="900500"/>
                <a:ext cx="196025" cy="40725"/>
              </a:xfrm>
              <a:custGeom>
                <a:avLst/>
                <a:gdLst/>
                <a:ahLst/>
                <a:cxnLst/>
                <a:rect l="l" t="t" r="r" b="b"/>
                <a:pathLst>
                  <a:path w="7841" h="1629" extrusionOk="0">
                    <a:moveTo>
                      <a:pt x="7841" y="0"/>
                    </a:moveTo>
                    <a:lnTo>
                      <a:pt x="7479" y="40"/>
                    </a:lnTo>
                    <a:lnTo>
                      <a:pt x="6675" y="141"/>
                    </a:lnTo>
                    <a:lnTo>
                      <a:pt x="5871" y="262"/>
                    </a:lnTo>
                    <a:lnTo>
                      <a:pt x="4886" y="443"/>
                    </a:lnTo>
                    <a:lnTo>
                      <a:pt x="3901" y="644"/>
                    </a:lnTo>
                    <a:lnTo>
                      <a:pt x="2916" y="845"/>
                    </a:lnTo>
                    <a:lnTo>
                      <a:pt x="1951" y="1086"/>
                    </a:lnTo>
                    <a:lnTo>
                      <a:pt x="966" y="1347"/>
                    </a:lnTo>
                    <a:lnTo>
                      <a:pt x="483" y="1488"/>
                    </a:lnTo>
                    <a:lnTo>
                      <a:pt x="1" y="1629"/>
                    </a:lnTo>
                    <a:lnTo>
                      <a:pt x="503" y="1568"/>
                    </a:lnTo>
                    <a:lnTo>
                      <a:pt x="1006" y="1508"/>
                    </a:lnTo>
                    <a:lnTo>
                      <a:pt x="2011" y="1347"/>
                    </a:lnTo>
                    <a:lnTo>
                      <a:pt x="2996" y="1186"/>
                    </a:lnTo>
                    <a:lnTo>
                      <a:pt x="3981" y="985"/>
                    </a:lnTo>
                    <a:lnTo>
                      <a:pt x="4966" y="764"/>
                    </a:lnTo>
                    <a:lnTo>
                      <a:pt x="5931" y="543"/>
                    </a:lnTo>
                    <a:lnTo>
                      <a:pt x="6735" y="322"/>
                    </a:lnTo>
                    <a:lnTo>
                      <a:pt x="7519" y="101"/>
                    </a:lnTo>
                    <a:lnTo>
                      <a:pt x="7841"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5"/>
              <p:cNvSpPr/>
              <p:nvPr/>
            </p:nvSpPr>
            <p:spPr>
              <a:xfrm>
                <a:off x="5574750" y="934175"/>
                <a:ext cx="106050" cy="170900"/>
              </a:xfrm>
              <a:custGeom>
                <a:avLst/>
                <a:gdLst/>
                <a:ahLst/>
                <a:cxnLst/>
                <a:rect l="l" t="t" r="r" b="b"/>
                <a:pathLst>
                  <a:path w="4242" h="6836" extrusionOk="0">
                    <a:moveTo>
                      <a:pt x="0" y="0"/>
                    </a:moveTo>
                    <a:lnTo>
                      <a:pt x="0" y="20"/>
                    </a:lnTo>
                    <a:lnTo>
                      <a:pt x="161" y="322"/>
                    </a:lnTo>
                    <a:lnTo>
                      <a:pt x="543" y="1066"/>
                    </a:lnTo>
                    <a:lnTo>
                      <a:pt x="945" y="1789"/>
                    </a:lnTo>
                    <a:lnTo>
                      <a:pt x="1448" y="2654"/>
                    </a:lnTo>
                    <a:lnTo>
                      <a:pt x="1970" y="3518"/>
                    </a:lnTo>
                    <a:lnTo>
                      <a:pt x="2513" y="4362"/>
                    </a:lnTo>
                    <a:lnTo>
                      <a:pt x="2795" y="4785"/>
                    </a:lnTo>
                    <a:lnTo>
                      <a:pt x="3076" y="5207"/>
                    </a:lnTo>
                    <a:lnTo>
                      <a:pt x="3639" y="6011"/>
                    </a:lnTo>
                    <a:lnTo>
                      <a:pt x="3940" y="6433"/>
                    </a:lnTo>
                    <a:lnTo>
                      <a:pt x="4242" y="6835"/>
                    </a:lnTo>
                    <a:lnTo>
                      <a:pt x="3800" y="5930"/>
                    </a:lnTo>
                    <a:lnTo>
                      <a:pt x="3317" y="5026"/>
                    </a:lnTo>
                    <a:lnTo>
                      <a:pt x="2815" y="4161"/>
                    </a:lnTo>
                    <a:lnTo>
                      <a:pt x="2292" y="3317"/>
                    </a:lnTo>
                    <a:lnTo>
                      <a:pt x="1186" y="1628"/>
                    </a:lnTo>
                    <a:lnTo>
                      <a:pt x="724" y="965"/>
                    </a:lnTo>
                    <a:lnTo>
                      <a:pt x="242" y="322"/>
                    </a:lnTo>
                    <a:lnTo>
                      <a:pt x="20" y="20"/>
                    </a:lnTo>
                    <a:lnTo>
                      <a:pt x="0"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5"/>
              <p:cNvSpPr/>
              <p:nvPr/>
            </p:nvSpPr>
            <p:spPr>
              <a:xfrm>
                <a:off x="5171175" y="771325"/>
                <a:ext cx="271425" cy="261375"/>
              </a:xfrm>
              <a:custGeom>
                <a:avLst/>
                <a:gdLst/>
                <a:ahLst/>
                <a:cxnLst/>
                <a:rect l="l" t="t" r="r" b="b"/>
                <a:pathLst>
                  <a:path w="10857" h="10455" extrusionOk="0">
                    <a:moveTo>
                      <a:pt x="9751" y="1"/>
                    </a:moveTo>
                    <a:lnTo>
                      <a:pt x="9509" y="21"/>
                    </a:lnTo>
                    <a:lnTo>
                      <a:pt x="9007" y="81"/>
                    </a:lnTo>
                    <a:lnTo>
                      <a:pt x="8444" y="182"/>
                    </a:lnTo>
                    <a:lnTo>
                      <a:pt x="7861" y="323"/>
                    </a:lnTo>
                    <a:lnTo>
                      <a:pt x="7238" y="503"/>
                    </a:lnTo>
                    <a:lnTo>
                      <a:pt x="6615" y="725"/>
                    </a:lnTo>
                    <a:lnTo>
                      <a:pt x="5992" y="946"/>
                    </a:lnTo>
                    <a:lnTo>
                      <a:pt x="5409" y="1187"/>
                    </a:lnTo>
                    <a:lnTo>
                      <a:pt x="4846" y="1428"/>
                    </a:lnTo>
                    <a:lnTo>
                      <a:pt x="4343" y="1669"/>
                    </a:lnTo>
                    <a:lnTo>
                      <a:pt x="3881" y="1911"/>
                    </a:lnTo>
                    <a:lnTo>
                      <a:pt x="3519" y="2132"/>
                    </a:lnTo>
                    <a:lnTo>
                      <a:pt x="3258" y="2333"/>
                    </a:lnTo>
                    <a:lnTo>
                      <a:pt x="3016" y="2554"/>
                    </a:lnTo>
                    <a:lnTo>
                      <a:pt x="2775" y="2795"/>
                    </a:lnTo>
                    <a:lnTo>
                      <a:pt x="2252" y="3358"/>
                    </a:lnTo>
                    <a:lnTo>
                      <a:pt x="1710" y="3981"/>
                    </a:lnTo>
                    <a:lnTo>
                      <a:pt x="1187" y="4604"/>
                    </a:lnTo>
                    <a:lnTo>
                      <a:pt x="343" y="5670"/>
                    </a:lnTo>
                    <a:lnTo>
                      <a:pt x="1" y="6132"/>
                    </a:lnTo>
                    <a:lnTo>
                      <a:pt x="202" y="6373"/>
                    </a:lnTo>
                    <a:lnTo>
                      <a:pt x="725" y="6997"/>
                    </a:lnTo>
                    <a:lnTo>
                      <a:pt x="1107" y="7419"/>
                    </a:lnTo>
                    <a:lnTo>
                      <a:pt x="1529" y="7861"/>
                    </a:lnTo>
                    <a:lnTo>
                      <a:pt x="1991" y="8344"/>
                    </a:lnTo>
                    <a:lnTo>
                      <a:pt x="2494" y="8806"/>
                    </a:lnTo>
                    <a:lnTo>
                      <a:pt x="3016" y="9248"/>
                    </a:lnTo>
                    <a:lnTo>
                      <a:pt x="3539" y="9650"/>
                    </a:lnTo>
                    <a:lnTo>
                      <a:pt x="3800" y="9831"/>
                    </a:lnTo>
                    <a:lnTo>
                      <a:pt x="4082" y="9992"/>
                    </a:lnTo>
                    <a:lnTo>
                      <a:pt x="4343" y="10133"/>
                    </a:lnTo>
                    <a:lnTo>
                      <a:pt x="4604" y="10253"/>
                    </a:lnTo>
                    <a:lnTo>
                      <a:pt x="4866" y="10354"/>
                    </a:lnTo>
                    <a:lnTo>
                      <a:pt x="5107" y="10414"/>
                    </a:lnTo>
                    <a:lnTo>
                      <a:pt x="5348" y="10454"/>
                    </a:lnTo>
                    <a:lnTo>
                      <a:pt x="5589" y="10454"/>
                    </a:lnTo>
                    <a:lnTo>
                      <a:pt x="5811" y="10434"/>
                    </a:lnTo>
                    <a:lnTo>
                      <a:pt x="6032" y="10354"/>
                    </a:lnTo>
                    <a:lnTo>
                      <a:pt x="6233" y="10253"/>
                    </a:lnTo>
                    <a:lnTo>
                      <a:pt x="6414" y="10092"/>
                    </a:lnTo>
                    <a:lnTo>
                      <a:pt x="6595" y="9912"/>
                    </a:lnTo>
                    <a:lnTo>
                      <a:pt x="6735" y="9731"/>
                    </a:lnTo>
                    <a:lnTo>
                      <a:pt x="6876" y="9530"/>
                    </a:lnTo>
                    <a:lnTo>
                      <a:pt x="6977" y="9329"/>
                    </a:lnTo>
                    <a:lnTo>
                      <a:pt x="7077" y="9128"/>
                    </a:lnTo>
                    <a:lnTo>
                      <a:pt x="7157" y="8906"/>
                    </a:lnTo>
                    <a:lnTo>
                      <a:pt x="7218" y="8685"/>
                    </a:lnTo>
                    <a:lnTo>
                      <a:pt x="7278" y="8464"/>
                    </a:lnTo>
                    <a:lnTo>
                      <a:pt x="7318" y="8223"/>
                    </a:lnTo>
                    <a:lnTo>
                      <a:pt x="7338" y="8002"/>
                    </a:lnTo>
                    <a:lnTo>
                      <a:pt x="7358" y="7539"/>
                    </a:lnTo>
                    <a:lnTo>
                      <a:pt x="7338" y="7097"/>
                    </a:lnTo>
                    <a:lnTo>
                      <a:pt x="7298" y="6655"/>
                    </a:lnTo>
                    <a:lnTo>
                      <a:pt x="7218" y="6233"/>
                    </a:lnTo>
                    <a:lnTo>
                      <a:pt x="7137" y="5851"/>
                    </a:lnTo>
                    <a:lnTo>
                      <a:pt x="7037" y="5509"/>
                    </a:lnTo>
                    <a:lnTo>
                      <a:pt x="6936" y="5187"/>
                    </a:lnTo>
                    <a:lnTo>
                      <a:pt x="6796" y="4765"/>
                    </a:lnTo>
                    <a:lnTo>
                      <a:pt x="6715" y="4604"/>
                    </a:lnTo>
                    <a:lnTo>
                      <a:pt x="7399" y="4263"/>
                    </a:lnTo>
                    <a:lnTo>
                      <a:pt x="7761" y="4062"/>
                    </a:lnTo>
                    <a:lnTo>
                      <a:pt x="8142" y="3841"/>
                    </a:lnTo>
                    <a:lnTo>
                      <a:pt x="8524" y="3599"/>
                    </a:lnTo>
                    <a:lnTo>
                      <a:pt x="8906" y="3358"/>
                    </a:lnTo>
                    <a:lnTo>
                      <a:pt x="9268" y="3077"/>
                    </a:lnTo>
                    <a:lnTo>
                      <a:pt x="9610" y="2795"/>
                    </a:lnTo>
                    <a:lnTo>
                      <a:pt x="9932" y="2514"/>
                    </a:lnTo>
                    <a:lnTo>
                      <a:pt x="10213" y="2212"/>
                    </a:lnTo>
                    <a:lnTo>
                      <a:pt x="10454" y="1891"/>
                    </a:lnTo>
                    <a:lnTo>
                      <a:pt x="10655" y="1589"/>
                    </a:lnTo>
                    <a:lnTo>
                      <a:pt x="10716" y="1428"/>
                    </a:lnTo>
                    <a:lnTo>
                      <a:pt x="10776" y="1287"/>
                    </a:lnTo>
                    <a:lnTo>
                      <a:pt x="10816" y="1127"/>
                    </a:lnTo>
                    <a:lnTo>
                      <a:pt x="10856" y="966"/>
                    </a:lnTo>
                    <a:lnTo>
                      <a:pt x="10856" y="825"/>
                    </a:lnTo>
                    <a:lnTo>
                      <a:pt x="10836" y="664"/>
                    </a:lnTo>
                    <a:lnTo>
                      <a:pt x="10816" y="524"/>
                    </a:lnTo>
                    <a:lnTo>
                      <a:pt x="10756" y="363"/>
                    </a:lnTo>
                    <a:lnTo>
                      <a:pt x="10696" y="262"/>
                    </a:lnTo>
                    <a:lnTo>
                      <a:pt x="10595" y="182"/>
                    </a:lnTo>
                    <a:lnTo>
                      <a:pt x="10474" y="101"/>
                    </a:lnTo>
                    <a:lnTo>
                      <a:pt x="10314" y="61"/>
                    </a:lnTo>
                    <a:lnTo>
                      <a:pt x="10153" y="21"/>
                    </a:lnTo>
                    <a:lnTo>
                      <a:pt x="9952"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5"/>
              <p:cNvSpPr/>
              <p:nvPr/>
            </p:nvSpPr>
            <p:spPr>
              <a:xfrm>
                <a:off x="5334025" y="792450"/>
                <a:ext cx="107575" cy="233200"/>
              </a:xfrm>
              <a:custGeom>
                <a:avLst/>
                <a:gdLst/>
                <a:ahLst/>
                <a:cxnLst/>
                <a:rect l="l" t="t" r="r" b="b"/>
                <a:pathLst>
                  <a:path w="4303" h="9328" extrusionOk="0">
                    <a:moveTo>
                      <a:pt x="4302" y="0"/>
                    </a:moveTo>
                    <a:lnTo>
                      <a:pt x="4282" y="20"/>
                    </a:lnTo>
                    <a:lnTo>
                      <a:pt x="4202" y="362"/>
                    </a:lnTo>
                    <a:lnTo>
                      <a:pt x="4061" y="684"/>
                    </a:lnTo>
                    <a:lnTo>
                      <a:pt x="3880" y="985"/>
                    </a:lnTo>
                    <a:lnTo>
                      <a:pt x="3679" y="1267"/>
                    </a:lnTo>
                    <a:lnTo>
                      <a:pt x="3458" y="1528"/>
                    </a:lnTo>
                    <a:lnTo>
                      <a:pt x="3197" y="1769"/>
                    </a:lnTo>
                    <a:lnTo>
                      <a:pt x="2935" y="1990"/>
                    </a:lnTo>
                    <a:lnTo>
                      <a:pt x="2634" y="2191"/>
                    </a:lnTo>
                    <a:lnTo>
                      <a:pt x="2332" y="2392"/>
                    </a:lnTo>
                    <a:lnTo>
                      <a:pt x="2010" y="2593"/>
                    </a:lnTo>
                    <a:lnTo>
                      <a:pt x="1387" y="2935"/>
                    </a:lnTo>
                    <a:lnTo>
                      <a:pt x="744" y="3277"/>
                    </a:lnTo>
                    <a:lnTo>
                      <a:pt x="141" y="3578"/>
                    </a:lnTo>
                    <a:lnTo>
                      <a:pt x="81" y="3619"/>
                    </a:lnTo>
                    <a:lnTo>
                      <a:pt x="60" y="3679"/>
                    </a:lnTo>
                    <a:lnTo>
                      <a:pt x="60" y="3739"/>
                    </a:lnTo>
                    <a:lnTo>
                      <a:pt x="60" y="3800"/>
                    </a:lnTo>
                    <a:lnTo>
                      <a:pt x="101" y="3840"/>
                    </a:lnTo>
                    <a:lnTo>
                      <a:pt x="302" y="4463"/>
                    </a:lnTo>
                    <a:lnTo>
                      <a:pt x="402" y="4805"/>
                    </a:lnTo>
                    <a:lnTo>
                      <a:pt x="483" y="5147"/>
                    </a:lnTo>
                    <a:lnTo>
                      <a:pt x="543" y="5508"/>
                    </a:lnTo>
                    <a:lnTo>
                      <a:pt x="603" y="5870"/>
                    </a:lnTo>
                    <a:lnTo>
                      <a:pt x="623" y="6232"/>
                    </a:lnTo>
                    <a:lnTo>
                      <a:pt x="664" y="6594"/>
                    </a:lnTo>
                    <a:lnTo>
                      <a:pt x="664" y="6956"/>
                    </a:lnTo>
                    <a:lnTo>
                      <a:pt x="643" y="7318"/>
                    </a:lnTo>
                    <a:lnTo>
                      <a:pt x="603" y="7679"/>
                    </a:lnTo>
                    <a:lnTo>
                      <a:pt x="543" y="8021"/>
                    </a:lnTo>
                    <a:lnTo>
                      <a:pt x="442" y="8363"/>
                    </a:lnTo>
                    <a:lnTo>
                      <a:pt x="342" y="8685"/>
                    </a:lnTo>
                    <a:lnTo>
                      <a:pt x="181" y="8986"/>
                    </a:lnTo>
                    <a:lnTo>
                      <a:pt x="20" y="9268"/>
                    </a:lnTo>
                    <a:lnTo>
                      <a:pt x="0" y="9288"/>
                    </a:lnTo>
                    <a:lnTo>
                      <a:pt x="20" y="9308"/>
                    </a:lnTo>
                    <a:lnTo>
                      <a:pt x="40" y="9328"/>
                    </a:lnTo>
                    <a:lnTo>
                      <a:pt x="81" y="9308"/>
                    </a:lnTo>
                    <a:lnTo>
                      <a:pt x="302" y="9026"/>
                    </a:lnTo>
                    <a:lnTo>
                      <a:pt x="503" y="8745"/>
                    </a:lnTo>
                    <a:lnTo>
                      <a:pt x="664" y="8423"/>
                    </a:lnTo>
                    <a:lnTo>
                      <a:pt x="784" y="8102"/>
                    </a:lnTo>
                    <a:lnTo>
                      <a:pt x="905" y="7760"/>
                    </a:lnTo>
                    <a:lnTo>
                      <a:pt x="965" y="7398"/>
                    </a:lnTo>
                    <a:lnTo>
                      <a:pt x="1025" y="7056"/>
                    </a:lnTo>
                    <a:lnTo>
                      <a:pt x="1046" y="6674"/>
                    </a:lnTo>
                    <a:lnTo>
                      <a:pt x="1046" y="6312"/>
                    </a:lnTo>
                    <a:lnTo>
                      <a:pt x="1025" y="5951"/>
                    </a:lnTo>
                    <a:lnTo>
                      <a:pt x="985" y="5569"/>
                    </a:lnTo>
                    <a:lnTo>
                      <a:pt x="905" y="5207"/>
                    </a:lnTo>
                    <a:lnTo>
                      <a:pt x="824" y="4845"/>
                    </a:lnTo>
                    <a:lnTo>
                      <a:pt x="724" y="4503"/>
                    </a:lnTo>
                    <a:lnTo>
                      <a:pt x="603" y="4161"/>
                    </a:lnTo>
                    <a:lnTo>
                      <a:pt x="483" y="3840"/>
                    </a:lnTo>
                    <a:lnTo>
                      <a:pt x="1106" y="3518"/>
                    </a:lnTo>
                    <a:lnTo>
                      <a:pt x="1729" y="3176"/>
                    </a:lnTo>
                    <a:lnTo>
                      <a:pt x="2051" y="2996"/>
                    </a:lnTo>
                    <a:lnTo>
                      <a:pt x="2372" y="2794"/>
                    </a:lnTo>
                    <a:lnTo>
                      <a:pt x="2674" y="2593"/>
                    </a:lnTo>
                    <a:lnTo>
                      <a:pt x="2975" y="2392"/>
                    </a:lnTo>
                    <a:lnTo>
                      <a:pt x="3237" y="2151"/>
                    </a:lnTo>
                    <a:lnTo>
                      <a:pt x="3478" y="1910"/>
                    </a:lnTo>
                    <a:lnTo>
                      <a:pt x="3719" y="1649"/>
                    </a:lnTo>
                    <a:lnTo>
                      <a:pt x="3900" y="1367"/>
                    </a:lnTo>
                    <a:lnTo>
                      <a:pt x="4061" y="1066"/>
                    </a:lnTo>
                    <a:lnTo>
                      <a:pt x="4182" y="744"/>
                    </a:lnTo>
                    <a:lnTo>
                      <a:pt x="4242" y="563"/>
                    </a:lnTo>
                    <a:lnTo>
                      <a:pt x="4282" y="382"/>
                    </a:lnTo>
                    <a:lnTo>
                      <a:pt x="4302" y="201"/>
                    </a:lnTo>
                    <a:lnTo>
                      <a:pt x="4302" y="20"/>
                    </a:lnTo>
                    <a:lnTo>
                      <a:pt x="43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5"/>
              <p:cNvSpPr/>
              <p:nvPr/>
            </p:nvSpPr>
            <p:spPr>
              <a:xfrm>
                <a:off x="4506800" y="633125"/>
                <a:ext cx="656375" cy="590050"/>
              </a:xfrm>
              <a:custGeom>
                <a:avLst/>
                <a:gdLst/>
                <a:ahLst/>
                <a:cxnLst/>
                <a:rect l="l" t="t" r="r" b="b"/>
                <a:pathLst>
                  <a:path w="26255" h="23602" extrusionOk="0">
                    <a:moveTo>
                      <a:pt x="1588" y="1"/>
                    </a:moveTo>
                    <a:lnTo>
                      <a:pt x="1327" y="21"/>
                    </a:lnTo>
                    <a:lnTo>
                      <a:pt x="1106" y="101"/>
                    </a:lnTo>
                    <a:lnTo>
                      <a:pt x="885" y="182"/>
                    </a:lnTo>
                    <a:lnTo>
                      <a:pt x="704" y="302"/>
                    </a:lnTo>
                    <a:lnTo>
                      <a:pt x="543" y="463"/>
                    </a:lnTo>
                    <a:lnTo>
                      <a:pt x="402" y="644"/>
                    </a:lnTo>
                    <a:lnTo>
                      <a:pt x="282" y="845"/>
                    </a:lnTo>
                    <a:lnTo>
                      <a:pt x="181" y="1086"/>
                    </a:lnTo>
                    <a:lnTo>
                      <a:pt x="101" y="1327"/>
                    </a:lnTo>
                    <a:lnTo>
                      <a:pt x="61" y="1609"/>
                    </a:lnTo>
                    <a:lnTo>
                      <a:pt x="20" y="1910"/>
                    </a:lnTo>
                    <a:lnTo>
                      <a:pt x="0" y="2212"/>
                    </a:lnTo>
                    <a:lnTo>
                      <a:pt x="20" y="2554"/>
                    </a:lnTo>
                    <a:lnTo>
                      <a:pt x="40" y="2895"/>
                    </a:lnTo>
                    <a:lnTo>
                      <a:pt x="81" y="3257"/>
                    </a:lnTo>
                    <a:lnTo>
                      <a:pt x="161" y="3639"/>
                    </a:lnTo>
                    <a:lnTo>
                      <a:pt x="242" y="4021"/>
                    </a:lnTo>
                    <a:lnTo>
                      <a:pt x="342" y="4423"/>
                    </a:lnTo>
                    <a:lnTo>
                      <a:pt x="483" y="4825"/>
                    </a:lnTo>
                    <a:lnTo>
                      <a:pt x="623" y="5247"/>
                    </a:lnTo>
                    <a:lnTo>
                      <a:pt x="784" y="5670"/>
                    </a:lnTo>
                    <a:lnTo>
                      <a:pt x="965" y="6092"/>
                    </a:lnTo>
                    <a:lnTo>
                      <a:pt x="1166" y="6534"/>
                    </a:lnTo>
                    <a:lnTo>
                      <a:pt x="1407" y="7017"/>
                    </a:lnTo>
                    <a:lnTo>
                      <a:pt x="1950" y="8022"/>
                    </a:lnTo>
                    <a:lnTo>
                      <a:pt x="2594" y="9147"/>
                    </a:lnTo>
                    <a:lnTo>
                      <a:pt x="3317" y="10313"/>
                    </a:lnTo>
                    <a:lnTo>
                      <a:pt x="4101" y="11540"/>
                    </a:lnTo>
                    <a:lnTo>
                      <a:pt x="4946" y="12766"/>
                    </a:lnTo>
                    <a:lnTo>
                      <a:pt x="5830" y="14012"/>
                    </a:lnTo>
                    <a:lnTo>
                      <a:pt x="6755" y="15259"/>
                    </a:lnTo>
                    <a:lnTo>
                      <a:pt x="7700" y="16445"/>
                    </a:lnTo>
                    <a:lnTo>
                      <a:pt x="8665" y="17570"/>
                    </a:lnTo>
                    <a:lnTo>
                      <a:pt x="9127" y="18113"/>
                    </a:lnTo>
                    <a:lnTo>
                      <a:pt x="9609" y="18636"/>
                    </a:lnTo>
                    <a:lnTo>
                      <a:pt x="10072" y="19118"/>
                    </a:lnTo>
                    <a:lnTo>
                      <a:pt x="10534" y="19581"/>
                    </a:lnTo>
                    <a:lnTo>
                      <a:pt x="10996" y="20023"/>
                    </a:lnTo>
                    <a:lnTo>
                      <a:pt x="11439" y="20425"/>
                    </a:lnTo>
                    <a:lnTo>
                      <a:pt x="11881" y="20787"/>
                    </a:lnTo>
                    <a:lnTo>
                      <a:pt x="12323" y="21129"/>
                    </a:lnTo>
                    <a:lnTo>
                      <a:pt x="12725" y="21410"/>
                    </a:lnTo>
                    <a:lnTo>
                      <a:pt x="13127" y="21651"/>
                    </a:lnTo>
                    <a:lnTo>
                      <a:pt x="13529" y="21852"/>
                    </a:lnTo>
                    <a:lnTo>
                      <a:pt x="13891" y="22013"/>
                    </a:lnTo>
                    <a:lnTo>
                      <a:pt x="14253" y="22134"/>
                    </a:lnTo>
                    <a:lnTo>
                      <a:pt x="14655" y="22234"/>
                    </a:lnTo>
                    <a:lnTo>
                      <a:pt x="15520" y="22455"/>
                    </a:lnTo>
                    <a:lnTo>
                      <a:pt x="16444" y="22656"/>
                    </a:lnTo>
                    <a:lnTo>
                      <a:pt x="17429" y="22817"/>
                    </a:lnTo>
                    <a:lnTo>
                      <a:pt x="18434" y="22978"/>
                    </a:lnTo>
                    <a:lnTo>
                      <a:pt x="19460" y="23099"/>
                    </a:lnTo>
                    <a:lnTo>
                      <a:pt x="20485" y="23219"/>
                    </a:lnTo>
                    <a:lnTo>
                      <a:pt x="21470" y="23300"/>
                    </a:lnTo>
                    <a:lnTo>
                      <a:pt x="23299" y="23440"/>
                    </a:lnTo>
                    <a:lnTo>
                      <a:pt x="24807" y="23541"/>
                    </a:lnTo>
                    <a:lnTo>
                      <a:pt x="26194" y="23601"/>
                    </a:lnTo>
                    <a:lnTo>
                      <a:pt x="26254" y="9630"/>
                    </a:lnTo>
                    <a:lnTo>
                      <a:pt x="24867" y="9931"/>
                    </a:lnTo>
                    <a:lnTo>
                      <a:pt x="21792" y="10575"/>
                    </a:lnTo>
                    <a:lnTo>
                      <a:pt x="20123" y="10937"/>
                    </a:lnTo>
                    <a:lnTo>
                      <a:pt x="18676" y="11218"/>
                    </a:lnTo>
                    <a:lnTo>
                      <a:pt x="17610" y="11419"/>
                    </a:lnTo>
                    <a:lnTo>
                      <a:pt x="17309" y="11459"/>
                    </a:lnTo>
                    <a:lnTo>
                      <a:pt x="17168" y="11459"/>
                    </a:lnTo>
                    <a:lnTo>
                      <a:pt x="16846" y="11198"/>
                    </a:lnTo>
                    <a:lnTo>
                      <a:pt x="16022" y="10514"/>
                    </a:lnTo>
                    <a:lnTo>
                      <a:pt x="13268" y="8243"/>
                    </a:lnTo>
                    <a:lnTo>
                      <a:pt x="9529" y="5167"/>
                    </a:lnTo>
                    <a:lnTo>
                      <a:pt x="7478" y="3499"/>
                    </a:lnTo>
                    <a:lnTo>
                      <a:pt x="5428" y="1850"/>
                    </a:lnTo>
                    <a:lnTo>
                      <a:pt x="4946" y="1468"/>
                    </a:lnTo>
                    <a:lnTo>
                      <a:pt x="4463" y="1126"/>
                    </a:lnTo>
                    <a:lnTo>
                      <a:pt x="4021" y="845"/>
                    </a:lnTo>
                    <a:lnTo>
                      <a:pt x="3599" y="604"/>
                    </a:lnTo>
                    <a:lnTo>
                      <a:pt x="3197" y="403"/>
                    </a:lnTo>
                    <a:lnTo>
                      <a:pt x="2835" y="242"/>
                    </a:lnTo>
                    <a:lnTo>
                      <a:pt x="2473" y="121"/>
                    </a:lnTo>
                    <a:lnTo>
                      <a:pt x="2151" y="41"/>
                    </a:lnTo>
                    <a:lnTo>
                      <a:pt x="18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5"/>
              <p:cNvSpPr/>
              <p:nvPr/>
            </p:nvSpPr>
            <p:spPr>
              <a:xfrm>
                <a:off x="4506800" y="633125"/>
                <a:ext cx="656375" cy="590050"/>
              </a:xfrm>
              <a:custGeom>
                <a:avLst/>
                <a:gdLst/>
                <a:ahLst/>
                <a:cxnLst/>
                <a:rect l="l" t="t" r="r" b="b"/>
                <a:pathLst>
                  <a:path w="26255" h="23602" fill="none" extrusionOk="0">
                    <a:moveTo>
                      <a:pt x="26254" y="9630"/>
                    </a:moveTo>
                    <a:lnTo>
                      <a:pt x="26194" y="23601"/>
                    </a:lnTo>
                    <a:lnTo>
                      <a:pt x="26194" y="23601"/>
                    </a:lnTo>
                    <a:lnTo>
                      <a:pt x="24807" y="23541"/>
                    </a:lnTo>
                    <a:lnTo>
                      <a:pt x="23299" y="23440"/>
                    </a:lnTo>
                    <a:lnTo>
                      <a:pt x="21470" y="23300"/>
                    </a:lnTo>
                    <a:lnTo>
                      <a:pt x="20485" y="23219"/>
                    </a:lnTo>
                    <a:lnTo>
                      <a:pt x="19460" y="23099"/>
                    </a:lnTo>
                    <a:lnTo>
                      <a:pt x="18434" y="22978"/>
                    </a:lnTo>
                    <a:lnTo>
                      <a:pt x="17429" y="22817"/>
                    </a:lnTo>
                    <a:lnTo>
                      <a:pt x="16444" y="22656"/>
                    </a:lnTo>
                    <a:lnTo>
                      <a:pt x="15520" y="22455"/>
                    </a:lnTo>
                    <a:lnTo>
                      <a:pt x="14655" y="22234"/>
                    </a:lnTo>
                    <a:lnTo>
                      <a:pt x="14253" y="22134"/>
                    </a:lnTo>
                    <a:lnTo>
                      <a:pt x="13891" y="22013"/>
                    </a:lnTo>
                    <a:lnTo>
                      <a:pt x="13891" y="22013"/>
                    </a:lnTo>
                    <a:lnTo>
                      <a:pt x="13529" y="21852"/>
                    </a:lnTo>
                    <a:lnTo>
                      <a:pt x="13127" y="21651"/>
                    </a:lnTo>
                    <a:lnTo>
                      <a:pt x="12725" y="21410"/>
                    </a:lnTo>
                    <a:lnTo>
                      <a:pt x="12323" y="21129"/>
                    </a:lnTo>
                    <a:lnTo>
                      <a:pt x="11881" y="20787"/>
                    </a:lnTo>
                    <a:lnTo>
                      <a:pt x="11439" y="20425"/>
                    </a:lnTo>
                    <a:lnTo>
                      <a:pt x="10996" y="20023"/>
                    </a:lnTo>
                    <a:lnTo>
                      <a:pt x="10534" y="19581"/>
                    </a:lnTo>
                    <a:lnTo>
                      <a:pt x="10072" y="19118"/>
                    </a:lnTo>
                    <a:lnTo>
                      <a:pt x="9609" y="18636"/>
                    </a:lnTo>
                    <a:lnTo>
                      <a:pt x="9127" y="18113"/>
                    </a:lnTo>
                    <a:lnTo>
                      <a:pt x="8665" y="17570"/>
                    </a:lnTo>
                    <a:lnTo>
                      <a:pt x="7700" y="16445"/>
                    </a:lnTo>
                    <a:lnTo>
                      <a:pt x="6755" y="15259"/>
                    </a:lnTo>
                    <a:lnTo>
                      <a:pt x="5830" y="14012"/>
                    </a:lnTo>
                    <a:lnTo>
                      <a:pt x="4946" y="12766"/>
                    </a:lnTo>
                    <a:lnTo>
                      <a:pt x="4101" y="11540"/>
                    </a:lnTo>
                    <a:lnTo>
                      <a:pt x="3317" y="10313"/>
                    </a:lnTo>
                    <a:lnTo>
                      <a:pt x="2594" y="9147"/>
                    </a:lnTo>
                    <a:lnTo>
                      <a:pt x="1950" y="8022"/>
                    </a:lnTo>
                    <a:lnTo>
                      <a:pt x="1407" y="7017"/>
                    </a:lnTo>
                    <a:lnTo>
                      <a:pt x="1166" y="6534"/>
                    </a:lnTo>
                    <a:lnTo>
                      <a:pt x="965" y="6092"/>
                    </a:lnTo>
                    <a:lnTo>
                      <a:pt x="965" y="6092"/>
                    </a:lnTo>
                    <a:lnTo>
                      <a:pt x="784" y="5670"/>
                    </a:lnTo>
                    <a:lnTo>
                      <a:pt x="623" y="5247"/>
                    </a:lnTo>
                    <a:lnTo>
                      <a:pt x="483" y="4825"/>
                    </a:lnTo>
                    <a:lnTo>
                      <a:pt x="342" y="4423"/>
                    </a:lnTo>
                    <a:lnTo>
                      <a:pt x="242" y="4021"/>
                    </a:lnTo>
                    <a:lnTo>
                      <a:pt x="161" y="3639"/>
                    </a:lnTo>
                    <a:lnTo>
                      <a:pt x="81" y="3257"/>
                    </a:lnTo>
                    <a:lnTo>
                      <a:pt x="40" y="2895"/>
                    </a:lnTo>
                    <a:lnTo>
                      <a:pt x="20" y="2554"/>
                    </a:lnTo>
                    <a:lnTo>
                      <a:pt x="0" y="2212"/>
                    </a:lnTo>
                    <a:lnTo>
                      <a:pt x="20" y="1910"/>
                    </a:lnTo>
                    <a:lnTo>
                      <a:pt x="61" y="1609"/>
                    </a:lnTo>
                    <a:lnTo>
                      <a:pt x="101" y="1327"/>
                    </a:lnTo>
                    <a:lnTo>
                      <a:pt x="181" y="1086"/>
                    </a:lnTo>
                    <a:lnTo>
                      <a:pt x="282" y="845"/>
                    </a:lnTo>
                    <a:lnTo>
                      <a:pt x="402" y="644"/>
                    </a:lnTo>
                    <a:lnTo>
                      <a:pt x="543" y="463"/>
                    </a:lnTo>
                    <a:lnTo>
                      <a:pt x="704" y="302"/>
                    </a:lnTo>
                    <a:lnTo>
                      <a:pt x="885" y="182"/>
                    </a:lnTo>
                    <a:lnTo>
                      <a:pt x="1106" y="101"/>
                    </a:lnTo>
                    <a:lnTo>
                      <a:pt x="1327" y="21"/>
                    </a:lnTo>
                    <a:lnTo>
                      <a:pt x="1588" y="1"/>
                    </a:lnTo>
                    <a:lnTo>
                      <a:pt x="1850" y="1"/>
                    </a:lnTo>
                    <a:lnTo>
                      <a:pt x="2151" y="41"/>
                    </a:lnTo>
                    <a:lnTo>
                      <a:pt x="2473" y="121"/>
                    </a:lnTo>
                    <a:lnTo>
                      <a:pt x="2835" y="242"/>
                    </a:lnTo>
                    <a:lnTo>
                      <a:pt x="3197" y="403"/>
                    </a:lnTo>
                    <a:lnTo>
                      <a:pt x="3599" y="604"/>
                    </a:lnTo>
                    <a:lnTo>
                      <a:pt x="4021" y="845"/>
                    </a:lnTo>
                    <a:lnTo>
                      <a:pt x="4463" y="1126"/>
                    </a:lnTo>
                    <a:lnTo>
                      <a:pt x="4946" y="1468"/>
                    </a:lnTo>
                    <a:lnTo>
                      <a:pt x="5428" y="1850"/>
                    </a:lnTo>
                    <a:lnTo>
                      <a:pt x="5428" y="1850"/>
                    </a:lnTo>
                    <a:lnTo>
                      <a:pt x="7478" y="3499"/>
                    </a:lnTo>
                    <a:lnTo>
                      <a:pt x="9529" y="5167"/>
                    </a:lnTo>
                    <a:lnTo>
                      <a:pt x="13268" y="8243"/>
                    </a:lnTo>
                    <a:lnTo>
                      <a:pt x="16022" y="10514"/>
                    </a:lnTo>
                    <a:lnTo>
                      <a:pt x="16846" y="11198"/>
                    </a:lnTo>
                    <a:lnTo>
                      <a:pt x="17168" y="11459"/>
                    </a:lnTo>
                    <a:lnTo>
                      <a:pt x="17168" y="11459"/>
                    </a:lnTo>
                    <a:lnTo>
                      <a:pt x="17309" y="11459"/>
                    </a:lnTo>
                    <a:lnTo>
                      <a:pt x="17610" y="11419"/>
                    </a:lnTo>
                    <a:lnTo>
                      <a:pt x="18676" y="11218"/>
                    </a:lnTo>
                    <a:lnTo>
                      <a:pt x="20123" y="10937"/>
                    </a:lnTo>
                    <a:lnTo>
                      <a:pt x="21792" y="10575"/>
                    </a:lnTo>
                    <a:lnTo>
                      <a:pt x="24867" y="9931"/>
                    </a:lnTo>
                    <a:lnTo>
                      <a:pt x="26254" y="96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5"/>
              <p:cNvSpPr/>
              <p:nvPr/>
            </p:nvSpPr>
            <p:spPr>
              <a:xfrm>
                <a:off x="4846025" y="845225"/>
                <a:ext cx="12600" cy="10075"/>
              </a:xfrm>
              <a:custGeom>
                <a:avLst/>
                <a:gdLst/>
                <a:ahLst/>
                <a:cxnLst/>
                <a:rect l="l" t="t" r="r" b="b"/>
                <a:pathLst>
                  <a:path w="504" h="403" extrusionOk="0">
                    <a:moveTo>
                      <a:pt x="1" y="0"/>
                    </a:moveTo>
                    <a:lnTo>
                      <a:pt x="483" y="402"/>
                    </a:lnTo>
                    <a:lnTo>
                      <a:pt x="503" y="402"/>
                    </a:lnTo>
                    <a:lnTo>
                      <a:pt x="1" y="0"/>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5"/>
              <p:cNvSpPr/>
              <p:nvPr/>
            </p:nvSpPr>
            <p:spPr>
              <a:xfrm>
                <a:off x="4846025" y="844700"/>
                <a:ext cx="12600" cy="10600"/>
              </a:xfrm>
              <a:custGeom>
                <a:avLst/>
                <a:gdLst/>
                <a:ahLst/>
                <a:cxnLst/>
                <a:rect l="l" t="t" r="r" b="b"/>
                <a:pathLst>
                  <a:path w="504" h="424" fill="none" extrusionOk="0">
                    <a:moveTo>
                      <a:pt x="1" y="1"/>
                    </a:moveTo>
                    <a:lnTo>
                      <a:pt x="1" y="1"/>
                    </a:lnTo>
                    <a:lnTo>
                      <a:pt x="1" y="21"/>
                    </a:lnTo>
                    <a:lnTo>
                      <a:pt x="1" y="21"/>
                    </a:lnTo>
                    <a:lnTo>
                      <a:pt x="483" y="423"/>
                    </a:lnTo>
                    <a:lnTo>
                      <a:pt x="483" y="423"/>
                    </a:lnTo>
                    <a:lnTo>
                      <a:pt x="503" y="423"/>
                    </a:lnTo>
                    <a:lnTo>
                      <a:pt x="503" y="423"/>
                    </a:lnTo>
                    <a:lnTo>
                      <a:pt x="1" y="2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5"/>
              <p:cNvSpPr/>
              <p:nvPr/>
            </p:nvSpPr>
            <p:spPr>
              <a:xfrm>
                <a:off x="5162150" y="936675"/>
                <a:ext cx="1025" cy="191500"/>
              </a:xfrm>
              <a:custGeom>
                <a:avLst/>
                <a:gdLst/>
                <a:ahLst/>
                <a:cxnLst/>
                <a:rect l="l" t="t" r="r" b="b"/>
                <a:pathLst>
                  <a:path w="41" h="7660" extrusionOk="0">
                    <a:moveTo>
                      <a:pt x="0" y="7419"/>
                    </a:moveTo>
                    <a:lnTo>
                      <a:pt x="0" y="7419"/>
                    </a:lnTo>
                    <a:lnTo>
                      <a:pt x="0" y="7459"/>
                    </a:lnTo>
                    <a:lnTo>
                      <a:pt x="0" y="7620"/>
                    </a:lnTo>
                    <a:lnTo>
                      <a:pt x="0" y="7620"/>
                    </a:lnTo>
                    <a:lnTo>
                      <a:pt x="0" y="7660"/>
                    </a:lnTo>
                    <a:lnTo>
                      <a:pt x="0" y="7419"/>
                    </a:lnTo>
                    <a:close/>
                    <a:moveTo>
                      <a:pt x="40" y="1"/>
                    </a:moveTo>
                    <a:lnTo>
                      <a:pt x="40" y="1"/>
                    </a:lnTo>
                    <a:lnTo>
                      <a:pt x="40" y="21"/>
                    </a:lnTo>
                    <a:lnTo>
                      <a:pt x="40" y="342"/>
                    </a:lnTo>
                    <a:lnTo>
                      <a:pt x="40" y="342"/>
                    </a:lnTo>
                    <a:lnTo>
                      <a:pt x="40" y="363"/>
                    </a:lnTo>
                    <a:lnTo>
                      <a:pt x="40" y="1"/>
                    </a:lnTo>
                    <a:close/>
                  </a:path>
                </a:pathLst>
              </a:custGeom>
              <a:solidFill>
                <a:srgbClr val="DE98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5"/>
              <p:cNvSpPr/>
              <p:nvPr/>
            </p:nvSpPr>
            <p:spPr>
              <a:xfrm>
                <a:off x="5162150" y="1122125"/>
                <a:ext cx="25" cy="6050"/>
              </a:xfrm>
              <a:custGeom>
                <a:avLst/>
                <a:gdLst/>
                <a:ahLst/>
                <a:cxnLst/>
                <a:rect l="l" t="t" r="r" b="b"/>
                <a:pathLst>
                  <a:path w="1" h="242" fill="none" extrusionOk="0">
                    <a:moveTo>
                      <a:pt x="0" y="1"/>
                    </a:moveTo>
                    <a:lnTo>
                      <a:pt x="0" y="1"/>
                    </a:lnTo>
                    <a:lnTo>
                      <a:pt x="0" y="41"/>
                    </a:lnTo>
                    <a:lnTo>
                      <a:pt x="0" y="202"/>
                    </a:lnTo>
                    <a:lnTo>
                      <a:pt x="0" y="202"/>
                    </a:lnTo>
                    <a:lnTo>
                      <a:pt x="0" y="242"/>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5"/>
              <p:cNvSpPr/>
              <p:nvPr/>
            </p:nvSpPr>
            <p:spPr>
              <a:xfrm>
                <a:off x="5163150" y="936675"/>
                <a:ext cx="25" cy="9075"/>
              </a:xfrm>
              <a:custGeom>
                <a:avLst/>
                <a:gdLst/>
                <a:ahLst/>
                <a:cxnLst/>
                <a:rect l="l" t="t" r="r" b="b"/>
                <a:pathLst>
                  <a:path w="1" h="363" fill="none" extrusionOk="0">
                    <a:moveTo>
                      <a:pt x="0" y="1"/>
                    </a:moveTo>
                    <a:lnTo>
                      <a:pt x="0" y="1"/>
                    </a:lnTo>
                    <a:lnTo>
                      <a:pt x="0" y="21"/>
                    </a:lnTo>
                    <a:lnTo>
                      <a:pt x="0" y="342"/>
                    </a:lnTo>
                    <a:lnTo>
                      <a:pt x="0" y="342"/>
                    </a:lnTo>
                    <a:lnTo>
                      <a:pt x="0" y="363"/>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5"/>
              <p:cNvSpPr/>
              <p:nvPr/>
            </p:nvSpPr>
            <p:spPr>
              <a:xfrm>
                <a:off x="4599275" y="656250"/>
                <a:ext cx="563900" cy="564400"/>
              </a:xfrm>
              <a:custGeom>
                <a:avLst/>
                <a:gdLst/>
                <a:ahLst/>
                <a:cxnLst/>
                <a:rect l="l" t="t" r="r" b="b"/>
                <a:pathLst>
                  <a:path w="22556" h="22576" extrusionOk="0">
                    <a:moveTo>
                      <a:pt x="0" y="0"/>
                    </a:moveTo>
                    <a:lnTo>
                      <a:pt x="141" y="201"/>
                    </a:lnTo>
                    <a:lnTo>
                      <a:pt x="362" y="402"/>
                    </a:lnTo>
                    <a:lnTo>
                      <a:pt x="382" y="322"/>
                    </a:lnTo>
                    <a:lnTo>
                      <a:pt x="362" y="262"/>
                    </a:lnTo>
                    <a:lnTo>
                      <a:pt x="342" y="201"/>
                    </a:lnTo>
                    <a:lnTo>
                      <a:pt x="282" y="101"/>
                    </a:lnTo>
                    <a:lnTo>
                      <a:pt x="181" y="21"/>
                    </a:lnTo>
                    <a:lnTo>
                      <a:pt x="121" y="0"/>
                    </a:lnTo>
                    <a:close/>
                    <a:moveTo>
                      <a:pt x="9871" y="7559"/>
                    </a:moveTo>
                    <a:lnTo>
                      <a:pt x="9850" y="7619"/>
                    </a:lnTo>
                    <a:lnTo>
                      <a:pt x="9850" y="7700"/>
                    </a:lnTo>
                    <a:lnTo>
                      <a:pt x="9850" y="7760"/>
                    </a:lnTo>
                    <a:lnTo>
                      <a:pt x="9871" y="7820"/>
                    </a:lnTo>
                    <a:lnTo>
                      <a:pt x="9891" y="7881"/>
                    </a:lnTo>
                    <a:lnTo>
                      <a:pt x="9931" y="7921"/>
                    </a:lnTo>
                    <a:lnTo>
                      <a:pt x="9991" y="7961"/>
                    </a:lnTo>
                    <a:lnTo>
                      <a:pt x="10031" y="8001"/>
                    </a:lnTo>
                    <a:lnTo>
                      <a:pt x="10112" y="8021"/>
                    </a:lnTo>
                    <a:lnTo>
                      <a:pt x="10172" y="8021"/>
                    </a:lnTo>
                    <a:lnTo>
                      <a:pt x="10273" y="8001"/>
                    </a:lnTo>
                    <a:lnTo>
                      <a:pt x="10353" y="7961"/>
                    </a:lnTo>
                    <a:lnTo>
                      <a:pt x="9871" y="7559"/>
                    </a:lnTo>
                    <a:close/>
                    <a:moveTo>
                      <a:pt x="22555" y="11238"/>
                    </a:moveTo>
                    <a:lnTo>
                      <a:pt x="22515" y="11318"/>
                    </a:lnTo>
                    <a:lnTo>
                      <a:pt x="22495" y="11399"/>
                    </a:lnTo>
                    <a:lnTo>
                      <a:pt x="22515" y="11479"/>
                    </a:lnTo>
                    <a:lnTo>
                      <a:pt x="22555" y="11559"/>
                    </a:lnTo>
                    <a:lnTo>
                      <a:pt x="22555" y="11238"/>
                    </a:lnTo>
                    <a:close/>
                    <a:moveTo>
                      <a:pt x="12705" y="11057"/>
                    </a:moveTo>
                    <a:lnTo>
                      <a:pt x="12625" y="11077"/>
                    </a:lnTo>
                    <a:lnTo>
                      <a:pt x="12564" y="11097"/>
                    </a:lnTo>
                    <a:lnTo>
                      <a:pt x="12524" y="11117"/>
                    </a:lnTo>
                    <a:lnTo>
                      <a:pt x="12464" y="11157"/>
                    </a:lnTo>
                    <a:lnTo>
                      <a:pt x="12424" y="11218"/>
                    </a:lnTo>
                    <a:lnTo>
                      <a:pt x="12403" y="11258"/>
                    </a:lnTo>
                    <a:lnTo>
                      <a:pt x="12383" y="11318"/>
                    </a:lnTo>
                    <a:lnTo>
                      <a:pt x="12383" y="11399"/>
                    </a:lnTo>
                    <a:lnTo>
                      <a:pt x="12383" y="11459"/>
                    </a:lnTo>
                    <a:lnTo>
                      <a:pt x="12403" y="11519"/>
                    </a:lnTo>
                    <a:lnTo>
                      <a:pt x="12464" y="11620"/>
                    </a:lnTo>
                    <a:lnTo>
                      <a:pt x="12584" y="11680"/>
                    </a:lnTo>
                    <a:lnTo>
                      <a:pt x="12645" y="11700"/>
                    </a:lnTo>
                    <a:lnTo>
                      <a:pt x="12705" y="11720"/>
                    </a:lnTo>
                    <a:lnTo>
                      <a:pt x="12765" y="11700"/>
                    </a:lnTo>
                    <a:lnTo>
                      <a:pt x="12826" y="11680"/>
                    </a:lnTo>
                    <a:lnTo>
                      <a:pt x="12926" y="11620"/>
                    </a:lnTo>
                    <a:lnTo>
                      <a:pt x="13007" y="11519"/>
                    </a:lnTo>
                    <a:lnTo>
                      <a:pt x="13027" y="11459"/>
                    </a:lnTo>
                    <a:lnTo>
                      <a:pt x="13027" y="11399"/>
                    </a:lnTo>
                    <a:lnTo>
                      <a:pt x="13027" y="11318"/>
                    </a:lnTo>
                    <a:lnTo>
                      <a:pt x="13007" y="11258"/>
                    </a:lnTo>
                    <a:lnTo>
                      <a:pt x="12926" y="11177"/>
                    </a:lnTo>
                    <a:lnTo>
                      <a:pt x="12826" y="11097"/>
                    </a:lnTo>
                    <a:lnTo>
                      <a:pt x="12765" y="11077"/>
                    </a:lnTo>
                    <a:lnTo>
                      <a:pt x="12705" y="11077"/>
                    </a:lnTo>
                    <a:lnTo>
                      <a:pt x="12705" y="11057"/>
                    </a:lnTo>
                    <a:close/>
                    <a:moveTo>
                      <a:pt x="17751" y="11057"/>
                    </a:moveTo>
                    <a:lnTo>
                      <a:pt x="17690" y="11077"/>
                    </a:lnTo>
                    <a:lnTo>
                      <a:pt x="17630" y="11097"/>
                    </a:lnTo>
                    <a:lnTo>
                      <a:pt x="17570" y="11117"/>
                    </a:lnTo>
                    <a:lnTo>
                      <a:pt x="17530" y="11157"/>
                    </a:lnTo>
                    <a:lnTo>
                      <a:pt x="17489" y="11218"/>
                    </a:lnTo>
                    <a:lnTo>
                      <a:pt x="17469" y="11258"/>
                    </a:lnTo>
                    <a:lnTo>
                      <a:pt x="17449" y="11318"/>
                    </a:lnTo>
                    <a:lnTo>
                      <a:pt x="17429" y="11399"/>
                    </a:lnTo>
                    <a:lnTo>
                      <a:pt x="17449" y="11459"/>
                    </a:lnTo>
                    <a:lnTo>
                      <a:pt x="17469" y="11519"/>
                    </a:lnTo>
                    <a:lnTo>
                      <a:pt x="17530" y="11620"/>
                    </a:lnTo>
                    <a:lnTo>
                      <a:pt x="17630" y="11680"/>
                    </a:lnTo>
                    <a:lnTo>
                      <a:pt x="17690" y="11700"/>
                    </a:lnTo>
                    <a:lnTo>
                      <a:pt x="17771" y="11720"/>
                    </a:lnTo>
                    <a:lnTo>
                      <a:pt x="17831" y="11700"/>
                    </a:lnTo>
                    <a:lnTo>
                      <a:pt x="17891" y="11680"/>
                    </a:lnTo>
                    <a:lnTo>
                      <a:pt x="17992" y="11620"/>
                    </a:lnTo>
                    <a:lnTo>
                      <a:pt x="18052" y="11519"/>
                    </a:lnTo>
                    <a:lnTo>
                      <a:pt x="18072" y="11459"/>
                    </a:lnTo>
                    <a:lnTo>
                      <a:pt x="18093" y="11399"/>
                    </a:lnTo>
                    <a:lnTo>
                      <a:pt x="18072" y="11318"/>
                    </a:lnTo>
                    <a:lnTo>
                      <a:pt x="18052" y="11258"/>
                    </a:lnTo>
                    <a:lnTo>
                      <a:pt x="17992" y="11157"/>
                    </a:lnTo>
                    <a:lnTo>
                      <a:pt x="17891" y="11097"/>
                    </a:lnTo>
                    <a:lnTo>
                      <a:pt x="17831" y="11077"/>
                    </a:lnTo>
                    <a:lnTo>
                      <a:pt x="17751" y="11077"/>
                    </a:lnTo>
                    <a:lnTo>
                      <a:pt x="17751" y="11057"/>
                    </a:lnTo>
                    <a:close/>
                    <a:moveTo>
                      <a:pt x="15238" y="14736"/>
                    </a:moveTo>
                    <a:lnTo>
                      <a:pt x="15158" y="14756"/>
                    </a:lnTo>
                    <a:lnTo>
                      <a:pt x="15097" y="14756"/>
                    </a:lnTo>
                    <a:lnTo>
                      <a:pt x="15057" y="14796"/>
                    </a:lnTo>
                    <a:lnTo>
                      <a:pt x="14997" y="14836"/>
                    </a:lnTo>
                    <a:lnTo>
                      <a:pt x="14957" y="14876"/>
                    </a:lnTo>
                    <a:lnTo>
                      <a:pt x="14936" y="14937"/>
                    </a:lnTo>
                    <a:lnTo>
                      <a:pt x="14916" y="14997"/>
                    </a:lnTo>
                    <a:lnTo>
                      <a:pt x="14896" y="15057"/>
                    </a:lnTo>
                    <a:lnTo>
                      <a:pt x="14916" y="15138"/>
                    </a:lnTo>
                    <a:lnTo>
                      <a:pt x="14936" y="15198"/>
                    </a:lnTo>
                    <a:lnTo>
                      <a:pt x="14957" y="15238"/>
                    </a:lnTo>
                    <a:lnTo>
                      <a:pt x="14997" y="15299"/>
                    </a:lnTo>
                    <a:lnTo>
                      <a:pt x="15057" y="15339"/>
                    </a:lnTo>
                    <a:lnTo>
                      <a:pt x="15097" y="15359"/>
                    </a:lnTo>
                    <a:lnTo>
                      <a:pt x="15158" y="15379"/>
                    </a:lnTo>
                    <a:lnTo>
                      <a:pt x="15238" y="15399"/>
                    </a:lnTo>
                    <a:lnTo>
                      <a:pt x="15298" y="15379"/>
                    </a:lnTo>
                    <a:lnTo>
                      <a:pt x="15359" y="15359"/>
                    </a:lnTo>
                    <a:lnTo>
                      <a:pt x="15419" y="15339"/>
                    </a:lnTo>
                    <a:lnTo>
                      <a:pt x="15459" y="15299"/>
                    </a:lnTo>
                    <a:lnTo>
                      <a:pt x="15499" y="15238"/>
                    </a:lnTo>
                    <a:lnTo>
                      <a:pt x="15519" y="15198"/>
                    </a:lnTo>
                    <a:lnTo>
                      <a:pt x="15539" y="15138"/>
                    </a:lnTo>
                    <a:lnTo>
                      <a:pt x="15560" y="15057"/>
                    </a:lnTo>
                    <a:lnTo>
                      <a:pt x="15539" y="14997"/>
                    </a:lnTo>
                    <a:lnTo>
                      <a:pt x="15519" y="14937"/>
                    </a:lnTo>
                    <a:lnTo>
                      <a:pt x="15459" y="14836"/>
                    </a:lnTo>
                    <a:lnTo>
                      <a:pt x="15359" y="14776"/>
                    </a:lnTo>
                    <a:lnTo>
                      <a:pt x="15298" y="14756"/>
                    </a:lnTo>
                    <a:lnTo>
                      <a:pt x="15238" y="14756"/>
                    </a:lnTo>
                    <a:lnTo>
                      <a:pt x="15238" y="14736"/>
                    </a:lnTo>
                    <a:close/>
                    <a:moveTo>
                      <a:pt x="20284" y="14736"/>
                    </a:moveTo>
                    <a:lnTo>
                      <a:pt x="20223" y="14756"/>
                    </a:lnTo>
                    <a:lnTo>
                      <a:pt x="20163" y="14756"/>
                    </a:lnTo>
                    <a:lnTo>
                      <a:pt x="20103" y="14796"/>
                    </a:lnTo>
                    <a:lnTo>
                      <a:pt x="20063" y="14836"/>
                    </a:lnTo>
                    <a:lnTo>
                      <a:pt x="20022" y="14876"/>
                    </a:lnTo>
                    <a:lnTo>
                      <a:pt x="19982" y="14937"/>
                    </a:lnTo>
                    <a:lnTo>
                      <a:pt x="19982" y="14997"/>
                    </a:lnTo>
                    <a:lnTo>
                      <a:pt x="19962" y="15057"/>
                    </a:lnTo>
                    <a:lnTo>
                      <a:pt x="19982" y="15138"/>
                    </a:lnTo>
                    <a:lnTo>
                      <a:pt x="19982" y="15198"/>
                    </a:lnTo>
                    <a:lnTo>
                      <a:pt x="20022" y="15238"/>
                    </a:lnTo>
                    <a:lnTo>
                      <a:pt x="20063" y="15299"/>
                    </a:lnTo>
                    <a:lnTo>
                      <a:pt x="20103" y="15339"/>
                    </a:lnTo>
                    <a:lnTo>
                      <a:pt x="20163" y="15359"/>
                    </a:lnTo>
                    <a:lnTo>
                      <a:pt x="20223" y="15379"/>
                    </a:lnTo>
                    <a:lnTo>
                      <a:pt x="20284" y="15399"/>
                    </a:lnTo>
                    <a:lnTo>
                      <a:pt x="20364" y="15379"/>
                    </a:lnTo>
                    <a:lnTo>
                      <a:pt x="20424" y="15359"/>
                    </a:lnTo>
                    <a:lnTo>
                      <a:pt x="20465" y="15339"/>
                    </a:lnTo>
                    <a:lnTo>
                      <a:pt x="20525" y="15299"/>
                    </a:lnTo>
                    <a:lnTo>
                      <a:pt x="20565" y="15238"/>
                    </a:lnTo>
                    <a:lnTo>
                      <a:pt x="20585" y="15198"/>
                    </a:lnTo>
                    <a:lnTo>
                      <a:pt x="20605" y="15138"/>
                    </a:lnTo>
                    <a:lnTo>
                      <a:pt x="20605" y="15057"/>
                    </a:lnTo>
                    <a:lnTo>
                      <a:pt x="20605" y="14997"/>
                    </a:lnTo>
                    <a:lnTo>
                      <a:pt x="20585" y="14937"/>
                    </a:lnTo>
                    <a:lnTo>
                      <a:pt x="20525" y="14836"/>
                    </a:lnTo>
                    <a:lnTo>
                      <a:pt x="20424" y="14776"/>
                    </a:lnTo>
                    <a:lnTo>
                      <a:pt x="20364" y="14756"/>
                    </a:lnTo>
                    <a:lnTo>
                      <a:pt x="20284" y="14756"/>
                    </a:lnTo>
                    <a:lnTo>
                      <a:pt x="20284" y="14736"/>
                    </a:lnTo>
                    <a:close/>
                    <a:moveTo>
                      <a:pt x="22515" y="18676"/>
                    </a:moveTo>
                    <a:lnTo>
                      <a:pt x="22495" y="18756"/>
                    </a:lnTo>
                    <a:lnTo>
                      <a:pt x="22515" y="18837"/>
                    </a:lnTo>
                    <a:lnTo>
                      <a:pt x="22515" y="18676"/>
                    </a:lnTo>
                    <a:close/>
                    <a:moveTo>
                      <a:pt x="17751" y="18435"/>
                    </a:moveTo>
                    <a:lnTo>
                      <a:pt x="17690" y="18455"/>
                    </a:lnTo>
                    <a:lnTo>
                      <a:pt x="17630" y="18475"/>
                    </a:lnTo>
                    <a:lnTo>
                      <a:pt x="17570" y="18495"/>
                    </a:lnTo>
                    <a:lnTo>
                      <a:pt x="17530" y="18535"/>
                    </a:lnTo>
                    <a:lnTo>
                      <a:pt x="17489" y="18595"/>
                    </a:lnTo>
                    <a:lnTo>
                      <a:pt x="17469" y="18636"/>
                    </a:lnTo>
                    <a:lnTo>
                      <a:pt x="17449" y="18696"/>
                    </a:lnTo>
                    <a:lnTo>
                      <a:pt x="17429" y="18776"/>
                    </a:lnTo>
                    <a:lnTo>
                      <a:pt x="17449" y="18837"/>
                    </a:lnTo>
                    <a:lnTo>
                      <a:pt x="17469" y="18897"/>
                    </a:lnTo>
                    <a:lnTo>
                      <a:pt x="17530" y="18997"/>
                    </a:lnTo>
                    <a:lnTo>
                      <a:pt x="17630" y="19058"/>
                    </a:lnTo>
                    <a:lnTo>
                      <a:pt x="17690" y="19078"/>
                    </a:lnTo>
                    <a:lnTo>
                      <a:pt x="17771" y="19098"/>
                    </a:lnTo>
                    <a:lnTo>
                      <a:pt x="17831" y="19078"/>
                    </a:lnTo>
                    <a:lnTo>
                      <a:pt x="17891" y="19058"/>
                    </a:lnTo>
                    <a:lnTo>
                      <a:pt x="17992" y="18997"/>
                    </a:lnTo>
                    <a:lnTo>
                      <a:pt x="18052" y="18897"/>
                    </a:lnTo>
                    <a:lnTo>
                      <a:pt x="18072" y="18837"/>
                    </a:lnTo>
                    <a:lnTo>
                      <a:pt x="18093" y="18756"/>
                    </a:lnTo>
                    <a:lnTo>
                      <a:pt x="18072" y="18696"/>
                    </a:lnTo>
                    <a:lnTo>
                      <a:pt x="18052" y="18636"/>
                    </a:lnTo>
                    <a:lnTo>
                      <a:pt x="18032" y="18575"/>
                    </a:lnTo>
                    <a:lnTo>
                      <a:pt x="17992" y="18535"/>
                    </a:lnTo>
                    <a:lnTo>
                      <a:pt x="17952" y="18495"/>
                    </a:lnTo>
                    <a:lnTo>
                      <a:pt x="17891" y="18475"/>
                    </a:lnTo>
                    <a:lnTo>
                      <a:pt x="17831" y="18455"/>
                    </a:lnTo>
                    <a:lnTo>
                      <a:pt x="17771" y="18435"/>
                    </a:lnTo>
                    <a:close/>
                    <a:moveTo>
                      <a:pt x="20243" y="22113"/>
                    </a:moveTo>
                    <a:lnTo>
                      <a:pt x="20183" y="22133"/>
                    </a:lnTo>
                    <a:lnTo>
                      <a:pt x="20123" y="22154"/>
                    </a:lnTo>
                    <a:lnTo>
                      <a:pt x="20083" y="22194"/>
                    </a:lnTo>
                    <a:lnTo>
                      <a:pt x="20042" y="22254"/>
                    </a:lnTo>
                    <a:lnTo>
                      <a:pt x="20022" y="22314"/>
                    </a:lnTo>
                    <a:lnTo>
                      <a:pt x="20002" y="22375"/>
                    </a:lnTo>
                    <a:lnTo>
                      <a:pt x="19982" y="22435"/>
                    </a:lnTo>
                    <a:lnTo>
                      <a:pt x="20002" y="22535"/>
                    </a:lnTo>
                    <a:lnTo>
                      <a:pt x="20605" y="22576"/>
                    </a:lnTo>
                    <a:lnTo>
                      <a:pt x="20625" y="22515"/>
                    </a:lnTo>
                    <a:lnTo>
                      <a:pt x="20625" y="22435"/>
                    </a:lnTo>
                    <a:lnTo>
                      <a:pt x="20625" y="22375"/>
                    </a:lnTo>
                    <a:lnTo>
                      <a:pt x="20605" y="22314"/>
                    </a:lnTo>
                    <a:lnTo>
                      <a:pt x="20545" y="22214"/>
                    </a:lnTo>
                    <a:lnTo>
                      <a:pt x="20424" y="22133"/>
                    </a:lnTo>
                    <a:lnTo>
                      <a:pt x="20364" y="22113"/>
                    </a:lnTo>
                    <a:close/>
                  </a:path>
                </a:pathLst>
              </a:custGeom>
              <a:solidFill>
                <a:srgbClr val="E5D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85"/>
              <p:cNvSpPr/>
              <p:nvPr/>
            </p:nvSpPr>
            <p:spPr>
              <a:xfrm>
                <a:off x="5098825" y="1209075"/>
                <a:ext cx="16100" cy="11575"/>
              </a:xfrm>
              <a:custGeom>
                <a:avLst/>
                <a:gdLst/>
                <a:ahLst/>
                <a:cxnLst/>
                <a:rect l="l" t="t" r="r" b="b"/>
                <a:pathLst>
                  <a:path w="644" h="463" fill="none" extrusionOk="0">
                    <a:moveTo>
                      <a:pt x="322" y="0"/>
                    </a:moveTo>
                    <a:lnTo>
                      <a:pt x="322" y="0"/>
                    </a:lnTo>
                    <a:lnTo>
                      <a:pt x="261" y="0"/>
                    </a:lnTo>
                    <a:lnTo>
                      <a:pt x="201" y="20"/>
                    </a:lnTo>
                    <a:lnTo>
                      <a:pt x="141" y="41"/>
                    </a:lnTo>
                    <a:lnTo>
                      <a:pt x="101" y="81"/>
                    </a:lnTo>
                    <a:lnTo>
                      <a:pt x="60" y="141"/>
                    </a:lnTo>
                    <a:lnTo>
                      <a:pt x="40" y="201"/>
                    </a:lnTo>
                    <a:lnTo>
                      <a:pt x="20" y="262"/>
                    </a:lnTo>
                    <a:lnTo>
                      <a:pt x="0" y="322"/>
                    </a:lnTo>
                    <a:lnTo>
                      <a:pt x="0" y="322"/>
                    </a:lnTo>
                    <a:lnTo>
                      <a:pt x="20" y="422"/>
                    </a:lnTo>
                    <a:lnTo>
                      <a:pt x="623" y="463"/>
                    </a:lnTo>
                    <a:lnTo>
                      <a:pt x="623" y="463"/>
                    </a:lnTo>
                    <a:lnTo>
                      <a:pt x="643" y="402"/>
                    </a:lnTo>
                    <a:lnTo>
                      <a:pt x="643" y="322"/>
                    </a:lnTo>
                    <a:lnTo>
                      <a:pt x="643" y="322"/>
                    </a:lnTo>
                    <a:lnTo>
                      <a:pt x="643" y="262"/>
                    </a:lnTo>
                    <a:lnTo>
                      <a:pt x="623" y="201"/>
                    </a:lnTo>
                    <a:lnTo>
                      <a:pt x="563" y="101"/>
                    </a:lnTo>
                    <a:lnTo>
                      <a:pt x="442" y="20"/>
                    </a:lnTo>
                    <a:lnTo>
                      <a:pt x="382" y="0"/>
                    </a:lnTo>
                    <a:lnTo>
                      <a:pt x="322" y="0"/>
                    </a:lnTo>
                    <a:lnTo>
                      <a:pt x="322" y="0"/>
                    </a:lnTo>
                    <a:lnTo>
                      <a:pt x="322" y="0"/>
                    </a:lnTo>
                    <a:lnTo>
                      <a:pt x="302"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85"/>
              <p:cNvSpPr/>
              <p:nvPr/>
            </p:nvSpPr>
            <p:spPr>
              <a:xfrm>
                <a:off x="5161625" y="1123125"/>
                <a:ext cx="550" cy="4050"/>
              </a:xfrm>
              <a:custGeom>
                <a:avLst/>
                <a:gdLst/>
                <a:ahLst/>
                <a:cxnLst/>
                <a:rect l="l" t="t" r="r" b="b"/>
                <a:pathLst>
                  <a:path w="22" h="162" fill="none" extrusionOk="0">
                    <a:moveTo>
                      <a:pt x="21" y="1"/>
                    </a:moveTo>
                    <a:lnTo>
                      <a:pt x="21" y="1"/>
                    </a:lnTo>
                    <a:lnTo>
                      <a:pt x="1" y="81"/>
                    </a:lnTo>
                    <a:lnTo>
                      <a:pt x="1" y="81"/>
                    </a:lnTo>
                    <a:lnTo>
                      <a:pt x="1" y="81"/>
                    </a:lnTo>
                    <a:lnTo>
                      <a:pt x="21" y="162"/>
                    </a:lnTo>
                    <a:lnTo>
                      <a:pt x="2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5"/>
              <p:cNvSpPr/>
              <p:nvPr/>
            </p:nvSpPr>
            <p:spPr>
              <a:xfrm>
                <a:off x="5035000" y="1117100"/>
                <a:ext cx="16600" cy="16600"/>
              </a:xfrm>
              <a:custGeom>
                <a:avLst/>
                <a:gdLst/>
                <a:ahLst/>
                <a:cxnLst/>
                <a:rect l="l" t="t" r="r" b="b"/>
                <a:pathLst>
                  <a:path w="664" h="664" fill="none" extrusionOk="0">
                    <a:moveTo>
                      <a:pt x="342" y="1"/>
                    </a:moveTo>
                    <a:lnTo>
                      <a:pt x="322" y="1"/>
                    </a:lnTo>
                    <a:lnTo>
                      <a:pt x="322" y="1"/>
                    </a:lnTo>
                    <a:lnTo>
                      <a:pt x="261" y="21"/>
                    </a:lnTo>
                    <a:lnTo>
                      <a:pt x="201" y="41"/>
                    </a:lnTo>
                    <a:lnTo>
                      <a:pt x="141" y="61"/>
                    </a:lnTo>
                    <a:lnTo>
                      <a:pt x="101" y="101"/>
                    </a:lnTo>
                    <a:lnTo>
                      <a:pt x="60" y="161"/>
                    </a:lnTo>
                    <a:lnTo>
                      <a:pt x="40" y="202"/>
                    </a:lnTo>
                    <a:lnTo>
                      <a:pt x="20" y="262"/>
                    </a:lnTo>
                    <a:lnTo>
                      <a:pt x="0" y="342"/>
                    </a:lnTo>
                    <a:lnTo>
                      <a:pt x="0" y="342"/>
                    </a:lnTo>
                    <a:lnTo>
                      <a:pt x="20" y="403"/>
                    </a:lnTo>
                    <a:lnTo>
                      <a:pt x="40" y="463"/>
                    </a:lnTo>
                    <a:lnTo>
                      <a:pt x="101" y="563"/>
                    </a:lnTo>
                    <a:lnTo>
                      <a:pt x="201" y="624"/>
                    </a:lnTo>
                    <a:lnTo>
                      <a:pt x="261" y="644"/>
                    </a:lnTo>
                    <a:lnTo>
                      <a:pt x="342" y="664"/>
                    </a:lnTo>
                    <a:lnTo>
                      <a:pt x="342" y="664"/>
                    </a:lnTo>
                    <a:lnTo>
                      <a:pt x="342" y="664"/>
                    </a:lnTo>
                    <a:lnTo>
                      <a:pt x="342" y="664"/>
                    </a:lnTo>
                    <a:lnTo>
                      <a:pt x="402" y="644"/>
                    </a:lnTo>
                    <a:lnTo>
                      <a:pt x="462" y="624"/>
                    </a:lnTo>
                    <a:lnTo>
                      <a:pt x="563" y="563"/>
                    </a:lnTo>
                    <a:lnTo>
                      <a:pt x="623" y="463"/>
                    </a:lnTo>
                    <a:lnTo>
                      <a:pt x="643" y="403"/>
                    </a:lnTo>
                    <a:lnTo>
                      <a:pt x="664" y="322"/>
                    </a:lnTo>
                    <a:lnTo>
                      <a:pt x="664" y="322"/>
                    </a:lnTo>
                    <a:lnTo>
                      <a:pt x="643" y="262"/>
                    </a:lnTo>
                    <a:lnTo>
                      <a:pt x="623" y="202"/>
                    </a:lnTo>
                    <a:lnTo>
                      <a:pt x="603" y="141"/>
                    </a:lnTo>
                    <a:lnTo>
                      <a:pt x="563" y="101"/>
                    </a:lnTo>
                    <a:lnTo>
                      <a:pt x="523" y="61"/>
                    </a:lnTo>
                    <a:lnTo>
                      <a:pt x="462" y="41"/>
                    </a:lnTo>
                    <a:lnTo>
                      <a:pt x="402" y="21"/>
                    </a:lnTo>
                    <a:lnTo>
                      <a:pt x="34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5"/>
              <p:cNvSpPr/>
              <p:nvPr/>
            </p:nvSpPr>
            <p:spPr>
              <a:xfrm>
                <a:off x="4971675" y="1024625"/>
                <a:ext cx="16600" cy="16625"/>
              </a:xfrm>
              <a:custGeom>
                <a:avLst/>
                <a:gdLst/>
                <a:ahLst/>
                <a:cxnLst/>
                <a:rect l="l" t="t" r="r" b="b"/>
                <a:pathLst>
                  <a:path w="664" h="665" fill="none" extrusionOk="0">
                    <a:moveTo>
                      <a:pt x="342" y="1"/>
                    </a:moveTo>
                    <a:lnTo>
                      <a:pt x="342" y="1"/>
                    </a:lnTo>
                    <a:lnTo>
                      <a:pt x="262" y="21"/>
                    </a:lnTo>
                    <a:lnTo>
                      <a:pt x="201" y="21"/>
                    </a:lnTo>
                    <a:lnTo>
                      <a:pt x="161" y="61"/>
                    </a:lnTo>
                    <a:lnTo>
                      <a:pt x="101" y="101"/>
                    </a:lnTo>
                    <a:lnTo>
                      <a:pt x="61" y="141"/>
                    </a:lnTo>
                    <a:lnTo>
                      <a:pt x="40" y="202"/>
                    </a:lnTo>
                    <a:lnTo>
                      <a:pt x="20" y="262"/>
                    </a:lnTo>
                    <a:lnTo>
                      <a:pt x="0" y="322"/>
                    </a:lnTo>
                    <a:lnTo>
                      <a:pt x="0" y="322"/>
                    </a:lnTo>
                    <a:lnTo>
                      <a:pt x="20" y="403"/>
                    </a:lnTo>
                    <a:lnTo>
                      <a:pt x="40" y="463"/>
                    </a:lnTo>
                    <a:lnTo>
                      <a:pt x="61" y="503"/>
                    </a:lnTo>
                    <a:lnTo>
                      <a:pt x="101" y="564"/>
                    </a:lnTo>
                    <a:lnTo>
                      <a:pt x="161" y="604"/>
                    </a:lnTo>
                    <a:lnTo>
                      <a:pt x="201" y="624"/>
                    </a:lnTo>
                    <a:lnTo>
                      <a:pt x="262" y="644"/>
                    </a:lnTo>
                    <a:lnTo>
                      <a:pt x="342" y="664"/>
                    </a:lnTo>
                    <a:lnTo>
                      <a:pt x="342" y="664"/>
                    </a:lnTo>
                    <a:lnTo>
                      <a:pt x="402" y="644"/>
                    </a:lnTo>
                    <a:lnTo>
                      <a:pt x="463" y="624"/>
                    </a:lnTo>
                    <a:lnTo>
                      <a:pt x="523" y="604"/>
                    </a:lnTo>
                    <a:lnTo>
                      <a:pt x="563" y="564"/>
                    </a:lnTo>
                    <a:lnTo>
                      <a:pt x="603" y="503"/>
                    </a:lnTo>
                    <a:lnTo>
                      <a:pt x="623" y="463"/>
                    </a:lnTo>
                    <a:lnTo>
                      <a:pt x="643" y="403"/>
                    </a:lnTo>
                    <a:lnTo>
                      <a:pt x="664" y="322"/>
                    </a:lnTo>
                    <a:lnTo>
                      <a:pt x="664" y="322"/>
                    </a:lnTo>
                    <a:lnTo>
                      <a:pt x="643" y="262"/>
                    </a:lnTo>
                    <a:lnTo>
                      <a:pt x="623" y="202"/>
                    </a:lnTo>
                    <a:lnTo>
                      <a:pt x="563" y="101"/>
                    </a:lnTo>
                    <a:lnTo>
                      <a:pt x="463" y="41"/>
                    </a:lnTo>
                    <a:lnTo>
                      <a:pt x="402" y="21"/>
                    </a:lnTo>
                    <a:lnTo>
                      <a:pt x="342" y="21"/>
                    </a:lnTo>
                    <a:lnTo>
                      <a:pt x="34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5"/>
              <p:cNvSpPr/>
              <p:nvPr/>
            </p:nvSpPr>
            <p:spPr>
              <a:xfrm>
                <a:off x="5098325" y="1024625"/>
                <a:ext cx="16100" cy="16625"/>
              </a:xfrm>
              <a:custGeom>
                <a:avLst/>
                <a:gdLst/>
                <a:ahLst/>
                <a:cxnLst/>
                <a:rect l="l" t="t" r="r" b="b"/>
                <a:pathLst>
                  <a:path w="644" h="665" fill="none" extrusionOk="0">
                    <a:moveTo>
                      <a:pt x="322" y="1"/>
                    </a:moveTo>
                    <a:lnTo>
                      <a:pt x="322" y="1"/>
                    </a:lnTo>
                    <a:lnTo>
                      <a:pt x="261" y="21"/>
                    </a:lnTo>
                    <a:lnTo>
                      <a:pt x="201" y="21"/>
                    </a:lnTo>
                    <a:lnTo>
                      <a:pt x="141" y="61"/>
                    </a:lnTo>
                    <a:lnTo>
                      <a:pt x="101" y="101"/>
                    </a:lnTo>
                    <a:lnTo>
                      <a:pt x="60" y="141"/>
                    </a:lnTo>
                    <a:lnTo>
                      <a:pt x="20" y="202"/>
                    </a:lnTo>
                    <a:lnTo>
                      <a:pt x="20" y="262"/>
                    </a:lnTo>
                    <a:lnTo>
                      <a:pt x="0" y="322"/>
                    </a:lnTo>
                    <a:lnTo>
                      <a:pt x="0" y="322"/>
                    </a:lnTo>
                    <a:lnTo>
                      <a:pt x="20" y="403"/>
                    </a:lnTo>
                    <a:lnTo>
                      <a:pt x="20" y="463"/>
                    </a:lnTo>
                    <a:lnTo>
                      <a:pt x="60" y="503"/>
                    </a:lnTo>
                    <a:lnTo>
                      <a:pt x="101" y="564"/>
                    </a:lnTo>
                    <a:lnTo>
                      <a:pt x="141" y="604"/>
                    </a:lnTo>
                    <a:lnTo>
                      <a:pt x="201" y="624"/>
                    </a:lnTo>
                    <a:lnTo>
                      <a:pt x="261" y="644"/>
                    </a:lnTo>
                    <a:lnTo>
                      <a:pt x="322" y="664"/>
                    </a:lnTo>
                    <a:lnTo>
                      <a:pt x="322" y="664"/>
                    </a:lnTo>
                    <a:lnTo>
                      <a:pt x="402" y="644"/>
                    </a:lnTo>
                    <a:lnTo>
                      <a:pt x="462" y="624"/>
                    </a:lnTo>
                    <a:lnTo>
                      <a:pt x="503" y="604"/>
                    </a:lnTo>
                    <a:lnTo>
                      <a:pt x="563" y="564"/>
                    </a:lnTo>
                    <a:lnTo>
                      <a:pt x="603" y="503"/>
                    </a:lnTo>
                    <a:lnTo>
                      <a:pt x="623" y="463"/>
                    </a:lnTo>
                    <a:lnTo>
                      <a:pt x="643" y="403"/>
                    </a:lnTo>
                    <a:lnTo>
                      <a:pt x="643" y="322"/>
                    </a:lnTo>
                    <a:lnTo>
                      <a:pt x="643" y="322"/>
                    </a:lnTo>
                    <a:lnTo>
                      <a:pt x="643" y="262"/>
                    </a:lnTo>
                    <a:lnTo>
                      <a:pt x="623" y="202"/>
                    </a:lnTo>
                    <a:lnTo>
                      <a:pt x="563" y="101"/>
                    </a:lnTo>
                    <a:lnTo>
                      <a:pt x="462" y="41"/>
                    </a:lnTo>
                    <a:lnTo>
                      <a:pt x="402" y="21"/>
                    </a:lnTo>
                    <a:lnTo>
                      <a:pt x="32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5"/>
              <p:cNvSpPr/>
              <p:nvPr/>
            </p:nvSpPr>
            <p:spPr>
              <a:xfrm>
                <a:off x="5161625" y="937175"/>
                <a:ext cx="1550" cy="8075"/>
              </a:xfrm>
              <a:custGeom>
                <a:avLst/>
                <a:gdLst/>
                <a:ahLst/>
                <a:cxnLst/>
                <a:rect l="l" t="t" r="r" b="b"/>
                <a:pathLst>
                  <a:path w="62" h="323" fill="none" extrusionOk="0">
                    <a:moveTo>
                      <a:pt x="61" y="1"/>
                    </a:moveTo>
                    <a:lnTo>
                      <a:pt x="61" y="1"/>
                    </a:lnTo>
                    <a:lnTo>
                      <a:pt x="21" y="81"/>
                    </a:lnTo>
                    <a:lnTo>
                      <a:pt x="1" y="162"/>
                    </a:lnTo>
                    <a:lnTo>
                      <a:pt x="1" y="162"/>
                    </a:lnTo>
                    <a:lnTo>
                      <a:pt x="1" y="162"/>
                    </a:lnTo>
                    <a:lnTo>
                      <a:pt x="21" y="242"/>
                    </a:lnTo>
                    <a:lnTo>
                      <a:pt x="61" y="322"/>
                    </a:lnTo>
                    <a:lnTo>
                      <a:pt x="6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5"/>
              <p:cNvSpPr/>
              <p:nvPr/>
            </p:nvSpPr>
            <p:spPr>
              <a:xfrm>
                <a:off x="4908850" y="932650"/>
                <a:ext cx="16100" cy="16625"/>
              </a:xfrm>
              <a:custGeom>
                <a:avLst/>
                <a:gdLst/>
                <a:ahLst/>
                <a:cxnLst/>
                <a:rect l="l" t="t" r="r" b="b"/>
                <a:pathLst>
                  <a:path w="644" h="665" fill="none" extrusionOk="0">
                    <a:moveTo>
                      <a:pt x="322" y="1"/>
                    </a:moveTo>
                    <a:lnTo>
                      <a:pt x="322" y="1"/>
                    </a:lnTo>
                    <a:lnTo>
                      <a:pt x="242" y="21"/>
                    </a:lnTo>
                    <a:lnTo>
                      <a:pt x="181" y="41"/>
                    </a:lnTo>
                    <a:lnTo>
                      <a:pt x="141" y="61"/>
                    </a:lnTo>
                    <a:lnTo>
                      <a:pt x="81" y="101"/>
                    </a:lnTo>
                    <a:lnTo>
                      <a:pt x="41" y="162"/>
                    </a:lnTo>
                    <a:lnTo>
                      <a:pt x="20" y="202"/>
                    </a:lnTo>
                    <a:lnTo>
                      <a:pt x="0" y="262"/>
                    </a:lnTo>
                    <a:lnTo>
                      <a:pt x="0" y="343"/>
                    </a:lnTo>
                    <a:lnTo>
                      <a:pt x="0" y="343"/>
                    </a:lnTo>
                    <a:lnTo>
                      <a:pt x="0" y="403"/>
                    </a:lnTo>
                    <a:lnTo>
                      <a:pt x="20" y="463"/>
                    </a:lnTo>
                    <a:lnTo>
                      <a:pt x="81" y="564"/>
                    </a:lnTo>
                    <a:lnTo>
                      <a:pt x="201" y="624"/>
                    </a:lnTo>
                    <a:lnTo>
                      <a:pt x="262" y="644"/>
                    </a:lnTo>
                    <a:lnTo>
                      <a:pt x="322" y="664"/>
                    </a:lnTo>
                    <a:lnTo>
                      <a:pt x="322" y="664"/>
                    </a:lnTo>
                    <a:lnTo>
                      <a:pt x="322" y="664"/>
                    </a:lnTo>
                    <a:lnTo>
                      <a:pt x="322" y="664"/>
                    </a:lnTo>
                    <a:lnTo>
                      <a:pt x="382" y="644"/>
                    </a:lnTo>
                    <a:lnTo>
                      <a:pt x="443" y="624"/>
                    </a:lnTo>
                    <a:lnTo>
                      <a:pt x="543" y="564"/>
                    </a:lnTo>
                    <a:lnTo>
                      <a:pt x="624" y="463"/>
                    </a:lnTo>
                    <a:lnTo>
                      <a:pt x="644" y="403"/>
                    </a:lnTo>
                    <a:lnTo>
                      <a:pt x="644" y="343"/>
                    </a:lnTo>
                    <a:lnTo>
                      <a:pt x="644" y="343"/>
                    </a:lnTo>
                    <a:lnTo>
                      <a:pt x="644" y="262"/>
                    </a:lnTo>
                    <a:lnTo>
                      <a:pt x="624" y="202"/>
                    </a:lnTo>
                    <a:lnTo>
                      <a:pt x="543" y="121"/>
                    </a:lnTo>
                    <a:lnTo>
                      <a:pt x="443" y="41"/>
                    </a:lnTo>
                    <a:lnTo>
                      <a:pt x="382" y="21"/>
                    </a:lnTo>
                    <a:lnTo>
                      <a:pt x="32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5"/>
              <p:cNvSpPr/>
              <p:nvPr/>
            </p:nvSpPr>
            <p:spPr>
              <a:xfrm>
                <a:off x="5035000" y="932650"/>
                <a:ext cx="16600" cy="16625"/>
              </a:xfrm>
              <a:custGeom>
                <a:avLst/>
                <a:gdLst/>
                <a:ahLst/>
                <a:cxnLst/>
                <a:rect l="l" t="t" r="r" b="b"/>
                <a:pathLst>
                  <a:path w="664" h="665" fill="none" extrusionOk="0">
                    <a:moveTo>
                      <a:pt x="322" y="1"/>
                    </a:moveTo>
                    <a:lnTo>
                      <a:pt x="322" y="1"/>
                    </a:lnTo>
                    <a:lnTo>
                      <a:pt x="261" y="21"/>
                    </a:lnTo>
                    <a:lnTo>
                      <a:pt x="201" y="41"/>
                    </a:lnTo>
                    <a:lnTo>
                      <a:pt x="141" y="61"/>
                    </a:lnTo>
                    <a:lnTo>
                      <a:pt x="101" y="101"/>
                    </a:lnTo>
                    <a:lnTo>
                      <a:pt x="60" y="162"/>
                    </a:lnTo>
                    <a:lnTo>
                      <a:pt x="40" y="202"/>
                    </a:lnTo>
                    <a:lnTo>
                      <a:pt x="20" y="262"/>
                    </a:lnTo>
                    <a:lnTo>
                      <a:pt x="0" y="343"/>
                    </a:lnTo>
                    <a:lnTo>
                      <a:pt x="0" y="343"/>
                    </a:lnTo>
                    <a:lnTo>
                      <a:pt x="20" y="403"/>
                    </a:lnTo>
                    <a:lnTo>
                      <a:pt x="40" y="463"/>
                    </a:lnTo>
                    <a:lnTo>
                      <a:pt x="101" y="564"/>
                    </a:lnTo>
                    <a:lnTo>
                      <a:pt x="201" y="624"/>
                    </a:lnTo>
                    <a:lnTo>
                      <a:pt x="261" y="644"/>
                    </a:lnTo>
                    <a:lnTo>
                      <a:pt x="342" y="664"/>
                    </a:lnTo>
                    <a:lnTo>
                      <a:pt x="342" y="664"/>
                    </a:lnTo>
                    <a:lnTo>
                      <a:pt x="342" y="664"/>
                    </a:lnTo>
                    <a:lnTo>
                      <a:pt x="342" y="664"/>
                    </a:lnTo>
                    <a:lnTo>
                      <a:pt x="402" y="644"/>
                    </a:lnTo>
                    <a:lnTo>
                      <a:pt x="462" y="624"/>
                    </a:lnTo>
                    <a:lnTo>
                      <a:pt x="563" y="564"/>
                    </a:lnTo>
                    <a:lnTo>
                      <a:pt x="623" y="463"/>
                    </a:lnTo>
                    <a:lnTo>
                      <a:pt x="643" y="403"/>
                    </a:lnTo>
                    <a:lnTo>
                      <a:pt x="664" y="343"/>
                    </a:lnTo>
                    <a:lnTo>
                      <a:pt x="664" y="343"/>
                    </a:lnTo>
                    <a:lnTo>
                      <a:pt x="643" y="262"/>
                    </a:lnTo>
                    <a:lnTo>
                      <a:pt x="623" y="202"/>
                    </a:lnTo>
                    <a:lnTo>
                      <a:pt x="563" y="101"/>
                    </a:lnTo>
                    <a:lnTo>
                      <a:pt x="462" y="41"/>
                    </a:lnTo>
                    <a:lnTo>
                      <a:pt x="402" y="21"/>
                    </a:lnTo>
                    <a:lnTo>
                      <a:pt x="342" y="21"/>
                    </a:lnTo>
                    <a:lnTo>
                      <a:pt x="342" y="21"/>
                    </a:lnTo>
                    <a:lnTo>
                      <a:pt x="32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5"/>
              <p:cNvSpPr/>
              <p:nvPr/>
            </p:nvSpPr>
            <p:spPr>
              <a:xfrm>
                <a:off x="4845525" y="845225"/>
                <a:ext cx="12575" cy="11575"/>
              </a:xfrm>
              <a:custGeom>
                <a:avLst/>
                <a:gdLst/>
                <a:ahLst/>
                <a:cxnLst/>
                <a:rect l="l" t="t" r="r" b="b"/>
                <a:pathLst>
                  <a:path w="503" h="463" fill="none" extrusionOk="0">
                    <a:moveTo>
                      <a:pt x="21" y="0"/>
                    </a:moveTo>
                    <a:lnTo>
                      <a:pt x="21" y="0"/>
                    </a:lnTo>
                    <a:lnTo>
                      <a:pt x="0" y="60"/>
                    </a:lnTo>
                    <a:lnTo>
                      <a:pt x="0" y="141"/>
                    </a:lnTo>
                    <a:lnTo>
                      <a:pt x="0" y="141"/>
                    </a:lnTo>
                    <a:lnTo>
                      <a:pt x="0" y="201"/>
                    </a:lnTo>
                    <a:lnTo>
                      <a:pt x="21" y="261"/>
                    </a:lnTo>
                    <a:lnTo>
                      <a:pt x="41" y="322"/>
                    </a:lnTo>
                    <a:lnTo>
                      <a:pt x="81" y="362"/>
                    </a:lnTo>
                    <a:lnTo>
                      <a:pt x="141" y="402"/>
                    </a:lnTo>
                    <a:lnTo>
                      <a:pt x="181" y="442"/>
                    </a:lnTo>
                    <a:lnTo>
                      <a:pt x="262" y="462"/>
                    </a:lnTo>
                    <a:lnTo>
                      <a:pt x="322" y="462"/>
                    </a:lnTo>
                    <a:lnTo>
                      <a:pt x="322" y="462"/>
                    </a:lnTo>
                    <a:lnTo>
                      <a:pt x="423" y="442"/>
                    </a:lnTo>
                    <a:lnTo>
                      <a:pt x="503" y="402"/>
                    </a:lnTo>
                    <a:lnTo>
                      <a:pt x="503" y="402"/>
                    </a:lnTo>
                    <a:lnTo>
                      <a:pt x="2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5"/>
              <p:cNvSpPr/>
              <p:nvPr/>
            </p:nvSpPr>
            <p:spPr>
              <a:xfrm>
                <a:off x="4599275" y="656250"/>
                <a:ext cx="9575" cy="10075"/>
              </a:xfrm>
              <a:custGeom>
                <a:avLst/>
                <a:gdLst/>
                <a:ahLst/>
                <a:cxnLst/>
                <a:rect l="l" t="t" r="r" b="b"/>
                <a:pathLst>
                  <a:path w="383" h="403" fill="none" extrusionOk="0">
                    <a:moveTo>
                      <a:pt x="40" y="0"/>
                    </a:moveTo>
                    <a:lnTo>
                      <a:pt x="40" y="0"/>
                    </a:lnTo>
                    <a:lnTo>
                      <a:pt x="40" y="0"/>
                    </a:lnTo>
                    <a:lnTo>
                      <a:pt x="40" y="0"/>
                    </a:lnTo>
                    <a:lnTo>
                      <a:pt x="40" y="0"/>
                    </a:lnTo>
                    <a:lnTo>
                      <a:pt x="0" y="0"/>
                    </a:lnTo>
                    <a:lnTo>
                      <a:pt x="141" y="201"/>
                    </a:lnTo>
                    <a:lnTo>
                      <a:pt x="141" y="201"/>
                    </a:lnTo>
                    <a:lnTo>
                      <a:pt x="362" y="402"/>
                    </a:lnTo>
                    <a:lnTo>
                      <a:pt x="362" y="402"/>
                    </a:lnTo>
                    <a:lnTo>
                      <a:pt x="382" y="322"/>
                    </a:lnTo>
                    <a:lnTo>
                      <a:pt x="382" y="322"/>
                    </a:lnTo>
                    <a:lnTo>
                      <a:pt x="382" y="322"/>
                    </a:lnTo>
                    <a:lnTo>
                      <a:pt x="362" y="262"/>
                    </a:lnTo>
                    <a:lnTo>
                      <a:pt x="342" y="201"/>
                    </a:lnTo>
                    <a:lnTo>
                      <a:pt x="282" y="101"/>
                    </a:lnTo>
                    <a:lnTo>
                      <a:pt x="181" y="21"/>
                    </a:lnTo>
                    <a:lnTo>
                      <a:pt x="121" y="0"/>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5"/>
              <p:cNvSpPr/>
              <p:nvPr/>
            </p:nvSpPr>
            <p:spPr>
              <a:xfrm>
                <a:off x="5093300" y="904025"/>
                <a:ext cx="8050" cy="301550"/>
              </a:xfrm>
              <a:custGeom>
                <a:avLst/>
                <a:gdLst/>
                <a:ahLst/>
                <a:cxnLst/>
                <a:rect l="l" t="t" r="r" b="b"/>
                <a:pathLst>
                  <a:path w="322" h="12062" extrusionOk="0">
                    <a:moveTo>
                      <a:pt x="161" y="0"/>
                    </a:moveTo>
                    <a:lnTo>
                      <a:pt x="141" y="20"/>
                    </a:lnTo>
                    <a:lnTo>
                      <a:pt x="121" y="503"/>
                    </a:lnTo>
                    <a:lnTo>
                      <a:pt x="80" y="1226"/>
                    </a:lnTo>
                    <a:lnTo>
                      <a:pt x="40" y="2975"/>
                    </a:lnTo>
                    <a:lnTo>
                      <a:pt x="20" y="4764"/>
                    </a:lnTo>
                    <a:lnTo>
                      <a:pt x="0" y="5970"/>
                    </a:lnTo>
                    <a:lnTo>
                      <a:pt x="0" y="7478"/>
                    </a:lnTo>
                    <a:lnTo>
                      <a:pt x="0" y="9006"/>
                    </a:lnTo>
                    <a:lnTo>
                      <a:pt x="40" y="10514"/>
                    </a:lnTo>
                    <a:lnTo>
                      <a:pt x="80" y="11278"/>
                    </a:lnTo>
                    <a:lnTo>
                      <a:pt x="121" y="12021"/>
                    </a:lnTo>
                    <a:lnTo>
                      <a:pt x="141" y="12041"/>
                    </a:lnTo>
                    <a:lnTo>
                      <a:pt x="161" y="12062"/>
                    </a:lnTo>
                    <a:lnTo>
                      <a:pt x="181" y="12041"/>
                    </a:lnTo>
                    <a:lnTo>
                      <a:pt x="181" y="12021"/>
                    </a:lnTo>
                    <a:lnTo>
                      <a:pt x="261" y="10534"/>
                    </a:lnTo>
                    <a:lnTo>
                      <a:pt x="302" y="9026"/>
                    </a:lnTo>
                    <a:lnTo>
                      <a:pt x="322" y="7518"/>
                    </a:lnTo>
                    <a:lnTo>
                      <a:pt x="322" y="6011"/>
                    </a:lnTo>
                    <a:lnTo>
                      <a:pt x="302" y="4805"/>
                    </a:lnTo>
                    <a:lnTo>
                      <a:pt x="281" y="3015"/>
                    </a:lnTo>
                    <a:lnTo>
                      <a:pt x="241" y="1226"/>
                    </a:lnTo>
                    <a:lnTo>
                      <a:pt x="221" y="523"/>
                    </a:lnTo>
                    <a:lnTo>
                      <a:pt x="181" y="20"/>
                    </a:lnTo>
                    <a:lnTo>
                      <a:pt x="1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5"/>
              <p:cNvSpPr/>
              <p:nvPr/>
            </p:nvSpPr>
            <p:spPr>
              <a:xfrm>
                <a:off x="4572125" y="637150"/>
                <a:ext cx="18125" cy="7575"/>
              </a:xfrm>
              <a:custGeom>
                <a:avLst/>
                <a:gdLst/>
                <a:ahLst/>
                <a:cxnLst/>
                <a:rect l="l" t="t" r="r" b="b"/>
                <a:pathLst>
                  <a:path w="725" h="303" extrusionOk="0">
                    <a:moveTo>
                      <a:pt x="1" y="1"/>
                    </a:moveTo>
                    <a:lnTo>
                      <a:pt x="1" y="1"/>
                    </a:lnTo>
                    <a:lnTo>
                      <a:pt x="342" y="141"/>
                    </a:lnTo>
                    <a:lnTo>
                      <a:pt x="724" y="302"/>
                    </a:lnTo>
                    <a:lnTo>
                      <a:pt x="724" y="302"/>
                    </a:lnTo>
                    <a:lnTo>
                      <a:pt x="724" y="302"/>
                    </a:lnTo>
                    <a:lnTo>
                      <a:pt x="342" y="141"/>
                    </a:lnTo>
                    <a:lnTo>
                      <a:pt x="1" y="1"/>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5"/>
              <p:cNvSpPr/>
              <p:nvPr/>
            </p:nvSpPr>
            <p:spPr>
              <a:xfrm>
                <a:off x="4572125" y="637150"/>
                <a:ext cx="18125" cy="7575"/>
              </a:xfrm>
              <a:custGeom>
                <a:avLst/>
                <a:gdLst/>
                <a:ahLst/>
                <a:cxnLst/>
                <a:rect l="l" t="t" r="r" b="b"/>
                <a:pathLst>
                  <a:path w="725" h="303" fill="none" extrusionOk="0">
                    <a:moveTo>
                      <a:pt x="1" y="1"/>
                    </a:moveTo>
                    <a:lnTo>
                      <a:pt x="1" y="1"/>
                    </a:lnTo>
                    <a:lnTo>
                      <a:pt x="342" y="141"/>
                    </a:lnTo>
                    <a:lnTo>
                      <a:pt x="724" y="302"/>
                    </a:lnTo>
                    <a:lnTo>
                      <a:pt x="724" y="302"/>
                    </a:lnTo>
                    <a:lnTo>
                      <a:pt x="724" y="302"/>
                    </a:lnTo>
                    <a:lnTo>
                      <a:pt x="342" y="14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5"/>
              <p:cNvSpPr/>
              <p:nvPr/>
            </p:nvSpPr>
            <p:spPr>
              <a:xfrm>
                <a:off x="4529925" y="633125"/>
                <a:ext cx="69375" cy="23650"/>
              </a:xfrm>
              <a:custGeom>
                <a:avLst/>
                <a:gdLst/>
                <a:ahLst/>
                <a:cxnLst/>
                <a:rect l="l" t="t" r="r" b="b"/>
                <a:pathLst>
                  <a:path w="2775" h="946" extrusionOk="0">
                    <a:moveTo>
                      <a:pt x="744" y="1"/>
                    </a:moveTo>
                    <a:lnTo>
                      <a:pt x="543" y="21"/>
                    </a:lnTo>
                    <a:lnTo>
                      <a:pt x="342" y="41"/>
                    </a:lnTo>
                    <a:lnTo>
                      <a:pt x="161" y="101"/>
                    </a:lnTo>
                    <a:lnTo>
                      <a:pt x="0" y="162"/>
                    </a:lnTo>
                    <a:lnTo>
                      <a:pt x="482" y="162"/>
                    </a:lnTo>
                    <a:lnTo>
                      <a:pt x="704" y="182"/>
                    </a:lnTo>
                    <a:lnTo>
                      <a:pt x="945" y="222"/>
                    </a:lnTo>
                    <a:lnTo>
                      <a:pt x="1186" y="262"/>
                    </a:lnTo>
                    <a:lnTo>
                      <a:pt x="1407" y="322"/>
                    </a:lnTo>
                    <a:lnTo>
                      <a:pt x="1628" y="403"/>
                    </a:lnTo>
                    <a:lnTo>
                      <a:pt x="1849" y="483"/>
                    </a:lnTo>
                    <a:lnTo>
                      <a:pt x="2071" y="584"/>
                    </a:lnTo>
                    <a:lnTo>
                      <a:pt x="2292" y="704"/>
                    </a:lnTo>
                    <a:lnTo>
                      <a:pt x="2493" y="825"/>
                    </a:lnTo>
                    <a:lnTo>
                      <a:pt x="2694" y="946"/>
                    </a:lnTo>
                    <a:lnTo>
                      <a:pt x="2774" y="925"/>
                    </a:lnTo>
                    <a:lnTo>
                      <a:pt x="2412" y="463"/>
                    </a:lnTo>
                    <a:lnTo>
                      <a:pt x="2030" y="302"/>
                    </a:lnTo>
                    <a:lnTo>
                      <a:pt x="1689" y="162"/>
                    </a:lnTo>
                    <a:lnTo>
                      <a:pt x="1427" y="101"/>
                    </a:lnTo>
                    <a:lnTo>
                      <a:pt x="1186" y="41"/>
                    </a:lnTo>
                    <a:lnTo>
                      <a:pt x="965" y="21"/>
                    </a:lnTo>
                    <a:lnTo>
                      <a:pt x="744" y="1"/>
                    </a:lnTo>
                    <a:close/>
                  </a:path>
                </a:pathLst>
              </a:custGeom>
              <a:solidFill>
                <a:srgbClr val="E5D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5"/>
              <p:cNvSpPr/>
              <p:nvPr/>
            </p:nvSpPr>
            <p:spPr>
              <a:xfrm>
                <a:off x="4529925" y="633125"/>
                <a:ext cx="69375" cy="23650"/>
              </a:xfrm>
              <a:custGeom>
                <a:avLst/>
                <a:gdLst/>
                <a:ahLst/>
                <a:cxnLst/>
                <a:rect l="l" t="t" r="r" b="b"/>
                <a:pathLst>
                  <a:path w="2775" h="946" fill="none" extrusionOk="0">
                    <a:moveTo>
                      <a:pt x="744" y="1"/>
                    </a:moveTo>
                    <a:lnTo>
                      <a:pt x="744" y="1"/>
                    </a:lnTo>
                    <a:lnTo>
                      <a:pt x="543" y="21"/>
                    </a:lnTo>
                    <a:lnTo>
                      <a:pt x="342" y="41"/>
                    </a:lnTo>
                    <a:lnTo>
                      <a:pt x="161" y="101"/>
                    </a:lnTo>
                    <a:lnTo>
                      <a:pt x="0" y="162"/>
                    </a:lnTo>
                    <a:lnTo>
                      <a:pt x="0" y="162"/>
                    </a:lnTo>
                    <a:lnTo>
                      <a:pt x="261" y="162"/>
                    </a:lnTo>
                    <a:lnTo>
                      <a:pt x="261" y="162"/>
                    </a:lnTo>
                    <a:lnTo>
                      <a:pt x="482" y="162"/>
                    </a:lnTo>
                    <a:lnTo>
                      <a:pt x="704" y="182"/>
                    </a:lnTo>
                    <a:lnTo>
                      <a:pt x="704" y="182"/>
                    </a:lnTo>
                    <a:lnTo>
                      <a:pt x="945" y="222"/>
                    </a:lnTo>
                    <a:lnTo>
                      <a:pt x="1186" y="262"/>
                    </a:lnTo>
                    <a:lnTo>
                      <a:pt x="1407" y="322"/>
                    </a:lnTo>
                    <a:lnTo>
                      <a:pt x="1628" y="403"/>
                    </a:lnTo>
                    <a:lnTo>
                      <a:pt x="1849" y="483"/>
                    </a:lnTo>
                    <a:lnTo>
                      <a:pt x="2071" y="584"/>
                    </a:lnTo>
                    <a:lnTo>
                      <a:pt x="2292" y="704"/>
                    </a:lnTo>
                    <a:lnTo>
                      <a:pt x="2493" y="825"/>
                    </a:lnTo>
                    <a:lnTo>
                      <a:pt x="2493" y="825"/>
                    </a:lnTo>
                    <a:lnTo>
                      <a:pt x="2694" y="946"/>
                    </a:lnTo>
                    <a:lnTo>
                      <a:pt x="2694" y="946"/>
                    </a:lnTo>
                    <a:lnTo>
                      <a:pt x="2774" y="925"/>
                    </a:lnTo>
                    <a:lnTo>
                      <a:pt x="2412" y="463"/>
                    </a:lnTo>
                    <a:lnTo>
                      <a:pt x="2412" y="463"/>
                    </a:lnTo>
                    <a:lnTo>
                      <a:pt x="2030" y="302"/>
                    </a:lnTo>
                    <a:lnTo>
                      <a:pt x="1689" y="162"/>
                    </a:lnTo>
                    <a:lnTo>
                      <a:pt x="1689" y="162"/>
                    </a:lnTo>
                    <a:lnTo>
                      <a:pt x="1427" y="101"/>
                    </a:lnTo>
                    <a:lnTo>
                      <a:pt x="1186" y="41"/>
                    </a:lnTo>
                    <a:lnTo>
                      <a:pt x="965" y="21"/>
                    </a:lnTo>
                    <a:lnTo>
                      <a:pt x="74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5"/>
              <p:cNvSpPr/>
              <p:nvPr/>
            </p:nvSpPr>
            <p:spPr>
              <a:xfrm>
                <a:off x="4597250" y="656250"/>
                <a:ext cx="5550" cy="5050"/>
              </a:xfrm>
              <a:custGeom>
                <a:avLst/>
                <a:gdLst/>
                <a:ahLst/>
                <a:cxnLst/>
                <a:rect l="l" t="t" r="r" b="b"/>
                <a:pathLst>
                  <a:path w="222" h="202" extrusionOk="0">
                    <a:moveTo>
                      <a:pt x="81" y="0"/>
                    </a:moveTo>
                    <a:lnTo>
                      <a:pt x="1" y="21"/>
                    </a:lnTo>
                    <a:lnTo>
                      <a:pt x="222" y="201"/>
                    </a:lnTo>
                    <a:lnTo>
                      <a:pt x="81" y="0"/>
                    </a:lnTo>
                    <a:close/>
                  </a:path>
                </a:pathLst>
              </a:custGeom>
              <a:solidFill>
                <a:srgbClr val="CEC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5"/>
              <p:cNvSpPr/>
              <p:nvPr/>
            </p:nvSpPr>
            <p:spPr>
              <a:xfrm>
                <a:off x="4597250" y="656250"/>
                <a:ext cx="5550" cy="5050"/>
              </a:xfrm>
              <a:custGeom>
                <a:avLst/>
                <a:gdLst/>
                <a:ahLst/>
                <a:cxnLst/>
                <a:rect l="l" t="t" r="r" b="b"/>
                <a:pathLst>
                  <a:path w="222" h="202" fill="none" extrusionOk="0">
                    <a:moveTo>
                      <a:pt x="81" y="0"/>
                    </a:moveTo>
                    <a:lnTo>
                      <a:pt x="81" y="0"/>
                    </a:lnTo>
                    <a:lnTo>
                      <a:pt x="1" y="21"/>
                    </a:lnTo>
                    <a:lnTo>
                      <a:pt x="1" y="21"/>
                    </a:lnTo>
                    <a:lnTo>
                      <a:pt x="222" y="201"/>
                    </a:lnTo>
                    <a:lnTo>
                      <a:pt x="8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5"/>
              <p:cNvSpPr/>
              <p:nvPr/>
            </p:nvSpPr>
            <p:spPr>
              <a:xfrm>
                <a:off x="4913875" y="1198525"/>
                <a:ext cx="111100" cy="15600"/>
              </a:xfrm>
              <a:custGeom>
                <a:avLst/>
                <a:gdLst/>
                <a:ahLst/>
                <a:cxnLst/>
                <a:rect l="l" t="t" r="r" b="b"/>
                <a:pathLst>
                  <a:path w="4444" h="624" extrusionOk="0">
                    <a:moveTo>
                      <a:pt x="0" y="0"/>
                    </a:moveTo>
                    <a:lnTo>
                      <a:pt x="0" y="0"/>
                    </a:lnTo>
                    <a:lnTo>
                      <a:pt x="1086" y="201"/>
                    </a:lnTo>
                    <a:lnTo>
                      <a:pt x="2192" y="362"/>
                    </a:lnTo>
                    <a:lnTo>
                      <a:pt x="3337" y="503"/>
                    </a:lnTo>
                    <a:lnTo>
                      <a:pt x="4443" y="623"/>
                    </a:lnTo>
                    <a:lnTo>
                      <a:pt x="4443" y="623"/>
                    </a:lnTo>
                    <a:lnTo>
                      <a:pt x="4443" y="623"/>
                    </a:lnTo>
                    <a:lnTo>
                      <a:pt x="3337" y="503"/>
                    </a:lnTo>
                    <a:lnTo>
                      <a:pt x="2192" y="362"/>
                    </a:lnTo>
                    <a:lnTo>
                      <a:pt x="1086" y="201"/>
                    </a:lnTo>
                    <a:lnTo>
                      <a:pt x="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5"/>
              <p:cNvSpPr/>
              <p:nvPr/>
            </p:nvSpPr>
            <p:spPr>
              <a:xfrm>
                <a:off x="4913875" y="1198525"/>
                <a:ext cx="111100" cy="15600"/>
              </a:xfrm>
              <a:custGeom>
                <a:avLst/>
                <a:gdLst/>
                <a:ahLst/>
                <a:cxnLst/>
                <a:rect l="l" t="t" r="r" b="b"/>
                <a:pathLst>
                  <a:path w="4444" h="624" fill="none" extrusionOk="0">
                    <a:moveTo>
                      <a:pt x="0" y="0"/>
                    </a:moveTo>
                    <a:lnTo>
                      <a:pt x="0" y="0"/>
                    </a:lnTo>
                    <a:lnTo>
                      <a:pt x="1086" y="201"/>
                    </a:lnTo>
                    <a:lnTo>
                      <a:pt x="2192" y="362"/>
                    </a:lnTo>
                    <a:lnTo>
                      <a:pt x="3337" y="503"/>
                    </a:lnTo>
                    <a:lnTo>
                      <a:pt x="4443" y="623"/>
                    </a:lnTo>
                    <a:lnTo>
                      <a:pt x="4443" y="623"/>
                    </a:lnTo>
                    <a:lnTo>
                      <a:pt x="4443" y="623"/>
                    </a:lnTo>
                    <a:lnTo>
                      <a:pt x="3337" y="503"/>
                    </a:lnTo>
                    <a:lnTo>
                      <a:pt x="2192" y="362"/>
                    </a:lnTo>
                    <a:lnTo>
                      <a:pt x="1086" y="20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5"/>
              <p:cNvSpPr/>
              <p:nvPr/>
            </p:nvSpPr>
            <p:spPr>
              <a:xfrm>
                <a:off x="4685200" y="768825"/>
                <a:ext cx="339775" cy="445300"/>
              </a:xfrm>
              <a:custGeom>
                <a:avLst/>
                <a:gdLst/>
                <a:ahLst/>
                <a:cxnLst/>
                <a:rect l="l" t="t" r="r" b="b"/>
                <a:pathLst>
                  <a:path w="13591" h="17812" extrusionOk="0">
                    <a:moveTo>
                      <a:pt x="4202" y="6554"/>
                    </a:moveTo>
                    <a:lnTo>
                      <a:pt x="4202" y="6574"/>
                    </a:lnTo>
                    <a:lnTo>
                      <a:pt x="4262" y="6574"/>
                    </a:lnTo>
                    <a:lnTo>
                      <a:pt x="4323" y="6594"/>
                    </a:lnTo>
                    <a:lnTo>
                      <a:pt x="4423" y="6654"/>
                    </a:lnTo>
                    <a:lnTo>
                      <a:pt x="4504" y="6755"/>
                    </a:lnTo>
                    <a:lnTo>
                      <a:pt x="4524" y="6815"/>
                    </a:lnTo>
                    <a:lnTo>
                      <a:pt x="4524" y="6896"/>
                    </a:lnTo>
                    <a:lnTo>
                      <a:pt x="4524" y="6956"/>
                    </a:lnTo>
                    <a:lnTo>
                      <a:pt x="4504" y="7016"/>
                    </a:lnTo>
                    <a:lnTo>
                      <a:pt x="4463" y="7077"/>
                    </a:lnTo>
                    <a:lnTo>
                      <a:pt x="4423" y="7117"/>
                    </a:lnTo>
                    <a:lnTo>
                      <a:pt x="4383" y="7157"/>
                    </a:lnTo>
                    <a:lnTo>
                      <a:pt x="4323" y="7177"/>
                    </a:lnTo>
                    <a:lnTo>
                      <a:pt x="4262" y="7197"/>
                    </a:lnTo>
                    <a:lnTo>
                      <a:pt x="4202" y="7217"/>
                    </a:lnTo>
                    <a:lnTo>
                      <a:pt x="4142" y="7197"/>
                    </a:lnTo>
                    <a:lnTo>
                      <a:pt x="4082" y="7177"/>
                    </a:lnTo>
                    <a:lnTo>
                      <a:pt x="4021" y="7157"/>
                    </a:lnTo>
                    <a:lnTo>
                      <a:pt x="3981" y="7117"/>
                    </a:lnTo>
                    <a:lnTo>
                      <a:pt x="3941" y="7077"/>
                    </a:lnTo>
                    <a:lnTo>
                      <a:pt x="3901" y="7016"/>
                    </a:lnTo>
                    <a:lnTo>
                      <a:pt x="3881" y="6956"/>
                    </a:lnTo>
                    <a:lnTo>
                      <a:pt x="3881" y="6896"/>
                    </a:lnTo>
                    <a:lnTo>
                      <a:pt x="3881" y="6815"/>
                    </a:lnTo>
                    <a:lnTo>
                      <a:pt x="3901" y="6755"/>
                    </a:lnTo>
                    <a:lnTo>
                      <a:pt x="3941" y="6715"/>
                    </a:lnTo>
                    <a:lnTo>
                      <a:pt x="3981" y="6654"/>
                    </a:lnTo>
                    <a:lnTo>
                      <a:pt x="4021" y="6614"/>
                    </a:lnTo>
                    <a:lnTo>
                      <a:pt x="4082" y="6594"/>
                    </a:lnTo>
                    <a:lnTo>
                      <a:pt x="4142" y="6574"/>
                    </a:lnTo>
                    <a:lnTo>
                      <a:pt x="4202" y="6554"/>
                    </a:lnTo>
                    <a:close/>
                    <a:moveTo>
                      <a:pt x="6735" y="10233"/>
                    </a:moveTo>
                    <a:lnTo>
                      <a:pt x="6715" y="10253"/>
                    </a:lnTo>
                    <a:lnTo>
                      <a:pt x="6795" y="10253"/>
                    </a:lnTo>
                    <a:lnTo>
                      <a:pt x="6856" y="10273"/>
                    </a:lnTo>
                    <a:lnTo>
                      <a:pt x="6956" y="10333"/>
                    </a:lnTo>
                    <a:lnTo>
                      <a:pt x="7037" y="10434"/>
                    </a:lnTo>
                    <a:lnTo>
                      <a:pt x="7057" y="10494"/>
                    </a:lnTo>
                    <a:lnTo>
                      <a:pt x="7057" y="10554"/>
                    </a:lnTo>
                    <a:lnTo>
                      <a:pt x="7057" y="10635"/>
                    </a:lnTo>
                    <a:lnTo>
                      <a:pt x="7037" y="10695"/>
                    </a:lnTo>
                    <a:lnTo>
                      <a:pt x="6996" y="10735"/>
                    </a:lnTo>
                    <a:lnTo>
                      <a:pt x="6956" y="10796"/>
                    </a:lnTo>
                    <a:lnTo>
                      <a:pt x="6916" y="10836"/>
                    </a:lnTo>
                    <a:lnTo>
                      <a:pt x="6856" y="10856"/>
                    </a:lnTo>
                    <a:lnTo>
                      <a:pt x="6795" y="10876"/>
                    </a:lnTo>
                    <a:lnTo>
                      <a:pt x="6735" y="10896"/>
                    </a:lnTo>
                    <a:lnTo>
                      <a:pt x="6675" y="10876"/>
                    </a:lnTo>
                    <a:lnTo>
                      <a:pt x="6594" y="10856"/>
                    </a:lnTo>
                    <a:lnTo>
                      <a:pt x="6554" y="10836"/>
                    </a:lnTo>
                    <a:lnTo>
                      <a:pt x="6494" y="10796"/>
                    </a:lnTo>
                    <a:lnTo>
                      <a:pt x="6454" y="10735"/>
                    </a:lnTo>
                    <a:lnTo>
                      <a:pt x="6434" y="10695"/>
                    </a:lnTo>
                    <a:lnTo>
                      <a:pt x="6413" y="10635"/>
                    </a:lnTo>
                    <a:lnTo>
                      <a:pt x="6413" y="10554"/>
                    </a:lnTo>
                    <a:lnTo>
                      <a:pt x="6413" y="10494"/>
                    </a:lnTo>
                    <a:lnTo>
                      <a:pt x="6434" y="10434"/>
                    </a:lnTo>
                    <a:lnTo>
                      <a:pt x="6454" y="10373"/>
                    </a:lnTo>
                    <a:lnTo>
                      <a:pt x="6494" y="10333"/>
                    </a:lnTo>
                    <a:lnTo>
                      <a:pt x="6554" y="10293"/>
                    </a:lnTo>
                    <a:lnTo>
                      <a:pt x="6594" y="10253"/>
                    </a:lnTo>
                    <a:lnTo>
                      <a:pt x="6675" y="10253"/>
                    </a:lnTo>
                    <a:lnTo>
                      <a:pt x="6735" y="10233"/>
                    </a:lnTo>
                    <a:close/>
                    <a:moveTo>
                      <a:pt x="4202" y="13932"/>
                    </a:moveTo>
                    <a:lnTo>
                      <a:pt x="4262" y="13952"/>
                    </a:lnTo>
                    <a:lnTo>
                      <a:pt x="4323" y="13972"/>
                    </a:lnTo>
                    <a:lnTo>
                      <a:pt x="4383" y="13992"/>
                    </a:lnTo>
                    <a:lnTo>
                      <a:pt x="4423" y="14032"/>
                    </a:lnTo>
                    <a:lnTo>
                      <a:pt x="4463" y="14072"/>
                    </a:lnTo>
                    <a:lnTo>
                      <a:pt x="4504" y="14133"/>
                    </a:lnTo>
                    <a:lnTo>
                      <a:pt x="4524" y="14193"/>
                    </a:lnTo>
                    <a:lnTo>
                      <a:pt x="4524" y="14253"/>
                    </a:lnTo>
                    <a:lnTo>
                      <a:pt x="4524" y="14334"/>
                    </a:lnTo>
                    <a:lnTo>
                      <a:pt x="4504" y="14394"/>
                    </a:lnTo>
                    <a:lnTo>
                      <a:pt x="4463" y="14434"/>
                    </a:lnTo>
                    <a:lnTo>
                      <a:pt x="4423" y="14494"/>
                    </a:lnTo>
                    <a:lnTo>
                      <a:pt x="4383" y="14535"/>
                    </a:lnTo>
                    <a:lnTo>
                      <a:pt x="4323" y="14555"/>
                    </a:lnTo>
                    <a:lnTo>
                      <a:pt x="4262" y="14575"/>
                    </a:lnTo>
                    <a:lnTo>
                      <a:pt x="4202" y="14595"/>
                    </a:lnTo>
                    <a:lnTo>
                      <a:pt x="4142" y="14575"/>
                    </a:lnTo>
                    <a:lnTo>
                      <a:pt x="4082" y="14555"/>
                    </a:lnTo>
                    <a:lnTo>
                      <a:pt x="4021" y="14535"/>
                    </a:lnTo>
                    <a:lnTo>
                      <a:pt x="3981" y="14494"/>
                    </a:lnTo>
                    <a:lnTo>
                      <a:pt x="3941" y="14434"/>
                    </a:lnTo>
                    <a:lnTo>
                      <a:pt x="3901" y="14394"/>
                    </a:lnTo>
                    <a:lnTo>
                      <a:pt x="3881" y="14334"/>
                    </a:lnTo>
                    <a:lnTo>
                      <a:pt x="3881" y="14253"/>
                    </a:lnTo>
                    <a:lnTo>
                      <a:pt x="3881" y="14193"/>
                    </a:lnTo>
                    <a:lnTo>
                      <a:pt x="3901" y="14133"/>
                    </a:lnTo>
                    <a:lnTo>
                      <a:pt x="3941" y="14072"/>
                    </a:lnTo>
                    <a:lnTo>
                      <a:pt x="3981" y="14032"/>
                    </a:lnTo>
                    <a:lnTo>
                      <a:pt x="4021" y="13992"/>
                    </a:lnTo>
                    <a:lnTo>
                      <a:pt x="4082" y="13972"/>
                    </a:lnTo>
                    <a:lnTo>
                      <a:pt x="4142" y="13952"/>
                    </a:lnTo>
                    <a:lnTo>
                      <a:pt x="4202" y="13932"/>
                    </a:lnTo>
                    <a:close/>
                    <a:moveTo>
                      <a:pt x="9268" y="13932"/>
                    </a:moveTo>
                    <a:lnTo>
                      <a:pt x="9328" y="13952"/>
                    </a:lnTo>
                    <a:lnTo>
                      <a:pt x="9389" y="13972"/>
                    </a:lnTo>
                    <a:lnTo>
                      <a:pt x="9489" y="14032"/>
                    </a:lnTo>
                    <a:lnTo>
                      <a:pt x="9570" y="14133"/>
                    </a:lnTo>
                    <a:lnTo>
                      <a:pt x="9590" y="14193"/>
                    </a:lnTo>
                    <a:lnTo>
                      <a:pt x="9590" y="14253"/>
                    </a:lnTo>
                    <a:lnTo>
                      <a:pt x="9590" y="14334"/>
                    </a:lnTo>
                    <a:lnTo>
                      <a:pt x="9570" y="14394"/>
                    </a:lnTo>
                    <a:lnTo>
                      <a:pt x="9489" y="14494"/>
                    </a:lnTo>
                    <a:lnTo>
                      <a:pt x="9389" y="14555"/>
                    </a:lnTo>
                    <a:lnTo>
                      <a:pt x="9328" y="14575"/>
                    </a:lnTo>
                    <a:lnTo>
                      <a:pt x="9268" y="14595"/>
                    </a:lnTo>
                    <a:lnTo>
                      <a:pt x="9208" y="14575"/>
                    </a:lnTo>
                    <a:lnTo>
                      <a:pt x="9147" y="14555"/>
                    </a:lnTo>
                    <a:lnTo>
                      <a:pt x="9027" y="14494"/>
                    </a:lnTo>
                    <a:lnTo>
                      <a:pt x="8966" y="14394"/>
                    </a:lnTo>
                    <a:lnTo>
                      <a:pt x="8946" y="14334"/>
                    </a:lnTo>
                    <a:lnTo>
                      <a:pt x="8946" y="14273"/>
                    </a:lnTo>
                    <a:lnTo>
                      <a:pt x="8946" y="14193"/>
                    </a:lnTo>
                    <a:lnTo>
                      <a:pt x="8966" y="14133"/>
                    </a:lnTo>
                    <a:lnTo>
                      <a:pt x="8987" y="14092"/>
                    </a:lnTo>
                    <a:lnTo>
                      <a:pt x="9027" y="14032"/>
                    </a:lnTo>
                    <a:lnTo>
                      <a:pt x="9087" y="13992"/>
                    </a:lnTo>
                    <a:lnTo>
                      <a:pt x="9127" y="13972"/>
                    </a:lnTo>
                    <a:lnTo>
                      <a:pt x="9188" y="13952"/>
                    </a:lnTo>
                    <a:lnTo>
                      <a:pt x="9268" y="13932"/>
                    </a:lnTo>
                    <a:close/>
                    <a:moveTo>
                      <a:pt x="1" y="0"/>
                    </a:moveTo>
                    <a:lnTo>
                      <a:pt x="463" y="724"/>
                    </a:lnTo>
                    <a:lnTo>
                      <a:pt x="946" y="1468"/>
                    </a:lnTo>
                    <a:lnTo>
                      <a:pt x="1408" y="2192"/>
                    </a:lnTo>
                    <a:lnTo>
                      <a:pt x="1850" y="2935"/>
                    </a:lnTo>
                    <a:lnTo>
                      <a:pt x="1910" y="2976"/>
                    </a:lnTo>
                    <a:lnTo>
                      <a:pt x="1951" y="3036"/>
                    </a:lnTo>
                    <a:lnTo>
                      <a:pt x="1971" y="3096"/>
                    </a:lnTo>
                    <a:lnTo>
                      <a:pt x="1991" y="3177"/>
                    </a:lnTo>
                    <a:lnTo>
                      <a:pt x="2493" y="4101"/>
                    </a:lnTo>
                    <a:lnTo>
                      <a:pt x="2735" y="4523"/>
                    </a:lnTo>
                    <a:lnTo>
                      <a:pt x="2936" y="4946"/>
                    </a:lnTo>
                    <a:lnTo>
                      <a:pt x="3097" y="5348"/>
                    </a:lnTo>
                    <a:lnTo>
                      <a:pt x="3237" y="5710"/>
                    </a:lnTo>
                    <a:lnTo>
                      <a:pt x="3358" y="6051"/>
                    </a:lnTo>
                    <a:lnTo>
                      <a:pt x="3438" y="6373"/>
                    </a:lnTo>
                    <a:lnTo>
                      <a:pt x="3499" y="6815"/>
                    </a:lnTo>
                    <a:lnTo>
                      <a:pt x="3519" y="7278"/>
                    </a:lnTo>
                    <a:lnTo>
                      <a:pt x="3499" y="7720"/>
                    </a:lnTo>
                    <a:lnTo>
                      <a:pt x="3458" y="8162"/>
                    </a:lnTo>
                    <a:lnTo>
                      <a:pt x="3378" y="8584"/>
                    </a:lnTo>
                    <a:lnTo>
                      <a:pt x="3298" y="9006"/>
                    </a:lnTo>
                    <a:lnTo>
                      <a:pt x="3177" y="9388"/>
                    </a:lnTo>
                    <a:lnTo>
                      <a:pt x="3056" y="9750"/>
                    </a:lnTo>
                    <a:lnTo>
                      <a:pt x="2936" y="10092"/>
                    </a:lnTo>
                    <a:lnTo>
                      <a:pt x="2815" y="10414"/>
                    </a:lnTo>
                    <a:lnTo>
                      <a:pt x="2574" y="10916"/>
                    </a:lnTo>
                    <a:lnTo>
                      <a:pt x="2413" y="11238"/>
                    </a:lnTo>
                    <a:lnTo>
                      <a:pt x="2333" y="11358"/>
                    </a:lnTo>
                    <a:lnTo>
                      <a:pt x="2614" y="13349"/>
                    </a:lnTo>
                    <a:lnTo>
                      <a:pt x="3177" y="13932"/>
                    </a:lnTo>
                    <a:lnTo>
                      <a:pt x="3740" y="14474"/>
                    </a:lnTo>
                    <a:lnTo>
                      <a:pt x="4283" y="14977"/>
                    </a:lnTo>
                    <a:lnTo>
                      <a:pt x="4825" y="15419"/>
                    </a:lnTo>
                    <a:lnTo>
                      <a:pt x="5348" y="15801"/>
                    </a:lnTo>
                    <a:lnTo>
                      <a:pt x="5830" y="16123"/>
                    </a:lnTo>
                    <a:lnTo>
                      <a:pt x="6072" y="16263"/>
                    </a:lnTo>
                    <a:lnTo>
                      <a:pt x="6313" y="16384"/>
                    </a:lnTo>
                    <a:lnTo>
                      <a:pt x="6534" y="16485"/>
                    </a:lnTo>
                    <a:lnTo>
                      <a:pt x="6755" y="16585"/>
                    </a:lnTo>
                    <a:lnTo>
                      <a:pt x="7298" y="16746"/>
                    </a:lnTo>
                    <a:lnTo>
                      <a:pt x="7881" y="16907"/>
                    </a:lnTo>
                    <a:lnTo>
                      <a:pt x="8504" y="17047"/>
                    </a:lnTo>
                    <a:lnTo>
                      <a:pt x="9147" y="17188"/>
                    </a:lnTo>
                    <a:lnTo>
                      <a:pt x="10233" y="17389"/>
                    </a:lnTo>
                    <a:lnTo>
                      <a:pt x="11339" y="17550"/>
                    </a:lnTo>
                    <a:lnTo>
                      <a:pt x="12484" y="17691"/>
                    </a:lnTo>
                    <a:lnTo>
                      <a:pt x="13590" y="17811"/>
                    </a:lnTo>
                    <a:lnTo>
                      <a:pt x="1" y="0"/>
                    </a:lnTo>
                    <a:close/>
                  </a:path>
                </a:pathLst>
              </a:custGeom>
              <a:solidFill>
                <a:srgbClr val="E5D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5"/>
              <p:cNvSpPr/>
              <p:nvPr/>
            </p:nvSpPr>
            <p:spPr>
              <a:xfrm>
                <a:off x="4782200" y="1117100"/>
                <a:ext cx="16100" cy="16600"/>
              </a:xfrm>
              <a:custGeom>
                <a:avLst/>
                <a:gdLst/>
                <a:ahLst/>
                <a:cxnLst/>
                <a:rect l="l" t="t" r="r" b="b"/>
                <a:pathLst>
                  <a:path w="644" h="664" fill="none" extrusionOk="0">
                    <a:moveTo>
                      <a:pt x="322" y="664"/>
                    </a:moveTo>
                    <a:lnTo>
                      <a:pt x="322" y="664"/>
                    </a:lnTo>
                    <a:lnTo>
                      <a:pt x="262" y="644"/>
                    </a:lnTo>
                    <a:lnTo>
                      <a:pt x="202" y="624"/>
                    </a:lnTo>
                    <a:lnTo>
                      <a:pt x="141" y="604"/>
                    </a:lnTo>
                    <a:lnTo>
                      <a:pt x="101" y="563"/>
                    </a:lnTo>
                    <a:lnTo>
                      <a:pt x="61" y="503"/>
                    </a:lnTo>
                    <a:lnTo>
                      <a:pt x="21" y="463"/>
                    </a:lnTo>
                    <a:lnTo>
                      <a:pt x="1" y="403"/>
                    </a:lnTo>
                    <a:lnTo>
                      <a:pt x="1" y="322"/>
                    </a:lnTo>
                    <a:lnTo>
                      <a:pt x="1" y="322"/>
                    </a:lnTo>
                    <a:lnTo>
                      <a:pt x="1" y="262"/>
                    </a:lnTo>
                    <a:lnTo>
                      <a:pt x="21" y="202"/>
                    </a:lnTo>
                    <a:lnTo>
                      <a:pt x="61" y="141"/>
                    </a:lnTo>
                    <a:lnTo>
                      <a:pt x="101" y="101"/>
                    </a:lnTo>
                    <a:lnTo>
                      <a:pt x="141" y="61"/>
                    </a:lnTo>
                    <a:lnTo>
                      <a:pt x="202" y="41"/>
                    </a:lnTo>
                    <a:lnTo>
                      <a:pt x="262" y="21"/>
                    </a:lnTo>
                    <a:lnTo>
                      <a:pt x="322" y="1"/>
                    </a:lnTo>
                    <a:lnTo>
                      <a:pt x="322" y="1"/>
                    </a:lnTo>
                    <a:lnTo>
                      <a:pt x="382" y="21"/>
                    </a:lnTo>
                    <a:lnTo>
                      <a:pt x="443" y="41"/>
                    </a:lnTo>
                    <a:lnTo>
                      <a:pt x="503" y="61"/>
                    </a:lnTo>
                    <a:lnTo>
                      <a:pt x="543" y="101"/>
                    </a:lnTo>
                    <a:lnTo>
                      <a:pt x="583" y="141"/>
                    </a:lnTo>
                    <a:lnTo>
                      <a:pt x="624" y="202"/>
                    </a:lnTo>
                    <a:lnTo>
                      <a:pt x="644" y="262"/>
                    </a:lnTo>
                    <a:lnTo>
                      <a:pt x="644" y="322"/>
                    </a:lnTo>
                    <a:lnTo>
                      <a:pt x="644" y="322"/>
                    </a:lnTo>
                    <a:lnTo>
                      <a:pt x="644" y="403"/>
                    </a:lnTo>
                    <a:lnTo>
                      <a:pt x="624" y="463"/>
                    </a:lnTo>
                    <a:lnTo>
                      <a:pt x="583" y="503"/>
                    </a:lnTo>
                    <a:lnTo>
                      <a:pt x="543" y="563"/>
                    </a:lnTo>
                    <a:lnTo>
                      <a:pt x="503" y="604"/>
                    </a:lnTo>
                    <a:lnTo>
                      <a:pt x="443" y="624"/>
                    </a:lnTo>
                    <a:lnTo>
                      <a:pt x="382" y="644"/>
                    </a:lnTo>
                    <a:lnTo>
                      <a:pt x="322" y="6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5"/>
              <p:cNvSpPr/>
              <p:nvPr/>
            </p:nvSpPr>
            <p:spPr>
              <a:xfrm>
                <a:off x="4908850" y="1117100"/>
                <a:ext cx="16100" cy="16600"/>
              </a:xfrm>
              <a:custGeom>
                <a:avLst/>
                <a:gdLst/>
                <a:ahLst/>
                <a:cxnLst/>
                <a:rect l="l" t="t" r="r" b="b"/>
                <a:pathLst>
                  <a:path w="644" h="664" fill="none" extrusionOk="0">
                    <a:moveTo>
                      <a:pt x="322" y="664"/>
                    </a:moveTo>
                    <a:lnTo>
                      <a:pt x="322" y="664"/>
                    </a:lnTo>
                    <a:lnTo>
                      <a:pt x="262" y="644"/>
                    </a:lnTo>
                    <a:lnTo>
                      <a:pt x="201" y="624"/>
                    </a:lnTo>
                    <a:lnTo>
                      <a:pt x="81" y="563"/>
                    </a:lnTo>
                    <a:lnTo>
                      <a:pt x="20" y="463"/>
                    </a:lnTo>
                    <a:lnTo>
                      <a:pt x="0" y="403"/>
                    </a:lnTo>
                    <a:lnTo>
                      <a:pt x="0" y="342"/>
                    </a:lnTo>
                    <a:lnTo>
                      <a:pt x="0" y="342"/>
                    </a:lnTo>
                    <a:lnTo>
                      <a:pt x="0" y="262"/>
                    </a:lnTo>
                    <a:lnTo>
                      <a:pt x="20" y="202"/>
                    </a:lnTo>
                    <a:lnTo>
                      <a:pt x="41" y="161"/>
                    </a:lnTo>
                    <a:lnTo>
                      <a:pt x="81" y="101"/>
                    </a:lnTo>
                    <a:lnTo>
                      <a:pt x="141" y="61"/>
                    </a:lnTo>
                    <a:lnTo>
                      <a:pt x="181" y="41"/>
                    </a:lnTo>
                    <a:lnTo>
                      <a:pt x="242" y="21"/>
                    </a:lnTo>
                    <a:lnTo>
                      <a:pt x="322" y="1"/>
                    </a:lnTo>
                    <a:lnTo>
                      <a:pt x="322" y="1"/>
                    </a:lnTo>
                    <a:lnTo>
                      <a:pt x="322" y="1"/>
                    </a:lnTo>
                    <a:lnTo>
                      <a:pt x="382" y="21"/>
                    </a:lnTo>
                    <a:lnTo>
                      <a:pt x="443" y="41"/>
                    </a:lnTo>
                    <a:lnTo>
                      <a:pt x="543" y="101"/>
                    </a:lnTo>
                    <a:lnTo>
                      <a:pt x="624" y="202"/>
                    </a:lnTo>
                    <a:lnTo>
                      <a:pt x="644" y="262"/>
                    </a:lnTo>
                    <a:lnTo>
                      <a:pt x="644" y="322"/>
                    </a:lnTo>
                    <a:lnTo>
                      <a:pt x="644" y="322"/>
                    </a:lnTo>
                    <a:lnTo>
                      <a:pt x="644" y="403"/>
                    </a:lnTo>
                    <a:lnTo>
                      <a:pt x="624" y="463"/>
                    </a:lnTo>
                    <a:lnTo>
                      <a:pt x="543" y="563"/>
                    </a:lnTo>
                    <a:lnTo>
                      <a:pt x="443" y="624"/>
                    </a:lnTo>
                    <a:lnTo>
                      <a:pt x="382" y="644"/>
                    </a:lnTo>
                    <a:lnTo>
                      <a:pt x="322" y="664"/>
                    </a:lnTo>
                    <a:lnTo>
                      <a:pt x="322" y="664"/>
                    </a:lnTo>
                    <a:lnTo>
                      <a:pt x="322" y="6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5"/>
              <p:cNvSpPr/>
              <p:nvPr/>
            </p:nvSpPr>
            <p:spPr>
              <a:xfrm>
                <a:off x="4845525" y="1024625"/>
                <a:ext cx="16100" cy="16625"/>
              </a:xfrm>
              <a:custGeom>
                <a:avLst/>
                <a:gdLst/>
                <a:ahLst/>
                <a:cxnLst/>
                <a:rect l="l" t="t" r="r" b="b"/>
                <a:pathLst>
                  <a:path w="644" h="665" fill="none" extrusionOk="0">
                    <a:moveTo>
                      <a:pt x="322" y="1"/>
                    </a:moveTo>
                    <a:lnTo>
                      <a:pt x="322" y="1"/>
                    </a:lnTo>
                    <a:lnTo>
                      <a:pt x="322" y="1"/>
                    </a:lnTo>
                    <a:lnTo>
                      <a:pt x="302" y="21"/>
                    </a:lnTo>
                    <a:lnTo>
                      <a:pt x="302" y="21"/>
                    </a:lnTo>
                    <a:lnTo>
                      <a:pt x="302" y="21"/>
                    </a:lnTo>
                    <a:lnTo>
                      <a:pt x="322" y="21"/>
                    </a:lnTo>
                    <a:lnTo>
                      <a:pt x="322" y="21"/>
                    </a:lnTo>
                    <a:lnTo>
                      <a:pt x="382" y="21"/>
                    </a:lnTo>
                    <a:lnTo>
                      <a:pt x="443" y="41"/>
                    </a:lnTo>
                    <a:lnTo>
                      <a:pt x="543" y="101"/>
                    </a:lnTo>
                    <a:lnTo>
                      <a:pt x="624" y="202"/>
                    </a:lnTo>
                    <a:lnTo>
                      <a:pt x="644" y="262"/>
                    </a:lnTo>
                    <a:lnTo>
                      <a:pt x="644" y="322"/>
                    </a:lnTo>
                    <a:lnTo>
                      <a:pt x="644" y="322"/>
                    </a:lnTo>
                    <a:lnTo>
                      <a:pt x="644" y="403"/>
                    </a:lnTo>
                    <a:lnTo>
                      <a:pt x="624" y="463"/>
                    </a:lnTo>
                    <a:lnTo>
                      <a:pt x="583" y="503"/>
                    </a:lnTo>
                    <a:lnTo>
                      <a:pt x="543" y="564"/>
                    </a:lnTo>
                    <a:lnTo>
                      <a:pt x="503" y="604"/>
                    </a:lnTo>
                    <a:lnTo>
                      <a:pt x="443" y="624"/>
                    </a:lnTo>
                    <a:lnTo>
                      <a:pt x="382" y="644"/>
                    </a:lnTo>
                    <a:lnTo>
                      <a:pt x="322" y="664"/>
                    </a:lnTo>
                    <a:lnTo>
                      <a:pt x="322" y="664"/>
                    </a:lnTo>
                    <a:lnTo>
                      <a:pt x="262" y="644"/>
                    </a:lnTo>
                    <a:lnTo>
                      <a:pt x="181" y="624"/>
                    </a:lnTo>
                    <a:lnTo>
                      <a:pt x="141" y="604"/>
                    </a:lnTo>
                    <a:lnTo>
                      <a:pt x="81" y="564"/>
                    </a:lnTo>
                    <a:lnTo>
                      <a:pt x="41" y="503"/>
                    </a:lnTo>
                    <a:lnTo>
                      <a:pt x="21" y="463"/>
                    </a:lnTo>
                    <a:lnTo>
                      <a:pt x="0" y="403"/>
                    </a:lnTo>
                    <a:lnTo>
                      <a:pt x="0" y="322"/>
                    </a:lnTo>
                    <a:lnTo>
                      <a:pt x="0" y="322"/>
                    </a:lnTo>
                    <a:lnTo>
                      <a:pt x="0" y="262"/>
                    </a:lnTo>
                    <a:lnTo>
                      <a:pt x="21" y="202"/>
                    </a:lnTo>
                    <a:lnTo>
                      <a:pt x="41" y="141"/>
                    </a:lnTo>
                    <a:lnTo>
                      <a:pt x="81" y="101"/>
                    </a:lnTo>
                    <a:lnTo>
                      <a:pt x="141" y="61"/>
                    </a:lnTo>
                    <a:lnTo>
                      <a:pt x="181" y="21"/>
                    </a:lnTo>
                    <a:lnTo>
                      <a:pt x="26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5"/>
              <p:cNvSpPr/>
              <p:nvPr/>
            </p:nvSpPr>
            <p:spPr>
              <a:xfrm>
                <a:off x="4782200" y="932650"/>
                <a:ext cx="16100" cy="16625"/>
              </a:xfrm>
              <a:custGeom>
                <a:avLst/>
                <a:gdLst/>
                <a:ahLst/>
                <a:cxnLst/>
                <a:rect l="l" t="t" r="r" b="b"/>
                <a:pathLst>
                  <a:path w="644" h="665" fill="none" extrusionOk="0">
                    <a:moveTo>
                      <a:pt x="322" y="664"/>
                    </a:moveTo>
                    <a:lnTo>
                      <a:pt x="322" y="664"/>
                    </a:lnTo>
                    <a:lnTo>
                      <a:pt x="262" y="644"/>
                    </a:lnTo>
                    <a:lnTo>
                      <a:pt x="202" y="624"/>
                    </a:lnTo>
                    <a:lnTo>
                      <a:pt x="141" y="604"/>
                    </a:lnTo>
                    <a:lnTo>
                      <a:pt x="101" y="564"/>
                    </a:lnTo>
                    <a:lnTo>
                      <a:pt x="61" y="524"/>
                    </a:lnTo>
                    <a:lnTo>
                      <a:pt x="21" y="463"/>
                    </a:lnTo>
                    <a:lnTo>
                      <a:pt x="1" y="403"/>
                    </a:lnTo>
                    <a:lnTo>
                      <a:pt x="1" y="343"/>
                    </a:lnTo>
                    <a:lnTo>
                      <a:pt x="1" y="343"/>
                    </a:lnTo>
                    <a:lnTo>
                      <a:pt x="1" y="262"/>
                    </a:lnTo>
                    <a:lnTo>
                      <a:pt x="21" y="202"/>
                    </a:lnTo>
                    <a:lnTo>
                      <a:pt x="61" y="162"/>
                    </a:lnTo>
                    <a:lnTo>
                      <a:pt x="101" y="101"/>
                    </a:lnTo>
                    <a:lnTo>
                      <a:pt x="141" y="61"/>
                    </a:lnTo>
                    <a:lnTo>
                      <a:pt x="202" y="41"/>
                    </a:lnTo>
                    <a:lnTo>
                      <a:pt x="262" y="21"/>
                    </a:lnTo>
                    <a:lnTo>
                      <a:pt x="322" y="1"/>
                    </a:lnTo>
                    <a:lnTo>
                      <a:pt x="322" y="21"/>
                    </a:lnTo>
                    <a:lnTo>
                      <a:pt x="322" y="21"/>
                    </a:lnTo>
                    <a:lnTo>
                      <a:pt x="322" y="21"/>
                    </a:lnTo>
                    <a:lnTo>
                      <a:pt x="322" y="21"/>
                    </a:lnTo>
                    <a:lnTo>
                      <a:pt x="382" y="21"/>
                    </a:lnTo>
                    <a:lnTo>
                      <a:pt x="443" y="41"/>
                    </a:lnTo>
                    <a:lnTo>
                      <a:pt x="543" y="101"/>
                    </a:lnTo>
                    <a:lnTo>
                      <a:pt x="624" y="202"/>
                    </a:lnTo>
                    <a:lnTo>
                      <a:pt x="644" y="262"/>
                    </a:lnTo>
                    <a:lnTo>
                      <a:pt x="644" y="343"/>
                    </a:lnTo>
                    <a:lnTo>
                      <a:pt x="644" y="343"/>
                    </a:lnTo>
                    <a:lnTo>
                      <a:pt x="644" y="403"/>
                    </a:lnTo>
                    <a:lnTo>
                      <a:pt x="624" y="463"/>
                    </a:lnTo>
                    <a:lnTo>
                      <a:pt x="583" y="524"/>
                    </a:lnTo>
                    <a:lnTo>
                      <a:pt x="543" y="564"/>
                    </a:lnTo>
                    <a:lnTo>
                      <a:pt x="503" y="604"/>
                    </a:lnTo>
                    <a:lnTo>
                      <a:pt x="443" y="624"/>
                    </a:lnTo>
                    <a:lnTo>
                      <a:pt x="382" y="644"/>
                    </a:lnTo>
                    <a:lnTo>
                      <a:pt x="322" y="66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5"/>
              <p:cNvSpPr/>
              <p:nvPr/>
            </p:nvSpPr>
            <p:spPr>
              <a:xfrm>
                <a:off x="4685200" y="768825"/>
                <a:ext cx="339775" cy="445300"/>
              </a:xfrm>
              <a:custGeom>
                <a:avLst/>
                <a:gdLst/>
                <a:ahLst/>
                <a:cxnLst/>
                <a:rect l="l" t="t" r="r" b="b"/>
                <a:pathLst>
                  <a:path w="13591" h="17812" fill="none" extrusionOk="0">
                    <a:moveTo>
                      <a:pt x="1" y="0"/>
                    </a:moveTo>
                    <a:lnTo>
                      <a:pt x="1" y="0"/>
                    </a:lnTo>
                    <a:lnTo>
                      <a:pt x="463" y="724"/>
                    </a:lnTo>
                    <a:lnTo>
                      <a:pt x="946" y="1468"/>
                    </a:lnTo>
                    <a:lnTo>
                      <a:pt x="1408" y="2192"/>
                    </a:lnTo>
                    <a:lnTo>
                      <a:pt x="1850" y="2935"/>
                    </a:lnTo>
                    <a:lnTo>
                      <a:pt x="1850" y="2935"/>
                    </a:lnTo>
                    <a:lnTo>
                      <a:pt x="1910" y="2976"/>
                    </a:lnTo>
                    <a:lnTo>
                      <a:pt x="1951" y="3036"/>
                    </a:lnTo>
                    <a:lnTo>
                      <a:pt x="1971" y="3096"/>
                    </a:lnTo>
                    <a:lnTo>
                      <a:pt x="1991" y="3177"/>
                    </a:lnTo>
                    <a:lnTo>
                      <a:pt x="1991" y="3177"/>
                    </a:lnTo>
                    <a:lnTo>
                      <a:pt x="2493" y="4101"/>
                    </a:lnTo>
                    <a:lnTo>
                      <a:pt x="2735" y="4523"/>
                    </a:lnTo>
                    <a:lnTo>
                      <a:pt x="2936" y="4946"/>
                    </a:lnTo>
                    <a:lnTo>
                      <a:pt x="3097" y="5348"/>
                    </a:lnTo>
                    <a:lnTo>
                      <a:pt x="3237" y="5710"/>
                    </a:lnTo>
                    <a:lnTo>
                      <a:pt x="3358" y="6051"/>
                    </a:lnTo>
                    <a:lnTo>
                      <a:pt x="3438" y="6373"/>
                    </a:lnTo>
                    <a:lnTo>
                      <a:pt x="3438" y="6373"/>
                    </a:lnTo>
                    <a:lnTo>
                      <a:pt x="3499" y="6815"/>
                    </a:lnTo>
                    <a:lnTo>
                      <a:pt x="3519" y="7278"/>
                    </a:lnTo>
                    <a:lnTo>
                      <a:pt x="3499" y="7720"/>
                    </a:lnTo>
                    <a:lnTo>
                      <a:pt x="3458" y="8162"/>
                    </a:lnTo>
                    <a:lnTo>
                      <a:pt x="3378" y="8584"/>
                    </a:lnTo>
                    <a:lnTo>
                      <a:pt x="3298" y="9006"/>
                    </a:lnTo>
                    <a:lnTo>
                      <a:pt x="3177" y="9388"/>
                    </a:lnTo>
                    <a:lnTo>
                      <a:pt x="3056" y="9750"/>
                    </a:lnTo>
                    <a:lnTo>
                      <a:pt x="2936" y="10092"/>
                    </a:lnTo>
                    <a:lnTo>
                      <a:pt x="2815" y="10414"/>
                    </a:lnTo>
                    <a:lnTo>
                      <a:pt x="2574" y="10916"/>
                    </a:lnTo>
                    <a:lnTo>
                      <a:pt x="2413" y="11238"/>
                    </a:lnTo>
                    <a:lnTo>
                      <a:pt x="2333" y="11358"/>
                    </a:lnTo>
                    <a:lnTo>
                      <a:pt x="2333" y="11358"/>
                    </a:lnTo>
                    <a:lnTo>
                      <a:pt x="2333" y="11358"/>
                    </a:lnTo>
                    <a:lnTo>
                      <a:pt x="2333" y="11358"/>
                    </a:lnTo>
                    <a:lnTo>
                      <a:pt x="2614" y="13349"/>
                    </a:lnTo>
                    <a:lnTo>
                      <a:pt x="2614" y="13349"/>
                    </a:lnTo>
                    <a:lnTo>
                      <a:pt x="3177" y="13932"/>
                    </a:lnTo>
                    <a:lnTo>
                      <a:pt x="3740" y="14474"/>
                    </a:lnTo>
                    <a:lnTo>
                      <a:pt x="4283" y="14977"/>
                    </a:lnTo>
                    <a:lnTo>
                      <a:pt x="4825" y="15419"/>
                    </a:lnTo>
                    <a:lnTo>
                      <a:pt x="5348" y="15801"/>
                    </a:lnTo>
                    <a:lnTo>
                      <a:pt x="5830" y="16123"/>
                    </a:lnTo>
                    <a:lnTo>
                      <a:pt x="6072" y="16263"/>
                    </a:lnTo>
                    <a:lnTo>
                      <a:pt x="6313" y="16384"/>
                    </a:lnTo>
                    <a:lnTo>
                      <a:pt x="6534" y="16485"/>
                    </a:lnTo>
                    <a:lnTo>
                      <a:pt x="6755" y="16585"/>
                    </a:lnTo>
                    <a:lnTo>
                      <a:pt x="6755" y="16585"/>
                    </a:lnTo>
                    <a:lnTo>
                      <a:pt x="7298" y="16746"/>
                    </a:lnTo>
                    <a:lnTo>
                      <a:pt x="7881" y="16907"/>
                    </a:lnTo>
                    <a:lnTo>
                      <a:pt x="8504" y="17047"/>
                    </a:lnTo>
                    <a:lnTo>
                      <a:pt x="9147" y="17188"/>
                    </a:lnTo>
                    <a:lnTo>
                      <a:pt x="9147" y="17188"/>
                    </a:lnTo>
                    <a:lnTo>
                      <a:pt x="10233" y="17389"/>
                    </a:lnTo>
                    <a:lnTo>
                      <a:pt x="11339" y="17550"/>
                    </a:lnTo>
                    <a:lnTo>
                      <a:pt x="12484" y="17691"/>
                    </a:lnTo>
                    <a:lnTo>
                      <a:pt x="13590" y="17811"/>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5"/>
              <p:cNvSpPr/>
              <p:nvPr/>
            </p:nvSpPr>
            <p:spPr>
              <a:xfrm>
                <a:off x="4731450" y="842200"/>
                <a:ext cx="193500" cy="291500"/>
              </a:xfrm>
              <a:custGeom>
                <a:avLst/>
                <a:gdLst/>
                <a:ahLst/>
                <a:cxnLst/>
                <a:rect l="l" t="t" r="r" b="b"/>
                <a:pathLst>
                  <a:path w="7740" h="11660" extrusionOk="0">
                    <a:moveTo>
                      <a:pt x="0" y="0"/>
                    </a:moveTo>
                    <a:lnTo>
                      <a:pt x="141" y="242"/>
                    </a:lnTo>
                    <a:lnTo>
                      <a:pt x="121" y="161"/>
                    </a:lnTo>
                    <a:lnTo>
                      <a:pt x="101" y="101"/>
                    </a:lnTo>
                    <a:lnTo>
                      <a:pt x="60" y="41"/>
                    </a:lnTo>
                    <a:lnTo>
                      <a:pt x="0" y="0"/>
                    </a:lnTo>
                    <a:close/>
                    <a:moveTo>
                      <a:pt x="2352" y="3619"/>
                    </a:moveTo>
                    <a:lnTo>
                      <a:pt x="2292" y="3639"/>
                    </a:lnTo>
                    <a:lnTo>
                      <a:pt x="2232" y="3659"/>
                    </a:lnTo>
                    <a:lnTo>
                      <a:pt x="2171" y="3679"/>
                    </a:lnTo>
                    <a:lnTo>
                      <a:pt x="2131" y="3719"/>
                    </a:lnTo>
                    <a:lnTo>
                      <a:pt x="2091" y="3780"/>
                    </a:lnTo>
                    <a:lnTo>
                      <a:pt x="2051" y="3820"/>
                    </a:lnTo>
                    <a:lnTo>
                      <a:pt x="2031" y="3880"/>
                    </a:lnTo>
                    <a:lnTo>
                      <a:pt x="2031" y="3961"/>
                    </a:lnTo>
                    <a:lnTo>
                      <a:pt x="2031" y="4021"/>
                    </a:lnTo>
                    <a:lnTo>
                      <a:pt x="2051" y="4081"/>
                    </a:lnTo>
                    <a:lnTo>
                      <a:pt x="2091" y="4142"/>
                    </a:lnTo>
                    <a:lnTo>
                      <a:pt x="2131" y="4182"/>
                    </a:lnTo>
                    <a:lnTo>
                      <a:pt x="2171" y="4222"/>
                    </a:lnTo>
                    <a:lnTo>
                      <a:pt x="2232" y="4242"/>
                    </a:lnTo>
                    <a:lnTo>
                      <a:pt x="2292" y="4262"/>
                    </a:lnTo>
                    <a:lnTo>
                      <a:pt x="2352" y="4282"/>
                    </a:lnTo>
                    <a:lnTo>
                      <a:pt x="2412" y="4262"/>
                    </a:lnTo>
                    <a:lnTo>
                      <a:pt x="2473" y="4242"/>
                    </a:lnTo>
                    <a:lnTo>
                      <a:pt x="2533" y="4222"/>
                    </a:lnTo>
                    <a:lnTo>
                      <a:pt x="2573" y="4182"/>
                    </a:lnTo>
                    <a:lnTo>
                      <a:pt x="2613" y="4142"/>
                    </a:lnTo>
                    <a:lnTo>
                      <a:pt x="2654" y="4081"/>
                    </a:lnTo>
                    <a:lnTo>
                      <a:pt x="2674" y="4021"/>
                    </a:lnTo>
                    <a:lnTo>
                      <a:pt x="2674" y="3961"/>
                    </a:lnTo>
                    <a:lnTo>
                      <a:pt x="2674" y="3880"/>
                    </a:lnTo>
                    <a:lnTo>
                      <a:pt x="2654" y="3820"/>
                    </a:lnTo>
                    <a:lnTo>
                      <a:pt x="2573" y="3719"/>
                    </a:lnTo>
                    <a:lnTo>
                      <a:pt x="2473" y="3659"/>
                    </a:lnTo>
                    <a:lnTo>
                      <a:pt x="2412" y="3639"/>
                    </a:lnTo>
                    <a:lnTo>
                      <a:pt x="2352" y="3639"/>
                    </a:lnTo>
                    <a:lnTo>
                      <a:pt x="2352" y="3619"/>
                    </a:lnTo>
                    <a:close/>
                    <a:moveTo>
                      <a:pt x="4885" y="7298"/>
                    </a:moveTo>
                    <a:lnTo>
                      <a:pt x="4825" y="7318"/>
                    </a:lnTo>
                    <a:lnTo>
                      <a:pt x="4744" y="7318"/>
                    </a:lnTo>
                    <a:lnTo>
                      <a:pt x="4704" y="7358"/>
                    </a:lnTo>
                    <a:lnTo>
                      <a:pt x="4644" y="7398"/>
                    </a:lnTo>
                    <a:lnTo>
                      <a:pt x="4604" y="7438"/>
                    </a:lnTo>
                    <a:lnTo>
                      <a:pt x="4584" y="7499"/>
                    </a:lnTo>
                    <a:lnTo>
                      <a:pt x="4563" y="7559"/>
                    </a:lnTo>
                    <a:lnTo>
                      <a:pt x="4563" y="7619"/>
                    </a:lnTo>
                    <a:lnTo>
                      <a:pt x="4563" y="7700"/>
                    </a:lnTo>
                    <a:lnTo>
                      <a:pt x="4584" y="7760"/>
                    </a:lnTo>
                    <a:lnTo>
                      <a:pt x="4604" y="7800"/>
                    </a:lnTo>
                    <a:lnTo>
                      <a:pt x="4644" y="7861"/>
                    </a:lnTo>
                    <a:lnTo>
                      <a:pt x="4704" y="7901"/>
                    </a:lnTo>
                    <a:lnTo>
                      <a:pt x="4744" y="7921"/>
                    </a:lnTo>
                    <a:lnTo>
                      <a:pt x="4825" y="7941"/>
                    </a:lnTo>
                    <a:lnTo>
                      <a:pt x="4885" y="7961"/>
                    </a:lnTo>
                    <a:lnTo>
                      <a:pt x="4945" y="7941"/>
                    </a:lnTo>
                    <a:lnTo>
                      <a:pt x="5006" y="7921"/>
                    </a:lnTo>
                    <a:lnTo>
                      <a:pt x="5066" y="7901"/>
                    </a:lnTo>
                    <a:lnTo>
                      <a:pt x="5106" y="7861"/>
                    </a:lnTo>
                    <a:lnTo>
                      <a:pt x="5146" y="7800"/>
                    </a:lnTo>
                    <a:lnTo>
                      <a:pt x="5187" y="7760"/>
                    </a:lnTo>
                    <a:lnTo>
                      <a:pt x="5207" y="7700"/>
                    </a:lnTo>
                    <a:lnTo>
                      <a:pt x="5207" y="7619"/>
                    </a:lnTo>
                    <a:lnTo>
                      <a:pt x="5207" y="7559"/>
                    </a:lnTo>
                    <a:lnTo>
                      <a:pt x="5187" y="7499"/>
                    </a:lnTo>
                    <a:lnTo>
                      <a:pt x="5106" y="7398"/>
                    </a:lnTo>
                    <a:lnTo>
                      <a:pt x="5006" y="7338"/>
                    </a:lnTo>
                    <a:lnTo>
                      <a:pt x="4945" y="7318"/>
                    </a:lnTo>
                    <a:lnTo>
                      <a:pt x="4865" y="7318"/>
                    </a:lnTo>
                    <a:lnTo>
                      <a:pt x="4885" y="7298"/>
                    </a:lnTo>
                    <a:close/>
                    <a:moveTo>
                      <a:pt x="2352" y="10997"/>
                    </a:moveTo>
                    <a:lnTo>
                      <a:pt x="2292" y="11017"/>
                    </a:lnTo>
                    <a:lnTo>
                      <a:pt x="2232" y="11037"/>
                    </a:lnTo>
                    <a:lnTo>
                      <a:pt x="2171" y="11057"/>
                    </a:lnTo>
                    <a:lnTo>
                      <a:pt x="2131" y="11097"/>
                    </a:lnTo>
                    <a:lnTo>
                      <a:pt x="2091" y="11137"/>
                    </a:lnTo>
                    <a:lnTo>
                      <a:pt x="2051" y="11198"/>
                    </a:lnTo>
                    <a:lnTo>
                      <a:pt x="2031" y="11258"/>
                    </a:lnTo>
                    <a:lnTo>
                      <a:pt x="2031" y="11318"/>
                    </a:lnTo>
                    <a:lnTo>
                      <a:pt x="2031" y="11399"/>
                    </a:lnTo>
                    <a:lnTo>
                      <a:pt x="2051" y="11459"/>
                    </a:lnTo>
                    <a:lnTo>
                      <a:pt x="2091" y="11499"/>
                    </a:lnTo>
                    <a:lnTo>
                      <a:pt x="2131" y="11559"/>
                    </a:lnTo>
                    <a:lnTo>
                      <a:pt x="2171" y="11600"/>
                    </a:lnTo>
                    <a:lnTo>
                      <a:pt x="2232" y="11620"/>
                    </a:lnTo>
                    <a:lnTo>
                      <a:pt x="2292" y="11640"/>
                    </a:lnTo>
                    <a:lnTo>
                      <a:pt x="2352" y="11660"/>
                    </a:lnTo>
                    <a:lnTo>
                      <a:pt x="2412" y="11640"/>
                    </a:lnTo>
                    <a:lnTo>
                      <a:pt x="2473" y="11620"/>
                    </a:lnTo>
                    <a:lnTo>
                      <a:pt x="2533" y="11600"/>
                    </a:lnTo>
                    <a:lnTo>
                      <a:pt x="2573" y="11559"/>
                    </a:lnTo>
                    <a:lnTo>
                      <a:pt x="2613" y="11499"/>
                    </a:lnTo>
                    <a:lnTo>
                      <a:pt x="2654" y="11459"/>
                    </a:lnTo>
                    <a:lnTo>
                      <a:pt x="2674" y="11399"/>
                    </a:lnTo>
                    <a:lnTo>
                      <a:pt x="2674" y="11318"/>
                    </a:lnTo>
                    <a:lnTo>
                      <a:pt x="2674" y="11258"/>
                    </a:lnTo>
                    <a:lnTo>
                      <a:pt x="2654" y="11198"/>
                    </a:lnTo>
                    <a:lnTo>
                      <a:pt x="2613" y="11137"/>
                    </a:lnTo>
                    <a:lnTo>
                      <a:pt x="2573" y="11097"/>
                    </a:lnTo>
                    <a:lnTo>
                      <a:pt x="2533" y="11057"/>
                    </a:lnTo>
                    <a:lnTo>
                      <a:pt x="2473" y="11037"/>
                    </a:lnTo>
                    <a:lnTo>
                      <a:pt x="2412" y="11017"/>
                    </a:lnTo>
                    <a:lnTo>
                      <a:pt x="2352" y="10997"/>
                    </a:lnTo>
                    <a:close/>
                    <a:moveTo>
                      <a:pt x="7418" y="10997"/>
                    </a:moveTo>
                    <a:lnTo>
                      <a:pt x="7338" y="11017"/>
                    </a:lnTo>
                    <a:lnTo>
                      <a:pt x="7277" y="11037"/>
                    </a:lnTo>
                    <a:lnTo>
                      <a:pt x="7237" y="11057"/>
                    </a:lnTo>
                    <a:lnTo>
                      <a:pt x="7177" y="11097"/>
                    </a:lnTo>
                    <a:lnTo>
                      <a:pt x="7137" y="11157"/>
                    </a:lnTo>
                    <a:lnTo>
                      <a:pt x="7116" y="11198"/>
                    </a:lnTo>
                    <a:lnTo>
                      <a:pt x="7096" y="11258"/>
                    </a:lnTo>
                    <a:lnTo>
                      <a:pt x="7096" y="11338"/>
                    </a:lnTo>
                    <a:lnTo>
                      <a:pt x="7096" y="11399"/>
                    </a:lnTo>
                    <a:lnTo>
                      <a:pt x="7116" y="11459"/>
                    </a:lnTo>
                    <a:lnTo>
                      <a:pt x="7177" y="11559"/>
                    </a:lnTo>
                    <a:lnTo>
                      <a:pt x="7297" y="11620"/>
                    </a:lnTo>
                    <a:lnTo>
                      <a:pt x="7358" y="11640"/>
                    </a:lnTo>
                    <a:lnTo>
                      <a:pt x="7418" y="11660"/>
                    </a:lnTo>
                    <a:lnTo>
                      <a:pt x="7478" y="11640"/>
                    </a:lnTo>
                    <a:lnTo>
                      <a:pt x="7539" y="11620"/>
                    </a:lnTo>
                    <a:lnTo>
                      <a:pt x="7639" y="11559"/>
                    </a:lnTo>
                    <a:lnTo>
                      <a:pt x="7720" y="11459"/>
                    </a:lnTo>
                    <a:lnTo>
                      <a:pt x="7740" y="11399"/>
                    </a:lnTo>
                    <a:lnTo>
                      <a:pt x="7740" y="11318"/>
                    </a:lnTo>
                    <a:lnTo>
                      <a:pt x="7740" y="11258"/>
                    </a:lnTo>
                    <a:lnTo>
                      <a:pt x="7720" y="11198"/>
                    </a:lnTo>
                    <a:lnTo>
                      <a:pt x="7639" y="11097"/>
                    </a:lnTo>
                    <a:lnTo>
                      <a:pt x="7539" y="11037"/>
                    </a:lnTo>
                    <a:lnTo>
                      <a:pt x="7478" y="11017"/>
                    </a:lnTo>
                    <a:lnTo>
                      <a:pt x="7418" y="10997"/>
                    </a:lnTo>
                    <a:close/>
                  </a:path>
                </a:pathLst>
              </a:custGeom>
              <a:solidFill>
                <a:srgbClr val="CEC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5"/>
              <p:cNvSpPr/>
              <p:nvPr/>
            </p:nvSpPr>
            <p:spPr>
              <a:xfrm>
                <a:off x="4782200" y="1117100"/>
                <a:ext cx="16100" cy="16600"/>
              </a:xfrm>
              <a:custGeom>
                <a:avLst/>
                <a:gdLst/>
                <a:ahLst/>
                <a:cxnLst/>
                <a:rect l="l" t="t" r="r" b="b"/>
                <a:pathLst>
                  <a:path w="644" h="664" fill="none" extrusionOk="0">
                    <a:moveTo>
                      <a:pt x="322" y="1"/>
                    </a:moveTo>
                    <a:lnTo>
                      <a:pt x="322" y="1"/>
                    </a:lnTo>
                    <a:lnTo>
                      <a:pt x="262" y="21"/>
                    </a:lnTo>
                    <a:lnTo>
                      <a:pt x="202" y="41"/>
                    </a:lnTo>
                    <a:lnTo>
                      <a:pt x="141" y="61"/>
                    </a:lnTo>
                    <a:lnTo>
                      <a:pt x="101" y="101"/>
                    </a:lnTo>
                    <a:lnTo>
                      <a:pt x="61" y="141"/>
                    </a:lnTo>
                    <a:lnTo>
                      <a:pt x="21" y="202"/>
                    </a:lnTo>
                    <a:lnTo>
                      <a:pt x="1" y="262"/>
                    </a:lnTo>
                    <a:lnTo>
                      <a:pt x="1" y="322"/>
                    </a:lnTo>
                    <a:lnTo>
                      <a:pt x="1" y="322"/>
                    </a:lnTo>
                    <a:lnTo>
                      <a:pt x="1" y="403"/>
                    </a:lnTo>
                    <a:lnTo>
                      <a:pt x="21" y="463"/>
                    </a:lnTo>
                    <a:lnTo>
                      <a:pt x="61" y="503"/>
                    </a:lnTo>
                    <a:lnTo>
                      <a:pt x="101" y="563"/>
                    </a:lnTo>
                    <a:lnTo>
                      <a:pt x="141" y="604"/>
                    </a:lnTo>
                    <a:lnTo>
                      <a:pt x="202" y="624"/>
                    </a:lnTo>
                    <a:lnTo>
                      <a:pt x="262" y="644"/>
                    </a:lnTo>
                    <a:lnTo>
                      <a:pt x="322" y="664"/>
                    </a:lnTo>
                    <a:lnTo>
                      <a:pt x="322" y="664"/>
                    </a:lnTo>
                    <a:lnTo>
                      <a:pt x="382" y="644"/>
                    </a:lnTo>
                    <a:lnTo>
                      <a:pt x="443" y="624"/>
                    </a:lnTo>
                    <a:lnTo>
                      <a:pt x="503" y="604"/>
                    </a:lnTo>
                    <a:lnTo>
                      <a:pt x="543" y="563"/>
                    </a:lnTo>
                    <a:lnTo>
                      <a:pt x="583" y="503"/>
                    </a:lnTo>
                    <a:lnTo>
                      <a:pt x="624" y="463"/>
                    </a:lnTo>
                    <a:lnTo>
                      <a:pt x="644" y="403"/>
                    </a:lnTo>
                    <a:lnTo>
                      <a:pt x="644" y="322"/>
                    </a:lnTo>
                    <a:lnTo>
                      <a:pt x="644" y="322"/>
                    </a:lnTo>
                    <a:lnTo>
                      <a:pt x="644" y="262"/>
                    </a:lnTo>
                    <a:lnTo>
                      <a:pt x="624" y="202"/>
                    </a:lnTo>
                    <a:lnTo>
                      <a:pt x="583" y="141"/>
                    </a:lnTo>
                    <a:lnTo>
                      <a:pt x="543" y="101"/>
                    </a:lnTo>
                    <a:lnTo>
                      <a:pt x="503" y="61"/>
                    </a:lnTo>
                    <a:lnTo>
                      <a:pt x="443" y="41"/>
                    </a:lnTo>
                    <a:lnTo>
                      <a:pt x="38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5"/>
              <p:cNvSpPr/>
              <p:nvPr/>
            </p:nvSpPr>
            <p:spPr>
              <a:xfrm>
                <a:off x="4908850" y="1117100"/>
                <a:ext cx="16100" cy="16600"/>
              </a:xfrm>
              <a:custGeom>
                <a:avLst/>
                <a:gdLst/>
                <a:ahLst/>
                <a:cxnLst/>
                <a:rect l="l" t="t" r="r" b="b"/>
                <a:pathLst>
                  <a:path w="644" h="664" fill="none" extrusionOk="0">
                    <a:moveTo>
                      <a:pt x="322" y="1"/>
                    </a:moveTo>
                    <a:lnTo>
                      <a:pt x="322" y="1"/>
                    </a:lnTo>
                    <a:lnTo>
                      <a:pt x="322" y="1"/>
                    </a:lnTo>
                    <a:lnTo>
                      <a:pt x="242" y="21"/>
                    </a:lnTo>
                    <a:lnTo>
                      <a:pt x="181" y="41"/>
                    </a:lnTo>
                    <a:lnTo>
                      <a:pt x="141" y="61"/>
                    </a:lnTo>
                    <a:lnTo>
                      <a:pt x="81" y="101"/>
                    </a:lnTo>
                    <a:lnTo>
                      <a:pt x="41" y="161"/>
                    </a:lnTo>
                    <a:lnTo>
                      <a:pt x="20" y="202"/>
                    </a:lnTo>
                    <a:lnTo>
                      <a:pt x="0" y="262"/>
                    </a:lnTo>
                    <a:lnTo>
                      <a:pt x="0" y="342"/>
                    </a:lnTo>
                    <a:lnTo>
                      <a:pt x="0" y="342"/>
                    </a:lnTo>
                    <a:lnTo>
                      <a:pt x="0" y="403"/>
                    </a:lnTo>
                    <a:lnTo>
                      <a:pt x="20" y="463"/>
                    </a:lnTo>
                    <a:lnTo>
                      <a:pt x="81" y="563"/>
                    </a:lnTo>
                    <a:lnTo>
                      <a:pt x="201" y="624"/>
                    </a:lnTo>
                    <a:lnTo>
                      <a:pt x="262" y="644"/>
                    </a:lnTo>
                    <a:lnTo>
                      <a:pt x="322" y="664"/>
                    </a:lnTo>
                    <a:lnTo>
                      <a:pt x="322" y="664"/>
                    </a:lnTo>
                    <a:lnTo>
                      <a:pt x="322" y="664"/>
                    </a:lnTo>
                    <a:lnTo>
                      <a:pt x="322" y="664"/>
                    </a:lnTo>
                    <a:lnTo>
                      <a:pt x="382" y="644"/>
                    </a:lnTo>
                    <a:lnTo>
                      <a:pt x="443" y="624"/>
                    </a:lnTo>
                    <a:lnTo>
                      <a:pt x="543" y="563"/>
                    </a:lnTo>
                    <a:lnTo>
                      <a:pt x="624" y="463"/>
                    </a:lnTo>
                    <a:lnTo>
                      <a:pt x="644" y="403"/>
                    </a:lnTo>
                    <a:lnTo>
                      <a:pt x="644" y="322"/>
                    </a:lnTo>
                    <a:lnTo>
                      <a:pt x="644" y="322"/>
                    </a:lnTo>
                    <a:lnTo>
                      <a:pt x="644" y="262"/>
                    </a:lnTo>
                    <a:lnTo>
                      <a:pt x="624" y="202"/>
                    </a:lnTo>
                    <a:lnTo>
                      <a:pt x="543" y="101"/>
                    </a:lnTo>
                    <a:lnTo>
                      <a:pt x="443" y="41"/>
                    </a:lnTo>
                    <a:lnTo>
                      <a:pt x="38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5"/>
              <p:cNvSpPr/>
              <p:nvPr/>
            </p:nvSpPr>
            <p:spPr>
              <a:xfrm>
                <a:off x="4845525" y="1024625"/>
                <a:ext cx="16100" cy="16625"/>
              </a:xfrm>
              <a:custGeom>
                <a:avLst/>
                <a:gdLst/>
                <a:ahLst/>
                <a:cxnLst/>
                <a:rect l="l" t="t" r="r" b="b"/>
                <a:pathLst>
                  <a:path w="644" h="665" fill="none" extrusionOk="0">
                    <a:moveTo>
                      <a:pt x="322" y="1"/>
                    </a:moveTo>
                    <a:lnTo>
                      <a:pt x="322" y="1"/>
                    </a:lnTo>
                    <a:lnTo>
                      <a:pt x="262" y="21"/>
                    </a:lnTo>
                    <a:lnTo>
                      <a:pt x="181" y="21"/>
                    </a:lnTo>
                    <a:lnTo>
                      <a:pt x="141" y="61"/>
                    </a:lnTo>
                    <a:lnTo>
                      <a:pt x="81" y="101"/>
                    </a:lnTo>
                    <a:lnTo>
                      <a:pt x="41" y="141"/>
                    </a:lnTo>
                    <a:lnTo>
                      <a:pt x="21" y="202"/>
                    </a:lnTo>
                    <a:lnTo>
                      <a:pt x="0" y="262"/>
                    </a:lnTo>
                    <a:lnTo>
                      <a:pt x="0" y="322"/>
                    </a:lnTo>
                    <a:lnTo>
                      <a:pt x="0" y="322"/>
                    </a:lnTo>
                    <a:lnTo>
                      <a:pt x="0" y="403"/>
                    </a:lnTo>
                    <a:lnTo>
                      <a:pt x="21" y="463"/>
                    </a:lnTo>
                    <a:lnTo>
                      <a:pt x="41" y="503"/>
                    </a:lnTo>
                    <a:lnTo>
                      <a:pt x="81" y="564"/>
                    </a:lnTo>
                    <a:lnTo>
                      <a:pt x="141" y="604"/>
                    </a:lnTo>
                    <a:lnTo>
                      <a:pt x="181" y="624"/>
                    </a:lnTo>
                    <a:lnTo>
                      <a:pt x="262" y="644"/>
                    </a:lnTo>
                    <a:lnTo>
                      <a:pt x="322" y="664"/>
                    </a:lnTo>
                    <a:lnTo>
                      <a:pt x="322" y="664"/>
                    </a:lnTo>
                    <a:lnTo>
                      <a:pt x="382" y="644"/>
                    </a:lnTo>
                    <a:lnTo>
                      <a:pt x="443" y="624"/>
                    </a:lnTo>
                    <a:lnTo>
                      <a:pt x="503" y="604"/>
                    </a:lnTo>
                    <a:lnTo>
                      <a:pt x="543" y="564"/>
                    </a:lnTo>
                    <a:lnTo>
                      <a:pt x="583" y="503"/>
                    </a:lnTo>
                    <a:lnTo>
                      <a:pt x="624" y="463"/>
                    </a:lnTo>
                    <a:lnTo>
                      <a:pt x="644" y="403"/>
                    </a:lnTo>
                    <a:lnTo>
                      <a:pt x="644" y="322"/>
                    </a:lnTo>
                    <a:lnTo>
                      <a:pt x="644" y="322"/>
                    </a:lnTo>
                    <a:lnTo>
                      <a:pt x="644" y="262"/>
                    </a:lnTo>
                    <a:lnTo>
                      <a:pt x="624" y="202"/>
                    </a:lnTo>
                    <a:lnTo>
                      <a:pt x="543" y="101"/>
                    </a:lnTo>
                    <a:lnTo>
                      <a:pt x="443" y="41"/>
                    </a:lnTo>
                    <a:lnTo>
                      <a:pt x="382" y="21"/>
                    </a:lnTo>
                    <a:lnTo>
                      <a:pt x="322" y="21"/>
                    </a:lnTo>
                    <a:lnTo>
                      <a:pt x="322" y="21"/>
                    </a:lnTo>
                    <a:lnTo>
                      <a:pt x="302" y="21"/>
                    </a:lnTo>
                    <a:lnTo>
                      <a:pt x="30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5"/>
              <p:cNvSpPr/>
              <p:nvPr/>
            </p:nvSpPr>
            <p:spPr>
              <a:xfrm>
                <a:off x="4782200" y="932650"/>
                <a:ext cx="16100" cy="16625"/>
              </a:xfrm>
              <a:custGeom>
                <a:avLst/>
                <a:gdLst/>
                <a:ahLst/>
                <a:cxnLst/>
                <a:rect l="l" t="t" r="r" b="b"/>
                <a:pathLst>
                  <a:path w="644" h="665" fill="none" extrusionOk="0">
                    <a:moveTo>
                      <a:pt x="322" y="1"/>
                    </a:moveTo>
                    <a:lnTo>
                      <a:pt x="322" y="1"/>
                    </a:lnTo>
                    <a:lnTo>
                      <a:pt x="262" y="21"/>
                    </a:lnTo>
                    <a:lnTo>
                      <a:pt x="202" y="41"/>
                    </a:lnTo>
                    <a:lnTo>
                      <a:pt x="141" y="61"/>
                    </a:lnTo>
                    <a:lnTo>
                      <a:pt x="101" y="101"/>
                    </a:lnTo>
                    <a:lnTo>
                      <a:pt x="61" y="162"/>
                    </a:lnTo>
                    <a:lnTo>
                      <a:pt x="21" y="202"/>
                    </a:lnTo>
                    <a:lnTo>
                      <a:pt x="1" y="262"/>
                    </a:lnTo>
                    <a:lnTo>
                      <a:pt x="1" y="343"/>
                    </a:lnTo>
                    <a:lnTo>
                      <a:pt x="1" y="343"/>
                    </a:lnTo>
                    <a:lnTo>
                      <a:pt x="1" y="403"/>
                    </a:lnTo>
                    <a:lnTo>
                      <a:pt x="21" y="463"/>
                    </a:lnTo>
                    <a:lnTo>
                      <a:pt x="61" y="524"/>
                    </a:lnTo>
                    <a:lnTo>
                      <a:pt x="101" y="564"/>
                    </a:lnTo>
                    <a:lnTo>
                      <a:pt x="141" y="604"/>
                    </a:lnTo>
                    <a:lnTo>
                      <a:pt x="202" y="624"/>
                    </a:lnTo>
                    <a:lnTo>
                      <a:pt x="262" y="644"/>
                    </a:lnTo>
                    <a:lnTo>
                      <a:pt x="322" y="664"/>
                    </a:lnTo>
                    <a:lnTo>
                      <a:pt x="322" y="664"/>
                    </a:lnTo>
                    <a:lnTo>
                      <a:pt x="382" y="644"/>
                    </a:lnTo>
                    <a:lnTo>
                      <a:pt x="443" y="624"/>
                    </a:lnTo>
                    <a:lnTo>
                      <a:pt x="503" y="604"/>
                    </a:lnTo>
                    <a:lnTo>
                      <a:pt x="543" y="564"/>
                    </a:lnTo>
                    <a:lnTo>
                      <a:pt x="583" y="524"/>
                    </a:lnTo>
                    <a:lnTo>
                      <a:pt x="624" y="463"/>
                    </a:lnTo>
                    <a:lnTo>
                      <a:pt x="644" y="403"/>
                    </a:lnTo>
                    <a:lnTo>
                      <a:pt x="644" y="343"/>
                    </a:lnTo>
                    <a:lnTo>
                      <a:pt x="644" y="343"/>
                    </a:lnTo>
                    <a:lnTo>
                      <a:pt x="644" y="262"/>
                    </a:lnTo>
                    <a:lnTo>
                      <a:pt x="624" y="202"/>
                    </a:lnTo>
                    <a:lnTo>
                      <a:pt x="543" y="101"/>
                    </a:lnTo>
                    <a:lnTo>
                      <a:pt x="443" y="41"/>
                    </a:lnTo>
                    <a:lnTo>
                      <a:pt x="382" y="21"/>
                    </a:lnTo>
                    <a:lnTo>
                      <a:pt x="322" y="21"/>
                    </a:lnTo>
                    <a:lnTo>
                      <a:pt x="322" y="21"/>
                    </a:lnTo>
                    <a:lnTo>
                      <a:pt x="32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5"/>
              <p:cNvSpPr/>
              <p:nvPr/>
            </p:nvSpPr>
            <p:spPr>
              <a:xfrm>
                <a:off x="4731450" y="842200"/>
                <a:ext cx="3525" cy="6050"/>
              </a:xfrm>
              <a:custGeom>
                <a:avLst/>
                <a:gdLst/>
                <a:ahLst/>
                <a:cxnLst/>
                <a:rect l="l" t="t" r="r" b="b"/>
                <a:pathLst>
                  <a:path w="141" h="242" fill="none" extrusionOk="0">
                    <a:moveTo>
                      <a:pt x="0" y="0"/>
                    </a:moveTo>
                    <a:lnTo>
                      <a:pt x="0" y="0"/>
                    </a:lnTo>
                    <a:lnTo>
                      <a:pt x="141" y="242"/>
                    </a:lnTo>
                    <a:lnTo>
                      <a:pt x="141" y="242"/>
                    </a:lnTo>
                    <a:lnTo>
                      <a:pt x="121" y="161"/>
                    </a:lnTo>
                    <a:lnTo>
                      <a:pt x="101" y="101"/>
                    </a:lnTo>
                    <a:lnTo>
                      <a:pt x="60" y="41"/>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5"/>
              <p:cNvSpPr/>
              <p:nvPr/>
            </p:nvSpPr>
            <p:spPr>
              <a:xfrm>
                <a:off x="4228375" y="637150"/>
                <a:ext cx="552850" cy="688550"/>
              </a:xfrm>
              <a:custGeom>
                <a:avLst/>
                <a:gdLst/>
                <a:ahLst/>
                <a:cxnLst/>
                <a:rect l="l" t="t" r="r" b="b"/>
                <a:pathLst>
                  <a:path w="22114" h="27542" extrusionOk="0">
                    <a:moveTo>
                      <a:pt x="12183" y="1"/>
                    </a:moveTo>
                    <a:lnTo>
                      <a:pt x="11961" y="21"/>
                    </a:lnTo>
                    <a:lnTo>
                      <a:pt x="11740" y="41"/>
                    </a:lnTo>
                    <a:lnTo>
                      <a:pt x="11499" y="81"/>
                    </a:lnTo>
                    <a:lnTo>
                      <a:pt x="11278" y="141"/>
                    </a:lnTo>
                    <a:lnTo>
                      <a:pt x="11037" y="202"/>
                    </a:lnTo>
                    <a:lnTo>
                      <a:pt x="10796" y="282"/>
                    </a:lnTo>
                    <a:lnTo>
                      <a:pt x="10574" y="382"/>
                    </a:lnTo>
                    <a:lnTo>
                      <a:pt x="10333" y="483"/>
                    </a:lnTo>
                    <a:lnTo>
                      <a:pt x="10092" y="604"/>
                    </a:lnTo>
                    <a:lnTo>
                      <a:pt x="9871" y="744"/>
                    </a:lnTo>
                    <a:lnTo>
                      <a:pt x="9630" y="905"/>
                    </a:lnTo>
                    <a:lnTo>
                      <a:pt x="9408" y="1066"/>
                    </a:lnTo>
                    <a:lnTo>
                      <a:pt x="9167" y="1247"/>
                    </a:lnTo>
                    <a:lnTo>
                      <a:pt x="8946" y="1448"/>
                    </a:lnTo>
                    <a:lnTo>
                      <a:pt x="8725" y="1669"/>
                    </a:lnTo>
                    <a:lnTo>
                      <a:pt x="8504" y="1910"/>
                    </a:lnTo>
                    <a:lnTo>
                      <a:pt x="8263" y="2151"/>
                    </a:lnTo>
                    <a:lnTo>
                      <a:pt x="8041" y="2433"/>
                    </a:lnTo>
                    <a:lnTo>
                      <a:pt x="7840" y="2714"/>
                    </a:lnTo>
                    <a:lnTo>
                      <a:pt x="7619" y="3036"/>
                    </a:lnTo>
                    <a:lnTo>
                      <a:pt x="7177" y="3719"/>
                    </a:lnTo>
                    <a:lnTo>
                      <a:pt x="6755" y="4463"/>
                    </a:lnTo>
                    <a:lnTo>
                      <a:pt x="6353" y="5267"/>
                    </a:lnTo>
                    <a:lnTo>
                      <a:pt x="5931" y="6152"/>
                    </a:lnTo>
                    <a:lnTo>
                      <a:pt x="5549" y="7057"/>
                    </a:lnTo>
                    <a:lnTo>
                      <a:pt x="5147" y="8021"/>
                    </a:lnTo>
                    <a:lnTo>
                      <a:pt x="4785" y="9027"/>
                    </a:lnTo>
                    <a:lnTo>
                      <a:pt x="4403" y="10052"/>
                    </a:lnTo>
                    <a:lnTo>
                      <a:pt x="4061" y="11117"/>
                    </a:lnTo>
                    <a:lnTo>
                      <a:pt x="3699" y="12183"/>
                    </a:lnTo>
                    <a:lnTo>
                      <a:pt x="3378" y="13268"/>
                    </a:lnTo>
                    <a:lnTo>
                      <a:pt x="3056" y="14354"/>
                    </a:lnTo>
                    <a:lnTo>
                      <a:pt x="2453" y="16525"/>
                    </a:lnTo>
                    <a:lnTo>
                      <a:pt x="1910" y="18636"/>
                    </a:lnTo>
                    <a:lnTo>
                      <a:pt x="1428" y="20626"/>
                    </a:lnTo>
                    <a:lnTo>
                      <a:pt x="1006" y="22455"/>
                    </a:lnTo>
                    <a:lnTo>
                      <a:pt x="644" y="24063"/>
                    </a:lnTo>
                    <a:lnTo>
                      <a:pt x="161" y="26435"/>
                    </a:lnTo>
                    <a:lnTo>
                      <a:pt x="0" y="27320"/>
                    </a:lnTo>
                    <a:lnTo>
                      <a:pt x="1146" y="27380"/>
                    </a:lnTo>
                    <a:lnTo>
                      <a:pt x="2634" y="27441"/>
                    </a:lnTo>
                    <a:lnTo>
                      <a:pt x="4423" y="27481"/>
                    </a:lnTo>
                    <a:lnTo>
                      <a:pt x="6393" y="27501"/>
                    </a:lnTo>
                    <a:lnTo>
                      <a:pt x="10695" y="27541"/>
                    </a:lnTo>
                    <a:lnTo>
                      <a:pt x="14997" y="27541"/>
                    </a:lnTo>
                    <a:lnTo>
                      <a:pt x="16686" y="25330"/>
                    </a:lnTo>
                    <a:lnTo>
                      <a:pt x="17892" y="27541"/>
                    </a:lnTo>
                    <a:lnTo>
                      <a:pt x="20947" y="27521"/>
                    </a:lnTo>
                    <a:lnTo>
                      <a:pt x="22113" y="27521"/>
                    </a:lnTo>
                    <a:lnTo>
                      <a:pt x="20606" y="16625"/>
                    </a:lnTo>
                    <a:lnTo>
                      <a:pt x="20686" y="16525"/>
                    </a:lnTo>
                    <a:lnTo>
                      <a:pt x="20847" y="16183"/>
                    </a:lnTo>
                    <a:lnTo>
                      <a:pt x="21088" y="15681"/>
                    </a:lnTo>
                    <a:lnTo>
                      <a:pt x="21209" y="15379"/>
                    </a:lnTo>
                    <a:lnTo>
                      <a:pt x="21329" y="15037"/>
                    </a:lnTo>
                    <a:lnTo>
                      <a:pt x="21450" y="14655"/>
                    </a:lnTo>
                    <a:lnTo>
                      <a:pt x="21571" y="14273"/>
                    </a:lnTo>
                    <a:lnTo>
                      <a:pt x="21651" y="13851"/>
                    </a:lnTo>
                    <a:lnTo>
                      <a:pt x="21731" y="13429"/>
                    </a:lnTo>
                    <a:lnTo>
                      <a:pt x="21772" y="12987"/>
                    </a:lnTo>
                    <a:lnTo>
                      <a:pt x="21792" y="12545"/>
                    </a:lnTo>
                    <a:lnTo>
                      <a:pt x="21772" y="12082"/>
                    </a:lnTo>
                    <a:lnTo>
                      <a:pt x="21711" y="11640"/>
                    </a:lnTo>
                    <a:lnTo>
                      <a:pt x="21651" y="11379"/>
                    </a:lnTo>
                    <a:lnTo>
                      <a:pt x="21550" y="11077"/>
                    </a:lnTo>
                    <a:lnTo>
                      <a:pt x="21430" y="10776"/>
                    </a:lnTo>
                    <a:lnTo>
                      <a:pt x="21289" y="10434"/>
                    </a:lnTo>
                    <a:lnTo>
                      <a:pt x="20967" y="9730"/>
                    </a:lnTo>
                    <a:lnTo>
                      <a:pt x="20545" y="8966"/>
                    </a:lnTo>
                    <a:lnTo>
                      <a:pt x="20083" y="8142"/>
                    </a:lnTo>
                    <a:lnTo>
                      <a:pt x="19580" y="7318"/>
                    </a:lnTo>
                    <a:lnTo>
                      <a:pt x="19058" y="6494"/>
                    </a:lnTo>
                    <a:lnTo>
                      <a:pt x="18515" y="5669"/>
                    </a:lnTo>
                    <a:lnTo>
                      <a:pt x="17992" y="4865"/>
                    </a:lnTo>
                    <a:lnTo>
                      <a:pt x="17470" y="4101"/>
                    </a:lnTo>
                    <a:lnTo>
                      <a:pt x="16525" y="2795"/>
                    </a:lnTo>
                    <a:lnTo>
                      <a:pt x="15801" y="1830"/>
                    </a:lnTo>
                    <a:lnTo>
                      <a:pt x="15419" y="1367"/>
                    </a:lnTo>
                    <a:lnTo>
                      <a:pt x="15077" y="1046"/>
                    </a:lnTo>
                    <a:lnTo>
                      <a:pt x="14716" y="764"/>
                    </a:lnTo>
                    <a:lnTo>
                      <a:pt x="14334" y="523"/>
                    </a:lnTo>
                    <a:lnTo>
                      <a:pt x="13932" y="342"/>
                    </a:lnTo>
                    <a:lnTo>
                      <a:pt x="13509" y="181"/>
                    </a:lnTo>
                    <a:lnTo>
                      <a:pt x="13308" y="121"/>
                    </a:lnTo>
                    <a:lnTo>
                      <a:pt x="13087" y="81"/>
                    </a:lnTo>
                    <a:lnTo>
                      <a:pt x="12866" y="41"/>
                    </a:lnTo>
                    <a:lnTo>
                      <a:pt x="12645" y="21"/>
                    </a:lnTo>
                    <a:lnTo>
                      <a:pt x="124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5"/>
              <p:cNvSpPr/>
              <p:nvPr/>
            </p:nvSpPr>
            <p:spPr>
              <a:xfrm>
                <a:off x="4228375" y="637150"/>
                <a:ext cx="552850" cy="688550"/>
              </a:xfrm>
              <a:custGeom>
                <a:avLst/>
                <a:gdLst/>
                <a:ahLst/>
                <a:cxnLst/>
                <a:rect l="l" t="t" r="r" b="b"/>
                <a:pathLst>
                  <a:path w="22114" h="27542" fill="none" extrusionOk="0">
                    <a:moveTo>
                      <a:pt x="20606" y="16625"/>
                    </a:moveTo>
                    <a:lnTo>
                      <a:pt x="22113" y="27521"/>
                    </a:lnTo>
                    <a:lnTo>
                      <a:pt x="22113" y="27521"/>
                    </a:lnTo>
                    <a:lnTo>
                      <a:pt x="20947" y="27521"/>
                    </a:lnTo>
                    <a:lnTo>
                      <a:pt x="17892" y="27541"/>
                    </a:lnTo>
                    <a:lnTo>
                      <a:pt x="16686" y="25330"/>
                    </a:lnTo>
                    <a:lnTo>
                      <a:pt x="14997" y="27541"/>
                    </a:lnTo>
                    <a:lnTo>
                      <a:pt x="14997" y="27541"/>
                    </a:lnTo>
                    <a:lnTo>
                      <a:pt x="10695" y="27541"/>
                    </a:lnTo>
                    <a:lnTo>
                      <a:pt x="6393" y="27501"/>
                    </a:lnTo>
                    <a:lnTo>
                      <a:pt x="4423" y="27481"/>
                    </a:lnTo>
                    <a:lnTo>
                      <a:pt x="2634" y="27441"/>
                    </a:lnTo>
                    <a:lnTo>
                      <a:pt x="1146" y="27380"/>
                    </a:lnTo>
                    <a:lnTo>
                      <a:pt x="0" y="27320"/>
                    </a:lnTo>
                    <a:lnTo>
                      <a:pt x="0" y="27320"/>
                    </a:lnTo>
                    <a:lnTo>
                      <a:pt x="161" y="26435"/>
                    </a:lnTo>
                    <a:lnTo>
                      <a:pt x="644" y="24063"/>
                    </a:lnTo>
                    <a:lnTo>
                      <a:pt x="1006" y="22455"/>
                    </a:lnTo>
                    <a:lnTo>
                      <a:pt x="1428" y="20626"/>
                    </a:lnTo>
                    <a:lnTo>
                      <a:pt x="1910" y="18636"/>
                    </a:lnTo>
                    <a:lnTo>
                      <a:pt x="2453" y="16525"/>
                    </a:lnTo>
                    <a:lnTo>
                      <a:pt x="3056" y="14354"/>
                    </a:lnTo>
                    <a:lnTo>
                      <a:pt x="3378" y="13268"/>
                    </a:lnTo>
                    <a:lnTo>
                      <a:pt x="3699" y="12183"/>
                    </a:lnTo>
                    <a:lnTo>
                      <a:pt x="4061" y="11117"/>
                    </a:lnTo>
                    <a:lnTo>
                      <a:pt x="4403" y="10052"/>
                    </a:lnTo>
                    <a:lnTo>
                      <a:pt x="4785" y="9027"/>
                    </a:lnTo>
                    <a:lnTo>
                      <a:pt x="5147" y="8021"/>
                    </a:lnTo>
                    <a:lnTo>
                      <a:pt x="5549" y="7057"/>
                    </a:lnTo>
                    <a:lnTo>
                      <a:pt x="5931" y="6152"/>
                    </a:lnTo>
                    <a:lnTo>
                      <a:pt x="6353" y="5267"/>
                    </a:lnTo>
                    <a:lnTo>
                      <a:pt x="6755" y="4463"/>
                    </a:lnTo>
                    <a:lnTo>
                      <a:pt x="7177" y="3719"/>
                    </a:lnTo>
                    <a:lnTo>
                      <a:pt x="7619" y="3036"/>
                    </a:lnTo>
                    <a:lnTo>
                      <a:pt x="7840" y="2714"/>
                    </a:lnTo>
                    <a:lnTo>
                      <a:pt x="8041" y="2433"/>
                    </a:lnTo>
                    <a:lnTo>
                      <a:pt x="8263" y="2151"/>
                    </a:lnTo>
                    <a:lnTo>
                      <a:pt x="8504" y="1910"/>
                    </a:lnTo>
                    <a:lnTo>
                      <a:pt x="8504" y="1910"/>
                    </a:lnTo>
                    <a:lnTo>
                      <a:pt x="8725" y="1669"/>
                    </a:lnTo>
                    <a:lnTo>
                      <a:pt x="8946" y="1448"/>
                    </a:lnTo>
                    <a:lnTo>
                      <a:pt x="9167" y="1247"/>
                    </a:lnTo>
                    <a:lnTo>
                      <a:pt x="9408" y="1066"/>
                    </a:lnTo>
                    <a:lnTo>
                      <a:pt x="9630" y="905"/>
                    </a:lnTo>
                    <a:lnTo>
                      <a:pt x="9871" y="744"/>
                    </a:lnTo>
                    <a:lnTo>
                      <a:pt x="10092" y="604"/>
                    </a:lnTo>
                    <a:lnTo>
                      <a:pt x="10333" y="483"/>
                    </a:lnTo>
                    <a:lnTo>
                      <a:pt x="10574" y="382"/>
                    </a:lnTo>
                    <a:lnTo>
                      <a:pt x="10796" y="282"/>
                    </a:lnTo>
                    <a:lnTo>
                      <a:pt x="11037" y="202"/>
                    </a:lnTo>
                    <a:lnTo>
                      <a:pt x="11278" y="141"/>
                    </a:lnTo>
                    <a:lnTo>
                      <a:pt x="11499" y="81"/>
                    </a:lnTo>
                    <a:lnTo>
                      <a:pt x="11740" y="41"/>
                    </a:lnTo>
                    <a:lnTo>
                      <a:pt x="11961" y="21"/>
                    </a:lnTo>
                    <a:lnTo>
                      <a:pt x="12183" y="1"/>
                    </a:lnTo>
                    <a:lnTo>
                      <a:pt x="12424" y="1"/>
                    </a:lnTo>
                    <a:lnTo>
                      <a:pt x="12645" y="21"/>
                    </a:lnTo>
                    <a:lnTo>
                      <a:pt x="12866" y="41"/>
                    </a:lnTo>
                    <a:lnTo>
                      <a:pt x="13087" y="81"/>
                    </a:lnTo>
                    <a:lnTo>
                      <a:pt x="13308" y="121"/>
                    </a:lnTo>
                    <a:lnTo>
                      <a:pt x="13509" y="181"/>
                    </a:lnTo>
                    <a:lnTo>
                      <a:pt x="13932" y="342"/>
                    </a:lnTo>
                    <a:lnTo>
                      <a:pt x="14334" y="523"/>
                    </a:lnTo>
                    <a:lnTo>
                      <a:pt x="14716" y="764"/>
                    </a:lnTo>
                    <a:lnTo>
                      <a:pt x="15077" y="1046"/>
                    </a:lnTo>
                    <a:lnTo>
                      <a:pt x="15419" y="1367"/>
                    </a:lnTo>
                    <a:lnTo>
                      <a:pt x="15419" y="1367"/>
                    </a:lnTo>
                    <a:lnTo>
                      <a:pt x="15801" y="1830"/>
                    </a:lnTo>
                    <a:lnTo>
                      <a:pt x="16525" y="2795"/>
                    </a:lnTo>
                    <a:lnTo>
                      <a:pt x="17470" y="4101"/>
                    </a:lnTo>
                    <a:lnTo>
                      <a:pt x="17992" y="4865"/>
                    </a:lnTo>
                    <a:lnTo>
                      <a:pt x="18515" y="5669"/>
                    </a:lnTo>
                    <a:lnTo>
                      <a:pt x="19058" y="6494"/>
                    </a:lnTo>
                    <a:lnTo>
                      <a:pt x="19580" y="7318"/>
                    </a:lnTo>
                    <a:lnTo>
                      <a:pt x="20083" y="8142"/>
                    </a:lnTo>
                    <a:lnTo>
                      <a:pt x="20545" y="8966"/>
                    </a:lnTo>
                    <a:lnTo>
                      <a:pt x="20967" y="9730"/>
                    </a:lnTo>
                    <a:lnTo>
                      <a:pt x="21289" y="10434"/>
                    </a:lnTo>
                    <a:lnTo>
                      <a:pt x="21430" y="10776"/>
                    </a:lnTo>
                    <a:lnTo>
                      <a:pt x="21550" y="11077"/>
                    </a:lnTo>
                    <a:lnTo>
                      <a:pt x="21651" y="11379"/>
                    </a:lnTo>
                    <a:lnTo>
                      <a:pt x="21711" y="11640"/>
                    </a:lnTo>
                    <a:lnTo>
                      <a:pt x="21711" y="11640"/>
                    </a:lnTo>
                    <a:lnTo>
                      <a:pt x="21772" y="12082"/>
                    </a:lnTo>
                    <a:lnTo>
                      <a:pt x="21792" y="12545"/>
                    </a:lnTo>
                    <a:lnTo>
                      <a:pt x="21772" y="12987"/>
                    </a:lnTo>
                    <a:lnTo>
                      <a:pt x="21731" y="13429"/>
                    </a:lnTo>
                    <a:lnTo>
                      <a:pt x="21651" y="13851"/>
                    </a:lnTo>
                    <a:lnTo>
                      <a:pt x="21571" y="14273"/>
                    </a:lnTo>
                    <a:lnTo>
                      <a:pt x="21450" y="14655"/>
                    </a:lnTo>
                    <a:lnTo>
                      <a:pt x="21329" y="15037"/>
                    </a:lnTo>
                    <a:lnTo>
                      <a:pt x="21209" y="15379"/>
                    </a:lnTo>
                    <a:lnTo>
                      <a:pt x="21088" y="15681"/>
                    </a:lnTo>
                    <a:lnTo>
                      <a:pt x="20847" y="16183"/>
                    </a:lnTo>
                    <a:lnTo>
                      <a:pt x="20686" y="16525"/>
                    </a:lnTo>
                    <a:lnTo>
                      <a:pt x="20606" y="1662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5"/>
              <p:cNvSpPr/>
              <p:nvPr/>
            </p:nvSpPr>
            <p:spPr>
              <a:xfrm>
                <a:off x="4227875" y="637150"/>
                <a:ext cx="553350" cy="688550"/>
              </a:xfrm>
              <a:custGeom>
                <a:avLst/>
                <a:gdLst/>
                <a:ahLst/>
                <a:cxnLst/>
                <a:rect l="l" t="t" r="r" b="b"/>
                <a:pathLst>
                  <a:path w="22134" h="27542" extrusionOk="0">
                    <a:moveTo>
                      <a:pt x="12363" y="1"/>
                    </a:moveTo>
                    <a:lnTo>
                      <a:pt x="11921" y="21"/>
                    </a:lnTo>
                    <a:lnTo>
                      <a:pt x="11479" y="101"/>
                    </a:lnTo>
                    <a:lnTo>
                      <a:pt x="11258" y="141"/>
                    </a:lnTo>
                    <a:lnTo>
                      <a:pt x="11037" y="222"/>
                    </a:lnTo>
                    <a:lnTo>
                      <a:pt x="10816" y="302"/>
                    </a:lnTo>
                    <a:lnTo>
                      <a:pt x="10574" y="382"/>
                    </a:lnTo>
                    <a:lnTo>
                      <a:pt x="10353" y="483"/>
                    </a:lnTo>
                    <a:lnTo>
                      <a:pt x="10132" y="604"/>
                    </a:lnTo>
                    <a:lnTo>
                      <a:pt x="9911" y="744"/>
                    </a:lnTo>
                    <a:lnTo>
                      <a:pt x="9690" y="885"/>
                    </a:lnTo>
                    <a:lnTo>
                      <a:pt x="9469" y="1046"/>
                    </a:lnTo>
                    <a:lnTo>
                      <a:pt x="9248" y="1227"/>
                    </a:lnTo>
                    <a:lnTo>
                      <a:pt x="8805" y="1609"/>
                    </a:lnTo>
                    <a:lnTo>
                      <a:pt x="8745" y="1669"/>
                    </a:lnTo>
                    <a:lnTo>
                      <a:pt x="8524" y="1890"/>
                    </a:lnTo>
                    <a:lnTo>
                      <a:pt x="8242" y="2232"/>
                    </a:lnTo>
                    <a:lnTo>
                      <a:pt x="7981" y="2554"/>
                    </a:lnTo>
                    <a:lnTo>
                      <a:pt x="7740" y="2895"/>
                    </a:lnTo>
                    <a:lnTo>
                      <a:pt x="7499" y="3257"/>
                    </a:lnTo>
                    <a:lnTo>
                      <a:pt x="7277" y="3599"/>
                    </a:lnTo>
                    <a:lnTo>
                      <a:pt x="7056" y="3961"/>
                    </a:lnTo>
                    <a:lnTo>
                      <a:pt x="6855" y="4343"/>
                    </a:lnTo>
                    <a:lnTo>
                      <a:pt x="6654" y="4725"/>
                    </a:lnTo>
                    <a:lnTo>
                      <a:pt x="6574" y="4885"/>
                    </a:lnTo>
                    <a:lnTo>
                      <a:pt x="6091" y="5891"/>
                    </a:lnTo>
                    <a:lnTo>
                      <a:pt x="5649" y="6916"/>
                    </a:lnTo>
                    <a:lnTo>
                      <a:pt x="5227" y="7941"/>
                    </a:lnTo>
                    <a:lnTo>
                      <a:pt x="4825" y="8986"/>
                    </a:lnTo>
                    <a:lnTo>
                      <a:pt x="4443" y="10032"/>
                    </a:lnTo>
                    <a:lnTo>
                      <a:pt x="4081" y="11077"/>
                    </a:lnTo>
                    <a:lnTo>
                      <a:pt x="3739" y="12143"/>
                    </a:lnTo>
                    <a:lnTo>
                      <a:pt x="3418" y="13208"/>
                    </a:lnTo>
                    <a:lnTo>
                      <a:pt x="3398" y="13308"/>
                    </a:lnTo>
                    <a:lnTo>
                      <a:pt x="3016" y="14615"/>
                    </a:lnTo>
                    <a:lnTo>
                      <a:pt x="2654" y="15902"/>
                    </a:lnTo>
                    <a:lnTo>
                      <a:pt x="2312" y="17168"/>
                    </a:lnTo>
                    <a:lnTo>
                      <a:pt x="1990" y="18415"/>
                    </a:lnTo>
                    <a:lnTo>
                      <a:pt x="1408" y="20767"/>
                    </a:lnTo>
                    <a:lnTo>
                      <a:pt x="925" y="22897"/>
                    </a:lnTo>
                    <a:lnTo>
                      <a:pt x="523" y="24707"/>
                    </a:lnTo>
                    <a:lnTo>
                      <a:pt x="242" y="26094"/>
                    </a:lnTo>
                    <a:lnTo>
                      <a:pt x="0" y="27320"/>
                    </a:lnTo>
                    <a:lnTo>
                      <a:pt x="1146" y="27380"/>
                    </a:lnTo>
                    <a:lnTo>
                      <a:pt x="2654" y="27441"/>
                    </a:lnTo>
                    <a:lnTo>
                      <a:pt x="4423" y="27481"/>
                    </a:lnTo>
                    <a:lnTo>
                      <a:pt x="6413" y="27501"/>
                    </a:lnTo>
                    <a:lnTo>
                      <a:pt x="10715" y="27541"/>
                    </a:lnTo>
                    <a:lnTo>
                      <a:pt x="14997" y="27541"/>
                    </a:lnTo>
                    <a:lnTo>
                      <a:pt x="16686" y="25330"/>
                    </a:lnTo>
                    <a:lnTo>
                      <a:pt x="17892" y="27541"/>
                    </a:lnTo>
                    <a:lnTo>
                      <a:pt x="20947" y="27541"/>
                    </a:lnTo>
                    <a:lnTo>
                      <a:pt x="22133" y="27521"/>
                    </a:lnTo>
                    <a:lnTo>
                      <a:pt x="20626" y="16625"/>
                    </a:lnTo>
                    <a:lnTo>
                      <a:pt x="20706" y="16525"/>
                    </a:lnTo>
                    <a:lnTo>
                      <a:pt x="20867" y="16183"/>
                    </a:lnTo>
                    <a:lnTo>
                      <a:pt x="21108" y="15681"/>
                    </a:lnTo>
                    <a:lnTo>
                      <a:pt x="21229" y="15379"/>
                    </a:lnTo>
                    <a:lnTo>
                      <a:pt x="21349" y="15037"/>
                    </a:lnTo>
                    <a:lnTo>
                      <a:pt x="21470" y="14655"/>
                    </a:lnTo>
                    <a:lnTo>
                      <a:pt x="21591" y="14273"/>
                    </a:lnTo>
                    <a:lnTo>
                      <a:pt x="21671" y="13851"/>
                    </a:lnTo>
                    <a:lnTo>
                      <a:pt x="21751" y="13429"/>
                    </a:lnTo>
                    <a:lnTo>
                      <a:pt x="21792" y="12987"/>
                    </a:lnTo>
                    <a:lnTo>
                      <a:pt x="21812" y="12545"/>
                    </a:lnTo>
                    <a:lnTo>
                      <a:pt x="21792" y="12082"/>
                    </a:lnTo>
                    <a:lnTo>
                      <a:pt x="21731" y="11640"/>
                    </a:lnTo>
                    <a:lnTo>
                      <a:pt x="21651" y="11338"/>
                    </a:lnTo>
                    <a:lnTo>
                      <a:pt x="21550" y="11017"/>
                    </a:lnTo>
                    <a:lnTo>
                      <a:pt x="21410" y="10675"/>
                    </a:lnTo>
                    <a:lnTo>
                      <a:pt x="21269" y="10313"/>
                    </a:lnTo>
                    <a:lnTo>
                      <a:pt x="21068" y="9911"/>
                    </a:lnTo>
                    <a:lnTo>
                      <a:pt x="20867" y="9509"/>
                    </a:lnTo>
                    <a:lnTo>
                      <a:pt x="20404" y="8645"/>
                    </a:lnTo>
                    <a:lnTo>
                      <a:pt x="19882" y="7760"/>
                    </a:lnTo>
                    <a:lnTo>
                      <a:pt x="19319" y="6835"/>
                    </a:lnTo>
                    <a:lnTo>
                      <a:pt x="18736" y="5931"/>
                    </a:lnTo>
                    <a:lnTo>
                      <a:pt x="18133" y="5046"/>
                    </a:lnTo>
                    <a:lnTo>
                      <a:pt x="18073" y="4946"/>
                    </a:lnTo>
                    <a:lnTo>
                      <a:pt x="17148" y="3639"/>
                    </a:lnTo>
                    <a:lnTo>
                      <a:pt x="16344" y="2533"/>
                    </a:lnTo>
                    <a:lnTo>
                      <a:pt x="15761" y="1749"/>
                    </a:lnTo>
                    <a:lnTo>
                      <a:pt x="15439" y="1367"/>
                    </a:lnTo>
                    <a:lnTo>
                      <a:pt x="15117" y="1066"/>
                    </a:lnTo>
                    <a:lnTo>
                      <a:pt x="14776" y="785"/>
                    </a:lnTo>
                    <a:lnTo>
                      <a:pt x="14394" y="563"/>
                    </a:lnTo>
                    <a:lnTo>
                      <a:pt x="14012" y="362"/>
                    </a:lnTo>
                    <a:lnTo>
                      <a:pt x="13630" y="202"/>
                    </a:lnTo>
                    <a:lnTo>
                      <a:pt x="13208" y="101"/>
                    </a:lnTo>
                    <a:lnTo>
                      <a:pt x="12786" y="21"/>
                    </a:lnTo>
                    <a:lnTo>
                      <a:pt x="123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5"/>
              <p:cNvSpPr/>
              <p:nvPr/>
            </p:nvSpPr>
            <p:spPr>
              <a:xfrm>
                <a:off x="4227875" y="637150"/>
                <a:ext cx="553350" cy="688550"/>
              </a:xfrm>
              <a:custGeom>
                <a:avLst/>
                <a:gdLst/>
                <a:ahLst/>
                <a:cxnLst/>
                <a:rect l="l" t="t" r="r" b="b"/>
                <a:pathLst>
                  <a:path w="22134" h="27542" fill="none" extrusionOk="0">
                    <a:moveTo>
                      <a:pt x="0" y="27320"/>
                    </a:moveTo>
                    <a:lnTo>
                      <a:pt x="0" y="27320"/>
                    </a:lnTo>
                    <a:lnTo>
                      <a:pt x="1146" y="27380"/>
                    </a:lnTo>
                    <a:lnTo>
                      <a:pt x="2654" y="27441"/>
                    </a:lnTo>
                    <a:lnTo>
                      <a:pt x="4423" y="27481"/>
                    </a:lnTo>
                    <a:lnTo>
                      <a:pt x="6413" y="27501"/>
                    </a:lnTo>
                    <a:lnTo>
                      <a:pt x="10715" y="27541"/>
                    </a:lnTo>
                    <a:lnTo>
                      <a:pt x="14997" y="27541"/>
                    </a:lnTo>
                    <a:lnTo>
                      <a:pt x="16686" y="25330"/>
                    </a:lnTo>
                    <a:lnTo>
                      <a:pt x="17892" y="27541"/>
                    </a:lnTo>
                    <a:lnTo>
                      <a:pt x="17892" y="27541"/>
                    </a:lnTo>
                    <a:lnTo>
                      <a:pt x="20947" y="27541"/>
                    </a:lnTo>
                    <a:lnTo>
                      <a:pt x="22133" y="27521"/>
                    </a:lnTo>
                    <a:lnTo>
                      <a:pt x="20626" y="16625"/>
                    </a:lnTo>
                    <a:lnTo>
                      <a:pt x="20626" y="16625"/>
                    </a:lnTo>
                    <a:lnTo>
                      <a:pt x="20706" y="16525"/>
                    </a:lnTo>
                    <a:lnTo>
                      <a:pt x="20867" y="16183"/>
                    </a:lnTo>
                    <a:lnTo>
                      <a:pt x="21108" y="15681"/>
                    </a:lnTo>
                    <a:lnTo>
                      <a:pt x="21229" y="15379"/>
                    </a:lnTo>
                    <a:lnTo>
                      <a:pt x="21349" y="15037"/>
                    </a:lnTo>
                    <a:lnTo>
                      <a:pt x="21470" y="14655"/>
                    </a:lnTo>
                    <a:lnTo>
                      <a:pt x="21591" y="14273"/>
                    </a:lnTo>
                    <a:lnTo>
                      <a:pt x="21671" y="13851"/>
                    </a:lnTo>
                    <a:lnTo>
                      <a:pt x="21751" y="13429"/>
                    </a:lnTo>
                    <a:lnTo>
                      <a:pt x="21792" y="12987"/>
                    </a:lnTo>
                    <a:lnTo>
                      <a:pt x="21812" y="12545"/>
                    </a:lnTo>
                    <a:lnTo>
                      <a:pt x="21792" y="12082"/>
                    </a:lnTo>
                    <a:lnTo>
                      <a:pt x="21731" y="11640"/>
                    </a:lnTo>
                    <a:lnTo>
                      <a:pt x="21731" y="11640"/>
                    </a:lnTo>
                    <a:lnTo>
                      <a:pt x="21651" y="11338"/>
                    </a:lnTo>
                    <a:lnTo>
                      <a:pt x="21550" y="11017"/>
                    </a:lnTo>
                    <a:lnTo>
                      <a:pt x="21410" y="10675"/>
                    </a:lnTo>
                    <a:lnTo>
                      <a:pt x="21269" y="10313"/>
                    </a:lnTo>
                    <a:lnTo>
                      <a:pt x="21068" y="9911"/>
                    </a:lnTo>
                    <a:lnTo>
                      <a:pt x="20867" y="9509"/>
                    </a:lnTo>
                    <a:lnTo>
                      <a:pt x="20404" y="8645"/>
                    </a:lnTo>
                    <a:lnTo>
                      <a:pt x="19882" y="7760"/>
                    </a:lnTo>
                    <a:lnTo>
                      <a:pt x="19319" y="6835"/>
                    </a:lnTo>
                    <a:lnTo>
                      <a:pt x="18736" y="5931"/>
                    </a:lnTo>
                    <a:lnTo>
                      <a:pt x="18133" y="5046"/>
                    </a:lnTo>
                    <a:lnTo>
                      <a:pt x="18133" y="5046"/>
                    </a:lnTo>
                    <a:lnTo>
                      <a:pt x="18073" y="4946"/>
                    </a:lnTo>
                    <a:lnTo>
                      <a:pt x="18073" y="4946"/>
                    </a:lnTo>
                    <a:lnTo>
                      <a:pt x="17148" y="3639"/>
                    </a:lnTo>
                    <a:lnTo>
                      <a:pt x="16344" y="2533"/>
                    </a:lnTo>
                    <a:lnTo>
                      <a:pt x="15761" y="1749"/>
                    </a:lnTo>
                    <a:lnTo>
                      <a:pt x="15439" y="1367"/>
                    </a:lnTo>
                    <a:lnTo>
                      <a:pt x="15439" y="1367"/>
                    </a:lnTo>
                    <a:lnTo>
                      <a:pt x="15117" y="1066"/>
                    </a:lnTo>
                    <a:lnTo>
                      <a:pt x="14776" y="785"/>
                    </a:lnTo>
                    <a:lnTo>
                      <a:pt x="14394" y="563"/>
                    </a:lnTo>
                    <a:lnTo>
                      <a:pt x="14012" y="362"/>
                    </a:lnTo>
                    <a:lnTo>
                      <a:pt x="13630" y="202"/>
                    </a:lnTo>
                    <a:lnTo>
                      <a:pt x="13208" y="101"/>
                    </a:lnTo>
                    <a:lnTo>
                      <a:pt x="12786" y="21"/>
                    </a:lnTo>
                    <a:lnTo>
                      <a:pt x="12363" y="1"/>
                    </a:lnTo>
                    <a:lnTo>
                      <a:pt x="11921" y="21"/>
                    </a:lnTo>
                    <a:lnTo>
                      <a:pt x="11479" y="101"/>
                    </a:lnTo>
                    <a:lnTo>
                      <a:pt x="11258" y="141"/>
                    </a:lnTo>
                    <a:lnTo>
                      <a:pt x="11037" y="222"/>
                    </a:lnTo>
                    <a:lnTo>
                      <a:pt x="10816" y="302"/>
                    </a:lnTo>
                    <a:lnTo>
                      <a:pt x="10574" y="382"/>
                    </a:lnTo>
                    <a:lnTo>
                      <a:pt x="10353" y="483"/>
                    </a:lnTo>
                    <a:lnTo>
                      <a:pt x="10132" y="604"/>
                    </a:lnTo>
                    <a:lnTo>
                      <a:pt x="9911" y="744"/>
                    </a:lnTo>
                    <a:lnTo>
                      <a:pt x="9690" y="885"/>
                    </a:lnTo>
                    <a:lnTo>
                      <a:pt x="9469" y="1046"/>
                    </a:lnTo>
                    <a:lnTo>
                      <a:pt x="9248" y="1227"/>
                    </a:lnTo>
                    <a:lnTo>
                      <a:pt x="8805" y="1609"/>
                    </a:lnTo>
                    <a:lnTo>
                      <a:pt x="8805" y="1609"/>
                    </a:lnTo>
                    <a:lnTo>
                      <a:pt x="8745" y="1669"/>
                    </a:lnTo>
                    <a:lnTo>
                      <a:pt x="8745" y="1669"/>
                    </a:lnTo>
                    <a:lnTo>
                      <a:pt x="8524" y="1890"/>
                    </a:lnTo>
                    <a:lnTo>
                      <a:pt x="8524" y="1890"/>
                    </a:lnTo>
                    <a:lnTo>
                      <a:pt x="8242" y="2232"/>
                    </a:lnTo>
                    <a:lnTo>
                      <a:pt x="7981" y="2554"/>
                    </a:lnTo>
                    <a:lnTo>
                      <a:pt x="7740" y="2895"/>
                    </a:lnTo>
                    <a:lnTo>
                      <a:pt x="7499" y="3257"/>
                    </a:lnTo>
                    <a:lnTo>
                      <a:pt x="7277" y="3599"/>
                    </a:lnTo>
                    <a:lnTo>
                      <a:pt x="7056" y="3961"/>
                    </a:lnTo>
                    <a:lnTo>
                      <a:pt x="6855" y="4343"/>
                    </a:lnTo>
                    <a:lnTo>
                      <a:pt x="6654" y="4725"/>
                    </a:lnTo>
                    <a:lnTo>
                      <a:pt x="6574" y="4885"/>
                    </a:lnTo>
                    <a:lnTo>
                      <a:pt x="6574" y="4885"/>
                    </a:lnTo>
                    <a:lnTo>
                      <a:pt x="6091" y="5891"/>
                    </a:lnTo>
                    <a:lnTo>
                      <a:pt x="5649" y="6916"/>
                    </a:lnTo>
                    <a:lnTo>
                      <a:pt x="5227" y="7941"/>
                    </a:lnTo>
                    <a:lnTo>
                      <a:pt x="4825" y="8986"/>
                    </a:lnTo>
                    <a:lnTo>
                      <a:pt x="4443" y="10032"/>
                    </a:lnTo>
                    <a:lnTo>
                      <a:pt x="4081" y="11077"/>
                    </a:lnTo>
                    <a:lnTo>
                      <a:pt x="3739" y="12143"/>
                    </a:lnTo>
                    <a:lnTo>
                      <a:pt x="3418" y="13208"/>
                    </a:lnTo>
                    <a:lnTo>
                      <a:pt x="3398" y="13308"/>
                    </a:lnTo>
                    <a:lnTo>
                      <a:pt x="3398" y="13308"/>
                    </a:lnTo>
                    <a:lnTo>
                      <a:pt x="3016" y="14615"/>
                    </a:lnTo>
                    <a:lnTo>
                      <a:pt x="2654" y="15902"/>
                    </a:lnTo>
                    <a:lnTo>
                      <a:pt x="2312" y="17168"/>
                    </a:lnTo>
                    <a:lnTo>
                      <a:pt x="1990" y="18415"/>
                    </a:lnTo>
                    <a:lnTo>
                      <a:pt x="1408" y="20767"/>
                    </a:lnTo>
                    <a:lnTo>
                      <a:pt x="925" y="22897"/>
                    </a:lnTo>
                    <a:lnTo>
                      <a:pt x="523" y="24707"/>
                    </a:lnTo>
                    <a:lnTo>
                      <a:pt x="242" y="26094"/>
                    </a:lnTo>
                    <a:lnTo>
                      <a:pt x="0" y="2732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5"/>
              <p:cNvSpPr/>
              <p:nvPr/>
            </p:nvSpPr>
            <p:spPr>
              <a:xfrm>
                <a:off x="4466075" y="656250"/>
                <a:ext cx="8075" cy="6050"/>
              </a:xfrm>
              <a:custGeom>
                <a:avLst/>
                <a:gdLst/>
                <a:ahLst/>
                <a:cxnLst/>
                <a:rect l="l" t="t" r="r" b="b"/>
                <a:pathLst>
                  <a:path w="323" h="242" extrusionOk="0">
                    <a:moveTo>
                      <a:pt x="303" y="0"/>
                    </a:moveTo>
                    <a:lnTo>
                      <a:pt x="202" y="21"/>
                    </a:lnTo>
                    <a:lnTo>
                      <a:pt x="122" y="61"/>
                    </a:lnTo>
                    <a:lnTo>
                      <a:pt x="41" y="141"/>
                    </a:lnTo>
                    <a:lnTo>
                      <a:pt x="1" y="242"/>
                    </a:lnTo>
                    <a:lnTo>
                      <a:pt x="323" y="0"/>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5"/>
              <p:cNvSpPr/>
              <p:nvPr/>
            </p:nvSpPr>
            <p:spPr>
              <a:xfrm>
                <a:off x="4466075" y="656250"/>
                <a:ext cx="8075" cy="6050"/>
              </a:xfrm>
              <a:custGeom>
                <a:avLst/>
                <a:gdLst/>
                <a:ahLst/>
                <a:cxnLst/>
                <a:rect l="l" t="t" r="r" b="b"/>
                <a:pathLst>
                  <a:path w="323" h="242" fill="none" extrusionOk="0">
                    <a:moveTo>
                      <a:pt x="323" y="0"/>
                    </a:moveTo>
                    <a:lnTo>
                      <a:pt x="323" y="0"/>
                    </a:lnTo>
                    <a:lnTo>
                      <a:pt x="303" y="0"/>
                    </a:lnTo>
                    <a:lnTo>
                      <a:pt x="303" y="0"/>
                    </a:lnTo>
                    <a:lnTo>
                      <a:pt x="303" y="0"/>
                    </a:lnTo>
                    <a:lnTo>
                      <a:pt x="202" y="21"/>
                    </a:lnTo>
                    <a:lnTo>
                      <a:pt x="122" y="61"/>
                    </a:lnTo>
                    <a:lnTo>
                      <a:pt x="41" y="141"/>
                    </a:lnTo>
                    <a:lnTo>
                      <a:pt x="1" y="242"/>
                    </a:lnTo>
                    <a:lnTo>
                      <a:pt x="1" y="242"/>
                    </a:lnTo>
                    <a:lnTo>
                      <a:pt x="323" y="0"/>
                    </a:lnTo>
                    <a:lnTo>
                      <a:pt x="323" y="0"/>
                    </a:lnTo>
                    <a:lnTo>
                      <a:pt x="3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5"/>
              <p:cNvSpPr/>
              <p:nvPr/>
            </p:nvSpPr>
            <p:spPr>
              <a:xfrm>
                <a:off x="4466075" y="656250"/>
                <a:ext cx="8575" cy="6050"/>
              </a:xfrm>
              <a:custGeom>
                <a:avLst/>
                <a:gdLst/>
                <a:ahLst/>
                <a:cxnLst/>
                <a:rect l="l" t="t" r="r" b="b"/>
                <a:pathLst>
                  <a:path w="343" h="242" extrusionOk="0">
                    <a:moveTo>
                      <a:pt x="323" y="0"/>
                    </a:moveTo>
                    <a:lnTo>
                      <a:pt x="1" y="242"/>
                    </a:lnTo>
                    <a:lnTo>
                      <a:pt x="343" y="0"/>
                    </a:lnTo>
                    <a:close/>
                  </a:path>
                </a:pathLst>
              </a:custGeom>
              <a:solidFill>
                <a:srgbClr val="E5D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5"/>
              <p:cNvSpPr/>
              <p:nvPr/>
            </p:nvSpPr>
            <p:spPr>
              <a:xfrm>
                <a:off x="4466075" y="656250"/>
                <a:ext cx="8575" cy="6050"/>
              </a:xfrm>
              <a:custGeom>
                <a:avLst/>
                <a:gdLst/>
                <a:ahLst/>
                <a:cxnLst/>
                <a:rect l="l" t="t" r="r" b="b"/>
                <a:pathLst>
                  <a:path w="343" h="242" fill="none" extrusionOk="0">
                    <a:moveTo>
                      <a:pt x="323" y="0"/>
                    </a:moveTo>
                    <a:lnTo>
                      <a:pt x="323" y="0"/>
                    </a:lnTo>
                    <a:lnTo>
                      <a:pt x="1" y="242"/>
                    </a:lnTo>
                    <a:lnTo>
                      <a:pt x="1" y="242"/>
                    </a:lnTo>
                    <a:lnTo>
                      <a:pt x="1" y="242"/>
                    </a:lnTo>
                    <a:lnTo>
                      <a:pt x="1" y="242"/>
                    </a:lnTo>
                    <a:lnTo>
                      <a:pt x="343" y="0"/>
                    </a:lnTo>
                    <a:lnTo>
                      <a:pt x="343" y="0"/>
                    </a:lnTo>
                    <a:lnTo>
                      <a:pt x="32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5"/>
              <p:cNvSpPr/>
              <p:nvPr/>
            </p:nvSpPr>
            <p:spPr>
              <a:xfrm>
                <a:off x="4465575" y="656250"/>
                <a:ext cx="269400" cy="477450"/>
              </a:xfrm>
              <a:custGeom>
                <a:avLst/>
                <a:gdLst/>
                <a:ahLst/>
                <a:cxnLst/>
                <a:rect l="l" t="t" r="r" b="b"/>
                <a:pathLst>
                  <a:path w="10776" h="19098" extrusionOk="0">
                    <a:moveTo>
                      <a:pt x="363" y="0"/>
                    </a:moveTo>
                    <a:lnTo>
                      <a:pt x="21" y="242"/>
                    </a:lnTo>
                    <a:lnTo>
                      <a:pt x="1" y="342"/>
                    </a:lnTo>
                    <a:lnTo>
                      <a:pt x="1" y="402"/>
                    </a:lnTo>
                    <a:lnTo>
                      <a:pt x="202" y="342"/>
                    </a:lnTo>
                    <a:lnTo>
                      <a:pt x="483" y="342"/>
                    </a:lnTo>
                    <a:lnTo>
                      <a:pt x="604" y="362"/>
                    </a:lnTo>
                    <a:lnTo>
                      <a:pt x="664" y="382"/>
                    </a:lnTo>
                    <a:lnTo>
                      <a:pt x="664" y="322"/>
                    </a:lnTo>
                    <a:lnTo>
                      <a:pt x="644" y="201"/>
                    </a:lnTo>
                    <a:lnTo>
                      <a:pt x="564" y="101"/>
                    </a:lnTo>
                    <a:lnTo>
                      <a:pt x="483" y="41"/>
                    </a:lnTo>
                    <a:lnTo>
                      <a:pt x="363" y="0"/>
                    </a:lnTo>
                    <a:close/>
                    <a:moveTo>
                      <a:pt x="5248" y="41"/>
                    </a:moveTo>
                    <a:lnTo>
                      <a:pt x="5187" y="81"/>
                    </a:lnTo>
                    <a:lnTo>
                      <a:pt x="5127" y="161"/>
                    </a:lnTo>
                    <a:lnTo>
                      <a:pt x="5087" y="242"/>
                    </a:lnTo>
                    <a:lnTo>
                      <a:pt x="5067" y="322"/>
                    </a:lnTo>
                    <a:lnTo>
                      <a:pt x="5067" y="402"/>
                    </a:lnTo>
                    <a:lnTo>
                      <a:pt x="5087" y="463"/>
                    </a:lnTo>
                    <a:lnTo>
                      <a:pt x="5127" y="503"/>
                    </a:lnTo>
                    <a:lnTo>
                      <a:pt x="5167" y="563"/>
                    </a:lnTo>
                    <a:lnTo>
                      <a:pt x="5207" y="603"/>
                    </a:lnTo>
                    <a:lnTo>
                      <a:pt x="5268" y="624"/>
                    </a:lnTo>
                    <a:lnTo>
                      <a:pt x="5328" y="644"/>
                    </a:lnTo>
                    <a:lnTo>
                      <a:pt x="5388" y="664"/>
                    </a:lnTo>
                    <a:lnTo>
                      <a:pt x="5509" y="644"/>
                    </a:lnTo>
                    <a:lnTo>
                      <a:pt x="5589" y="583"/>
                    </a:lnTo>
                    <a:lnTo>
                      <a:pt x="5670" y="503"/>
                    </a:lnTo>
                    <a:lnTo>
                      <a:pt x="5710" y="402"/>
                    </a:lnTo>
                    <a:lnTo>
                      <a:pt x="5489" y="222"/>
                    </a:lnTo>
                    <a:lnTo>
                      <a:pt x="5248" y="41"/>
                    </a:lnTo>
                    <a:close/>
                    <a:moveTo>
                      <a:pt x="2795" y="3699"/>
                    </a:moveTo>
                    <a:lnTo>
                      <a:pt x="2735" y="3719"/>
                    </a:lnTo>
                    <a:lnTo>
                      <a:pt x="2675" y="3760"/>
                    </a:lnTo>
                    <a:lnTo>
                      <a:pt x="2634" y="3800"/>
                    </a:lnTo>
                    <a:lnTo>
                      <a:pt x="2594" y="3840"/>
                    </a:lnTo>
                    <a:lnTo>
                      <a:pt x="2574" y="3900"/>
                    </a:lnTo>
                    <a:lnTo>
                      <a:pt x="2554" y="3961"/>
                    </a:lnTo>
                    <a:lnTo>
                      <a:pt x="2534" y="4021"/>
                    </a:lnTo>
                    <a:lnTo>
                      <a:pt x="2554" y="4081"/>
                    </a:lnTo>
                    <a:lnTo>
                      <a:pt x="2574" y="4142"/>
                    </a:lnTo>
                    <a:lnTo>
                      <a:pt x="2594" y="4202"/>
                    </a:lnTo>
                    <a:lnTo>
                      <a:pt x="2634" y="4242"/>
                    </a:lnTo>
                    <a:lnTo>
                      <a:pt x="2675" y="4282"/>
                    </a:lnTo>
                    <a:lnTo>
                      <a:pt x="2735" y="4322"/>
                    </a:lnTo>
                    <a:lnTo>
                      <a:pt x="2795" y="4343"/>
                    </a:lnTo>
                    <a:lnTo>
                      <a:pt x="2936" y="4343"/>
                    </a:lnTo>
                    <a:lnTo>
                      <a:pt x="2996" y="4322"/>
                    </a:lnTo>
                    <a:lnTo>
                      <a:pt x="3036" y="4282"/>
                    </a:lnTo>
                    <a:lnTo>
                      <a:pt x="3097" y="4242"/>
                    </a:lnTo>
                    <a:lnTo>
                      <a:pt x="3137" y="4202"/>
                    </a:lnTo>
                    <a:lnTo>
                      <a:pt x="3157" y="4142"/>
                    </a:lnTo>
                    <a:lnTo>
                      <a:pt x="3177" y="4081"/>
                    </a:lnTo>
                    <a:lnTo>
                      <a:pt x="3197" y="4021"/>
                    </a:lnTo>
                    <a:lnTo>
                      <a:pt x="3177" y="3961"/>
                    </a:lnTo>
                    <a:lnTo>
                      <a:pt x="3157" y="3900"/>
                    </a:lnTo>
                    <a:lnTo>
                      <a:pt x="3097" y="3800"/>
                    </a:lnTo>
                    <a:lnTo>
                      <a:pt x="2996" y="3719"/>
                    </a:lnTo>
                    <a:lnTo>
                      <a:pt x="2936" y="3719"/>
                    </a:lnTo>
                    <a:lnTo>
                      <a:pt x="2855" y="3699"/>
                    </a:lnTo>
                    <a:close/>
                    <a:moveTo>
                      <a:pt x="7861" y="3699"/>
                    </a:moveTo>
                    <a:lnTo>
                      <a:pt x="7801" y="3719"/>
                    </a:lnTo>
                    <a:lnTo>
                      <a:pt x="7740" y="3760"/>
                    </a:lnTo>
                    <a:lnTo>
                      <a:pt x="7700" y="3800"/>
                    </a:lnTo>
                    <a:lnTo>
                      <a:pt x="7660" y="3840"/>
                    </a:lnTo>
                    <a:lnTo>
                      <a:pt x="7620" y="3900"/>
                    </a:lnTo>
                    <a:lnTo>
                      <a:pt x="7600" y="3961"/>
                    </a:lnTo>
                    <a:lnTo>
                      <a:pt x="7600" y="4021"/>
                    </a:lnTo>
                    <a:lnTo>
                      <a:pt x="7600" y="4081"/>
                    </a:lnTo>
                    <a:lnTo>
                      <a:pt x="7620" y="4142"/>
                    </a:lnTo>
                    <a:lnTo>
                      <a:pt x="7660" y="4202"/>
                    </a:lnTo>
                    <a:lnTo>
                      <a:pt x="7700" y="4242"/>
                    </a:lnTo>
                    <a:lnTo>
                      <a:pt x="7740" y="4282"/>
                    </a:lnTo>
                    <a:lnTo>
                      <a:pt x="7801" y="4322"/>
                    </a:lnTo>
                    <a:lnTo>
                      <a:pt x="7861" y="4343"/>
                    </a:lnTo>
                    <a:lnTo>
                      <a:pt x="7982" y="4343"/>
                    </a:lnTo>
                    <a:lnTo>
                      <a:pt x="8042" y="4322"/>
                    </a:lnTo>
                    <a:lnTo>
                      <a:pt x="8102" y="4282"/>
                    </a:lnTo>
                    <a:lnTo>
                      <a:pt x="8163" y="4242"/>
                    </a:lnTo>
                    <a:lnTo>
                      <a:pt x="8203" y="4202"/>
                    </a:lnTo>
                    <a:lnTo>
                      <a:pt x="8223" y="4142"/>
                    </a:lnTo>
                    <a:lnTo>
                      <a:pt x="8243" y="4081"/>
                    </a:lnTo>
                    <a:lnTo>
                      <a:pt x="8243" y="4021"/>
                    </a:lnTo>
                    <a:lnTo>
                      <a:pt x="8243" y="3961"/>
                    </a:lnTo>
                    <a:lnTo>
                      <a:pt x="8223" y="3900"/>
                    </a:lnTo>
                    <a:lnTo>
                      <a:pt x="8142" y="3800"/>
                    </a:lnTo>
                    <a:lnTo>
                      <a:pt x="8042" y="3719"/>
                    </a:lnTo>
                    <a:lnTo>
                      <a:pt x="7982" y="3719"/>
                    </a:lnTo>
                    <a:lnTo>
                      <a:pt x="7921" y="3699"/>
                    </a:lnTo>
                    <a:close/>
                    <a:moveTo>
                      <a:pt x="5328" y="7378"/>
                    </a:moveTo>
                    <a:lnTo>
                      <a:pt x="5268" y="7398"/>
                    </a:lnTo>
                    <a:lnTo>
                      <a:pt x="5207" y="7438"/>
                    </a:lnTo>
                    <a:lnTo>
                      <a:pt x="5167" y="7479"/>
                    </a:lnTo>
                    <a:lnTo>
                      <a:pt x="5127" y="7519"/>
                    </a:lnTo>
                    <a:lnTo>
                      <a:pt x="5087" y="7579"/>
                    </a:lnTo>
                    <a:lnTo>
                      <a:pt x="5087" y="7639"/>
                    </a:lnTo>
                    <a:lnTo>
                      <a:pt x="5067" y="7700"/>
                    </a:lnTo>
                    <a:lnTo>
                      <a:pt x="5087" y="7760"/>
                    </a:lnTo>
                    <a:lnTo>
                      <a:pt x="5107" y="7820"/>
                    </a:lnTo>
                    <a:lnTo>
                      <a:pt x="5167" y="7921"/>
                    </a:lnTo>
                    <a:lnTo>
                      <a:pt x="5268" y="8001"/>
                    </a:lnTo>
                    <a:lnTo>
                      <a:pt x="5328" y="8021"/>
                    </a:lnTo>
                    <a:lnTo>
                      <a:pt x="5469" y="8021"/>
                    </a:lnTo>
                    <a:lnTo>
                      <a:pt x="5529" y="8001"/>
                    </a:lnTo>
                    <a:lnTo>
                      <a:pt x="5630" y="7921"/>
                    </a:lnTo>
                    <a:lnTo>
                      <a:pt x="5690" y="7820"/>
                    </a:lnTo>
                    <a:lnTo>
                      <a:pt x="5710" y="7760"/>
                    </a:lnTo>
                    <a:lnTo>
                      <a:pt x="5730" y="7700"/>
                    </a:lnTo>
                    <a:lnTo>
                      <a:pt x="5710" y="7639"/>
                    </a:lnTo>
                    <a:lnTo>
                      <a:pt x="5690" y="7579"/>
                    </a:lnTo>
                    <a:lnTo>
                      <a:pt x="5630" y="7479"/>
                    </a:lnTo>
                    <a:lnTo>
                      <a:pt x="5529" y="7398"/>
                    </a:lnTo>
                    <a:lnTo>
                      <a:pt x="5469" y="7378"/>
                    </a:lnTo>
                    <a:close/>
                    <a:moveTo>
                      <a:pt x="10394" y="7378"/>
                    </a:moveTo>
                    <a:lnTo>
                      <a:pt x="10334" y="7398"/>
                    </a:lnTo>
                    <a:lnTo>
                      <a:pt x="10273" y="7418"/>
                    </a:lnTo>
                    <a:lnTo>
                      <a:pt x="10233" y="7458"/>
                    </a:lnTo>
                    <a:lnTo>
                      <a:pt x="10193" y="7519"/>
                    </a:lnTo>
                    <a:lnTo>
                      <a:pt x="10153" y="7579"/>
                    </a:lnTo>
                    <a:lnTo>
                      <a:pt x="10133" y="7639"/>
                    </a:lnTo>
                    <a:lnTo>
                      <a:pt x="10133" y="7700"/>
                    </a:lnTo>
                    <a:lnTo>
                      <a:pt x="10133" y="7760"/>
                    </a:lnTo>
                    <a:lnTo>
                      <a:pt x="10153" y="7820"/>
                    </a:lnTo>
                    <a:lnTo>
                      <a:pt x="10193" y="7881"/>
                    </a:lnTo>
                    <a:lnTo>
                      <a:pt x="10233" y="7921"/>
                    </a:lnTo>
                    <a:lnTo>
                      <a:pt x="10273" y="7961"/>
                    </a:lnTo>
                    <a:lnTo>
                      <a:pt x="10334" y="8001"/>
                    </a:lnTo>
                    <a:lnTo>
                      <a:pt x="10394" y="8021"/>
                    </a:lnTo>
                    <a:lnTo>
                      <a:pt x="10515" y="8021"/>
                    </a:lnTo>
                    <a:lnTo>
                      <a:pt x="10575" y="8001"/>
                    </a:lnTo>
                    <a:lnTo>
                      <a:pt x="10675" y="7921"/>
                    </a:lnTo>
                    <a:lnTo>
                      <a:pt x="10756" y="7820"/>
                    </a:lnTo>
                    <a:lnTo>
                      <a:pt x="10776" y="7760"/>
                    </a:lnTo>
                    <a:lnTo>
                      <a:pt x="10776" y="7700"/>
                    </a:lnTo>
                    <a:lnTo>
                      <a:pt x="10615" y="7418"/>
                    </a:lnTo>
                    <a:lnTo>
                      <a:pt x="10535" y="7378"/>
                    </a:lnTo>
                    <a:close/>
                    <a:moveTo>
                      <a:pt x="2855" y="11057"/>
                    </a:moveTo>
                    <a:lnTo>
                      <a:pt x="2795" y="11077"/>
                    </a:lnTo>
                    <a:lnTo>
                      <a:pt x="2735" y="11097"/>
                    </a:lnTo>
                    <a:lnTo>
                      <a:pt x="2675" y="11117"/>
                    </a:lnTo>
                    <a:lnTo>
                      <a:pt x="2634" y="11157"/>
                    </a:lnTo>
                    <a:lnTo>
                      <a:pt x="2594" y="11218"/>
                    </a:lnTo>
                    <a:lnTo>
                      <a:pt x="2574" y="11258"/>
                    </a:lnTo>
                    <a:lnTo>
                      <a:pt x="2554" y="11318"/>
                    </a:lnTo>
                    <a:lnTo>
                      <a:pt x="2534" y="11399"/>
                    </a:lnTo>
                    <a:lnTo>
                      <a:pt x="2554" y="11459"/>
                    </a:lnTo>
                    <a:lnTo>
                      <a:pt x="2574" y="11519"/>
                    </a:lnTo>
                    <a:lnTo>
                      <a:pt x="2594" y="11580"/>
                    </a:lnTo>
                    <a:lnTo>
                      <a:pt x="2634" y="11620"/>
                    </a:lnTo>
                    <a:lnTo>
                      <a:pt x="2675" y="11660"/>
                    </a:lnTo>
                    <a:lnTo>
                      <a:pt x="2735" y="11680"/>
                    </a:lnTo>
                    <a:lnTo>
                      <a:pt x="2795" y="11700"/>
                    </a:lnTo>
                    <a:lnTo>
                      <a:pt x="2855" y="11720"/>
                    </a:lnTo>
                    <a:lnTo>
                      <a:pt x="2936" y="11700"/>
                    </a:lnTo>
                    <a:lnTo>
                      <a:pt x="2996" y="11680"/>
                    </a:lnTo>
                    <a:lnTo>
                      <a:pt x="3036" y="11660"/>
                    </a:lnTo>
                    <a:lnTo>
                      <a:pt x="3097" y="11620"/>
                    </a:lnTo>
                    <a:lnTo>
                      <a:pt x="3137" y="11580"/>
                    </a:lnTo>
                    <a:lnTo>
                      <a:pt x="3157" y="11519"/>
                    </a:lnTo>
                    <a:lnTo>
                      <a:pt x="3177" y="11459"/>
                    </a:lnTo>
                    <a:lnTo>
                      <a:pt x="3197" y="11399"/>
                    </a:lnTo>
                    <a:lnTo>
                      <a:pt x="3177" y="11318"/>
                    </a:lnTo>
                    <a:lnTo>
                      <a:pt x="3157" y="11258"/>
                    </a:lnTo>
                    <a:lnTo>
                      <a:pt x="3097" y="11157"/>
                    </a:lnTo>
                    <a:lnTo>
                      <a:pt x="2996" y="11097"/>
                    </a:lnTo>
                    <a:lnTo>
                      <a:pt x="2936" y="11077"/>
                    </a:lnTo>
                    <a:lnTo>
                      <a:pt x="2855" y="11077"/>
                    </a:lnTo>
                    <a:lnTo>
                      <a:pt x="2855" y="11057"/>
                    </a:lnTo>
                    <a:close/>
                    <a:moveTo>
                      <a:pt x="7921" y="11057"/>
                    </a:moveTo>
                    <a:lnTo>
                      <a:pt x="7861" y="11077"/>
                    </a:lnTo>
                    <a:lnTo>
                      <a:pt x="7801" y="11097"/>
                    </a:lnTo>
                    <a:lnTo>
                      <a:pt x="7740" y="11117"/>
                    </a:lnTo>
                    <a:lnTo>
                      <a:pt x="7700" y="11157"/>
                    </a:lnTo>
                    <a:lnTo>
                      <a:pt x="7660" y="11218"/>
                    </a:lnTo>
                    <a:lnTo>
                      <a:pt x="7620" y="11258"/>
                    </a:lnTo>
                    <a:lnTo>
                      <a:pt x="7600" y="11318"/>
                    </a:lnTo>
                    <a:lnTo>
                      <a:pt x="7600" y="11399"/>
                    </a:lnTo>
                    <a:lnTo>
                      <a:pt x="7600" y="11459"/>
                    </a:lnTo>
                    <a:lnTo>
                      <a:pt x="7620" y="11519"/>
                    </a:lnTo>
                    <a:lnTo>
                      <a:pt x="7660" y="11580"/>
                    </a:lnTo>
                    <a:lnTo>
                      <a:pt x="7700" y="11620"/>
                    </a:lnTo>
                    <a:lnTo>
                      <a:pt x="7740" y="11660"/>
                    </a:lnTo>
                    <a:lnTo>
                      <a:pt x="7801" y="11680"/>
                    </a:lnTo>
                    <a:lnTo>
                      <a:pt x="7861" y="11700"/>
                    </a:lnTo>
                    <a:lnTo>
                      <a:pt x="7921" y="11720"/>
                    </a:lnTo>
                    <a:lnTo>
                      <a:pt x="7982" y="11700"/>
                    </a:lnTo>
                    <a:lnTo>
                      <a:pt x="8042" y="11680"/>
                    </a:lnTo>
                    <a:lnTo>
                      <a:pt x="8102" y="11660"/>
                    </a:lnTo>
                    <a:lnTo>
                      <a:pt x="8163" y="11620"/>
                    </a:lnTo>
                    <a:lnTo>
                      <a:pt x="8203" y="11580"/>
                    </a:lnTo>
                    <a:lnTo>
                      <a:pt x="8223" y="11519"/>
                    </a:lnTo>
                    <a:lnTo>
                      <a:pt x="8243" y="11459"/>
                    </a:lnTo>
                    <a:lnTo>
                      <a:pt x="8243" y="11399"/>
                    </a:lnTo>
                    <a:lnTo>
                      <a:pt x="8243" y="11318"/>
                    </a:lnTo>
                    <a:lnTo>
                      <a:pt x="8223" y="11258"/>
                    </a:lnTo>
                    <a:lnTo>
                      <a:pt x="8142" y="11157"/>
                    </a:lnTo>
                    <a:lnTo>
                      <a:pt x="8042" y="11097"/>
                    </a:lnTo>
                    <a:lnTo>
                      <a:pt x="7982" y="11077"/>
                    </a:lnTo>
                    <a:lnTo>
                      <a:pt x="7921" y="11077"/>
                    </a:lnTo>
                    <a:lnTo>
                      <a:pt x="7921" y="11057"/>
                    </a:lnTo>
                    <a:close/>
                    <a:moveTo>
                      <a:pt x="323" y="14736"/>
                    </a:moveTo>
                    <a:lnTo>
                      <a:pt x="262" y="14756"/>
                    </a:lnTo>
                    <a:lnTo>
                      <a:pt x="202" y="14776"/>
                    </a:lnTo>
                    <a:lnTo>
                      <a:pt x="142" y="14796"/>
                    </a:lnTo>
                    <a:lnTo>
                      <a:pt x="101" y="14836"/>
                    </a:lnTo>
                    <a:lnTo>
                      <a:pt x="61" y="14876"/>
                    </a:lnTo>
                    <a:lnTo>
                      <a:pt x="41" y="14937"/>
                    </a:lnTo>
                    <a:lnTo>
                      <a:pt x="21" y="14997"/>
                    </a:lnTo>
                    <a:lnTo>
                      <a:pt x="1" y="15077"/>
                    </a:lnTo>
                    <a:lnTo>
                      <a:pt x="21" y="15138"/>
                    </a:lnTo>
                    <a:lnTo>
                      <a:pt x="41" y="15198"/>
                    </a:lnTo>
                    <a:lnTo>
                      <a:pt x="101" y="15299"/>
                    </a:lnTo>
                    <a:lnTo>
                      <a:pt x="202" y="15359"/>
                    </a:lnTo>
                    <a:lnTo>
                      <a:pt x="262" y="15379"/>
                    </a:lnTo>
                    <a:lnTo>
                      <a:pt x="403" y="15379"/>
                    </a:lnTo>
                    <a:lnTo>
                      <a:pt x="463" y="15359"/>
                    </a:lnTo>
                    <a:lnTo>
                      <a:pt x="564" y="15299"/>
                    </a:lnTo>
                    <a:lnTo>
                      <a:pt x="624" y="15198"/>
                    </a:lnTo>
                    <a:lnTo>
                      <a:pt x="644" y="15138"/>
                    </a:lnTo>
                    <a:lnTo>
                      <a:pt x="664" y="15057"/>
                    </a:lnTo>
                    <a:lnTo>
                      <a:pt x="644" y="14997"/>
                    </a:lnTo>
                    <a:lnTo>
                      <a:pt x="624" y="14937"/>
                    </a:lnTo>
                    <a:lnTo>
                      <a:pt x="564" y="14836"/>
                    </a:lnTo>
                    <a:lnTo>
                      <a:pt x="463" y="14776"/>
                    </a:lnTo>
                    <a:lnTo>
                      <a:pt x="403" y="14756"/>
                    </a:lnTo>
                    <a:lnTo>
                      <a:pt x="323" y="14756"/>
                    </a:lnTo>
                    <a:lnTo>
                      <a:pt x="323" y="14736"/>
                    </a:lnTo>
                    <a:close/>
                    <a:moveTo>
                      <a:pt x="5388" y="14736"/>
                    </a:moveTo>
                    <a:lnTo>
                      <a:pt x="5328" y="14756"/>
                    </a:lnTo>
                    <a:lnTo>
                      <a:pt x="5268" y="14776"/>
                    </a:lnTo>
                    <a:lnTo>
                      <a:pt x="5207" y="14796"/>
                    </a:lnTo>
                    <a:lnTo>
                      <a:pt x="5167" y="14836"/>
                    </a:lnTo>
                    <a:lnTo>
                      <a:pt x="5127" y="14876"/>
                    </a:lnTo>
                    <a:lnTo>
                      <a:pt x="5087" y="14937"/>
                    </a:lnTo>
                    <a:lnTo>
                      <a:pt x="5087" y="14997"/>
                    </a:lnTo>
                    <a:lnTo>
                      <a:pt x="5067" y="15077"/>
                    </a:lnTo>
                    <a:lnTo>
                      <a:pt x="5087" y="15138"/>
                    </a:lnTo>
                    <a:lnTo>
                      <a:pt x="5107" y="15198"/>
                    </a:lnTo>
                    <a:lnTo>
                      <a:pt x="5167" y="15299"/>
                    </a:lnTo>
                    <a:lnTo>
                      <a:pt x="5268" y="15359"/>
                    </a:lnTo>
                    <a:lnTo>
                      <a:pt x="5328" y="15379"/>
                    </a:lnTo>
                    <a:lnTo>
                      <a:pt x="5469" y="15379"/>
                    </a:lnTo>
                    <a:lnTo>
                      <a:pt x="5529" y="15359"/>
                    </a:lnTo>
                    <a:lnTo>
                      <a:pt x="5630" y="15299"/>
                    </a:lnTo>
                    <a:lnTo>
                      <a:pt x="5690" y="15198"/>
                    </a:lnTo>
                    <a:lnTo>
                      <a:pt x="5710" y="15138"/>
                    </a:lnTo>
                    <a:lnTo>
                      <a:pt x="5730" y="15057"/>
                    </a:lnTo>
                    <a:lnTo>
                      <a:pt x="5710" y="14997"/>
                    </a:lnTo>
                    <a:lnTo>
                      <a:pt x="5690" y="14937"/>
                    </a:lnTo>
                    <a:lnTo>
                      <a:pt x="5630" y="14836"/>
                    </a:lnTo>
                    <a:lnTo>
                      <a:pt x="5529" y="14776"/>
                    </a:lnTo>
                    <a:lnTo>
                      <a:pt x="5469" y="14756"/>
                    </a:lnTo>
                    <a:lnTo>
                      <a:pt x="5388" y="14756"/>
                    </a:lnTo>
                    <a:lnTo>
                      <a:pt x="5388" y="14736"/>
                    </a:lnTo>
                    <a:close/>
                    <a:moveTo>
                      <a:pt x="10454" y="14736"/>
                    </a:moveTo>
                    <a:lnTo>
                      <a:pt x="10394" y="14756"/>
                    </a:lnTo>
                    <a:lnTo>
                      <a:pt x="10334" y="14756"/>
                    </a:lnTo>
                    <a:lnTo>
                      <a:pt x="10273" y="14796"/>
                    </a:lnTo>
                    <a:lnTo>
                      <a:pt x="10233" y="14836"/>
                    </a:lnTo>
                    <a:lnTo>
                      <a:pt x="10193" y="14876"/>
                    </a:lnTo>
                    <a:lnTo>
                      <a:pt x="10153" y="14937"/>
                    </a:lnTo>
                    <a:lnTo>
                      <a:pt x="10133" y="14997"/>
                    </a:lnTo>
                    <a:lnTo>
                      <a:pt x="10133" y="15057"/>
                    </a:lnTo>
                    <a:lnTo>
                      <a:pt x="10133" y="15138"/>
                    </a:lnTo>
                    <a:lnTo>
                      <a:pt x="10153" y="15198"/>
                    </a:lnTo>
                    <a:lnTo>
                      <a:pt x="10193" y="15238"/>
                    </a:lnTo>
                    <a:lnTo>
                      <a:pt x="10233" y="15299"/>
                    </a:lnTo>
                    <a:lnTo>
                      <a:pt x="10273" y="15339"/>
                    </a:lnTo>
                    <a:lnTo>
                      <a:pt x="10334" y="15359"/>
                    </a:lnTo>
                    <a:lnTo>
                      <a:pt x="10394" y="15379"/>
                    </a:lnTo>
                    <a:lnTo>
                      <a:pt x="10454" y="15399"/>
                    </a:lnTo>
                    <a:lnTo>
                      <a:pt x="10515" y="15379"/>
                    </a:lnTo>
                    <a:lnTo>
                      <a:pt x="10575" y="15359"/>
                    </a:lnTo>
                    <a:lnTo>
                      <a:pt x="10635" y="15339"/>
                    </a:lnTo>
                    <a:lnTo>
                      <a:pt x="10675" y="15299"/>
                    </a:lnTo>
                    <a:lnTo>
                      <a:pt x="10716" y="15238"/>
                    </a:lnTo>
                    <a:lnTo>
                      <a:pt x="10756" y="15198"/>
                    </a:lnTo>
                    <a:lnTo>
                      <a:pt x="10776" y="15138"/>
                    </a:lnTo>
                    <a:lnTo>
                      <a:pt x="10776" y="15057"/>
                    </a:lnTo>
                    <a:lnTo>
                      <a:pt x="10776" y="14997"/>
                    </a:lnTo>
                    <a:lnTo>
                      <a:pt x="10756" y="14937"/>
                    </a:lnTo>
                    <a:lnTo>
                      <a:pt x="10675" y="14836"/>
                    </a:lnTo>
                    <a:lnTo>
                      <a:pt x="10575" y="14776"/>
                    </a:lnTo>
                    <a:lnTo>
                      <a:pt x="10515" y="14756"/>
                    </a:lnTo>
                    <a:lnTo>
                      <a:pt x="10454" y="14756"/>
                    </a:lnTo>
                    <a:lnTo>
                      <a:pt x="10454" y="14736"/>
                    </a:lnTo>
                    <a:close/>
                    <a:moveTo>
                      <a:pt x="2855" y="18435"/>
                    </a:moveTo>
                    <a:lnTo>
                      <a:pt x="2775" y="18455"/>
                    </a:lnTo>
                    <a:lnTo>
                      <a:pt x="2675" y="18495"/>
                    </a:lnTo>
                    <a:lnTo>
                      <a:pt x="3177" y="18716"/>
                    </a:lnTo>
                    <a:lnTo>
                      <a:pt x="3137" y="18595"/>
                    </a:lnTo>
                    <a:lnTo>
                      <a:pt x="3077" y="18515"/>
                    </a:lnTo>
                    <a:lnTo>
                      <a:pt x="2976" y="18455"/>
                    </a:lnTo>
                    <a:lnTo>
                      <a:pt x="2855" y="18435"/>
                    </a:lnTo>
                    <a:close/>
                    <a:moveTo>
                      <a:pt x="7921" y="18435"/>
                    </a:moveTo>
                    <a:lnTo>
                      <a:pt x="7861" y="18455"/>
                    </a:lnTo>
                    <a:lnTo>
                      <a:pt x="7801" y="18475"/>
                    </a:lnTo>
                    <a:lnTo>
                      <a:pt x="7740" y="18495"/>
                    </a:lnTo>
                    <a:lnTo>
                      <a:pt x="7700" y="18535"/>
                    </a:lnTo>
                    <a:lnTo>
                      <a:pt x="7660" y="18575"/>
                    </a:lnTo>
                    <a:lnTo>
                      <a:pt x="7620" y="18636"/>
                    </a:lnTo>
                    <a:lnTo>
                      <a:pt x="7600" y="18696"/>
                    </a:lnTo>
                    <a:lnTo>
                      <a:pt x="7600" y="18756"/>
                    </a:lnTo>
                    <a:lnTo>
                      <a:pt x="7600" y="18837"/>
                    </a:lnTo>
                    <a:lnTo>
                      <a:pt x="7620" y="18897"/>
                    </a:lnTo>
                    <a:lnTo>
                      <a:pt x="7660" y="18937"/>
                    </a:lnTo>
                    <a:lnTo>
                      <a:pt x="7700" y="18997"/>
                    </a:lnTo>
                    <a:lnTo>
                      <a:pt x="7740" y="19038"/>
                    </a:lnTo>
                    <a:lnTo>
                      <a:pt x="7801" y="19058"/>
                    </a:lnTo>
                    <a:lnTo>
                      <a:pt x="7861" y="19078"/>
                    </a:lnTo>
                    <a:lnTo>
                      <a:pt x="7921" y="19098"/>
                    </a:lnTo>
                    <a:lnTo>
                      <a:pt x="7982" y="19078"/>
                    </a:lnTo>
                    <a:lnTo>
                      <a:pt x="8042" y="19058"/>
                    </a:lnTo>
                    <a:lnTo>
                      <a:pt x="8102" y="19038"/>
                    </a:lnTo>
                    <a:lnTo>
                      <a:pt x="8163" y="18997"/>
                    </a:lnTo>
                    <a:lnTo>
                      <a:pt x="8203" y="18937"/>
                    </a:lnTo>
                    <a:lnTo>
                      <a:pt x="8223" y="18897"/>
                    </a:lnTo>
                    <a:lnTo>
                      <a:pt x="8243" y="18837"/>
                    </a:lnTo>
                    <a:lnTo>
                      <a:pt x="8243" y="18756"/>
                    </a:lnTo>
                    <a:lnTo>
                      <a:pt x="8243" y="18696"/>
                    </a:lnTo>
                    <a:lnTo>
                      <a:pt x="8223" y="18636"/>
                    </a:lnTo>
                    <a:lnTo>
                      <a:pt x="8203" y="18575"/>
                    </a:lnTo>
                    <a:lnTo>
                      <a:pt x="8163" y="18535"/>
                    </a:lnTo>
                    <a:lnTo>
                      <a:pt x="8102" y="18495"/>
                    </a:lnTo>
                    <a:lnTo>
                      <a:pt x="8042" y="18475"/>
                    </a:lnTo>
                    <a:lnTo>
                      <a:pt x="7982" y="18455"/>
                    </a:lnTo>
                    <a:lnTo>
                      <a:pt x="7921" y="18435"/>
                    </a:lnTo>
                    <a:close/>
                  </a:path>
                </a:pathLst>
              </a:custGeom>
              <a:solidFill>
                <a:srgbClr val="E5D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5"/>
              <p:cNvSpPr/>
              <p:nvPr/>
            </p:nvSpPr>
            <p:spPr>
              <a:xfrm>
                <a:off x="4532425" y="1117100"/>
                <a:ext cx="12600" cy="7050"/>
              </a:xfrm>
              <a:custGeom>
                <a:avLst/>
                <a:gdLst/>
                <a:ahLst/>
                <a:cxnLst/>
                <a:rect l="l" t="t" r="r" b="b"/>
                <a:pathLst>
                  <a:path w="504" h="282" fill="none" extrusionOk="0">
                    <a:moveTo>
                      <a:pt x="181" y="1"/>
                    </a:moveTo>
                    <a:lnTo>
                      <a:pt x="181" y="1"/>
                    </a:lnTo>
                    <a:lnTo>
                      <a:pt x="101" y="21"/>
                    </a:lnTo>
                    <a:lnTo>
                      <a:pt x="1" y="61"/>
                    </a:lnTo>
                    <a:lnTo>
                      <a:pt x="1" y="61"/>
                    </a:lnTo>
                    <a:lnTo>
                      <a:pt x="1" y="61"/>
                    </a:lnTo>
                    <a:lnTo>
                      <a:pt x="1" y="61"/>
                    </a:lnTo>
                    <a:lnTo>
                      <a:pt x="1" y="61"/>
                    </a:lnTo>
                    <a:lnTo>
                      <a:pt x="503" y="282"/>
                    </a:lnTo>
                    <a:lnTo>
                      <a:pt x="503" y="282"/>
                    </a:lnTo>
                    <a:lnTo>
                      <a:pt x="503" y="282"/>
                    </a:lnTo>
                    <a:lnTo>
                      <a:pt x="503" y="282"/>
                    </a:lnTo>
                    <a:lnTo>
                      <a:pt x="503" y="282"/>
                    </a:lnTo>
                    <a:lnTo>
                      <a:pt x="503" y="282"/>
                    </a:lnTo>
                    <a:lnTo>
                      <a:pt x="463" y="161"/>
                    </a:lnTo>
                    <a:lnTo>
                      <a:pt x="403" y="81"/>
                    </a:lnTo>
                    <a:lnTo>
                      <a:pt x="302" y="21"/>
                    </a:lnTo>
                    <a:lnTo>
                      <a:pt x="18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5"/>
              <p:cNvSpPr/>
              <p:nvPr/>
            </p:nvSpPr>
            <p:spPr>
              <a:xfrm>
                <a:off x="4655550" y="1117100"/>
                <a:ext cx="16100" cy="16600"/>
              </a:xfrm>
              <a:custGeom>
                <a:avLst/>
                <a:gdLst/>
                <a:ahLst/>
                <a:cxnLst/>
                <a:rect l="l" t="t" r="r" b="b"/>
                <a:pathLst>
                  <a:path w="644" h="664" fill="none" extrusionOk="0">
                    <a:moveTo>
                      <a:pt x="322" y="1"/>
                    </a:moveTo>
                    <a:lnTo>
                      <a:pt x="322" y="1"/>
                    </a:lnTo>
                    <a:lnTo>
                      <a:pt x="262" y="21"/>
                    </a:lnTo>
                    <a:lnTo>
                      <a:pt x="202" y="41"/>
                    </a:lnTo>
                    <a:lnTo>
                      <a:pt x="141" y="61"/>
                    </a:lnTo>
                    <a:lnTo>
                      <a:pt x="101" y="101"/>
                    </a:lnTo>
                    <a:lnTo>
                      <a:pt x="61" y="141"/>
                    </a:lnTo>
                    <a:lnTo>
                      <a:pt x="21" y="202"/>
                    </a:lnTo>
                    <a:lnTo>
                      <a:pt x="1" y="262"/>
                    </a:lnTo>
                    <a:lnTo>
                      <a:pt x="1" y="322"/>
                    </a:lnTo>
                    <a:lnTo>
                      <a:pt x="1" y="322"/>
                    </a:lnTo>
                    <a:lnTo>
                      <a:pt x="1" y="403"/>
                    </a:lnTo>
                    <a:lnTo>
                      <a:pt x="21" y="463"/>
                    </a:lnTo>
                    <a:lnTo>
                      <a:pt x="61" y="503"/>
                    </a:lnTo>
                    <a:lnTo>
                      <a:pt x="101" y="563"/>
                    </a:lnTo>
                    <a:lnTo>
                      <a:pt x="141" y="604"/>
                    </a:lnTo>
                    <a:lnTo>
                      <a:pt x="202" y="624"/>
                    </a:lnTo>
                    <a:lnTo>
                      <a:pt x="262" y="644"/>
                    </a:lnTo>
                    <a:lnTo>
                      <a:pt x="322" y="664"/>
                    </a:lnTo>
                    <a:lnTo>
                      <a:pt x="322" y="664"/>
                    </a:lnTo>
                    <a:lnTo>
                      <a:pt x="383" y="644"/>
                    </a:lnTo>
                    <a:lnTo>
                      <a:pt x="443" y="624"/>
                    </a:lnTo>
                    <a:lnTo>
                      <a:pt x="503" y="604"/>
                    </a:lnTo>
                    <a:lnTo>
                      <a:pt x="564" y="563"/>
                    </a:lnTo>
                    <a:lnTo>
                      <a:pt x="604" y="503"/>
                    </a:lnTo>
                    <a:lnTo>
                      <a:pt x="624" y="463"/>
                    </a:lnTo>
                    <a:lnTo>
                      <a:pt x="644" y="403"/>
                    </a:lnTo>
                    <a:lnTo>
                      <a:pt x="644" y="322"/>
                    </a:lnTo>
                    <a:lnTo>
                      <a:pt x="644" y="322"/>
                    </a:lnTo>
                    <a:lnTo>
                      <a:pt x="644" y="262"/>
                    </a:lnTo>
                    <a:lnTo>
                      <a:pt x="624" y="202"/>
                    </a:lnTo>
                    <a:lnTo>
                      <a:pt x="604" y="141"/>
                    </a:lnTo>
                    <a:lnTo>
                      <a:pt x="564" y="101"/>
                    </a:lnTo>
                    <a:lnTo>
                      <a:pt x="503" y="61"/>
                    </a:lnTo>
                    <a:lnTo>
                      <a:pt x="443" y="41"/>
                    </a:lnTo>
                    <a:lnTo>
                      <a:pt x="383"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5"/>
              <p:cNvSpPr/>
              <p:nvPr/>
            </p:nvSpPr>
            <p:spPr>
              <a:xfrm>
                <a:off x="4465575" y="1024625"/>
                <a:ext cx="16625" cy="16100"/>
              </a:xfrm>
              <a:custGeom>
                <a:avLst/>
                <a:gdLst/>
                <a:ahLst/>
                <a:cxnLst/>
                <a:rect l="l" t="t" r="r" b="b"/>
                <a:pathLst>
                  <a:path w="665" h="644" fill="none" extrusionOk="0">
                    <a:moveTo>
                      <a:pt x="323" y="1"/>
                    </a:moveTo>
                    <a:lnTo>
                      <a:pt x="323" y="1"/>
                    </a:lnTo>
                    <a:lnTo>
                      <a:pt x="262" y="21"/>
                    </a:lnTo>
                    <a:lnTo>
                      <a:pt x="202" y="41"/>
                    </a:lnTo>
                    <a:lnTo>
                      <a:pt x="142" y="61"/>
                    </a:lnTo>
                    <a:lnTo>
                      <a:pt x="101" y="101"/>
                    </a:lnTo>
                    <a:lnTo>
                      <a:pt x="61" y="141"/>
                    </a:lnTo>
                    <a:lnTo>
                      <a:pt x="41" y="202"/>
                    </a:lnTo>
                    <a:lnTo>
                      <a:pt x="21" y="262"/>
                    </a:lnTo>
                    <a:lnTo>
                      <a:pt x="1" y="342"/>
                    </a:lnTo>
                    <a:lnTo>
                      <a:pt x="1" y="342"/>
                    </a:lnTo>
                    <a:lnTo>
                      <a:pt x="21" y="403"/>
                    </a:lnTo>
                    <a:lnTo>
                      <a:pt x="41" y="463"/>
                    </a:lnTo>
                    <a:lnTo>
                      <a:pt x="101" y="564"/>
                    </a:lnTo>
                    <a:lnTo>
                      <a:pt x="202" y="624"/>
                    </a:lnTo>
                    <a:lnTo>
                      <a:pt x="262" y="644"/>
                    </a:lnTo>
                    <a:lnTo>
                      <a:pt x="343" y="644"/>
                    </a:lnTo>
                    <a:lnTo>
                      <a:pt x="343" y="644"/>
                    </a:lnTo>
                    <a:lnTo>
                      <a:pt x="343" y="644"/>
                    </a:lnTo>
                    <a:lnTo>
                      <a:pt x="343" y="644"/>
                    </a:lnTo>
                    <a:lnTo>
                      <a:pt x="403" y="644"/>
                    </a:lnTo>
                    <a:lnTo>
                      <a:pt x="463" y="624"/>
                    </a:lnTo>
                    <a:lnTo>
                      <a:pt x="564" y="564"/>
                    </a:lnTo>
                    <a:lnTo>
                      <a:pt x="624" y="463"/>
                    </a:lnTo>
                    <a:lnTo>
                      <a:pt x="644" y="403"/>
                    </a:lnTo>
                    <a:lnTo>
                      <a:pt x="664" y="322"/>
                    </a:lnTo>
                    <a:lnTo>
                      <a:pt x="664" y="322"/>
                    </a:lnTo>
                    <a:lnTo>
                      <a:pt x="644" y="262"/>
                    </a:lnTo>
                    <a:lnTo>
                      <a:pt x="624" y="202"/>
                    </a:lnTo>
                    <a:lnTo>
                      <a:pt x="564" y="101"/>
                    </a:lnTo>
                    <a:lnTo>
                      <a:pt x="463" y="41"/>
                    </a:lnTo>
                    <a:lnTo>
                      <a:pt x="403" y="21"/>
                    </a:lnTo>
                    <a:lnTo>
                      <a:pt x="343" y="21"/>
                    </a:lnTo>
                    <a:lnTo>
                      <a:pt x="343" y="21"/>
                    </a:lnTo>
                    <a:lnTo>
                      <a:pt x="323" y="21"/>
                    </a:lnTo>
                    <a:lnTo>
                      <a:pt x="32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5"/>
              <p:cNvSpPr/>
              <p:nvPr/>
            </p:nvSpPr>
            <p:spPr>
              <a:xfrm>
                <a:off x="4592225" y="1024625"/>
                <a:ext cx="16625" cy="16100"/>
              </a:xfrm>
              <a:custGeom>
                <a:avLst/>
                <a:gdLst/>
                <a:ahLst/>
                <a:cxnLst/>
                <a:rect l="l" t="t" r="r" b="b"/>
                <a:pathLst>
                  <a:path w="665" h="644" fill="none" extrusionOk="0">
                    <a:moveTo>
                      <a:pt x="322" y="1"/>
                    </a:moveTo>
                    <a:lnTo>
                      <a:pt x="322" y="1"/>
                    </a:lnTo>
                    <a:lnTo>
                      <a:pt x="262" y="21"/>
                    </a:lnTo>
                    <a:lnTo>
                      <a:pt x="202" y="41"/>
                    </a:lnTo>
                    <a:lnTo>
                      <a:pt x="141" y="61"/>
                    </a:lnTo>
                    <a:lnTo>
                      <a:pt x="101" y="101"/>
                    </a:lnTo>
                    <a:lnTo>
                      <a:pt x="61" y="141"/>
                    </a:lnTo>
                    <a:lnTo>
                      <a:pt x="21" y="202"/>
                    </a:lnTo>
                    <a:lnTo>
                      <a:pt x="21" y="262"/>
                    </a:lnTo>
                    <a:lnTo>
                      <a:pt x="1" y="342"/>
                    </a:lnTo>
                    <a:lnTo>
                      <a:pt x="1" y="342"/>
                    </a:lnTo>
                    <a:lnTo>
                      <a:pt x="21" y="403"/>
                    </a:lnTo>
                    <a:lnTo>
                      <a:pt x="41" y="463"/>
                    </a:lnTo>
                    <a:lnTo>
                      <a:pt x="101" y="564"/>
                    </a:lnTo>
                    <a:lnTo>
                      <a:pt x="202" y="624"/>
                    </a:lnTo>
                    <a:lnTo>
                      <a:pt x="262" y="644"/>
                    </a:lnTo>
                    <a:lnTo>
                      <a:pt x="322" y="644"/>
                    </a:lnTo>
                    <a:lnTo>
                      <a:pt x="322" y="644"/>
                    </a:lnTo>
                    <a:lnTo>
                      <a:pt x="342" y="644"/>
                    </a:lnTo>
                    <a:lnTo>
                      <a:pt x="342" y="644"/>
                    </a:lnTo>
                    <a:lnTo>
                      <a:pt x="403" y="644"/>
                    </a:lnTo>
                    <a:lnTo>
                      <a:pt x="463" y="624"/>
                    </a:lnTo>
                    <a:lnTo>
                      <a:pt x="564" y="564"/>
                    </a:lnTo>
                    <a:lnTo>
                      <a:pt x="624" y="463"/>
                    </a:lnTo>
                    <a:lnTo>
                      <a:pt x="644" y="403"/>
                    </a:lnTo>
                    <a:lnTo>
                      <a:pt x="664" y="322"/>
                    </a:lnTo>
                    <a:lnTo>
                      <a:pt x="664" y="322"/>
                    </a:lnTo>
                    <a:lnTo>
                      <a:pt x="644" y="262"/>
                    </a:lnTo>
                    <a:lnTo>
                      <a:pt x="624" y="202"/>
                    </a:lnTo>
                    <a:lnTo>
                      <a:pt x="564" y="101"/>
                    </a:lnTo>
                    <a:lnTo>
                      <a:pt x="463" y="41"/>
                    </a:lnTo>
                    <a:lnTo>
                      <a:pt x="403" y="21"/>
                    </a:lnTo>
                    <a:lnTo>
                      <a:pt x="322" y="21"/>
                    </a:lnTo>
                    <a:lnTo>
                      <a:pt x="322" y="21"/>
                    </a:lnTo>
                    <a:lnTo>
                      <a:pt x="32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5"/>
              <p:cNvSpPr/>
              <p:nvPr/>
            </p:nvSpPr>
            <p:spPr>
              <a:xfrm>
                <a:off x="4718875" y="1024625"/>
                <a:ext cx="16100" cy="16625"/>
              </a:xfrm>
              <a:custGeom>
                <a:avLst/>
                <a:gdLst/>
                <a:ahLst/>
                <a:cxnLst/>
                <a:rect l="l" t="t" r="r" b="b"/>
                <a:pathLst>
                  <a:path w="644" h="665" fill="none" extrusionOk="0">
                    <a:moveTo>
                      <a:pt x="322" y="1"/>
                    </a:moveTo>
                    <a:lnTo>
                      <a:pt x="322" y="1"/>
                    </a:lnTo>
                    <a:lnTo>
                      <a:pt x="262" y="21"/>
                    </a:lnTo>
                    <a:lnTo>
                      <a:pt x="202" y="21"/>
                    </a:lnTo>
                    <a:lnTo>
                      <a:pt x="141" y="61"/>
                    </a:lnTo>
                    <a:lnTo>
                      <a:pt x="101" y="101"/>
                    </a:lnTo>
                    <a:lnTo>
                      <a:pt x="61" y="141"/>
                    </a:lnTo>
                    <a:lnTo>
                      <a:pt x="21" y="202"/>
                    </a:lnTo>
                    <a:lnTo>
                      <a:pt x="1" y="262"/>
                    </a:lnTo>
                    <a:lnTo>
                      <a:pt x="1" y="322"/>
                    </a:lnTo>
                    <a:lnTo>
                      <a:pt x="1" y="322"/>
                    </a:lnTo>
                    <a:lnTo>
                      <a:pt x="1" y="403"/>
                    </a:lnTo>
                    <a:lnTo>
                      <a:pt x="21" y="463"/>
                    </a:lnTo>
                    <a:lnTo>
                      <a:pt x="61" y="503"/>
                    </a:lnTo>
                    <a:lnTo>
                      <a:pt x="101" y="564"/>
                    </a:lnTo>
                    <a:lnTo>
                      <a:pt x="141" y="604"/>
                    </a:lnTo>
                    <a:lnTo>
                      <a:pt x="202" y="624"/>
                    </a:lnTo>
                    <a:lnTo>
                      <a:pt x="262" y="644"/>
                    </a:lnTo>
                    <a:lnTo>
                      <a:pt x="322" y="664"/>
                    </a:lnTo>
                    <a:lnTo>
                      <a:pt x="322" y="664"/>
                    </a:lnTo>
                    <a:lnTo>
                      <a:pt x="383" y="644"/>
                    </a:lnTo>
                    <a:lnTo>
                      <a:pt x="443" y="624"/>
                    </a:lnTo>
                    <a:lnTo>
                      <a:pt x="503" y="604"/>
                    </a:lnTo>
                    <a:lnTo>
                      <a:pt x="543" y="564"/>
                    </a:lnTo>
                    <a:lnTo>
                      <a:pt x="584" y="503"/>
                    </a:lnTo>
                    <a:lnTo>
                      <a:pt x="624" y="463"/>
                    </a:lnTo>
                    <a:lnTo>
                      <a:pt x="644" y="403"/>
                    </a:lnTo>
                    <a:lnTo>
                      <a:pt x="644" y="322"/>
                    </a:lnTo>
                    <a:lnTo>
                      <a:pt x="644" y="322"/>
                    </a:lnTo>
                    <a:lnTo>
                      <a:pt x="644" y="262"/>
                    </a:lnTo>
                    <a:lnTo>
                      <a:pt x="624" y="202"/>
                    </a:lnTo>
                    <a:lnTo>
                      <a:pt x="543" y="101"/>
                    </a:lnTo>
                    <a:lnTo>
                      <a:pt x="443" y="41"/>
                    </a:lnTo>
                    <a:lnTo>
                      <a:pt x="383" y="21"/>
                    </a:lnTo>
                    <a:lnTo>
                      <a:pt x="32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5"/>
              <p:cNvSpPr/>
              <p:nvPr/>
            </p:nvSpPr>
            <p:spPr>
              <a:xfrm>
                <a:off x="4528900" y="932650"/>
                <a:ext cx="16625" cy="16625"/>
              </a:xfrm>
              <a:custGeom>
                <a:avLst/>
                <a:gdLst/>
                <a:ahLst/>
                <a:cxnLst/>
                <a:rect l="l" t="t" r="r" b="b"/>
                <a:pathLst>
                  <a:path w="665" h="665" fill="none" extrusionOk="0">
                    <a:moveTo>
                      <a:pt x="322" y="1"/>
                    </a:moveTo>
                    <a:lnTo>
                      <a:pt x="322" y="1"/>
                    </a:lnTo>
                    <a:lnTo>
                      <a:pt x="262" y="21"/>
                    </a:lnTo>
                    <a:lnTo>
                      <a:pt x="202" y="41"/>
                    </a:lnTo>
                    <a:lnTo>
                      <a:pt x="142" y="61"/>
                    </a:lnTo>
                    <a:lnTo>
                      <a:pt x="101" y="101"/>
                    </a:lnTo>
                    <a:lnTo>
                      <a:pt x="61" y="162"/>
                    </a:lnTo>
                    <a:lnTo>
                      <a:pt x="41" y="202"/>
                    </a:lnTo>
                    <a:lnTo>
                      <a:pt x="21" y="262"/>
                    </a:lnTo>
                    <a:lnTo>
                      <a:pt x="1" y="343"/>
                    </a:lnTo>
                    <a:lnTo>
                      <a:pt x="1" y="343"/>
                    </a:lnTo>
                    <a:lnTo>
                      <a:pt x="21" y="403"/>
                    </a:lnTo>
                    <a:lnTo>
                      <a:pt x="41" y="463"/>
                    </a:lnTo>
                    <a:lnTo>
                      <a:pt x="61" y="524"/>
                    </a:lnTo>
                    <a:lnTo>
                      <a:pt x="101" y="564"/>
                    </a:lnTo>
                    <a:lnTo>
                      <a:pt x="142" y="604"/>
                    </a:lnTo>
                    <a:lnTo>
                      <a:pt x="202" y="624"/>
                    </a:lnTo>
                    <a:lnTo>
                      <a:pt x="262" y="644"/>
                    </a:lnTo>
                    <a:lnTo>
                      <a:pt x="322" y="664"/>
                    </a:lnTo>
                    <a:lnTo>
                      <a:pt x="322" y="664"/>
                    </a:lnTo>
                    <a:lnTo>
                      <a:pt x="403" y="644"/>
                    </a:lnTo>
                    <a:lnTo>
                      <a:pt x="463" y="624"/>
                    </a:lnTo>
                    <a:lnTo>
                      <a:pt x="503" y="604"/>
                    </a:lnTo>
                    <a:lnTo>
                      <a:pt x="564" y="564"/>
                    </a:lnTo>
                    <a:lnTo>
                      <a:pt x="604" y="524"/>
                    </a:lnTo>
                    <a:lnTo>
                      <a:pt x="624" y="463"/>
                    </a:lnTo>
                    <a:lnTo>
                      <a:pt x="644" y="403"/>
                    </a:lnTo>
                    <a:lnTo>
                      <a:pt x="664" y="343"/>
                    </a:lnTo>
                    <a:lnTo>
                      <a:pt x="664" y="343"/>
                    </a:lnTo>
                    <a:lnTo>
                      <a:pt x="644" y="262"/>
                    </a:lnTo>
                    <a:lnTo>
                      <a:pt x="624" y="202"/>
                    </a:lnTo>
                    <a:lnTo>
                      <a:pt x="564" y="101"/>
                    </a:lnTo>
                    <a:lnTo>
                      <a:pt x="463" y="41"/>
                    </a:lnTo>
                    <a:lnTo>
                      <a:pt x="403" y="21"/>
                    </a:lnTo>
                    <a:lnTo>
                      <a:pt x="322" y="21"/>
                    </a:lnTo>
                    <a:lnTo>
                      <a:pt x="322" y="21"/>
                    </a:lnTo>
                    <a:lnTo>
                      <a:pt x="32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5"/>
              <p:cNvSpPr/>
              <p:nvPr/>
            </p:nvSpPr>
            <p:spPr>
              <a:xfrm>
                <a:off x="4655550" y="932650"/>
                <a:ext cx="16100" cy="16625"/>
              </a:xfrm>
              <a:custGeom>
                <a:avLst/>
                <a:gdLst/>
                <a:ahLst/>
                <a:cxnLst/>
                <a:rect l="l" t="t" r="r" b="b"/>
                <a:pathLst>
                  <a:path w="644" h="665" fill="none" extrusionOk="0">
                    <a:moveTo>
                      <a:pt x="322" y="1"/>
                    </a:moveTo>
                    <a:lnTo>
                      <a:pt x="322" y="1"/>
                    </a:lnTo>
                    <a:lnTo>
                      <a:pt x="262" y="21"/>
                    </a:lnTo>
                    <a:lnTo>
                      <a:pt x="202" y="41"/>
                    </a:lnTo>
                    <a:lnTo>
                      <a:pt x="141" y="61"/>
                    </a:lnTo>
                    <a:lnTo>
                      <a:pt x="101" y="101"/>
                    </a:lnTo>
                    <a:lnTo>
                      <a:pt x="61" y="162"/>
                    </a:lnTo>
                    <a:lnTo>
                      <a:pt x="21" y="202"/>
                    </a:lnTo>
                    <a:lnTo>
                      <a:pt x="1" y="262"/>
                    </a:lnTo>
                    <a:lnTo>
                      <a:pt x="1" y="343"/>
                    </a:lnTo>
                    <a:lnTo>
                      <a:pt x="1" y="343"/>
                    </a:lnTo>
                    <a:lnTo>
                      <a:pt x="1" y="403"/>
                    </a:lnTo>
                    <a:lnTo>
                      <a:pt x="21" y="463"/>
                    </a:lnTo>
                    <a:lnTo>
                      <a:pt x="61" y="524"/>
                    </a:lnTo>
                    <a:lnTo>
                      <a:pt x="101" y="564"/>
                    </a:lnTo>
                    <a:lnTo>
                      <a:pt x="141" y="604"/>
                    </a:lnTo>
                    <a:lnTo>
                      <a:pt x="202" y="624"/>
                    </a:lnTo>
                    <a:lnTo>
                      <a:pt x="262" y="644"/>
                    </a:lnTo>
                    <a:lnTo>
                      <a:pt x="322" y="664"/>
                    </a:lnTo>
                    <a:lnTo>
                      <a:pt x="322" y="664"/>
                    </a:lnTo>
                    <a:lnTo>
                      <a:pt x="383" y="644"/>
                    </a:lnTo>
                    <a:lnTo>
                      <a:pt x="443" y="624"/>
                    </a:lnTo>
                    <a:lnTo>
                      <a:pt x="503" y="604"/>
                    </a:lnTo>
                    <a:lnTo>
                      <a:pt x="564" y="564"/>
                    </a:lnTo>
                    <a:lnTo>
                      <a:pt x="604" y="524"/>
                    </a:lnTo>
                    <a:lnTo>
                      <a:pt x="624" y="463"/>
                    </a:lnTo>
                    <a:lnTo>
                      <a:pt x="644" y="403"/>
                    </a:lnTo>
                    <a:lnTo>
                      <a:pt x="644" y="343"/>
                    </a:lnTo>
                    <a:lnTo>
                      <a:pt x="644" y="343"/>
                    </a:lnTo>
                    <a:lnTo>
                      <a:pt x="644" y="262"/>
                    </a:lnTo>
                    <a:lnTo>
                      <a:pt x="624" y="202"/>
                    </a:lnTo>
                    <a:lnTo>
                      <a:pt x="543" y="101"/>
                    </a:lnTo>
                    <a:lnTo>
                      <a:pt x="443" y="41"/>
                    </a:lnTo>
                    <a:lnTo>
                      <a:pt x="383" y="21"/>
                    </a:lnTo>
                    <a:lnTo>
                      <a:pt x="322" y="21"/>
                    </a:lnTo>
                    <a:lnTo>
                      <a:pt x="322" y="21"/>
                    </a:lnTo>
                    <a:lnTo>
                      <a:pt x="32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5"/>
              <p:cNvSpPr/>
              <p:nvPr/>
            </p:nvSpPr>
            <p:spPr>
              <a:xfrm>
                <a:off x="4592225" y="840700"/>
                <a:ext cx="16625" cy="16100"/>
              </a:xfrm>
              <a:custGeom>
                <a:avLst/>
                <a:gdLst/>
                <a:ahLst/>
                <a:cxnLst/>
                <a:rect l="l" t="t" r="r" b="b"/>
                <a:pathLst>
                  <a:path w="665" h="644" fill="none" extrusionOk="0">
                    <a:moveTo>
                      <a:pt x="322" y="0"/>
                    </a:moveTo>
                    <a:lnTo>
                      <a:pt x="322" y="0"/>
                    </a:lnTo>
                    <a:lnTo>
                      <a:pt x="262" y="0"/>
                    </a:lnTo>
                    <a:lnTo>
                      <a:pt x="202" y="20"/>
                    </a:lnTo>
                    <a:lnTo>
                      <a:pt x="141" y="60"/>
                    </a:lnTo>
                    <a:lnTo>
                      <a:pt x="101" y="101"/>
                    </a:lnTo>
                    <a:lnTo>
                      <a:pt x="61" y="141"/>
                    </a:lnTo>
                    <a:lnTo>
                      <a:pt x="21" y="201"/>
                    </a:lnTo>
                    <a:lnTo>
                      <a:pt x="21" y="261"/>
                    </a:lnTo>
                    <a:lnTo>
                      <a:pt x="1" y="322"/>
                    </a:lnTo>
                    <a:lnTo>
                      <a:pt x="1" y="322"/>
                    </a:lnTo>
                    <a:lnTo>
                      <a:pt x="21" y="382"/>
                    </a:lnTo>
                    <a:lnTo>
                      <a:pt x="41" y="442"/>
                    </a:lnTo>
                    <a:lnTo>
                      <a:pt x="101" y="543"/>
                    </a:lnTo>
                    <a:lnTo>
                      <a:pt x="202" y="623"/>
                    </a:lnTo>
                    <a:lnTo>
                      <a:pt x="262" y="643"/>
                    </a:lnTo>
                    <a:lnTo>
                      <a:pt x="322" y="643"/>
                    </a:lnTo>
                    <a:lnTo>
                      <a:pt x="322" y="643"/>
                    </a:lnTo>
                    <a:lnTo>
                      <a:pt x="342" y="643"/>
                    </a:lnTo>
                    <a:lnTo>
                      <a:pt x="342" y="643"/>
                    </a:lnTo>
                    <a:lnTo>
                      <a:pt x="403" y="643"/>
                    </a:lnTo>
                    <a:lnTo>
                      <a:pt x="463" y="623"/>
                    </a:lnTo>
                    <a:lnTo>
                      <a:pt x="564" y="543"/>
                    </a:lnTo>
                    <a:lnTo>
                      <a:pt x="624" y="442"/>
                    </a:lnTo>
                    <a:lnTo>
                      <a:pt x="644" y="382"/>
                    </a:lnTo>
                    <a:lnTo>
                      <a:pt x="664" y="322"/>
                    </a:lnTo>
                    <a:lnTo>
                      <a:pt x="664" y="322"/>
                    </a:lnTo>
                    <a:lnTo>
                      <a:pt x="644" y="261"/>
                    </a:lnTo>
                    <a:lnTo>
                      <a:pt x="624" y="201"/>
                    </a:lnTo>
                    <a:lnTo>
                      <a:pt x="564" y="101"/>
                    </a:lnTo>
                    <a:lnTo>
                      <a:pt x="463" y="20"/>
                    </a:lnTo>
                    <a:lnTo>
                      <a:pt x="403" y="0"/>
                    </a:lnTo>
                    <a:lnTo>
                      <a:pt x="322" y="0"/>
                    </a:lnTo>
                    <a:lnTo>
                      <a:pt x="322" y="0"/>
                    </a:lnTo>
                    <a:lnTo>
                      <a:pt x="322"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5"/>
              <p:cNvSpPr/>
              <p:nvPr/>
            </p:nvSpPr>
            <p:spPr>
              <a:xfrm>
                <a:off x="4718875" y="840700"/>
                <a:ext cx="16100" cy="16100"/>
              </a:xfrm>
              <a:custGeom>
                <a:avLst/>
                <a:gdLst/>
                <a:ahLst/>
                <a:cxnLst/>
                <a:rect l="l" t="t" r="r" b="b"/>
                <a:pathLst>
                  <a:path w="644" h="644" fill="none" extrusionOk="0">
                    <a:moveTo>
                      <a:pt x="322" y="0"/>
                    </a:moveTo>
                    <a:lnTo>
                      <a:pt x="322" y="0"/>
                    </a:lnTo>
                    <a:lnTo>
                      <a:pt x="322" y="0"/>
                    </a:lnTo>
                    <a:lnTo>
                      <a:pt x="322" y="0"/>
                    </a:lnTo>
                    <a:lnTo>
                      <a:pt x="262" y="0"/>
                    </a:lnTo>
                    <a:lnTo>
                      <a:pt x="202" y="20"/>
                    </a:lnTo>
                    <a:lnTo>
                      <a:pt x="141" y="40"/>
                    </a:lnTo>
                    <a:lnTo>
                      <a:pt x="101" y="80"/>
                    </a:lnTo>
                    <a:lnTo>
                      <a:pt x="61" y="141"/>
                    </a:lnTo>
                    <a:lnTo>
                      <a:pt x="21" y="201"/>
                    </a:lnTo>
                    <a:lnTo>
                      <a:pt x="1" y="261"/>
                    </a:lnTo>
                    <a:lnTo>
                      <a:pt x="1" y="322"/>
                    </a:lnTo>
                    <a:lnTo>
                      <a:pt x="1" y="322"/>
                    </a:lnTo>
                    <a:lnTo>
                      <a:pt x="1" y="382"/>
                    </a:lnTo>
                    <a:lnTo>
                      <a:pt x="21" y="442"/>
                    </a:lnTo>
                    <a:lnTo>
                      <a:pt x="61" y="503"/>
                    </a:lnTo>
                    <a:lnTo>
                      <a:pt x="101" y="543"/>
                    </a:lnTo>
                    <a:lnTo>
                      <a:pt x="141" y="583"/>
                    </a:lnTo>
                    <a:lnTo>
                      <a:pt x="202" y="623"/>
                    </a:lnTo>
                    <a:lnTo>
                      <a:pt x="262" y="643"/>
                    </a:lnTo>
                    <a:lnTo>
                      <a:pt x="322" y="643"/>
                    </a:lnTo>
                    <a:lnTo>
                      <a:pt x="322" y="643"/>
                    </a:lnTo>
                    <a:lnTo>
                      <a:pt x="383" y="643"/>
                    </a:lnTo>
                    <a:lnTo>
                      <a:pt x="443" y="623"/>
                    </a:lnTo>
                    <a:lnTo>
                      <a:pt x="543" y="543"/>
                    </a:lnTo>
                    <a:lnTo>
                      <a:pt x="624" y="442"/>
                    </a:lnTo>
                    <a:lnTo>
                      <a:pt x="644" y="382"/>
                    </a:lnTo>
                    <a:lnTo>
                      <a:pt x="644" y="322"/>
                    </a:lnTo>
                    <a:lnTo>
                      <a:pt x="483" y="40"/>
                    </a:lnTo>
                    <a:lnTo>
                      <a:pt x="483" y="40"/>
                    </a:lnTo>
                    <a:lnTo>
                      <a:pt x="403"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5"/>
              <p:cNvSpPr/>
              <p:nvPr/>
            </p:nvSpPr>
            <p:spPr>
              <a:xfrm>
                <a:off x="4528900" y="748725"/>
                <a:ext cx="16625" cy="16100"/>
              </a:xfrm>
              <a:custGeom>
                <a:avLst/>
                <a:gdLst/>
                <a:ahLst/>
                <a:cxnLst/>
                <a:rect l="l" t="t" r="r" b="b"/>
                <a:pathLst>
                  <a:path w="665" h="644" fill="none" extrusionOk="0">
                    <a:moveTo>
                      <a:pt x="322" y="0"/>
                    </a:moveTo>
                    <a:lnTo>
                      <a:pt x="322" y="0"/>
                    </a:lnTo>
                    <a:lnTo>
                      <a:pt x="262" y="0"/>
                    </a:lnTo>
                    <a:lnTo>
                      <a:pt x="202" y="20"/>
                    </a:lnTo>
                    <a:lnTo>
                      <a:pt x="142" y="61"/>
                    </a:lnTo>
                    <a:lnTo>
                      <a:pt x="101" y="101"/>
                    </a:lnTo>
                    <a:lnTo>
                      <a:pt x="61" y="141"/>
                    </a:lnTo>
                    <a:lnTo>
                      <a:pt x="41" y="201"/>
                    </a:lnTo>
                    <a:lnTo>
                      <a:pt x="21" y="262"/>
                    </a:lnTo>
                    <a:lnTo>
                      <a:pt x="1" y="322"/>
                    </a:lnTo>
                    <a:lnTo>
                      <a:pt x="1" y="322"/>
                    </a:lnTo>
                    <a:lnTo>
                      <a:pt x="21" y="382"/>
                    </a:lnTo>
                    <a:lnTo>
                      <a:pt x="41" y="443"/>
                    </a:lnTo>
                    <a:lnTo>
                      <a:pt x="61" y="503"/>
                    </a:lnTo>
                    <a:lnTo>
                      <a:pt x="101" y="543"/>
                    </a:lnTo>
                    <a:lnTo>
                      <a:pt x="142" y="583"/>
                    </a:lnTo>
                    <a:lnTo>
                      <a:pt x="202" y="623"/>
                    </a:lnTo>
                    <a:lnTo>
                      <a:pt x="262" y="644"/>
                    </a:lnTo>
                    <a:lnTo>
                      <a:pt x="322" y="644"/>
                    </a:lnTo>
                    <a:lnTo>
                      <a:pt x="322" y="644"/>
                    </a:lnTo>
                    <a:lnTo>
                      <a:pt x="403" y="644"/>
                    </a:lnTo>
                    <a:lnTo>
                      <a:pt x="463" y="623"/>
                    </a:lnTo>
                    <a:lnTo>
                      <a:pt x="503" y="583"/>
                    </a:lnTo>
                    <a:lnTo>
                      <a:pt x="564" y="543"/>
                    </a:lnTo>
                    <a:lnTo>
                      <a:pt x="604" y="503"/>
                    </a:lnTo>
                    <a:lnTo>
                      <a:pt x="624" y="443"/>
                    </a:lnTo>
                    <a:lnTo>
                      <a:pt x="644" y="382"/>
                    </a:lnTo>
                    <a:lnTo>
                      <a:pt x="664" y="322"/>
                    </a:lnTo>
                    <a:lnTo>
                      <a:pt x="664" y="322"/>
                    </a:lnTo>
                    <a:lnTo>
                      <a:pt x="644" y="262"/>
                    </a:lnTo>
                    <a:lnTo>
                      <a:pt x="624" y="201"/>
                    </a:lnTo>
                    <a:lnTo>
                      <a:pt x="564" y="101"/>
                    </a:lnTo>
                    <a:lnTo>
                      <a:pt x="463" y="20"/>
                    </a:lnTo>
                    <a:lnTo>
                      <a:pt x="403" y="20"/>
                    </a:lnTo>
                    <a:lnTo>
                      <a:pt x="322" y="0"/>
                    </a:lnTo>
                    <a:lnTo>
                      <a:pt x="322" y="0"/>
                    </a:lnTo>
                    <a:lnTo>
                      <a:pt x="322"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5"/>
              <p:cNvSpPr/>
              <p:nvPr/>
            </p:nvSpPr>
            <p:spPr>
              <a:xfrm>
                <a:off x="4655550" y="748725"/>
                <a:ext cx="16100" cy="16100"/>
              </a:xfrm>
              <a:custGeom>
                <a:avLst/>
                <a:gdLst/>
                <a:ahLst/>
                <a:cxnLst/>
                <a:rect l="l" t="t" r="r" b="b"/>
                <a:pathLst>
                  <a:path w="644" h="644" fill="none" extrusionOk="0">
                    <a:moveTo>
                      <a:pt x="322" y="0"/>
                    </a:moveTo>
                    <a:lnTo>
                      <a:pt x="322" y="0"/>
                    </a:lnTo>
                    <a:lnTo>
                      <a:pt x="262" y="0"/>
                    </a:lnTo>
                    <a:lnTo>
                      <a:pt x="202" y="20"/>
                    </a:lnTo>
                    <a:lnTo>
                      <a:pt x="141" y="61"/>
                    </a:lnTo>
                    <a:lnTo>
                      <a:pt x="101" y="101"/>
                    </a:lnTo>
                    <a:lnTo>
                      <a:pt x="61" y="141"/>
                    </a:lnTo>
                    <a:lnTo>
                      <a:pt x="21" y="201"/>
                    </a:lnTo>
                    <a:lnTo>
                      <a:pt x="1" y="262"/>
                    </a:lnTo>
                    <a:lnTo>
                      <a:pt x="1" y="322"/>
                    </a:lnTo>
                    <a:lnTo>
                      <a:pt x="1" y="322"/>
                    </a:lnTo>
                    <a:lnTo>
                      <a:pt x="1" y="382"/>
                    </a:lnTo>
                    <a:lnTo>
                      <a:pt x="21" y="443"/>
                    </a:lnTo>
                    <a:lnTo>
                      <a:pt x="61" y="503"/>
                    </a:lnTo>
                    <a:lnTo>
                      <a:pt x="101" y="543"/>
                    </a:lnTo>
                    <a:lnTo>
                      <a:pt x="141" y="583"/>
                    </a:lnTo>
                    <a:lnTo>
                      <a:pt x="202" y="623"/>
                    </a:lnTo>
                    <a:lnTo>
                      <a:pt x="262" y="644"/>
                    </a:lnTo>
                    <a:lnTo>
                      <a:pt x="322" y="644"/>
                    </a:lnTo>
                    <a:lnTo>
                      <a:pt x="322" y="644"/>
                    </a:lnTo>
                    <a:lnTo>
                      <a:pt x="383" y="644"/>
                    </a:lnTo>
                    <a:lnTo>
                      <a:pt x="443" y="623"/>
                    </a:lnTo>
                    <a:lnTo>
                      <a:pt x="503" y="583"/>
                    </a:lnTo>
                    <a:lnTo>
                      <a:pt x="564" y="543"/>
                    </a:lnTo>
                    <a:lnTo>
                      <a:pt x="604" y="503"/>
                    </a:lnTo>
                    <a:lnTo>
                      <a:pt x="624" y="443"/>
                    </a:lnTo>
                    <a:lnTo>
                      <a:pt x="644" y="382"/>
                    </a:lnTo>
                    <a:lnTo>
                      <a:pt x="644" y="322"/>
                    </a:lnTo>
                    <a:lnTo>
                      <a:pt x="644" y="322"/>
                    </a:lnTo>
                    <a:lnTo>
                      <a:pt x="644" y="262"/>
                    </a:lnTo>
                    <a:lnTo>
                      <a:pt x="624" y="201"/>
                    </a:lnTo>
                    <a:lnTo>
                      <a:pt x="543" y="101"/>
                    </a:lnTo>
                    <a:lnTo>
                      <a:pt x="443" y="20"/>
                    </a:lnTo>
                    <a:lnTo>
                      <a:pt x="383" y="20"/>
                    </a:lnTo>
                    <a:lnTo>
                      <a:pt x="322" y="0"/>
                    </a:lnTo>
                    <a:lnTo>
                      <a:pt x="322" y="0"/>
                    </a:lnTo>
                    <a:lnTo>
                      <a:pt x="322"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5"/>
              <p:cNvSpPr/>
              <p:nvPr/>
            </p:nvSpPr>
            <p:spPr>
              <a:xfrm>
                <a:off x="4592225" y="657250"/>
                <a:ext cx="16100" cy="15600"/>
              </a:xfrm>
              <a:custGeom>
                <a:avLst/>
                <a:gdLst/>
                <a:ahLst/>
                <a:cxnLst/>
                <a:rect l="l" t="t" r="r" b="b"/>
                <a:pathLst>
                  <a:path w="644" h="624" fill="none" extrusionOk="0">
                    <a:moveTo>
                      <a:pt x="182" y="1"/>
                    </a:moveTo>
                    <a:lnTo>
                      <a:pt x="182" y="1"/>
                    </a:lnTo>
                    <a:lnTo>
                      <a:pt x="121" y="41"/>
                    </a:lnTo>
                    <a:lnTo>
                      <a:pt x="61" y="121"/>
                    </a:lnTo>
                    <a:lnTo>
                      <a:pt x="21" y="202"/>
                    </a:lnTo>
                    <a:lnTo>
                      <a:pt x="1" y="282"/>
                    </a:lnTo>
                    <a:lnTo>
                      <a:pt x="1" y="282"/>
                    </a:lnTo>
                    <a:lnTo>
                      <a:pt x="1" y="362"/>
                    </a:lnTo>
                    <a:lnTo>
                      <a:pt x="21" y="423"/>
                    </a:lnTo>
                    <a:lnTo>
                      <a:pt x="61" y="463"/>
                    </a:lnTo>
                    <a:lnTo>
                      <a:pt x="101" y="523"/>
                    </a:lnTo>
                    <a:lnTo>
                      <a:pt x="141" y="563"/>
                    </a:lnTo>
                    <a:lnTo>
                      <a:pt x="202" y="584"/>
                    </a:lnTo>
                    <a:lnTo>
                      <a:pt x="262" y="604"/>
                    </a:lnTo>
                    <a:lnTo>
                      <a:pt x="322" y="624"/>
                    </a:lnTo>
                    <a:lnTo>
                      <a:pt x="322" y="624"/>
                    </a:lnTo>
                    <a:lnTo>
                      <a:pt x="322" y="624"/>
                    </a:lnTo>
                    <a:lnTo>
                      <a:pt x="322" y="624"/>
                    </a:lnTo>
                    <a:lnTo>
                      <a:pt x="443" y="604"/>
                    </a:lnTo>
                    <a:lnTo>
                      <a:pt x="523" y="543"/>
                    </a:lnTo>
                    <a:lnTo>
                      <a:pt x="604" y="463"/>
                    </a:lnTo>
                    <a:lnTo>
                      <a:pt x="644" y="362"/>
                    </a:lnTo>
                    <a:lnTo>
                      <a:pt x="644" y="362"/>
                    </a:lnTo>
                    <a:lnTo>
                      <a:pt x="423" y="182"/>
                    </a:lnTo>
                    <a:lnTo>
                      <a:pt x="182" y="1"/>
                    </a:lnTo>
                    <a:lnTo>
                      <a:pt x="18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5"/>
              <p:cNvSpPr/>
              <p:nvPr/>
            </p:nvSpPr>
            <p:spPr>
              <a:xfrm>
                <a:off x="4465575" y="656250"/>
                <a:ext cx="16625" cy="10075"/>
              </a:xfrm>
              <a:custGeom>
                <a:avLst/>
                <a:gdLst/>
                <a:ahLst/>
                <a:cxnLst/>
                <a:rect l="l" t="t" r="r" b="b"/>
                <a:pathLst>
                  <a:path w="665" h="403" fill="none" extrusionOk="0">
                    <a:moveTo>
                      <a:pt x="363" y="0"/>
                    </a:moveTo>
                    <a:lnTo>
                      <a:pt x="363" y="0"/>
                    </a:lnTo>
                    <a:lnTo>
                      <a:pt x="21" y="242"/>
                    </a:lnTo>
                    <a:lnTo>
                      <a:pt x="21" y="242"/>
                    </a:lnTo>
                    <a:lnTo>
                      <a:pt x="1" y="342"/>
                    </a:lnTo>
                    <a:lnTo>
                      <a:pt x="1" y="342"/>
                    </a:lnTo>
                    <a:lnTo>
                      <a:pt x="1" y="402"/>
                    </a:lnTo>
                    <a:lnTo>
                      <a:pt x="1" y="402"/>
                    </a:lnTo>
                    <a:lnTo>
                      <a:pt x="202" y="342"/>
                    </a:lnTo>
                    <a:lnTo>
                      <a:pt x="383" y="342"/>
                    </a:lnTo>
                    <a:lnTo>
                      <a:pt x="383" y="342"/>
                    </a:lnTo>
                    <a:lnTo>
                      <a:pt x="483" y="342"/>
                    </a:lnTo>
                    <a:lnTo>
                      <a:pt x="604" y="362"/>
                    </a:lnTo>
                    <a:lnTo>
                      <a:pt x="604" y="362"/>
                    </a:lnTo>
                    <a:lnTo>
                      <a:pt x="664" y="382"/>
                    </a:lnTo>
                    <a:lnTo>
                      <a:pt x="664" y="382"/>
                    </a:lnTo>
                    <a:lnTo>
                      <a:pt x="664" y="382"/>
                    </a:lnTo>
                    <a:lnTo>
                      <a:pt x="664" y="382"/>
                    </a:lnTo>
                    <a:lnTo>
                      <a:pt x="664" y="382"/>
                    </a:lnTo>
                    <a:lnTo>
                      <a:pt x="664" y="382"/>
                    </a:lnTo>
                    <a:lnTo>
                      <a:pt x="664" y="322"/>
                    </a:lnTo>
                    <a:lnTo>
                      <a:pt x="664" y="322"/>
                    </a:lnTo>
                    <a:lnTo>
                      <a:pt x="664" y="322"/>
                    </a:lnTo>
                    <a:lnTo>
                      <a:pt x="644" y="201"/>
                    </a:lnTo>
                    <a:lnTo>
                      <a:pt x="564" y="101"/>
                    </a:lnTo>
                    <a:lnTo>
                      <a:pt x="483" y="41"/>
                    </a:lnTo>
                    <a:lnTo>
                      <a:pt x="36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5"/>
              <p:cNvSpPr/>
              <p:nvPr/>
            </p:nvSpPr>
            <p:spPr>
              <a:xfrm>
                <a:off x="4703800" y="795450"/>
                <a:ext cx="74400" cy="407100"/>
              </a:xfrm>
              <a:custGeom>
                <a:avLst/>
                <a:gdLst/>
                <a:ahLst/>
                <a:cxnLst/>
                <a:rect l="l" t="t" r="r" b="b"/>
                <a:pathLst>
                  <a:path w="2976" h="16284" extrusionOk="0">
                    <a:moveTo>
                      <a:pt x="1" y="1"/>
                    </a:moveTo>
                    <a:lnTo>
                      <a:pt x="1" y="41"/>
                    </a:lnTo>
                    <a:lnTo>
                      <a:pt x="21" y="121"/>
                    </a:lnTo>
                    <a:lnTo>
                      <a:pt x="362" y="704"/>
                    </a:lnTo>
                    <a:lnTo>
                      <a:pt x="684" y="1267"/>
                    </a:lnTo>
                    <a:lnTo>
                      <a:pt x="1287" y="2433"/>
                    </a:lnTo>
                    <a:lnTo>
                      <a:pt x="1609" y="3056"/>
                    </a:lnTo>
                    <a:lnTo>
                      <a:pt x="1890" y="3700"/>
                    </a:lnTo>
                    <a:lnTo>
                      <a:pt x="2151" y="4343"/>
                    </a:lnTo>
                    <a:lnTo>
                      <a:pt x="2393" y="5006"/>
                    </a:lnTo>
                    <a:lnTo>
                      <a:pt x="2473" y="5328"/>
                    </a:lnTo>
                    <a:lnTo>
                      <a:pt x="2554" y="5650"/>
                    </a:lnTo>
                    <a:lnTo>
                      <a:pt x="2594" y="5991"/>
                    </a:lnTo>
                    <a:lnTo>
                      <a:pt x="2594" y="6333"/>
                    </a:lnTo>
                    <a:lnTo>
                      <a:pt x="2594" y="6675"/>
                    </a:lnTo>
                    <a:lnTo>
                      <a:pt x="2574" y="7017"/>
                    </a:lnTo>
                    <a:lnTo>
                      <a:pt x="2533" y="7338"/>
                    </a:lnTo>
                    <a:lnTo>
                      <a:pt x="2473" y="7680"/>
                    </a:lnTo>
                    <a:lnTo>
                      <a:pt x="2393" y="8022"/>
                    </a:lnTo>
                    <a:lnTo>
                      <a:pt x="2312" y="8343"/>
                    </a:lnTo>
                    <a:lnTo>
                      <a:pt x="2192" y="8665"/>
                    </a:lnTo>
                    <a:lnTo>
                      <a:pt x="2071" y="8987"/>
                    </a:lnTo>
                    <a:lnTo>
                      <a:pt x="1930" y="9308"/>
                    </a:lnTo>
                    <a:lnTo>
                      <a:pt x="1790" y="9610"/>
                    </a:lnTo>
                    <a:lnTo>
                      <a:pt x="1629" y="9911"/>
                    </a:lnTo>
                    <a:lnTo>
                      <a:pt x="1448" y="10193"/>
                    </a:lnTo>
                    <a:lnTo>
                      <a:pt x="1408" y="10253"/>
                    </a:lnTo>
                    <a:lnTo>
                      <a:pt x="1408" y="10334"/>
                    </a:lnTo>
                    <a:lnTo>
                      <a:pt x="1649" y="11821"/>
                    </a:lnTo>
                    <a:lnTo>
                      <a:pt x="1890" y="13329"/>
                    </a:lnTo>
                    <a:lnTo>
                      <a:pt x="2111" y="14716"/>
                    </a:lnTo>
                    <a:lnTo>
                      <a:pt x="2373" y="16103"/>
                    </a:lnTo>
                    <a:lnTo>
                      <a:pt x="2413" y="16264"/>
                    </a:lnTo>
                    <a:lnTo>
                      <a:pt x="2413" y="16284"/>
                    </a:lnTo>
                    <a:lnTo>
                      <a:pt x="2433" y="16264"/>
                    </a:lnTo>
                    <a:lnTo>
                      <a:pt x="2453" y="16083"/>
                    </a:lnTo>
                    <a:lnTo>
                      <a:pt x="2312" y="14676"/>
                    </a:lnTo>
                    <a:lnTo>
                      <a:pt x="2151" y="13289"/>
                    </a:lnTo>
                    <a:lnTo>
                      <a:pt x="1971" y="11781"/>
                    </a:lnTo>
                    <a:lnTo>
                      <a:pt x="1797" y="10337"/>
                    </a:lnTo>
                    <a:lnTo>
                      <a:pt x="1950" y="10092"/>
                    </a:lnTo>
                    <a:lnTo>
                      <a:pt x="2131" y="9791"/>
                    </a:lnTo>
                    <a:lnTo>
                      <a:pt x="2292" y="9469"/>
                    </a:lnTo>
                    <a:lnTo>
                      <a:pt x="2433" y="9127"/>
                    </a:lnTo>
                    <a:lnTo>
                      <a:pt x="2554" y="8806"/>
                    </a:lnTo>
                    <a:lnTo>
                      <a:pt x="2674" y="8464"/>
                    </a:lnTo>
                    <a:lnTo>
                      <a:pt x="2775" y="8102"/>
                    </a:lnTo>
                    <a:lnTo>
                      <a:pt x="2855" y="7760"/>
                    </a:lnTo>
                    <a:lnTo>
                      <a:pt x="2915" y="7399"/>
                    </a:lnTo>
                    <a:lnTo>
                      <a:pt x="2956" y="7037"/>
                    </a:lnTo>
                    <a:lnTo>
                      <a:pt x="2976" y="6675"/>
                    </a:lnTo>
                    <a:lnTo>
                      <a:pt x="2976" y="6313"/>
                    </a:lnTo>
                    <a:lnTo>
                      <a:pt x="2956" y="5951"/>
                    </a:lnTo>
                    <a:lnTo>
                      <a:pt x="2895" y="5589"/>
                    </a:lnTo>
                    <a:lnTo>
                      <a:pt x="2835" y="5228"/>
                    </a:lnTo>
                    <a:lnTo>
                      <a:pt x="2714" y="4886"/>
                    </a:lnTo>
                    <a:lnTo>
                      <a:pt x="2473" y="4222"/>
                    </a:lnTo>
                    <a:lnTo>
                      <a:pt x="2172" y="3579"/>
                    </a:lnTo>
                    <a:lnTo>
                      <a:pt x="1850" y="2956"/>
                    </a:lnTo>
                    <a:lnTo>
                      <a:pt x="1488" y="2333"/>
                    </a:lnTo>
                    <a:lnTo>
                      <a:pt x="805" y="1187"/>
                    </a:lnTo>
                    <a:lnTo>
                      <a:pt x="443" y="604"/>
                    </a:lnTo>
                    <a:lnTo>
                      <a:pt x="61" y="61"/>
                    </a:lnTo>
                    <a:lnTo>
                      <a:pt x="21" y="21"/>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5"/>
              <p:cNvSpPr/>
              <p:nvPr/>
            </p:nvSpPr>
            <p:spPr>
              <a:xfrm>
                <a:off x="4725925" y="817075"/>
                <a:ext cx="18100" cy="49275"/>
              </a:xfrm>
              <a:custGeom>
                <a:avLst/>
                <a:gdLst/>
                <a:ahLst/>
                <a:cxnLst/>
                <a:rect l="l" t="t" r="r" b="b"/>
                <a:pathLst>
                  <a:path w="724" h="1971" extrusionOk="0">
                    <a:moveTo>
                      <a:pt x="0" y="0"/>
                    </a:moveTo>
                    <a:lnTo>
                      <a:pt x="141" y="523"/>
                    </a:lnTo>
                    <a:lnTo>
                      <a:pt x="302" y="1005"/>
                    </a:lnTo>
                    <a:lnTo>
                      <a:pt x="503" y="1508"/>
                    </a:lnTo>
                    <a:lnTo>
                      <a:pt x="724" y="1970"/>
                    </a:lnTo>
                    <a:lnTo>
                      <a:pt x="704" y="1709"/>
                    </a:lnTo>
                    <a:lnTo>
                      <a:pt x="663" y="1448"/>
                    </a:lnTo>
                    <a:lnTo>
                      <a:pt x="583" y="1186"/>
                    </a:lnTo>
                    <a:lnTo>
                      <a:pt x="503" y="945"/>
                    </a:lnTo>
                    <a:lnTo>
                      <a:pt x="402" y="704"/>
                    </a:lnTo>
                    <a:lnTo>
                      <a:pt x="281" y="463"/>
                    </a:lnTo>
                    <a:lnTo>
                      <a:pt x="141" y="221"/>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5"/>
              <p:cNvSpPr/>
              <p:nvPr/>
            </p:nvSpPr>
            <p:spPr>
              <a:xfrm>
                <a:off x="4581175" y="704500"/>
                <a:ext cx="91000" cy="554350"/>
              </a:xfrm>
              <a:custGeom>
                <a:avLst/>
                <a:gdLst/>
                <a:ahLst/>
                <a:cxnLst/>
                <a:rect l="l" t="t" r="r" b="b"/>
                <a:pathLst>
                  <a:path w="3640" h="22174" extrusionOk="0">
                    <a:moveTo>
                      <a:pt x="0" y="0"/>
                    </a:moveTo>
                    <a:lnTo>
                      <a:pt x="784" y="1809"/>
                    </a:lnTo>
                    <a:lnTo>
                      <a:pt x="1548" y="3619"/>
                    </a:lnTo>
                    <a:lnTo>
                      <a:pt x="1910" y="4523"/>
                    </a:lnTo>
                    <a:lnTo>
                      <a:pt x="2252" y="5448"/>
                    </a:lnTo>
                    <a:lnTo>
                      <a:pt x="2574" y="6373"/>
                    </a:lnTo>
                    <a:lnTo>
                      <a:pt x="2855" y="7277"/>
                    </a:lnTo>
                    <a:lnTo>
                      <a:pt x="3136" y="8222"/>
                    </a:lnTo>
                    <a:lnTo>
                      <a:pt x="3237" y="8685"/>
                    </a:lnTo>
                    <a:lnTo>
                      <a:pt x="3338" y="9167"/>
                    </a:lnTo>
                    <a:lnTo>
                      <a:pt x="3398" y="9629"/>
                    </a:lnTo>
                    <a:lnTo>
                      <a:pt x="3418" y="10112"/>
                    </a:lnTo>
                    <a:lnTo>
                      <a:pt x="3398" y="10353"/>
                    </a:lnTo>
                    <a:lnTo>
                      <a:pt x="3378" y="10594"/>
                    </a:lnTo>
                    <a:lnTo>
                      <a:pt x="3338" y="10836"/>
                    </a:lnTo>
                    <a:lnTo>
                      <a:pt x="3297" y="11057"/>
                    </a:lnTo>
                    <a:lnTo>
                      <a:pt x="3197" y="11539"/>
                    </a:lnTo>
                    <a:lnTo>
                      <a:pt x="3056" y="12002"/>
                    </a:lnTo>
                    <a:lnTo>
                      <a:pt x="2895" y="12444"/>
                    </a:lnTo>
                    <a:lnTo>
                      <a:pt x="2714" y="12886"/>
                    </a:lnTo>
                    <a:lnTo>
                      <a:pt x="2513" y="13328"/>
                    </a:lnTo>
                    <a:lnTo>
                      <a:pt x="2292" y="13771"/>
                    </a:lnTo>
                    <a:lnTo>
                      <a:pt x="2071" y="14193"/>
                    </a:lnTo>
                    <a:lnTo>
                      <a:pt x="1810" y="14595"/>
                    </a:lnTo>
                    <a:lnTo>
                      <a:pt x="1790" y="14635"/>
                    </a:lnTo>
                    <a:lnTo>
                      <a:pt x="1790" y="14675"/>
                    </a:lnTo>
                    <a:lnTo>
                      <a:pt x="1991" y="16545"/>
                    </a:lnTo>
                    <a:lnTo>
                      <a:pt x="2212" y="18434"/>
                    </a:lnTo>
                    <a:lnTo>
                      <a:pt x="2453" y="20304"/>
                    </a:lnTo>
                    <a:lnTo>
                      <a:pt x="2714" y="22173"/>
                    </a:lnTo>
                    <a:lnTo>
                      <a:pt x="2554" y="20284"/>
                    </a:lnTo>
                    <a:lnTo>
                      <a:pt x="2393" y="18414"/>
                    </a:lnTo>
                    <a:lnTo>
                      <a:pt x="2212" y="16525"/>
                    </a:lnTo>
                    <a:lnTo>
                      <a:pt x="2035" y="14697"/>
                    </a:lnTo>
                    <a:lnTo>
                      <a:pt x="2272" y="14313"/>
                    </a:lnTo>
                    <a:lnTo>
                      <a:pt x="2533" y="13891"/>
                    </a:lnTo>
                    <a:lnTo>
                      <a:pt x="2755" y="13449"/>
                    </a:lnTo>
                    <a:lnTo>
                      <a:pt x="2956" y="12987"/>
                    </a:lnTo>
                    <a:lnTo>
                      <a:pt x="3136" y="12524"/>
                    </a:lnTo>
                    <a:lnTo>
                      <a:pt x="3297" y="12062"/>
                    </a:lnTo>
                    <a:lnTo>
                      <a:pt x="3418" y="11579"/>
                    </a:lnTo>
                    <a:lnTo>
                      <a:pt x="3539" y="11097"/>
                    </a:lnTo>
                    <a:lnTo>
                      <a:pt x="3619" y="10594"/>
                    </a:lnTo>
                    <a:lnTo>
                      <a:pt x="3639" y="10092"/>
                    </a:lnTo>
                    <a:lnTo>
                      <a:pt x="3619" y="9609"/>
                    </a:lnTo>
                    <a:lnTo>
                      <a:pt x="3559" y="9107"/>
                    </a:lnTo>
                    <a:lnTo>
                      <a:pt x="3458" y="8624"/>
                    </a:lnTo>
                    <a:lnTo>
                      <a:pt x="3338" y="8142"/>
                    </a:lnTo>
                    <a:lnTo>
                      <a:pt x="3217" y="7659"/>
                    </a:lnTo>
                    <a:lnTo>
                      <a:pt x="3056" y="7197"/>
                    </a:lnTo>
                    <a:lnTo>
                      <a:pt x="2734" y="6272"/>
                    </a:lnTo>
                    <a:lnTo>
                      <a:pt x="2393" y="5368"/>
                    </a:lnTo>
                    <a:lnTo>
                      <a:pt x="2031" y="4443"/>
                    </a:lnTo>
                    <a:lnTo>
                      <a:pt x="1649" y="3538"/>
                    </a:lnTo>
                    <a:lnTo>
                      <a:pt x="865" y="1769"/>
                    </a:lnTo>
                    <a:lnTo>
                      <a:pt x="443" y="885"/>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5"/>
              <p:cNvSpPr/>
              <p:nvPr/>
            </p:nvSpPr>
            <p:spPr>
              <a:xfrm>
                <a:off x="4595250" y="827125"/>
                <a:ext cx="18125" cy="18100"/>
              </a:xfrm>
              <a:custGeom>
                <a:avLst/>
                <a:gdLst/>
                <a:ahLst/>
                <a:cxnLst/>
                <a:rect l="l" t="t" r="r" b="b"/>
                <a:pathLst>
                  <a:path w="725" h="724" extrusionOk="0">
                    <a:moveTo>
                      <a:pt x="362" y="0"/>
                    </a:moveTo>
                    <a:lnTo>
                      <a:pt x="282" y="20"/>
                    </a:lnTo>
                    <a:lnTo>
                      <a:pt x="221" y="41"/>
                    </a:lnTo>
                    <a:lnTo>
                      <a:pt x="141" y="81"/>
                    </a:lnTo>
                    <a:lnTo>
                      <a:pt x="101" y="121"/>
                    </a:lnTo>
                    <a:lnTo>
                      <a:pt x="61" y="181"/>
                    </a:lnTo>
                    <a:lnTo>
                      <a:pt x="20" y="242"/>
                    </a:lnTo>
                    <a:lnTo>
                      <a:pt x="0" y="322"/>
                    </a:lnTo>
                    <a:lnTo>
                      <a:pt x="0" y="382"/>
                    </a:lnTo>
                    <a:lnTo>
                      <a:pt x="20" y="463"/>
                    </a:lnTo>
                    <a:lnTo>
                      <a:pt x="41" y="523"/>
                    </a:lnTo>
                    <a:lnTo>
                      <a:pt x="81" y="603"/>
                    </a:lnTo>
                    <a:lnTo>
                      <a:pt x="161" y="664"/>
                    </a:lnTo>
                    <a:lnTo>
                      <a:pt x="221" y="704"/>
                    </a:lnTo>
                    <a:lnTo>
                      <a:pt x="322" y="724"/>
                    </a:lnTo>
                    <a:lnTo>
                      <a:pt x="463" y="724"/>
                    </a:lnTo>
                    <a:lnTo>
                      <a:pt x="523" y="704"/>
                    </a:lnTo>
                    <a:lnTo>
                      <a:pt x="583" y="664"/>
                    </a:lnTo>
                    <a:lnTo>
                      <a:pt x="644" y="623"/>
                    </a:lnTo>
                    <a:lnTo>
                      <a:pt x="684" y="563"/>
                    </a:lnTo>
                    <a:lnTo>
                      <a:pt x="704" y="503"/>
                    </a:lnTo>
                    <a:lnTo>
                      <a:pt x="724" y="422"/>
                    </a:lnTo>
                    <a:lnTo>
                      <a:pt x="724" y="322"/>
                    </a:lnTo>
                    <a:lnTo>
                      <a:pt x="704" y="221"/>
                    </a:lnTo>
                    <a:lnTo>
                      <a:pt x="664" y="141"/>
                    </a:lnTo>
                    <a:lnTo>
                      <a:pt x="603" y="101"/>
                    </a:lnTo>
                    <a:lnTo>
                      <a:pt x="563" y="61"/>
                    </a:lnTo>
                    <a:lnTo>
                      <a:pt x="483" y="20"/>
                    </a:lnTo>
                    <a:lnTo>
                      <a:pt x="4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5"/>
              <p:cNvSpPr/>
              <p:nvPr/>
            </p:nvSpPr>
            <p:spPr>
              <a:xfrm>
                <a:off x="4625400" y="915075"/>
                <a:ext cx="18125" cy="18625"/>
              </a:xfrm>
              <a:custGeom>
                <a:avLst/>
                <a:gdLst/>
                <a:ahLst/>
                <a:cxnLst/>
                <a:rect l="l" t="t" r="r" b="b"/>
                <a:pathLst>
                  <a:path w="725" h="745" extrusionOk="0">
                    <a:moveTo>
                      <a:pt x="322" y="0"/>
                    </a:moveTo>
                    <a:lnTo>
                      <a:pt x="302" y="20"/>
                    </a:lnTo>
                    <a:lnTo>
                      <a:pt x="222" y="40"/>
                    </a:lnTo>
                    <a:lnTo>
                      <a:pt x="161" y="61"/>
                    </a:lnTo>
                    <a:lnTo>
                      <a:pt x="101" y="101"/>
                    </a:lnTo>
                    <a:lnTo>
                      <a:pt x="61" y="161"/>
                    </a:lnTo>
                    <a:lnTo>
                      <a:pt x="21" y="221"/>
                    </a:lnTo>
                    <a:lnTo>
                      <a:pt x="1" y="282"/>
                    </a:lnTo>
                    <a:lnTo>
                      <a:pt x="1" y="362"/>
                    </a:lnTo>
                    <a:lnTo>
                      <a:pt x="1" y="443"/>
                    </a:lnTo>
                    <a:lnTo>
                      <a:pt x="21" y="503"/>
                    </a:lnTo>
                    <a:lnTo>
                      <a:pt x="61" y="563"/>
                    </a:lnTo>
                    <a:lnTo>
                      <a:pt x="101" y="623"/>
                    </a:lnTo>
                    <a:lnTo>
                      <a:pt x="141" y="664"/>
                    </a:lnTo>
                    <a:lnTo>
                      <a:pt x="202" y="704"/>
                    </a:lnTo>
                    <a:lnTo>
                      <a:pt x="282" y="724"/>
                    </a:lnTo>
                    <a:lnTo>
                      <a:pt x="342" y="744"/>
                    </a:lnTo>
                    <a:lnTo>
                      <a:pt x="423" y="724"/>
                    </a:lnTo>
                    <a:lnTo>
                      <a:pt x="503" y="704"/>
                    </a:lnTo>
                    <a:lnTo>
                      <a:pt x="563" y="684"/>
                    </a:lnTo>
                    <a:lnTo>
                      <a:pt x="604" y="623"/>
                    </a:lnTo>
                    <a:lnTo>
                      <a:pt x="664" y="583"/>
                    </a:lnTo>
                    <a:lnTo>
                      <a:pt x="684" y="523"/>
                    </a:lnTo>
                    <a:lnTo>
                      <a:pt x="724" y="443"/>
                    </a:lnTo>
                    <a:lnTo>
                      <a:pt x="724" y="382"/>
                    </a:lnTo>
                    <a:lnTo>
                      <a:pt x="724" y="302"/>
                    </a:lnTo>
                    <a:lnTo>
                      <a:pt x="704" y="242"/>
                    </a:lnTo>
                    <a:lnTo>
                      <a:pt x="664" y="181"/>
                    </a:lnTo>
                    <a:lnTo>
                      <a:pt x="624" y="121"/>
                    </a:lnTo>
                    <a:lnTo>
                      <a:pt x="583" y="81"/>
                    </a:lnTo>
                    <a:lnTo>
                      <a:pt x="523" y="40"/>
                    </a:lnTo>
                    <a:lnTo>
                      <a:pt x="463" y="20"/>
                    </a:lnTo>
                    <a:lnTo>
                      <a:pt x="4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5"/>
              <p:cNvSpPr/>
              <p:nvPr/>
            </p:nvSpPr>
            <p:spPr>
              <a:xfrm>
                <a:off x="4615850" y="1009050"/>
                <a:ext cx="18625" cy="18125"/>
              </a:xfrm>
              <a:custGeom>
                <a:avLst/>
                <a:gdLst/>
                <a:ahLst/>
                <a:cxnLst/>
                <a:rect l="l" t="t" r="r" b="b"/>
                <a:pathLst>
                  <a:path w="745" h="725" extrusionOk="0">
                    <a:moveTo>
                      <a:pt x="302" y="0"/>
                    </a:moveTo>
                    <a:lnTo>
                      <a:pt x="242" y="21"/>
                    </a:lnTo>
                    <a:lnTo>
                      <a:pt x="161" y="61"/>
                    </a:lnTo>
                    <a:lnTo>
                      <a:pt x="121" y="101"/>
                    </a:lnTo>
                    <a:lnTo>
                      <a:pt x="61" y="161"/>
                    </a:lnTo>
                    <a:lnTo>
                      <a:pt x="41" y="222"/>
                    </a:lnTo>
                    <a:lnTo>
                      <a:pt x="21" y="282"/>
                    </a:lnTo>
                    <a:lnTo>
                      <a:pt x="1" y="362"/>
                    </a:lnTo>
                    <a:lnTo>
                      <a:pt x="21" y="443"/>
                    </a:lnTo>
                    <a:lnTo>
                      <a:pt x="41" y="503"/>
                    </a:lnTo>
                    <a:lnTo>
                      <a:pt x="61" y="563"/>
                    </a:lnTo>
                    <a:lnTo>
                      <a:pt x="121" y="624"/>
                    </a:lnTo>
                    <a:lnTo>
                      <a:pt x="161" y="664"/>
                    </a:lnTo>
                    <a:lnTo>
                      <a:pt x="222" y="704"/>
                    </a:lnTo>
                    <a:lnTo>
                      <a:pt x="302" y="724"/>
                    </a:lnTo>
                    <a:lnTo>
                      <a:pt x="443" y="724"/>
                    </a:lnTo>
                    <a:lnTo>
                      <a:pt x="503" y="704"/>
                    </a:lnTo>
                    <a:lnTo>
                      <a:pt x="563" y="684"/>
                    </a:lnTo>
                    <a:lnTo>
                      <a:pt x="624" y="644"/>
                    </a:lnTo>
                    <a:lnTo>
                      <a:pt x="664" y="583"/>
                    </a:lnTo>
                    <a:lnTo>
                      <a:pt x="704" y="523"/>
                    </a:lnTo>
                    <a:lnTo>
                      <a:pt x="724" y="463"/>
                    </a:lnTo>
                    <a:lnTo>
                      <a:pt x="744" y="403"/>
                    </a:lnTo>
                    <a:lnTo>
                      <a:pt x="744" y="322"/>
                    </a:lnTo>
                    <a:lnTo>
                      <a:pt x="724" y="302"/>
                    </a:lnTo>
                    <a:lnTo>
                      <a:pt x="704" y="222"/>
                    </a:lnTo>
                    <a:lnTo>
                      <a:pt x="684" y="161"/>
                    </a:lnTo>
                    <a:lnTo>
                      <a:pt x="624" y="101"/>
                    </a:lnTo>
                    <a:lnTo>
                      <a:pt x="584" y="61"/>
                    </a:lnTo>
                    <a:lnTo>
                      <a:pt x="523" y="41"/>
                    </a:lnTo>
                    <a:lnTo>
                      <a:pt x="443" y="21"/>
                    </a:lnTo>
                    <a:lnTo>
                      <a:pt x="3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5"/>
              <p:cNvSpPr/>
              <p:nvPr/>
            </p:nvSpPr>
            <p:spPr>
              <a:xfrm>
                <a:off x="4589725" y="1103025"/>
                <a:ext cx="18100" cy="18125"/>
              </a:xfrm>
              <a:custGeom>
                <a:avLst/>
                <a:gdLst/>
                <a:ahLst/>
                <a:cxnLst/>
                <a:rect l="l" t="t" r="r" b="b"/>
                <a:pathLst>
                  <a:path w="724" h="725" extrusionOk="0">
                    <a:moveTo>
                      <a:pt x="302" y="1"/>
                    </a:moveTo>
                    <a:lnTo>
                      <a:pt x="221" y="21"/>
                    </a:lnTo>
                    <a:lnTo>
                      <a:pt x="161" y="61"/>
                    </a:lnTo>
                    <a:lnTo>
                      <a:pt x="101" y="101"/>
                    </a:lnTo>
                    <a:lnTo>
                      <a:pt x="61" y="141"/>
                    </a:lnTo>
                    <a:lnTo>
                      <a:pt x="40" y="202"/>
                    </a:lnTo>
                    <a:lnTo>
                      <a:pt x="0" y="282"/>
                    </a:lnTo>
                    <a:lnTo>
                      <a:pt x="0" y="342"/>
                    </a:lnTo>
                    <a:lnTo>
                      <a:pt x="0" y="423"/>
                    </a:lnTo>
                    <a:lnTo>
                      <a:pt x="20" y="503"/>
                    </a:lnTo>
                    <a:lnTo>
                      <a:pt x="61" y="564"/>
                    </a:lnTo>
                    <a:lnTo>
                      <a:pt x="101" y="604"/>
                    </a:lnTo>
                    <a:lnTo>
                      <a:pt x="161" y="664"/>
                    </a:lnTo>
                    <a:lnTo>
                      <a:pt x="221" y="684"/>
                    </a:lnTo>
                    <a:lnTo>
                      <a:pt x="282" y="704"/>
                    </a:lnTo>
                    <a:lnTo>
                      <a:pt x="362" y="724"/>
                    </a:lnTo>
                    <a:lnTo>
                      <a:pt x="442" y="704"/>
                    </a:lnTo>
                    <a:lnTo>
                      <a:pt x="503" y="684"/>
                    </a:lnTo>
                    <a:lnTo>
                      <a:pt x="563" y="664"/>
                    </a:lnTo>
                    <a:lnTo>
                      <a:pt x="623" y="624"/>
                    </a:lnTo>
                    <a:lnTo>
                      <a:pt x="664" y="564"/>
                    </a:lnTo>
                    <a:lnTo>
                      <a:pt x="704" y="503"/>
                    </a:lnTo>
                    <a:lnTo>
                      <a:pt x="724" y="423"/>
                    </a:lnTo>
                    <a:lnTo>
                      <a:pt x="724" y="363"/>
                    </a:lnTo>
                    <a:lnTo>
                      <a:pt x="724" y="282"/>
                    </a:lnTo>
                    <a:lnTo>
                      <a:pt x="704" y="222"/>
                    </a:lnTo>
                    <a:lnTo>
                      <a:pt x="684" y="161"/>
                    </a:lnTo>
                    <a:lnTo>
                      <a:pt x="643" y="101"/>
                    </a:lnTo>
                    <a:lnTo>
                      <a:pt x="583" y="61"/>
                    </a:lnTo>
                    <a:lnTo>
                      <a:pt x="523" y="21"/>
                    </a:lnTo>
                    <a:lnTo>
                      <a:pt x="46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5"/>
              <p:cNvSpPr/>
              <p:nvPr/>
            </p:nvSpPr>
            <p:spPr>
              <a:xfrm>
                <a:off x="4598775" y="1191975"/>
                <a:ext cx="18100" cy="18625"/>
              </a:xfrm>
              <a:custGeom>
                <a:avLst/>
                <a:gdLst/>
                <a:ahLst/>
                <a:cxnLst/>
                <a:rect l="l" t="t" r="r" b="b"/>
                <a:pathLst>
                  <a:path w="724" h="745" extrusionOk="0">
                    <a:moveTo>
                      <a:pt x="322" y="1"/>
                    </a:moveTo>
                    <a:lnTo>
                      <a:pt x="302" y="21"/>
                    </a:lnTo>
                    <a:lnTo>
                      <a:pt x="221" y="41"/>
                    </a:lnTo>
                    <a:lnTo>
                      <a:pt x="161" y="61"/>
                    </a:lnTo>
                    <a:lnTo>
                      <a:pt x="101" y="121"/>
                    </a:lnTo>
                    <a:lnTo>
                      <a:pt x="60" y="162"/>
                    </a:lnTo>
                    <a:lnTo>
                      <a:pt x="40" y="222"/>
                    </a:lnTo>
                    <a:lnTo>
                      <a:pt x="0" y="302"/>
                    </a:lnTo>
                    <a:lnTo>
                      <a:pt x="0" y="363"/>
                    </a:lnTo>
                    <a:lnTo>
                      <a:pt x="0" y="443"/>
                    </a:lnTo>
                    <a:lnTo>
                      <a:pt x="20" y="503"/>
                    </a:lnTo>
                    <a:lnTo>
                      <a:pt x="60" y="584"/>
                    </a:lnTo>
                    <a:lnTo>
                      <a:pt x="101" y="624"/>
                    </a:lnTo>
                    <a:lnTo>
                      <a:pt x="161" y="684"/>
                    </a:lnTo>
                    <a:lnTo>
                      <a:pt x="221" y="704"/>
                    </a:lnTo>
                    <a:lnTo>
                      <a:pt x="281" y="725"/>
                    </a:lnTo>
                    <a:lnTo>
                      <a:pt x="362" y="745"/>
                    </a:lnTo>
                    <a:lnTo>
                      <a:pt x="442" y="725"/>
                    </a:lnTo>
                    <a:lnTo>
                      <a:pt x="503" y="704"/>
                    </a:lnTo>
                    <a:lnTo>
                      <a:pt x="563" y="684"/>
                    </a:lnTo>
                    <a:lnTo>
                      <a:pt x="623" y="624"/>
                    </a:lnTo>
                    <a:lnTo>
                      <a:pt x="663" y="584"/>
                    </a:lnTo>
                    <a:lnTo>
                      <a:pt x="704" y="523"/>
                    </a:lnTo>
                    <a:lnTo>
                      <a:pt x="724" y="443"/>
                    </a:lnTo>
                    <a:lnTo>
                      <a:pt x="724" y="383"/>
                    </a:lnTo>
                    <a:lnTo>
                      <a:pt x="724" y="302"/>
                    </a:lnTo>
                    <a:lnTo>
                      <a:pt x="704" y="242"/>
                    </a:lnTo>
                    <a:lnTo>
                      <a:pt x="684" y="182"/>
                    </a:lnTo>
                    <a:lnTo>
                      <a:pt x="643" y="121"/>
                    </a:lnTo>
                    <a:lnTo>
                      <a:pt x="583" y="81"/>
                    </a:lnTo>
                    <a:lnTo>
                      <a:pt x="523" y="41"/>
                    </a:lnTo>
                    <a:lnTo>
                      <a:pt x="462" y="21"/>
                    </a:lnTo>
                    <a:lnTo>
                      <a:pt x="4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5"/>
              <p:cNvSpPr/>
              <p:nvPr/>
            </p:nvSpPr>
            <p:spPr>
              <a:xfrm>
                <a:off x="4598775" y="1191975"/>
                <a:ext cx="18100" cy="18625"/>
              </a:xfrm>
              <a:custGeom>
                <a:avLst/>
                <a:gdLst/>
                <a:ahLst/>
                <a:cxnLst/>
                <a:rect l="l" t="t" r="r" b="b"/>
                <a:pathLst>
                  <a:path w="724" h="745" fill="none" extrusionOk="0">
                    <a:moveTo>
                      <a:pt x="724" y="302"/>
                    </a:moveTo>
                    <a:lnTo>
                      <a:pt x="724" y="302"/>
                    </a:lnTo>
                    <a:lnTo>
                      <a:pt x="724" y="383"/>
                    </a:lnTo>
                    <a:lnTo>
                      <a:pt x="724" y="443"/>
                    </a:lnTo>
                    <a:lnTo>
                      <a:pt x="704" y="523"/>
                    </a:lnTo>
                    <a:lnTo>
                      <a:pt x="663" y="584"/>
                    </a:lnTo>
                    <a:lnTo>
                      <a:pt x="623" y="624"/>
                    </a:lnTo>
                    <a:lnTo>
                      <a:pt x="563" y="684"/>
                    </a:lnTo>
                    <a:lnTo>
                      <a:pt x="503" y="704"/>
                    </a:lnTo>
                    <a:lnTo>
                      <a:pt x="442" y="725"/>
                    </a:lnTo>
                    <a:lnTo>
                      <a:pt x="442" y="725"/>
                    </a:lnTo>
                    <a:lnTo>
                      <a:pt x="362" y="745"/>
                    </a:lnTo>
                    <a:lnTo>
                      <a:pt x="281" y="725"/>
                    </a:lnTo>
                    <a:lnTo>
                      <a:pt x="221" y="704"/>
                    </a:lnTo>
                    <a:lnTo>
                      <a:pt x="161" y="684"/>
                    </a:lnTo>
                    <a:lnTo>
                      <a:pt x="101" y="624"/>
                    </a:lnTo>
                    <a:lnTo>
                      <a:pt x="60" y="584"/>
                    </a:lnTo>
                    <a:lnTo>
                      <a:pt x="20" y="503"/>
                    </a:lnTo>
                    <a:lnTo>
                      <a:pt x="0" y="443"/>
                    </a:lnTo>
                    <a:lnTo>
                      <a:pt x="0" y="443"/>
                    </a:lnTo>
                    <a:lnTo>
                      <a:pt x="0" y="363"/>
                    </a:lnTo>
                    <a:lnTo>
                      <a:pt x="0" y="302"/>
                    </a:lnTo>
                    <a:lnTo>
                      <a:pt x="40" y="222"/>
                    </a:lnTo>
                    <a:lnTo>
                      <a:pt x="60" y="162"/>
                    </a:lnTo>
                    <a:lnTo>
                      <a:pt x="101" y="121"/>
                    </a:lnTo>
                    <a:lnTo>
                      <a:pt x="161" y="61"/>
                    </a:lnTo>
                    <a:lnTo>
                      <a:pt x="221" y="41"/>
                    </a:lnTo>
                    <a:lnTo>
                      <a:pt x="302" y="21"/>
                    </a:lnTo>
                    <a:lnTo>
                      <a:pt x="302" y="21"/>
                    </a:lnTo>
                    <a:lnTo>
                      <a:pt x="322" y="1"/>
                    </a:lnTo>
                    <a:lnTo>
                      <a:pt x="322" y="1"/>
                    </a:lnTo>
                    <a:lnTo>
                      <a:pt x="402" y="1"/>
                    </a:lnTo>
                    <a:lnTo>
                      <a:pt x="462" y="21"/>
                    </a:lnTo>
                    <a:lnTo>
                      <a:pt x="523" y="41"/>
                    </a:lnTo>
                    <a:lnTo>
                      <a:pt x="583" y="81"/>
                    </a:lnTo>
                    <a:lnTo>
                      <a:pt x="643" y="121"/>
                    </a:lnTo>
                    <a:lnTo>
                      <a:pt x="684" y="182"/>
                    </a:lnTo>
                    <a:lnTo>
                      <a:pt x="704" y="242"/>
                    </a:lnTo>
                    <a:lnTo>
                      <a:pt x="724" y="30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5"/>
              <p:cNvSpPr/>
              <p:nvPr/>
            </p:nvSpPr>
            <p:spPr>
              <a:xfrm>
                <a:off x="4580675" y="1044725"/>
                <a:ext cx="144250" cy="14100"/>
              </a:xfrm>
              <a:custGeom>
                <a:avLst/>
                <a:gdLst/>
                <a:ahLst/>
                <a:cxnLst/>
                <a:rect l="l" t="t" r="r" b="b"/>
                <a:pathLst>
                  <a:path w="5770" h="564" extrusionOk="0">
                    <a:moveTo>
                      <a:pt x="744" y="1"/>
                    </a:moveTo>
                    <a:lnTo>
                      <a:pt x="41" y="21"/>
                    </a:lnTo>
                    <a:lnTo>
                      <a:pt x="0" y="41"/>
                    </a:lnTo>
                    <a:lnTo>
                      <a:pt x="0" y="61"/>
                    </a:lnTo>
                    <a:lnTo>
                      <a:pt x="0" y="101"/>
                    </a:lnTo>
                    <a:lnTo>
                      <a:pt x="744" y="141"/>
                    </a:lnTo>
                    <a:lnTo>
                      <a:pt x="1468" y="202"/>
                    </a:lnTo>
                    <a:lnTo>
                      <a:pt x="2915" y="363"/>
                    </a:lnTo>
                    <a:lnTo>
                      <a:pt x="4363" y="523"/>
                    </a:lnTo>
                    <a:lnTo>
                      <a:pt x="4704" y="564"/>
                    </a:lnTo>
                    <a:lnTo>
                      <a:pt x="5046" y="564"/>
                    </a:lnTo>
                    <a:lnTo>
                      <a:pt x="5388" y="523"/>
                    </a:lnTo>
                    <a:lnTo>
                      <a:pt x="5750" y="483"/>
                    </a:lnTo>
                    <a:lnTo>
                      <a:pt x="5770" y="463"/>
                    </a:lnTo>
                    <a:lnTo>
                      <a:pt x="5750" y="443"/>
                    </a:lnTo>
                    <a:lnTo>
                      <a:pt x="5388" y="443"/>
                    </a:lnTo>
                    <a:lnTo>
                      <a:pt x="5006" y="403"/>
                    </a:lnTo>
                    <a:lnTo>
                      <a:pt x="4322" y="302"/>
                    </a:lnTo>
                    <a:lnTo>
                      <a:pt x="3599" y="182"/>
                    </a:lnTo>
                    <a:lnTo>
                      <a:pt x="2895" y="81"/>
                    </a:lnTo>
                    <a:lnTo>
                      <a:pt x="2192" y="41"/>
                    </a:lnTo>
                    <a:lnTo>
                      <a:pt x="14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5"/>
              <p:cNvSpPr/>
              <p:nvPr/>
            </p:nvSpPr>
            <p:spPr>
              <a:xfrm>
                <a:off x="4525400" y="1060300"/>
                <a:ext cx="118625" cy="15625"/>
              </a:xfrm>
              <a:custGeom>
                <a:avLst/>
                <a:gdLst/>
                <a:ahLst/>
                <a:cxnLst/>
                <a:rect l="l" t="t" r="r" b="b"/>
                <a:pathLst>
                  <a:path w="4745" h="625" extrusionOk="0">
                    <a:moveTo>
                      <a:pt x="4262" y="1"/>
                    </a:moveTo>
                    <a:lnTo>
                      <a:pt x="4101" y="21"/>
                    </a:lnTo>
                    <a:lnTo>
                      <a:pt x="3538" y="21"/>
                    </a:lnTo>
                    <a:lnTo>
                      <a:pt x="2935" y="61"/>
                    </a:lnTo>
                    <a:lnTo>
                      <a:pt x="2352" y="122"/>
                    </a:lnTo>
                    <a:lnTo>
                      <a:pt x="1769" y="202"/>
                    </a:lnTo>
                    <a:lnTo>
                      <a:pt x="1186" y="323"/>
                    </a:lnTo>
                    <a:lnTo>
                      <a:pt x="603" y="423"/>
                    </a:lnTo>
                    <a:lnTo>
                      <a:pt x="20" y="564"/>
                    </a:lnTo>
                    <a:lnTo>
                      <a:pt x="0" y="584"/>
                    </a:lnTo>
                    <a:lnTo>
                      <a:pt x="0" y="604"/>
                    </a:lnTo>
                    <a:lnTo>
                      <a:pt x="0" y="624"/>
                    </a:lnTo>
                    <a:lnTo>
                      <a:pt x="20" y="624"/>
                    </a:lnTo>
                    <a:lnTo>
                      <a:pt x="1206" y="483"/>
                    </a:lnTo>
                    <a:lnTo>
                      <a:pt x="2372" y="343"/>
                    </a:lnTo>
                    <a:lnTo>
                      <a:pt x="3558" y="202"/>
                    </a:lnTo>
                    <a:lnTo>
                      <a:pt x="4141" y="142"/>
                    </a:lnTo>
                    <a:lnTo>
                      <a:pt x="4423" y="101"/>
                    </a:lnTo>
                    <a:lnTo>
                      <a:pt x="4583" y="81"/>
                    </a:lnTo>
                    <a:lnTo>
                      <a:pt x="4724" y="61"/>
                    </a:lnTo>
                    <a:lnTo>
                      <a:pt x="4744" y="61"/>
                    </a:lnTo>
                    <a:lnTo>
                      <a:pt x="4744" y="41"/>
                    </a:lnTo>
                    <a:lnTo>
                      <a:pt x="4724" y="21"/>
                    </a:lnTo>
                    <a:lnTo>
                      <a:pt x="4403" y="21"/>
                    </a:lnTo>
                    <a:lnTo>
                      <a:pt x="42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5"/>
              <p:cNvSpPr/>
              <p:nvPr/>
            </p:nvSpPr>
            <p:spPr>
              <a:xfrm>
                <a:off x="4872150" y="1188975"/>
                <a:ext cx="443800" cy="308100"/>
              </a:xfrm>
              <a:custGeom>
                <a:avLst/>
                <a:gdLst/>
                <a:ahLst/>
                <a:cxnLst/>
                <a:rect l="l" t="t" r="r" b="b"/>
                <a:pathLst>
                  <a:path w="17752" h="12324" extrusionOk="0">
                    <a:moveTo>
                      <a:pt x="16626" y="0"/>
                    </a:moveTo>
                    <a:lnTo>
                      <a:pt x="1" y="1769"/>
                    </a:lnTo>
                    <a:lnTo>
                      <a:pt x="1107" y="12323"/>
                    </a:lnTo>
                    <a:lnTo>
                      <a:pt x="17751" y="10554"/>
                    </a:lnTo>
                    <a:lnTo>
                      <a:pt x="1662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5"/>
              <p:cNvSpPr/>
              <p:nvPr/>
            </p:nvSpPr>
            <p:spPr>
              <a:xfrm>
                <a:off x="4871650" y="1188975"/>
                <a:ext cx="416150" cy="208575"/>
              </a:xfrm>
              <a:custGeom>
                <a:avLst/>
                <a:gdLst/>
                <a:ahLst/>
                <a:cxnLst/>
                <a:rect l="l" t="t" r="r" b="b"/>
                <a:pathLst>
                  <a:path w="16646" h="8343" extrusionOk="0">
                    <a:moveTo>
                      <a:pt x="16646" y="0"/>
                    </a:moveTo>
                    <a:lnTo>
                      <a:pt x="15681" y="965"/>
                    </a:lnTo>
                    <a:lnTo>
                      <a:pt x="14696" y="1930"/>
                    </a:lnTo>
                    <a:lnTo>
                      <a:pt x="12766" y="3880"/>
                    </a:lnTo>
                    <a:lnTo>
                      <a:pt x="10655" y="6091"/>
                    </a:lnTo>
                    <a:lnTo>
                      <a:pt x="9067" y="7780"/>
                    </a:lnTo>
                    <a:lnTo>
                      <a:pt x="7157" y="6473"/>
                    </a:lnTo>
                    <a:lnTo>
                      <a:pt x="4604" y="4765"/>
                    </a:lnTo>
                    <a:lnTo>
                      <a:pt x="3458" y="4001"/>
                    </a:lnTo>
                    <a:lnTo>
                      <a:pt x="2313" y="3257"/>
                    </a:lnTo>
                    <a:lnTo>
                      <a:pt x="1167" y="2513"/>
                    </a:lnTo>
                    <a:lnTo>
                      <a:pt x="1" y="1789"/>
                    </a:lnTo>
                    <a:lnTo>
                      <a:pt x="1127" y="2634"/>
                    </a:lnTo>
                    <a:lnTo>
                      <a:pt x="2232" y="3458"/>
                    </a:lnTo>
                    <a:lnTo>
                      <a:pt x="3358" y="4262"/>
                    </a:lnTo>
                    <a:lnTo>
                      <a:pt x="4484" y="5086"/>
                    </a:lnTo>
                    <a:lnTo>
                      <a:pt x="5670" y="5930"/>
                    </a:lnTo>
                    <a:lnTo>
                      <a:pt x="6856" y="6775"/>
                    </a:lnTo>
                    <a:lnTo>
                      <a:pt x="6916" y="6815"/>
                    </a:lnTo>
                    <a:lnTo>
                      <a:pt x="9007" y="8283"/>
                    </a:lnTo>
                    <a:lnTo>
                      <a:pt x="9107" y="8343"/>
                    </a:lnTo>
                    <a:lnTo>
                      <a:pt x="9208" y="8262"/>
                    </a:lnTo>
                    <a:lnTo>
                      <a:pt x="10937" y="6393"/>
                    </a:lnTo>
                    <a:lnTo>
                      <a:pt x="11017" y="6292"/>
                    </a:lnTo>
                    <a:lnTo>
                      <a:pt x="12967" y="4161"/>
                    </a:lnTo>
                    <a:lnTo>
                      <a:pt x="13912" y="3136"/>
                    </a:lnTo>
                    <a:lnTo>
                      <a:pt x="14837" y="2111"/>
                    </a:lnTo>
                    <a:lnTo>
                      <a:pt x="15741" y="1066"/>
                    </a:lnTo>
                    <a:lnTo>
                      <a:pt x="16203" y="543"/>
                    </a:lnTo>
                    <a:lnTo>
                      <a:pt x="16646"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5"/>
              <p:cNvSpPr/>
              <p:nvPr/>
            </p:nvSpPr>
            <p:spPr>
              <a:xfrm>
                <a:off x="4900800" y="1356325"/>
                <a:ext cx="151300" cy="132200"/>
              </a:xfrm>
              <a:custGeom>
                <a:avLst/>
                <a:gdLst/>
                <a:ahLst/>
                <a:cxnLst/>
                <a:rect l="l" t="t" r="r" b="b"/>
                <a:pathLst>
                  <a:path w="6052" h="5288" extrusionOk="0">
                    <a:moveTo>
                      <a:pt x="6052" y="0"/>
                    </a:moveTo>
                    <a:lnTo>
                      <a:pt x="6032" y="20"/>
                    </a:lnTo>
                    <a:lnTo>
                      <a:pt x="5730" y="242"/>
                    </a:lnTo>
                    <a:lnTo>
                      <a:pt x="5087" y="724"/>
                    </a:lnTo>
                    <a:lnTo>
                      <a:pt x="4443" y="1227"/>
                    </a:lnTo>
                    <a:lnTo>
                      <a:pt x="3680" y="1850"/>
                    </a:lnTo>
                    <a:lnTo>
                      <a:pt x="2916" y="2513"/>
                    </a:lnTo>
                    <a:lnTo>
                      <a:pt x="2152" y="3177"/>
                    </a:lnTo>
                    <a:lnTo>
                      <a:pt x="1428" y="3860"/>
                    </a:lnTo>
                    <a:lnTo>
                      <a:pt x="684" y="4564"/>
                    </a:lnTo>
                    <a:lnTo>
                      <a:pt x="342" y="4905"/>
                    </a:lnTo>
                    <a:lnTo>
                      <a:pt x="1" y="5287"/>
                    </a:lnTo>
                    <a:lnTo>
                      <a:pt x="403" y="4986"/>
                    </a:lnTo>
                    <a:lnTo>
                      <a:pt x="805" y="4684"/>
                    </a:lnTo>
                    <a:lnTo>
                      <a:pt x="1589" y="4061"/>
                    </a:lnTo>
                    <a:lnTo>
                      <a:pt x="2373" y="3418"/>
                    </a:lnTo>
                    <a:lnTo>
                      <a:pt x="3137" y="2775"/>
                    </a:lnTo>
                    <a:lnTo>
                      <a:pt x="3901" y="2111"/>
                    </a:lnTo>
                    <a:lnTo>
                      <a:pt x="4624" y="1428"/>
                    </a:lnTo>
                    <a:lnTo>
                      <a:pt x="5227" y="865"/>
                    </a:lnTo>
                    <a:lnTo>
                      <a:pt x="5810" y="262"/>
                    </a:lnTo>
                    <a:lnTo>
                      <a:pt x="6052" y="20"/>
                    </a:lnTo>
                    <a:lnTo>
                      <a:pt x="6052" y="0"/>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5"/>
              <p:cNvSpPr/>
              <p:nvPr/>
            </p:nvSpPr>
            <p:spPr>
              <a:xfrm>
                <a:off x="5138525" y="1347775"/>
                <a:ext cx="175425" cy="96525"/>
              </a:xfrm>
              <a:custGeom>
                <a:avLst/>
                <a:gdLst/>
                <a:ahLst/>
                <a:cxnLst/>
                <a:rect l="l" t="t" r="r" b="b"/>
                <a:pathLst>
                  <a:path w="7017" h="3861" extrusionOk="0">
                    <a:moveTo>
                      <a:pt x="0" y="1"/>
                    </a:moveTo>
                    <a:lnTo>
                      <a:pt x="302" y="182"/>
                    </a:lnTo>
                    <a:lnTo>
                      <a:pt x="985" y="644"/>
                    </a:lnTo>
                    <a:lnTo>
                      <a:pt x="1689" y="1066"/>
                    </a:lnTo>
                    <a:lnTo>
                      <a:pt x="2553" y="1589"/>
                    </a:lnTo>
                    <a:lnTo>
                      <a:pt x="3418" y="2071"/>
                    </a:lnTo>
                    <a:lnTo>
                      <a:pt x="4302" y="2554"/>
                    </a:lnTo>
                    <a:lnTo>
                      <a:pt x="5207" y="3016"/>
                    </a:lnTo>
                    <a:lnTo>
                      <a:pt x="6111" y="3458"/>
                    </a:lnTo>
                    <a:lnTo>
                      <a:pt x="6554" y="3659"/>
                    </a:lnTo>
                    <a:lnTo>
                      <a:pt x="7016" y="3860"/>
                    </a:lnTo>
                    <a:lnTo>
                      <a:pt x="7016" y="3860"/>
                    </a:lnTo>
                    <a:lnTo>
                      <a:pt x="6192" y="3297"/>
                    </a:lnTo>
                    <a:lnTo>
                      <a:pt x="5327" y="2775"/>
                    </a:lnTo>
                    <a:lnTo>
                      <a:pt x="4463" y="2272"/>
                    </a:lnTo>
                    <a:lnTo>
                      <a:pt x="3599" y="1770"/>
                    </a:lnTo>
                    <a:lnTo>
                      <a:pt x="2714" y="1287"/>
                    </a:lnTo>
                    <a:lnTo>
                      <a:pt x="1810" y="825"/>
                    </a:lnTo>
                    <a:lnTo>
                      <a:pt x="1086" y="483"/>
                    </a:lnTo>
                    <a:lnTo>
                      <a:pt x="362" y="141"/>
                    </a:lnTo>
                    <a:lnTo>
                      <a:pt x="20" y="1"/>
                    </a:lnTo>
                    <a:close/>
                  </a:path>
                </a:pathLst>
              </a:custGeom>
              <a:solidFill>
                <a:srgbClr val="C7C7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5"/>
              <p:cNvSpPr/>
              <p:nvPr/>
            </p:nvSpPr>
            <p:spPr>
              <a:xfrm>
                <a:off x="4182125" y="667800"/>
                <a:ext cx="582500" cy="812675"/>
              </a:xfrm>
              <a:custGeom>
                <a:avLst/>
                <a:gdLst/>
                <a:ahLst/>
                <a:cxnLst/>
                <a:rect l="l" t="t" r="r" b="b"/>
                <a:pathLst>
                  <a:path w="23300" h="32507" extrusionOk="0">
                    <a:moveTo>
                      <a:pt x="11661" y="1"/>
                    </a:moveTo>
                    <a:lnTo>
                      <a:pt x="11500" y="21"/>
                    </a:lnTo>
                    <a:lnTo>
                      <a:pt x="11339" y="81"/>
                    </a:lnTo>
                    <a:lnTo>
                      <a:pt x="11178" y="141"/>
                    </a:lnTo>
                    <a:lnTo>
                      <a:pt x="11017" y="242"/>
                    </a:lnTo>
                    <a:lnTo>
                      <a:pt x="10836" y="363"/>
                    </a:lnTo>
                    <a:lnTo>
                      <a:pt x="10675" y="503"/>
                    </a:lnTo>
                    <a:lnTo>
                      <a:pt x="10495" y="664"/>
                    </a:lnTo>
                    <a:lnTo>
                      <a:pt x="10314" y="845"/>
                    </a:lnTo>
                    <a:lnTo>
                      <a:pt x="10133" y="1046"/>
                    </a:lnTo>
                    <a:lnTo>
                      <a:pt x="9771" y="1488"/>
                    </a:lnTo>
                    <a:lnTo>
                      <a:pt x="8967" y="2614"/>
                    </a:lnTo>
                    <a:lnTo>
                      <a:pt x="8102" y="3881"/>
                    </a:lnTo>
                    <a:lnTo>
                      <a:pt x="7178" y="5268"/>
                    </a:lnTo>
                    <a:lnTo>
                      <a:pt x="6233" y="6775"/>
                    </a:lnTo>
                    <a:lnTo>
                      <a:pt x="5288" y="8323"/>
                    </a:lnTo>
                    <a:lnTo>
                      <a:pt x="4363" y="9931"/>
                    </a:lnTo>
                    <a:lnTo>
                      <a:pt x="3479" y="11580"/>
                    </a:lnTo>
                    <a:lnTo>
                      <a:pt x="3057" y="12384"/>
                    </a:lnTo>
                    <a:lnTo>
                      <a:pt x="2655" y="13208"/>
                    </a:lnTo>
                    <a:lnTo>
                      <a:pt x="2252" y="14012"/>
                    </a:lnTo>
                    <a:lnTo>
                      <a:pt x="1891" y="14796"/>
                    </a:lnTo>
                    <a:lnTo>
                      <a:pt x="1549" y="15580"/>
                    </a:lnTo>
                    <a:lnTo>
                      <a:pt x="1227" y="16344"/>
                    </a:lnTo>
                    <a:lnTo>
                      <a:pt x="946" y="17068"/>
                    </a:lnTo>
                    <a:lnTo>
                      <a:pt x="705" y="17792"/>
                    </a:lnTo>
                    <a:lnTo>
                      <a:pt x="483" y="18475"/>
                    </a:lnTo>
                    <a:lnTo>
                      <a:pt x="303" y="19138"/>
                    </a:lnTo>
                    <a:lnTo>
                      <a:pt x="162" y="19762"/>
                    </a:lnTo>
                    <a:lnTo>
                      <a:pt x="61" y="20345"/>
                    </a:lnTo>
                    <a:lnTo>
                      <a:pt x="21" y="20908"/>
                    </a:lnTo>
                    <a:lnTo>
                      <a:pt x="1" y="21149"/>
                    </a:lnTo>
                    <a:lnTo>
                      <a:pt x="21" y="21410"/>
                    </a:lnTo>
                    <a:lnTo>
                      <a:pt x="21" y="21631"/>
                    </a:lnTo>
                    <a:lnTo>
                      <a:pt x="61" y="21852"/>
                    </a:lnTo>
                    <a:lnTo>
                      <a:pt x="102" y="22073"/>
                    </a:lnTo>
                    <a:lnTo>
                      <a:pt x="162" y="22274"/>
                    </a:lnTo>
                    <a:lnTo>
                      <a:pt x="222" y="22455"/>
                    </a:lnTo>
                    <a:lnTo>
                      <a:pt x="323" y="22616"/>
                    </a:lnTo>
                    <a:lnTo>
                      <a:pt x="423" y="22777"/>
                    </a:lnTo>
                    <a:lnTo>
                      <a:pt x="524" y="22918"/>
                    </a:lnTo>
                    <a:lnTo>
                      <a:pt x="946" y="23360"/>
                    </a:lnTo>
                    <a:lnTo>
                      <a:pt x="1408" y="23802"/>
                    </a:lnTo>
                    <a:lnTo>
                      <a:pt x="1891" y="24224"/>
                    </a:lnTo>
                    <a:lnTo>
                      <a:pt x="2393" y="24667"/>
                    </a:lnTo>
                    <a:lnTo>
                      <a:pt x="2936" y="25089"/>
                    </a:lnTo>
                    <a:lnTo>
                      <a:pt x="3499" y="25491"/>
                    </a:lnTo>
                    <a:lnTo>
                      <a:pt x="4082" y="25893"/>
                    </a:lnTo>
                    <a:lnTo>
                      <a:pt x="4665" y="26295"/>
                    </a:lnTo>
                    <a:lnTo>
                      <a:pt x="5288" y="26697"/>
                    </a:lnTo>
                    <a:lnTo>
                      <a:pt x="5911" y="27079"/>
                    </a:lnTo>
                    <a:lnTo>
                      <a:pt x="6554" y="27461"/>
                    </a:lnTo>
                    <a:lnTo>
                      <a:pt x="7198" y="27823"/>
                    </a:lnTo>
                    <a:lnTo>
                      <a:pt x="8525" y="28526"/>
                    </a:lnTo>
                    <a:lnTo>
                      <a:pt x="9831" y="29190"/>
                    </a:lnTo>
                    <a:lnTo>
                      <a:pt x="11138" y="29813"/>
                    </a:lnTo>
                    <a:lnTo>
                      <a:pt x="12424" y="30376"/>
                    </a:lnTo>
                    <a:lnTo>
                      <a:pt x="13651" y="30878"/>
                    </a:lnTo>
                    <a:lnTo>
                      <a:pt x="14797" y="31341"/>
                    </a:lnTo>
                    <a:lnTo>
                      <a:pt x="15862" y="31723"/>
                    </a:lnTo>
                    <a:lnTo>
                      <a:pt x="16807" y="32064"/>
                    </a:lnTo>
                    <a:lnTo>
                      <a:pt x="17651" y="32306"/>
                    </a:lnTo>
                    <a:lnTo>
                      <a:pt x="18314" y="32507"/>
                    </a:lnTo>
                    <a:lnTo>
                      <a:pt x="18455" y="32507"/>
                    </a:lnTo>
                    <a:lnTo>
                      <a:pt x="18616" y="32446"/>
                    </a:lnTo>
                    <a:lnTo>
                      <a:pt x="18797" y="32326"/>
                    </a:lnTo>
                    <a:lnTo>
                      <a:pt x="18978" y="32165"/>
                    </a:lnTo>
                    <a:lnTo>
                      <a:pt x="19179" y="31964"/>
                    </a:lnTo>
                    <a:lnTo>
                      <a:pt x="19400" y="31723"/>
                    </a:lnTo>
                    <a:lnTo>
                      <a:pt x="19601" y="31421"/>
                    </a:lnTo>
                    <a:lnTo>
                      <a:pt x="19842" y="31100"/>
                    </a:lnTo>
                    <a:lnTo>
                      <a:pt x="20063" y="30738"/>
                    </a:lnTo>
                    <a:lnTo>
                      <a:pt x="20305" y="30356"/>
                    </a:lnTo>
                    <a:lnTo>
                      <a:pt x="20787" y="29511"/>
                    </a:lnTo>
                    <a:lnTo>
                      <a:pt x="21249" y="28607"/>
                    </a:lnTo>
                    <a:lnTo>
                      <a:pt x="21712" y="27642"/>
                    </a:lnTo>
                    <a:lnTo>
                      <a:pt x="22134" y="26677"/>
                    </a:lnTo>
                    <a:lnTo>
                      <a:pt x="22516" y="25732"/>
                    </a:lnTo>
                    <a:lnTo>
                      <a:pt x="22838" y="24828"/>
                    </a:lnTo>
                    <a:lnTo>
                      <a:pt x="22958" y="24385"/>
                    </a:lnTo>
                    <a:lnTo>
                      <a:pt x="23079" y="23983"/>
                    </a:lnTo>
                    <a:lnTo>
                      <a:pt x="23179" y="23601"/>
                    </a:lnTo>
                    <a:lnTo>
                      <a:pt x="23240" y="23260"/>
                    </a:lnTo>
                    <a:lnTo>
                      <a:pt x="23280" y="22938"/>
                    </a:lnTo>
                    <a:lnTo>
                      <a:pt x="23300" y="22656"/>
                    </a:lnTo>
                    <a:lnTo>
                      <a:pt x="23280" y="22415"/>
                    </a:lnTo>
                    <a:lnTo>
                      <a:pt x="23240" y="22214"/>
                    </a:lnTo>
                    <a:lnTo>
                      <a:pt x="23220" y="22134"/>
                    </a:lnTo>
                    <a:lnTo>
                      <a:pt x="23179" y="22053"/>
                    </a:lnTo>
                    <a:lnTo>
                      <a:pt x="23119" y="21993"/>
                    </a:lnTo>
                    <a:lnTo>
                      <a:pt x="23059" y="21953"/>
                    </a:lnTo>
                    <a:lnTo>
                      <a:pt x="22657" y="21752"/>
                    </a:lnTo>
                    <a:lnTo>
                      <a:pt x="22074" y="21490"/>
                    </a:lnTo>
                    <a:lnTo>
                      <a:pt x="21310" y="21209"/>
                    </a:lnTo>
                    <a:lnTo>
                      <a:pt x="20425" y="20867"/>
                    </a:lnTo>
                    <a:lnTo>
                      <a:pt x="18375" y="20124"/>
                    </a:lnTo>
                    <a:lnTo>
                      <a:pt x="16163" y="19319"/>
                    </a:lnTo>
                    <a:lnTo>
                      <a:pt x="14013" y="18515"/>
                    </a:lnTo>
                    <a:lnTo>
                      <a:pt x="13048" y="18133"/>
                    </a:lnTo>
                    <a:lnTo>
                      <a:pt x="12203" y="17772"/>
                    </a:lnTo>
                    <a:lnTo>
                      <a:pt x="11480" y="17450"/>
                    </a:lnTo>
                    <a:lnTo>
                      <a:pt x="11178" y="17289"/>
                    </a:lnTo>
                    <a:lnTo>
                      <a:pt x="10937" y="17148"/>
                    </a:lnTo>
                    <a:lnTo>
                      <a:pt x="10736" y="17008"/>
                    </a:lnTo>
                    <a:lnTo>
                      <a:pt x="10575" y="16887"/>
                    </a:lnTo>
                    <a:lnTo>
                      <a:pt x="10495" y="16786"/>
                    </a:lnTo>
                    <a:lnTo>
                      <a:pt x="10474" y="16726"/>
                    </a:lnTo>
                    <a:lnTo>
                      <a:pt x="10454" y="16686"/>
                    </a:lnTo>
                    <a:lnTo>
                      <a:pt x="10474" y="16545"/>
                    </a:lnTo>
                    <a:lnTo>
                      <a:pt x="10515" y="16304"/>
                    </a:lnTo>
                    <a:lnTo>
                      <a:pt x="10655" y="15600"/>
                    </a:lnTo>
                    <a:lnTo>
                      <a:pt x="11158" y="13269"/>
                    </a:lnTo>
                    <a:lnTo>
                      <a:pt x="11500" y="11721"/>
                    </a:lnTo>
                    <a:lnTo>
                      <a:pt x="11841" y="9972"/>
                    </a:lnTo>
                    <a:lnTo>
                      <a:pt x="12223" y="8022"/>
                    </a:lnTo>
                    <a:lnTo>
                      <a:pt x="12585" y="5951"/>
                    </a:lnTo>
                    <a:lnTo>
                      <a:pt x="12666" y="5328"/>
                    </a:lnTo>
                    <a:lnTo>
                      <a:pt x="12746" y="4765"/>
                    </a:lnTo>
                    <a:lnTo>
                      <a:pt x="12806" y="4222"/>
                    </a:lnTo>
                    <a:lnTo>
                      <a:pt x="12847" y="3740"/>
                    </a:lnTo>
                    <a:lnTo>
                      <a:pt x="12887" y="3257"/>
                    </a:lnTo>
                    <a:lnTo>
                      <a:pt x="12887" y="2835"/>
                    </a:lnTo>
                    <a:lnTo>
                      <a:pt x="12887" y="2433"/>
                    </a:lnTo>
                    <a:lnTo>
                      <a:pt x="12887" y="2071"/>
                    </a:lnTo>
                    <a:lnTo>
                      <a:pt x="12847" y="1730"/>
                    </a:lnTo>
                    <a:lnTo>
                      <a:pt x="12806" y="1428"/>
                    </a:lnTo>
                    <a:lnTo>
                      <a:pt x="12746" y="1167"/>
                    </a:lnTo>
                    <a:lnTo>
                      <a:pt x="12686" y="925"/>
                    </a:lnTo>
                    <a:lnTo>
                      <a:pt x="12605" y="704"/>
                    </a:lnTo>
                    <a:lnTo>
                      <a:pt x="12525" y="523"/>
                    </a:lnTo>
                    <a:lnTo>
                      <a:pt x="12424" y="363"/>
                    </a:lnTo>
                    <a:lnTo>
                      <a:pt x="12324" y="242"/>
                    </a:lnTo>
                    <a:lnTo>
                      <a:pt x="12203" y="141"/>
                    </a:lnTo>
                    <a:lnTo>
                      <a:pt x="12083" y="61"/>
                    </a:lnTo>
                    <a:lnTo>
                      <a:pt x="11942" y="21"/>
                    </a:lnTo>
                    <a:lnTo>
                      <a:pt x="11801"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5"/>
              <p:cNvSpPr/>
              <p:nvPr/>
            </p:nvSpPr>
            <p:spPr>
              <a:xfrm>
                <a:off x="4182125" y="667800"/>
                <a:ext cx="582500" cy="812675"/>
              </a:xfrm>
              <a:custGeom>
                <a:avLst/>
                <a:gdLst/>
                <a:ahLst/>
                <a:cxnLst/>
                <a:rect l="l" t="t" r="r" b="b"/>
                <a:pathLst>
                  <a:path w="23300" h="32507" fill="none" extrusionOk="0">
                    <a:moveTo>
                      <a:pt x="9771" y="1488"/>
                    </a:moveTo>
                    <a:lnTo>
                      <a:pt x="9771" y="1488"/>
                    </a:lnTo>
                    <a:lnTo>
                      <a:pt x="8967" y="2614"/>
                    </a:lnTo>
                    <a:lnTo>
                      <a:pt x="8102" y="3881"/>
                    </a:lnTo>
                    <a:lnTo>
                      <a:pt x="7178" y="5268"/>
                    </a:lnTo>
                    <a:lnTo>
                      <a:pt x="6233" y="6775"/>
                    </a:lnTo>
                    <a:lnTo>
                      <a:pt x="5288" y="8323"/>
                    </a:lnTo>
                    <a:lnTo>
                      <a:pt x="4363" y="9931"/>
                    </a:lnTo>
                    <a:lnTo>
                      <a:pt x="3479" y="11580"/>
                    </a:lnTo>
                    <a:lnTo>
                      <a:pt x="3057" y="12384"/>
                    </a:lnTo>
                    <a:lnTo>
                      <a:pt x="2655" y="13208"/>
                    </a:lnTo>
                    <a:lnTo>
                      <a:pt x="2252" y="14012"/>
                    </a:lnTo>
                    <a:lnTo>
                      <a:pt x="1891" y="14796"/>
                    </a:lnTo>
                    <a:lnTo>
                      <a:pt x="1549" y="15580"/>
                    </a:lnTo>
                    <a:lnTo>
                      <a:pt x="1227" y="16344"/>
                    </a:lnTo>
                    <a:lnTo>
                      <a:pt x="946" y="17068"/>
                    </a:lnTo>
                    <a:lnTo>
                      <a:pt x="705" y="17792"/>
                    </a:lnTo>
                    <a:lnTo>
                      <a:pt x="483" y="18475"/>
                    </a:lnTo>
                    <a:lnTo>
                      <a:pt x="303" y="19138"/>
                    </a:lnTo>
                    <a:lnTo>
                      <a:pt x="162" y="19762"/>
                    </a:lnTo>
                    <a:lnTo>
                      <a:pt x="61" y="20345"/>
                    </a:lnTo>
                    <a:lnTo>
                      <a:pt x="21" y="20908"/>
                    </a:lnTo>
                    <a:lnTo>
                      <a:pt x="1" y="21149"/>
                    </a:lnTo>
                    <a:lnTo>
                      <a:pt x="21" y="21410"/>
                    </a:lnTo>
                    <a:lnTo>
                      <a:pt x="21" y="21631"/>
                    </a:lnTo>
                    <a:lnTo>
                      <a:pt x="61" y="21852"/>
                    </a:lnTo>
                    <a:lnTo>
                      <a:pt x="102" y="22073"/>
                    </a:lnTo>
                    <a:lnTo>
                      <a:pt x="162" y="22274"/>
                    </a:lnTo>
                    <a:lnTo>
                      <a:pt x="222" y="22455"/>
                    </a:lnTo>
                    <a:lnTo>
                      <a:pt x="323" y="22616"/>
                    </a:lnTo>
                    <a:lnTo>
                      <a:pt x="423" y="22777"/>
                    </a:lnTo>
                    <a:lnTo>
                      <a:pt x="524" y="22918"/>
                    </a:lnTo>
                    <a:lnTo>
                      <a:pt x="524" y="22918"/>
                    </a:lnTo>
                    <a:lnTo>
                      <a:pt x="946" y="23360"/>
                    </a:lnTo>
                    <a:lnTo>
                      <a:pt x="1408" y="23802"/>
                    </a:lnTo>
                    <a:lnTo>
                      <a:pt x="1891" y="24224"/>
                    </a:lnTo>
                    <a:lnTo>
                      <a:pt x="2393" y="24667"/>
                    </a:lnTo>
                    <a:lnTo>
                      <a:pt x="2936" y="25089"/>
                    </a:lnTo>
                    <a:lnTo>
                      <a:pt x="3499" y="25491"/>
                    </a:lnTo>
                    <a:lnTo>
                      <a:pt x="4082" y="25893"/>
                    </a:lnTo>
                    <a:lnTo>
                      <a:pt x="4665" y="26295"/>
                    </a:lnTo>
                    <a:lnTo>
                      <a:pt x="5288" y="26697"/>
                    </a:lnTo>
                    <a:lnTo>
                      <a:pt x="5911" y="27079"/>
                    </a:lnTo>
                    <a:lnTo>
                      <a:pt x="6554" y="27461"/>
                    </a:lnTo>
                    <a:lnTo>
                      <a:pt x="7198" y="27823"/>
                    </a:lnTo>
                    <a:lnTo>
                      <a:pt x="8525" y="28526"/>
                    </a:lnTo>
                    <a:lnTo>
                      <a:pt x="9831" y="29190"/>
                    </a:lnTo>
                    <a:lnTo>
                      <a:pt x="11138" y="29813"/>
                    </a:lnTo>
                    <a:lnTo>
                      <a:pt x="12424" y="30376"/>
                    </a:lnTo>
                    <a:lnTo>
                      <a:pt x="13651" y="30878"/>
                    </a:lnTo>
                    <a:lnTo>
                      <a:pt x="14797" y="31341"/>
                    </a:lnTo>
                    <a:lnTo>
                      <a:pt x="15862" y="31723"/>
                    </a:lnTo>
                    <a:lnTo>
                      <a:pt x="16807" y="32064"/>
                    </a:lnTo>
                    <a:lnTo>
                      <a:pt x="17651" y="32306"/>
                    </a:lnTo>
                    <a:lnTo>
                      <a:pt x="18314" y="32507"/>
                    </a:lnTo>
                    <a:lnTo>
                      <a:pt x="18314" y="32507"/>
                    </a:lnTo>
                    <a:lnTo>
                      <a:pt x="18395" y="32507"/>
                    </a:lnTo>
                    <a:lnTo>
                      <a:pt x="18455" y="32507"/>
                    </a:lnTo>
                    <a:lnTo>
                      <a:pt x="18616" y="32446"/>
                    </a:lnTo>
                    <a:lnTo>
                      <a:pt x="18797" y="32326"/>
                    </a:lnTo>
                    <a:lnTo>
                      <a:pt x="18978" y="32165"/>
                    </a:lnTo>
                    <a:lnTo>
                      <a:pt x="19179" y="31964"/>
                    </a:lnTo>
                    <a:lnTo>
                      <a:pt x="19400" y="31723"/>
                    </a:lnTo>
                    <a:lnTo>
                      <a:pt x="19601" y="31421"/>
                    </a:lnTo>
                    <a:lnTo>
                      <a:pt x="19842" y="31100"/>
                    </a:lnTo>
                    <a:lnTo>
                      <a:pt x="20063" y="30738"/>
                    </a:lnTo>
                    <a:lnTo>
                      <a:pt x="20305" y="30356"/>
                    </a:lnTo>
                    <a:lnTo>
                      <a:pt x="20787" y="29511"/>
                    </a:lnTo>
                    <a:lnTo>
                      <a:pt x="21249" y="28607"/>
                    </a:lnTo>
                    <a:lnTo>
                      <a:pt x="21712" y="27642"/>
                    </a:lnTo>
                    <a:lnTo>
                      <a:pt x="22134" y="26677"/>
                    </a:lnTo>
                    <a:lnTo>
                      <a:pt x="22516" y="25732"/>
                    </a:lnTo>
                    <a:lnTo>
                      <a:pt x="22838" y="24828"/>
                    </a:lnTo>
                    <a:lnTo>
                      <a:pt x="22958" y="24385"/>
                    </a:lnTo>
                    <a:lnTo>
                      <a:pt x="23079" y="23983"/>
                    </a:lnTo>
                    <a:lnTo>
                      <a:pt x="23179" y="23601"/>
                    </a:lnTo>
                    <a:lnTo>
                      <a:pt x="23240" y="23260"/>
                    </a:lnTo>
                    <a:lnTo>
                      <a:pt x="23280" y="22938"/>
                    </a:lnTo>
                    <a:lnTo>
                      <a:pt x="23300" y="22656"/>
                    </a:lnTo>
                    <a:lnTo>
                      <a:pt x="23280" y="22415"/>
                    </a:lnTo>
                    <a:lnTo>
                      <a:pt x="23240" y="22214"/>
                    </a:lnTo>
                    <a:lnTo>
                      <a:pt x="23220" y="22134"/>
                    </a:lnTo>
                    <a:lnTo>
                      <a:pt x="23179" y="22053"/>
                    </a:lnTo>
                    <a:lnTo>
                      <a:pt x="23119" y="21993"/>
                    </a:lnTo>
                    <a:lnTo>
                      <a:pt x="23059" y="21953"/>
                    </a:lnTo>
                    <a:lnTo>
                      <a:pt x="23059" y="21953"/>
                    </a:lnTo>
                    <a:lnTo>
                      <a:pt x="22657" y="21752"/>
                    </a:lnTo>
                    <a:lnTo>
                      <a:pt x="22074" y="21490"/>
                    </a:lnTo>
                    <a:lnTo>
                      <a:pt x="21310" y="21209"/>
                    </a:lnTo>
                    <a:lnTo>
                      <a:pt x="20425" y="20867"/>
                    </a:lnTo>
                    <a:lnTo>
                      <a:pt x="18375" y="20124"/>
                    </a:lnTo>
                    <a:lnTo>
                      <a:pt x="16163" y="19319"/>
                    </a:lnTo>
                    <a:lnTo>
                      <a:pt x="14013" y="18515"/>
                    </a:lnTo>
                    <a:lnTo>
                      <a:pt x="13048" y="18133"/>
                    </a:lnTo>
                    <a:lnTo>
                      <a:pt x="12203" y="17772"/>
                    </a:lnTo>
                    <a:lnTo>
                      <a:pt x="11480" y="17450"/>
                    </a:lnTo>
                    <a:lnTo>
                      <a:pt x="11178" y="17289"/>
                    </a:lnTo>
                    <a:lnTo>
                      <a:pt x="10937" y="17148"/>
                    </a:lnTo>
                    <a:lnTo>
                      <a:pt x="10736" y="17008"/>
                    </a:lnTo>
                    <a:lnTo>
                      <a:pt x="10575" y="16887"/>
                    </a:lnTo>
                    <a:lnTo>
                      <a:pt x="10495" y="16786"/>
                    </a:lnTo>
                    <a:lnTo>
                      <a:pt x="10474" y="16726"/>
                    </a:lnTo>
                    <a:lnTo>
                      <a:pt x="10454" y="16686"/>
                    </a:lnTo>
                    <a:lnTo>
                      <a:pt x="10454" y="16686"/>
                    </a:lnTo>
                    <a:lnTo>
                      <a:pt x="10474" y="16545"/>
                    </a:lnTo>
                    <a:lnTo>
                      <a:pt x="10515" y="16304"/>
                    </a:lnTo>
                    <a:lnTo>
                      <a:pt x="10655" y="15600"/>
                    </a:lnTo>
                    <a:lnTo>
                      <a:pt x="11158" y="13269"/>
                    </a:lnTo>
                    <a:lnTo>
                      <a:pt x="11500" y="11721"/>
                    </a:lnTo>
                    <a:lnTo>
                      <a:pt x="11841" y="9972"/>
                    </a:lnTo>
                    <a:lnTo>
                      <a:pt x="12223" y="8022"/>
                    </a:lnTo>
                    <a:lnTo>
                      <a:pt x="12585" y="5951"/>
                    </a:lnTo>
                    <a:lnTo>
                      <a:pt x="12585" y="5951"/>
                    </a:lnTo>
                    <a:lnTo>
                      <a:pt x="12666" y="5328"/>
                    </a:lnTo>
                    <a:lnTo>
                      <a:pt x="12746" y="4765"/>
                    </a:lnTo>
                    <a:lnTo>
                      <a:pt x="12806" y="4222"/>
                    </a:lnTo>
                    <a:lnTo>
                      <a:pt x="12847" y="3740"/>
                    </a:lnTo>
                    <a:lnTo>
                      <a:pt x="12887" y="3257"/>
                    </a:lnTo>
                    <a:lnTo>
                      <a:pt x="12887" y="2835"/>
                    </a:lnTo>
                    <a:lnTo>
                      <a:pt x="12887" y="2433"/>
                    </a:lnTo>
                    <a:lnTo>
                      <a:pt x="12887" y="2071"/>
                    </a:lnTo>
                    <a:lnTo>
                      <a:pt x="12847" y="1730"/>
                    </a:lnTo>
                    <a:lnTo>
                      <a:pt x="12806" y="1428"/>
                    </a:lnTo>
                    <a:lnTo>
                      <a:pt x="12746" y="1167"/>
                    </a:lnTo>
                    <a:lnTo>
                      <a:pt x="12686" y="925"/>
                    </a:lnTo>
                    <a:lnTo>
                      <a:pt x="12605" y="704"/>
                    </a:lnTo>
                    <a:lnTo>
                      <a:pt x="12525" y="523"/>
                    </a:lnTo>
                    <a:lnTo>
                      <a:pt x="12424" y="363"/>
                    </a:lnTo>
                    <a:lnTo>
                      <a:pt x="12324" y="242"/>
                    </a:lnTo>
                    <a:lnTo>
                      <a:pt x="12203" y="141"/>
                    </a:lnTo>
                    <a:lnTo>
                      <a:pt x="12083" y="61"/>
                    </a:lnTo>
                    <a:lnTo>
                      <a:pt x="11942" y="21"/>
                    </a:lnTo>
                    <a:lnTo>
                      <a:pt x="11801" y="1"/>
                    </a:lnTo>
                    <a:lnTo>
                      <a:pt x="11661" y="1"/>
                    </a:lnTo>
                    <a:lnTo>
                      <a:pt x="11500" y="21"/>
                    </a:lnTo>
                    <a:lnTo>
                      <a:pt x="11339" y="81"/>
                    </a:lnTo>
                    <a:lnTo>
                      <a:pt x="11178" y="141"/>
                    </a:lnTo>
                    <a:lnTo>
                      <a:pt x="11017" y="242"/>
                    </a:lnTo>
                    <a:lnTo>
                      <a:pt x="10836" y="363"/>
                    </a:lnTo>
                    <a:lnTo>
                      <a:pt x="10675" y="503"/>
                    </a:lnTo>
                    <a:lnTo>
                      <a:pt x="10495" y="664"/>
                    </a:lnTo>
                    <a:lnTo>
                      <a:pt x="10314" y="845"/>
                    </a:lnTo>
                    <a:lnTo>
                      <a:pt x="10133" y="1046"/>
                    </a:lnTo>
                    <a:lnTo>
                      <a:pt x="9771" y="148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5"/>
              <p:cNvSpPr/>
              <p:nvPr/>
            </p:nvSpPr>
            <p:spPr>
              <a:xfrm>
                <a:off x="4631925" y="1132675"/>
                <a:ext cx="540300" cy="348300"/>
              </a:xfrm>
              <a:custGeom>
                <a:avLst/>
                <a:gdLst/>
                <a:ahLst/>
                <a:cxnLst/>
                <a:rect l="l" t="t" r="r" b="b"/>
                <a:pathLst>
                  <a:path w="21612" h="13932" extrusionOk="0">
                    <a:moveTo>
                      <a:pt x="11319" y="1"/>
                    </a:moveTo>
                    <a:lnTo>
                      <a:pt x="10595" y="61"/>
                    </a:lnTo>
                    <a:lnTo>
                      <a:pt x="9831" y="141"/>
                    </a:lnTo>
                    <a:lnTo>
                      <a:pt x="9067" y="262"/>
                    </a:lnTo>
                    <a:lnTo>
                      <a:pt x="8303" y="423"/>
                    </a:lnTo>
                    <a:lnTo>
                      <a:pt x="7600" y="564"/>
                    </a:lnTo>
                    <a:lnTo>
                      <a:pt x="6976" y="724"/>
                    </a:lnTo>
                    <a:lnTo>
                      <a:pt x="5891" y="1026"/>
                    </a:lnTo>
                    <a:lnTo>
                      <a:pt x="4725" y="1368"/>
                    </a:lnTo>
                    <a:lnTo>
                      <a:pt x="2473" y="2051"/>
                    </a:lnTo>
                    <a:lnTo>
                      <a:pt x="41" y="2795"/>
                    </a:lnTo>
                    <a:lnTo>
                      <a:pt x="21" y="4524"/>
                    </a:lnTo>
                    <a:lnTo>
                      <a:pt x="1" y="6313"/>
                    </a:lnTo>
                    <a:lnTo>
                      <a:pt x="1" y="8343"/>
                    </a:lnTo>
                    <a:lnTo>
                      <a:pt x="21" y="10374"/>
                    </a:lnTo>
                    <a:lnTo>
                      <a:pt x="41" y="11319"/>
                    </a:lnTo>
                    <a:lnTo>
                      <a:pt x="81" y="12143"/>
                    </a:lnTo>
                    <a:lnTo>
                      <a:pt x="121" y="12866"/>
                    </a:lnTo>
                    <a:lnTo>
                      <a:pt x="182" y="13409"/>
                    </a:lnTo>
                    <a:lnTo>
                      <a:pt x="202" y="13610"/>
                    </a:lnTo>
                    <a:lnTo>
                      <a:pt x="242" y="13771"/>
                    </a:lnTo>
                    <a:lnTo>
                      <a:pt x="282" y="13872"/>
                    </a:lnTo>
                    <a:lnTo>
                      <a:pt x="302" y="13892"/>
                    </a:lnTo>
                    <a:lnTo>
                      <a:pt x="322" y="13912"/>
                    </a:lnTo>
                    <a:lnTo>
                      <a:pt x="725" y="13932"/>
                    </a:lnTo>
                    <a:lnTo>
                      <a:pt x="1147" y="13932"/>
                    </a:lnTo>
                    <a:lnTo>
                      <a:pt x="1569" y="13912"/>
                    </a:lnTo>
                    <a:lnTo>
                      <a:pt x="2031" y="13872"/>
                    </a:lnTo>
                    <a:lnTo>
                      <a:pt x="2494" y="13811"/>
                    </a:lnTo>
                    <a:lnTo>
                      <a:pt x="2976" y="13711"/>
                    </a:lnTo>
                    <a:lnTo>
                      <a:pt x="3458" y="13590"/>
                    </a:lnTo>
                    <a:lnTo>
                      <a:pt x="3961" y="13409"/>
                    </a:lnTo>
                    <a:lnTo>
                      <a:pt x="4484" y="13208"/>
                    </a:lnTo>
                    <a:lnTo>
                      <a:pt x="5026" y="12947"/>
                    </a:lnTo>
                    <a:lnTo>
                      <a:pt x="5569" y="12645"/>
                    </a:lnTo>
                    <a:lnTo>
                      <a:pt x="6112" y="12304"/>
                    </a:lnTo>
                    <a:lnTo>
                      <a:pt x="6675" y="11881"/>
                    </a:lnTo>
                    <a:lnTo>
                      <a:pt x="7258" y="11419"/>
                    </a:lnTo>
                    <a:lnTo>
                      <a:pt x="7841" y="10896"/>
                    </a:lnTo>
                    <a:lnTo>
                      <a:pt x="8424" y="10313"/>
                    </a:lnTo>
                    <a:lnTo>
                      <a:pt x="8685" y="10434"/>
                    </a:lnTo>
                    <a:lnTo>
                      <a:pt x="9389" y="10736"/>
                    </a:lnTo>
                    <a:lnTo>
                      <a:pt x="10394" y="11158"/>
                    </a:lnTo>
                    <a:lnTo>
                      <a:pt x="10977" y="11379"/>
                    </a:lnTo>
                    <a:lnTo>
                      <a:pt x="11600" y="11600"/>
                    </a:lnTo>
                    <a:lnTo>
                      <a:pt x="12223" y="11781"/>
                    </a:lnTo>
                    <a:lnTo>
                      <a:pt x="12846" y="11942"/>
                    </a:lnTo>
                    <a:lnTo>
                      <a:pt x="13449" y="12062"/>
                    </a:lnTo>
                    <a:lnTo>
                      <a:pt x="13731" y="12103"/>
                    </a:lnTo>
                    <a:lnTo>
                      <a:pt x="14012" y="12123"/>
                    </a:lnTo>
                    <a:lnTo>
                      <a:pt x="14274" y="12143"/>
                    </a:lnTo>
                    <a:lnTo>
                      <a:pt x="14515" y="12143"/>
                    </a:lnTo>
                    <a:lnTo>
                      <a:pt x="14756" y="12103"/>
                    </a:lnTo>
                    <a:lnTo>
                      <a:pt x="14957" y="12062"/>
                    </a:lnTo>
                    <a:lnTo>
                      <a:pt x="15158" y="12002"/>
                    </a:lnTo>
                    <a:lnTo>
                      <a:pt x="15319" y="11901"/>
                    </a:lnTo>
                    <a:lnTo>
                      <a:pt x="15480" y="11801"/>
                    </a:lnTo>
                    <a:lnTo>
                      <a:pt x="15580" y="11660"/>
                    </a:lnTo>
                    <a:lnTo>
                      <a:pt x="15661" y="11520"/>
                    </a:lnTo>
                    <a:lnTo>
                      <a:pt x="15701" y="11359"/>
                    </a:lnTo>
                    <a:lnTo>
                      <a:pt x="15701" y="11218"/>
                    </a:lnTo>
                    <a:lnTo>
                      <a:pt x="15661" y="11057"/>
                    </a:lnTo>
                    <a:lnTo>
                      <a:pt x="15600" y="10896"/>
                    </a:lnTo>
                    <a:lnTo>
                      <a:pt x="15500" y="10756"/>
                    </a:lnTo>
                    <a:lnTo>
                      <a:pt x="15379" y="10595"/>
                    </a:lnTo>
                    <a:lnTo>
                      <a:pt x="15239" y="10434"/>
                    </a:lnTo>
                    <a:lnTo>
                      <a:pt x="15078" y="10273"/>
                    </a:lnTo>
                    <a:lnTo>
                      <a:pt x="14897" y="10112"/>
                    </a:lnTo>
                    <a:lnTo>
                      <a:pt x="14475" y="9791"/>
                    </a:lnTo>
                    <a:lnTo>
                      <a:pt x="14012" y="9469"/>
                    </a:lnTo>
                    <a:lnTo>
                      <a:pt x="13896" y="9397"/>
                    </a:lnTo>
                    <a:lnTo>
                      <a:pt x="14012" y="9449"/>
                    </a:lnTo>
                    <a:lnTo>
                      <a:pt x="14656" y="9710"/>
                    </a:lnTo>
                    <a:lnTo>
                      <a:pt x="15299" y="9931"/>
                    </a:lnTo>
                    <a:lnTo>
                      <a:pt x="15922" y="10132"/>
                    </a:lnTo>
                    <a:lnTo>
                      <a:pt x="16224" y="10213"/>
                    </a:lnTo>
                    <a:lnTo>
                      <a:pt x="16505" y="10273"/>
                    </a:lnTo>
                    <a:lnTo>
                      <a:pt x="16766" y="10313"/>
                    </a:lnTo>
                    <a:lnTo>
                      <a:pt x="17028" y="10354"/>
                    </a:lnTo>
                    <a:lnTo>
                      <a:pt x="17269" y="10354"/>
                    </a:lnTo>
                    <a:lnTo>
                      <a:pt x="17470" y="10333"/>
                    </a:lnTo>
                    <a:lnTo>
                      <a:pt x="17671" y="10293"/>
                    </a:lnTo>
                    <a:lnTo>
                      <a:pt x="17832" y="10233"/>
                    </a:lnTo>
                    <a:lnTo>
                      <a:pt x="17973" y="10153"/>
                    </a:lnTo>
                    <a:lnTo>
                      <a:pt x="18093" y="10032"/>
                    </a:lnTo>
                    <a:lnTo>
                      <a:pt x="18194" y="9851"/>
                    </a:lnTo>
                    <a:lnTo>
                      <a:pt x="18254" y="9670"/>
                    </a:lnTo>
                    <a:lnTo>
                      <a:pt x="18274" y="9489"/>
                    </a:lnTo>
                    <a:lnTo>
                      <a:pt x="18254" y="9308"/>
                    </a:lnTo>
                    <a:lnTo>
                      <a:pt x="18194" y="9127"/>
                    </a:lnTo>
                    <a:lnTo>
                      <a:pt x="18093" y="8926"/>
                    </a:lnTo>
                    <a:lnTo>
                      <a:pt x="17973" y="8745"/>
                    </a:lnTo>
                    <a:lnTo>
                      <a:pt x="17812" y="8544"/>
                    </a:lnTo>
                    <a:lnTo>
                      <a:pt x="17631" y="8343"/>
                    </a:lnTo>
                    <a:lnTo>
                      <a:pt x="17430" y="8162"/>
                    </a:lnTo>
                    <a:lnTo>
                      <a:pt x="17209" y="7961"/>
                    </a:lnTo>
                    <a:lnTo>
                      <a:pt x="16991" y="7811"/>
                    </a:lnTo>
                    <a:lnTo>
                      <a:pt x="16991" y="7811"/>
                    </a:lnTo>
                    <a:lnTo>
                      <a:pt x="17490" y="8002"/>
                    </a:lnTo>
                    <a:lnTo>
                      <a:pt x="17812" y="8122"/>
                    </a:lnTo>
                    <a:lnTo>
                      <a:pt x="18133" y="8203"/>
                    </a:lnTo>
                    <a:lnTo>
                      <a:pt x="18455" y="8303"/>
                    </a:lnTo>
                    <a:lnTo>
                      <a:pt x="18736" y="8363"/>
                    </a:lnTo>
                    <a:lnTo>
                      <a:pt x="19018" y="8404"/>
                    </a:lnTo>
                    <a:lnTo>
                      <a:pt x="19541" y="8404"/>
                    </a:lnTo>
                    <a:lnTo>
                      <a:pt x="19762" y="8363"/>
                    </a:lnTo>
                    <a:lnTo>
                      <a:pt x="19963" y="8303"/>
                    </a:lnTo>
                    <a:lnTo>
                      <a:pt x="20124" y="8203"/>
                    </a:lnTo>
                    <a:lnTo>
                      <a:pt x="20264" y="8082"/>
                    </a:lnTo>
                    <a:lnTo>
                      <a:pt x="20385" y="7921"/>
                    </a:lnTo>
                    <a:lnTo>
                      <a:pt x="20445" y="7740"/>
                    </a:lnTo>
                    <a:lnTo>
                      <a:pt x="20485" y="7539"/>
                    </a:lnTo>
                    <a:lnTo>
                      <a:pt x="20465" y="7358"/>
                    </a:lnTo>
                    <a:lnTo>
                      <a:pt x="20425" y="7157"/>
                    </a:lnTo>
                    <a:lnTo>
                      <a:pt x="20345" y="6976"/>
                    </a:lnTo>
                    <a:lnTo>
                      <a:pt x="20224" y="6775"/>
                    </a:lnTo>
                    <a:lnTo>
                      <a:pt x="20083" y="6594"/>
                    </a:lnTo>
                    <a:lnTo>
                      <a:pt x="19923" y="6393"/>
                    </a:lnTo>
                    <a:lnTo>
                      <a:pt x="19721" y="6212"/>
                    </a:lnTo>
                    <a:lnTo>
                      <a:pt x="19500" y="6011"/>
                    </a:lnTo>
                    <a:lnTo>
                      <a:pt x="19279" y="5830"/>
                    </a:lnTo>
                    <a:lnTo>
                      <a:pt x="19018" y="5650"/>
                    </a:lnTo>
                    <a:lnTo>
                      <a:pt x="18475" y="5288"/>
                    </a:lnTo>
                    <a:lnTo>
                      <a:pt x="17912" y="4966"/>
                    </a:lnTo>
                    <a:lnTo>
                      <a:pt x="17329" y="4644"/>
                    </a:lnTo>
                    <a:lnTo>
                      <a:pt x="16746" y="4363"/>
                    </a:lnTo>
                    <a:lnTo>
                      <a:pt x="16592" y="4289"/>
                    </a:lnTo>
                    <a:lnTo>
                      <a:pt x="16726" y="4343"/>
                    </a:lnTo>
                    <a:lnTo>
                      <a:pt x="17309" y="4564"/>
                    </a:lnTo>
                    <a:lnTo>
                      <a:pt x="17932" y="4765"/>
                    </a:lnTo>
                    <a:lnTo>
                      <a:pt x="18556" y="4966"/>
                    </a:lnTo>
                    <a:lnTo>
                      <a:pt x="19159" y="5127"/>
                    </a:lnTo>
                    <a:lnTo>
                      <a:pt x="19742" y="5248"/>
                    </a:lnTo>
                    <a:lnTo>
                      <a:pt x="20023" y="5288"/>
                    </a:lnTo>
                    <a:lnTo>
                      <a:pt x="20284" y="5308"/>
                    </a:lnTo>
                    <a:lnTo>
                      <a:pt x="20747" y="5308"/>
                    </a:lnTo>
                    <a:lnTo>
                      <a:pt x="20948" y="5268"/>
                    </a:lnTo>
                    <a:lnTo>
                      <a:pt x="21129" y="5227"/>
                    </a:lnTo>
                    <a:lnTo>
                      <a:pt x="21290" y="5147"/>
                    </a:lnTo>
                    <a:lnTo>
                      <a:pt x="21410" y="5067"/>
                    </a:lnTo>
                    <a:lnTo>
                      <a:pt x="21511" y="4946"/>
                    </a:lnTo>
                    <a:lnTo>
                      <a:pt x="21591" y="4785"/>
                    </a:lnTo>
                    <a:lnTo>
                      <a:pt x="21611" y="4604"/>
                    </a:lnTo>
                    <a:lnTo>
                      <a:pt x="21591" y="4423"/>
                    </a:lnTo>
                    <a:lnTo>
                      <a:pt x="21531" y="4242"/>
                    </a:lnTo>
                    <a:lnTo>
                      <a:pt x="21430" y="4061"/>
                    </a:lnTo>
                    <a:lnTo>
                      <a:pt x="21290" y="3881"/>
                    </a:lnTo>
                    <a:lnTo>
                      <a:pt x="21129" y="3679"/>
                    </a:lnTo>
                    <a:lnTo>
                      <a:pt x="20908" y="3499"/>
                    </a:lnTo>
                    <a:lnTo>
                      <a:pt x="20666" y="3298"/>
                    </a:lnTo>
                    <a:lnTo>
                      <a:pt x="20405" y="3117"/>
                    </a:lnTo>
                    <a:lnTo>
                      <a:pt x="20124" y="2916"/>
                    </a:lnTo>
                    <a:lnTo>
                      <a:pt x="19460" y="2554"/>
                    </a:lnTo>
                    <a:lnTo>
                      <a:pt x="18736" y="2192"/>
                    </a:lnTo>
                    <a:lnTo>
                      <a:pt x="17973" y="1830"/>
                    </a:lnTo>
                    <a:lnTo>
                      <a:pt x="17168" y="1508"/>
                    </a:lnTo>
                    <a:lnTo>
                      <a:pt x="16364" y="1187"/>
                    </a:lnTo>
                    <a:lnTo>
                      <a:pt x="15560" y="905"/>
                    </a:lnTo>
                    <a:lnTo>
                      <a:pt x="14796" y="664"/>
                    </a:lnTo>
                    <a:lnTo>
                      <a:pt x="14093" y="443"/>
                    </a:lnTo>
                    <a:lnTo>
                      <a:pt x="13470" y="262"/>
                    </a:lnTo>
                    <a:lnTo>
                      <a:pt x="12927" y="141"/>
                    </a:lnTo>
                    <a:lnTo>
                      <a:pt x="12505" y="41"/>
                    </a:lnTo>
                    <a:lnTo>
                      <a:pt x="12243" y="21"/>
                    </a:lnTo>
                    <a:lnTo>
                      <a:pt x="11962"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5"/>
              <p:cNvSpPr/>
              <p:nvPr/>
            </p:nvSpPr>
            <p:spPr>
              <a:xfrm>
                <a:off x="4941525" y="1194000"/>
                <a:ext cx="184950" cy="95500"/>
              </a:xfrm>
              <a:custGeom>
                <a:avLst/>
                <a:gdLst/>
                <a:ahLst/>
                <a:cxnLst/>
                <a:rect l="l" t="t" r="r" b="b"/>
                <a:pathLst>
                  <a:path w="7398" h="3820" extrusionOk="0">
                    <a:moveTo>
                      <a:pt x="0" y="0"/>
                    </a:moveTo>
                    <a:lnTo>
                      <a:pt x="0" y="20"/>
                    </a:lnTo>
                    <a:lnTo>
                      <a:pt x="1126" y="543"/>
                    </a:lnTo>
                    <a:lnTo>
                      <a:pt x="2292" y="1066"/>
                    </a:lnTo>
                    <a:lnTo>
                      <a:pt x="3196" y="1468"/>
                    </a:lnTo>
                    <a:lnTo>
                      <a:pt x="3840" y="1769"/>
                    </a:lnTo>
                    <a:lnTo>
                      <a:pt x="4543" y="2131"/>
                    </a:lnTo>
                    <a:lnTo>
                      <a:pt x="5307" y="2513"/>
                    </a:lnTo>
                    <a:lnTo>
                      <a:pt x="6051" y="2935"/>
                    </a:lnTo>
                    <a:lnTo>
                      <a:pt x="6755" y="3377"/>
                    </a:lnTo>
                    <a:lnTo>
                      <a:pt x="7096" y="3599"/>
                    </a:lnTo>
                    <a:lnTo>
                      <a:pt x="7398" y="3820"/>
                    </a:lnTo>
                    <a:lnTo>
                      <a:pt x="6755" y="3297"/>
                    </a:lnTo>
                    <a:lnTo>
                      <a:pt x="6091" y="2815"/>
                    </a:lnTo>
                    <a:lnTo>
                      <a:pt x="5388" y="2372"/>
                    </a:lnTo>
                    <a:lnTo>
                      <a:pt x="4684" y="1970"/>
                    </a:lnTo>
                    <a:lnTo>
                      <a:pt x="4121" y="1669"/>
                    </a:lnTo>
                    <a:lnTo>
                      <a:pt x="3558" y="1387"/>
                    </a:lnTo>
                    <a:lnTo>
                      <a:pt x="2975" y="1126"/>
                    </a:lnTo>
                    <a:lnTo>
                      <a:pt x="2412" y="865"/>
                    </a:lnTo>
                    <a:lnTo>
                      <a:pt x="1809" y="623"/>
                    </a:lnTo>
                    <a:lnTo>
                      <a:pt x="1226" y="402"/>
                    </a:lnTo>
                    <a:lnTo>
                      <a:pt x="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5"/>
              <p:cNvSpPr/>
              <p:nvPr/>
            </p:nvSpPr>
            <p:spPr>
              <a:xfrm>
                <a:off x="4909850" y="1263350"/>
                <a:ext cx="147775" cy="64850"/>
              </a:xfrm>
              <a:custGeom>
                <a:avLst/>
                <a:gdLst/>
                <a:ahLst/>
                <a:cxnLst/>
                <a:rect l="l" t="t" r="r" b="b"/>
                <a:pathLst>
                  <a:path w="5911" h="2594" extrusionOk="0">
                    <a:moveTo>
                      <a:pt x="1" y="0"/>
                    </a:moveTo>
                    <a:lnTo>
                      <a:pt x="21" y="41"/>
                    </a:lnTo>
                    <a:lnTo>
                      <a:pt x="463" y="262"/>
                    </a:lnTo>
                    <a:lnTo>
                      <a:pt x="1146" y="563"/>
                    </a:lnTo>
                    <a:lnTo>
                      <a:pt x="2875" y="1307"/>
                    </a:lnTo>
                    <a:lnTo>
                      <a:pt x="4624" y="2051"/>
                    </a:lnTo>
                    <a:lnTo>
                      <a:pt x="5810" y="2594"/>
                    </a:lnTo>
                    <a:lnTo>
                      <a:pt x="5891" y="2594"/>
                    </a:lnTo>
                    <a:lnTo>
                      <a:pt x="5911" y="2574"/>
                    </a:lnTo>
                    <a:lnTo>
                      <a:pt x="5871" y="2553"/>
                    </a:lnTo>
                    <a:lnTo>
                      <a:pt x="4986" y="2071"/>
                    </a:lnTo>
                    <a:lnTo>
                      <a:pt x="4122" y="1629"/>
                    </a:lnTo>
                    <a:lnTo>
                      <a:pt x="3277" y="1227"/>
                    </a:lnTo>
                    <a:lnTo>
                      <a:pt x="2493" y="885"/>
                    </a:lnTo>
                    <a:lnTo>
                      <a:pt x="1770" y="583"/>
                    </a:lnTo>
                    <a:lnTo>
                      <a:pt x="1106" y="342"/>
                    </a:lnTo>
                    <a:lnTo>
                      <a:pt x="523" y="141"/>
                    </a:lnTo>
                    <a:lnTo>
                      <a:pt x="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5"/>
              <p:cNvSpPr/>
              <p:nvPr/>
            </p:nvSpPr>
            <p:spPr>
              <a:xfrm>
                <a:off x="4871650" y="1318125"/>
                <a:ext cx="108075" cy="50275"/>
              </a:xfrm>
              <a:custGeom>
                <a:avLst/>
                <a:gdLst/>
                <a:ahLst/>
                <a:cxnLst/>
                <a:rect l="l" t="t" r="r" b="b"/>
                <a:pathLst>
                  <a:path w="4323" h="2011" extrusionOk="0">
                    <a:moveTo>
                      <a:pt x="21" y="1"/>
                    </a:moveTo>
                    <a:lnTo>
                      <a:pt x="1" y="21"/>
                    </a:lnTo>
                    <a:lnTo>
                      <a:pt x="1" y="41"/>
                    </a:lnTo>
                    <a:lnTo>
                      <a:pt x="41" y="61"/>
                    </a:lnTo>
                    <a:lnTo>
                      <a:pt x="1267" y="644"/>
                    </a:lnTo>
                    <a:lnTo>
                      <a:pt x="2313" y="1106"/>
                    </a:lnTo>
                    <a:lnTo>
                      <a:pt x="3257" y="1528"/>
                    </a:lnTo>
                    <a:lnTo>
                      <a:pt x="4222" y="1991"/>
                    </a:lnTo>
                    <a:lnTo>
                      <a:pt x="4283" y="2011"/>
                    </a:lnTo>
                    <a:lnTo>
                      <a:pt x="4303" y="1991"/>
                    </a:lnTo>
                    <a:lnTo>
                      <a:pt x="4323" y="1971"/>
                    </a:lnTo>
                    <a:lnTo>
                      <a:pt x="4303" y="1951"/>
                    </a:lnTo>
                    <a:lnTo>
                      <a:pt x="3800" y="1649"/>
                    </a:lnTo>
                    <a:lnTo>
                      <a:pt x="3278" y="1368"/>
                    </a:lnTo>
                    <a:lnTo>
                      <a:pt x="2755" y="1086"/>
                    </a:lnTo>
                    <a:lnTo>
                      <a:pt x="2232" y="845"/>
                    </a:lnTo>
                    <a:lnTo>
                      <a:pt x="1689" y="604"/>
                    </a:lnTo>
                    <a:lnTo>
                      <a:pt x="1147" y="383"/>
                    </a:lnTo>
                    <a:lnTo>
                      <a:pt x="604" y="182"/>
                    </a:lnTo>
                    <a:lnTo>
                      <a:pt x="4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5"/>
              <p:cNvSpPr/>
              <p:nvPr/>
            </p:nvSpPr>
            <p:spPr>
              <a:xfrm>
                <a:off x="4174100" y="664800"/>
                <a:ext cx="492525" cy="842825"/>
              </a:xfrm>
              <a:custGeom>
                <a:avLst/>
                <a:gdLst/>
                <a:ahLst/>
                <a:cxnLst/>
                <a:rect l="l" t="t" r="r" b="b"/>
                <a:pathLst>
                  <a:path w="19701" h="33713" extrusionOk="0">
                    <a:moveTo>
                      <a:pt x="11881" y="0"/>
                    </a:moveTo>
                    <a:lnTo>
                      <a:pt x="11720" y="40"/>
                    </a:lnTo>
                    <a:lnTo>
                      <a:pt x="11559" y="81"/>
                    </a:lnTo>
                    <a:lnTo>
                      <a:pt x="11399" y="161"/>
                    </a:lnTo>
                    <a:lnTo>
                      <a:pt x="11238" y="241"/>
                    </a:lnTo>
                    <a:lnTo>
                      <a:pt x="11057" y="362"/>
                    </a:lnTo>
                    <a:lnTo>
                      <a:pt x="10876" y="483"/>
                    </a:lnTo>
                    <a:lnTo>
                      <a:pt x="10514" y="784"/>
                    </a:lnTo>
                    <a:lnTo>
                      <a:pt x="10132" y="1166"/>
                    </a:lnTo>
                    <a:lnTo>
                      <a:pt x="9750" y="1608"/>
                    </a:lnTo>
                    <a:lnTo>
                      <a:pt x="9368" y="2091"/>
                    </a:lnTo>
                    <a:lnTo>
                      <a:pt x="8906" y="2734"/>
                    </a:lnTo>
                    <a:lnTo>
                      <a:pt x="8303" y="3639"/>
                    </a:lnTo>
                    <a:lnTo>
                      <a:pt x="7599" y="4724"/>
                    </a:lnTo>
                    <a:lnTo>
                      <a:pt x="6815" y="5991"/>
                    </a:lnTo>
                    <a:lnTo>
                      <a:pt x="5971" y="7378"/>
                    </a:lnTo>
                    <a:lnTo>
                      <a:pt x="5086" y="8886"/>
                    </a:lnTo>
                    <a:lnTo>
                      <a:pt x="4202" y="10474"/>
                    </a:lnTo>
                    <a:lnTo>
                      <a:pt x="3337" y="12102"/>
                    </a:lnTo>
                    <a:lnTo>
                      <a:pt x="2915" y="12906"/>
                    </a:lnTo>
                    <a:lnTo>
                      <a:pt x="2513" y="13730"/>
                    </a:lnTo>
                    <a:lnTo>
                      <a:pt x="2131" y="14534"/>
                    </a:lnTo>
                    <a:lnTo>
                      <a:pt x="1769" y="15338"/>
                    </a:lnTo>
                    <a:lnTo>
                      <a:pt x="1428" y="16122"/>
                    </a:lnTo>
                    <a:lnTo>
                      <a:pt x="1126" y="16886"/>
                    </a:lnTo>
                    <a:lnTo>
                      <a:pt x="845" y="17630"/>
                    </a:lnTo>
                    <a:lnTo>
                      <a:pt x="603" y="18354"/>
                    </a:lnTo>
                    <a:lnTo>
                      <a:pt x="382" y="19037"/>
                    </a:lnTo>
                    <a:lnTo>
                      <a:pt x="221" y="19681"/>
                    </a:lnTo>
                    <a:lnTo>
                      <a:pt x="101" y="20304"/>
                    </a:lnTo>
                    <a:lnTo>
                      <a:pt x="20" y="20867"/>
                    </a:lnTo>
                    <a:lnTo>
                      <a:pt x="0" y="21128"/>
                    </a:lnTo>
                    <a:lnTo>
                      <a:pt x="0" y="21389"/>
                    </a:lnTo>
                    <a:lnTo>
                      <a:pt x="0" y="21631"/>
                    </a:lnTo>
                    <a:lnTo>
                      <a:pt x="20" y="21872"/>
                    </a:lnTo>
                    <a:lnTo>
                      <a:pt x="61" y="22073"/>
                    </a:lnTo>
                    <a:lnTo>
                      <a:pt x="101" y="22274"/>
                    </a:lnTo>
                    <a:lnTo>
                      <a:pt x="161" y="22475"/>
                    </a:lnTo>
                    <a:lnTo>
                      <a:pt x="242" y="22636"/>
                    </a:lnTo>
                    <a:lnTo>
                      <a:pt x="463" y="23018"/>
                    </a:lnTo>
                    <a:lnTo>
                      <a:pt x="744" y="23400"/>
                    </a:lnTo>
                    <a:lnTo>
                      <a:pt x="1066" y="23822"/>
                    </a:lnTo>
                    <a:lnTo>
                      <a:pt x="1428" y="24244"/>
                    </a:lnTo>
                    <a:lnTo>
                      <a:pt x="1830" y="24666"/>
                    </a:lnTo>
                    <a:lnTo>
                      <a:pt x="2272" y="25108"/>
                    </a:lnTo>
                    <a:lnTo>
                      <a:pt x="2734" y="25551"/>
                    </a:lnTo>
                    <a:lnTo>
                      <a:pt x="3237" y="26013"/>
                    </a:lnTo>
                    <a:lnTo>
                      <a:pt x="3760" y="26475"/>
                    </a:lnTo>
                    <a:lnTo>
                      <a:pt x="4302" y="26938"/>
                    </a:lnTo>
                    <a:lnTo>
                      <a:pt x="5428" y="27862"/>
                    </a:lnTo>
                    <a:lnTo>
                      <a:pt x="6594" y="28767"/>
                    </a:lnTo>
                    <a:lnTo>
                      <a:pt x="7780" y="29631"/>
                    </a:lnTo>
                    <a:lnTo>
                      <a:pt x="8926" y="30456"/>
                    </a:lnTo>
                    <a:lnTo>
                      <a:pt x="10032" y="31240"/>
                    </a:lnTo>
                    <a:lnTo>
                      <a:pt x="11037" y="31923"/>
                    </a:lnTo>
                    <a:lnTo>
                      <a:pt x="11921" y="32526"/>
                    </a:lnTo>
                    <a:lnTo>
                      <a:pt x="13248" y="33391"/>
                    </a:lnTo>
                    <a:lnTo>
                      <a:pt x="13751" y="33712"/>
                    </a:lnTo>
                    <a:lnTo>
                      <a:pt x="19701" y="20404"/>
                    </a:lnTo>
                    <a:lnTo>
                      <a:pt x="15399" y="18595"/>
                    </a:lnTo>
                    <a:lnTo>
                      <a:pt x="12464" y="17349"/>
                    </a:lnTo>
                    <a:lnTo>
                      <a:pt x="11479" y="16906"/>
                    </a:lnTo>
                    <a:lnTo>
                      <a:pt x="11218" y="16766"/>
                    </a:lnTo>
                    <a:lnTo>
                      <a:pt x="11117" y="16705"/>
                    </a:lnTo>
                    <a:lnTo>
                      <a:pt x="11419" y="15238"/>
                    </a:lnTo>
                    <a:lnTo>
                      <a:pt x="11740" y="13690"/>
                    </a:lnTo>
                    <a:lnTo>
                      <a:pt x="12102" y="11800"/>
                    </a:lnTo>
                    <a:lnTo>
                      <a:pt x="12484" y="9670"/>
                    </a:lnTo>
                    <a:lnTo>
                      <a:pt x="12665" y="8584"/>
                    </a:lnTo>
                    <a:lnTo>
                      <a:pt x="12846" y="7498"/>
                    </a:lnTo>
                    <a:lnTo>
                      <a:pt x="12987" y="6413"/>
                    </a:lnTo>
                    <a:lnTo>
                      <a:pt x="13107" y="5388"/>
                    </a:lnTo>
                    <a:lnTo>
                      <a:pt x="13208" y="4403"/>
                    </a:lnTo>
                    <a:lnTo>
                      <a:pt x="13268" y="3478"/>
                    </a:lnTo>
                    <a:lnTo>
                      <a:pt x="13288" y="3056"/>
                    </a:lnTo>
                    <a:lnTo>
                      <a:pt x="13288" y="2674"/>
                    </a:lnTo>
                    <a:lnTo>
                      <a:pt x="13268" y="2312"/>
                    </a:lnTo>
                    <a:lnTo>
                      <a:pt x="13248" y="1970"/>
                    </a:lnTo>
                    <a:lnTo>
                      <a:pt x="13208" y="1669"/>
                    </a:lnTo>
                    <a:lnTo>
                      <a:pt x="13168" y="1387"/>
                    </a:lnTo>
                    <a:lnTo>
                      <a:pt x="13107" y="1146"/>
                    </a:lnTo>
                    <a:lnTo>
                      <a:pt x="13047" y="925"/>
                    </a:lnTo>
                    <a:lnTo>
                      <a:pt x="12967" y="724"/>
                    </a:lnTo>
                    <a:lnTo>
                      <a:pt x="12886" y="543"/>
                    </a:lnTo>
                    <a:lnTo>
                      <a:pt x="12786" y="402"/>
                    </a:lnTo>
                    <a:lnTo>
                      <a:pt x="12685" y="261"/>
                    </a:lnTo>
                    <a:lnTo>
                      <a:pt x="12564" y="161"/>
                    </a:lnTo>
                    <a:lnTo>
                      <a:pt x="12444" y="81"/>
                    </a:lnTo>
                    <a:lnTo>
                      <a:pt x="12323" y="40"/>
                    </a:lnTo>
                    <a:lnTo>
                      <a:pt x="121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5"/>
              <p:cNvSpPr/>
              <p:nvPr/>
            </p:nvSpPr>
            <p:spPr>
              <a:xfrm>
                <a:off x="4174100" y="664800"/>
                <a:ext cx="492525" cy="842825"/>
              </a:xfrm>
              <a:custGeom>
                <a:avLst/>
                <a:gdLst/>
                <a:ahLst/>
                <a:cxnLst/>
                <a:rect l="l" t="t" r="r" b="b"/>
                <a:pathLst>
                  <a:path w="19701" h="33713" fill="none" extrusionOk="0">
                    <a:moveTo>
                      <a:pt x="19701" y="20404"/>
                    </a:moveTo>
                    <a:lnTo>
                      <a:pt x="13751" y="33712"/>
                    </a:lnTo>
                    <a:lnTo>
                      <a:pt x="13751" y="33712"/>
                    </a:lnTo>
                    <a:lnTo>
                      <a:pt x="13248" y="33391"/>
                    </a:lnTo>
                    <a:lnTo>
                      <a:pt x="11921" y="32526"/>
                    </a:lnTo>
                    <a:lnTo>
                      <a:pt x="11037" y="31923"/>
                    </a:lnTo>
                    <a:lnTo>
                      <a:pt x="10032" y="31240"/>
                    </a:lnTo>
                    <a:lnTo>
                      <a:pt x="8926" y="30456"/>
                    </a:lnTo>
                    <a:lnTo>
                      <a:pt x="7780" y="29631"/>
                    </a:lnTo>
                    <a:lnTo>
                      <a:pt x="6594" y="28767"/>
                    </a:lnTo>
                    <a:lnTo>
                      <a:pt x="5428" y="27862"/>
                    </a:lnTo>
                    <a:lnTo>
                      <a:pt x="4302" y="26938"/>
                    </a:lnTo>
                    <a:lnTo>
                      <a:pt x="3760" y="26475"/>
                    </a:lnTo>
                    <a:lnTo>
                      <a:pt x="3237" y="26013"/>
                    </a:lnTo>
                    <a:lnTo>
                      <a:pt x="2734" y="25551"/>
                    </a:lnTo>
                    <a:lnTo>
                      <a:pt x="2272" y="25108"/>
                    </a:lnTo>
                    <a:lnTo>
                      <a:pt x="1830" y="24666"/>
                    </a:lnTo>
                    <a:lnTo>
                      <a:pt x="1428" y="24244"/>
                    </a:lnTo>
                    <a:lnTo>
                      <a:pt x="1066" y="23822"/>
                    </a:lnTo>
                    <a:lnTo>
                      <a:pt x="744" y="23400"/>
                    </a:lnTo>
                    <a:lnTo>
                      <a:pt x="463" y="23018"/>
                    </a:lnTo>
                    <a:lnTo>
                      <a:pt x="242" y="22636"/>
                    </a:lnTo>
                    <a:lnTo>
                      <a:pt x="242" y="22636"/>
                    </a:lnTo>
                    <a:lnTo>
                      <a:pt x="161" y="22475"/>
                    </a:lnTo>
                    <a:lnTo>
                      <a:pt x="101" y="22274"/>
                    </a:lnTo>
                    <a:lnTo>
                      <a:pt x="61" y="22073"/>
                    </a:lnTo>
                    <a:lnTo>
                      <a:pt x="20" y="21872"/>
                    </a:lnTo>
                    <a:lnTo>
                      <a:pt x="0" y="21631"/>
                    </a:lnTo>
                    <a:lnTo>
                      <a:pt x="0" y="21389"/>
                    </a:lnTo>
                    <a:lnTo>
                      <a:pt x="0" y="21128"/>
                    </a:lnTo>
                    <a:lnTo>
                      <a:pt x="20" y="20867"/>
                    </a:lnTo>
                    <a:lnTo>
                      <a:pt x="101" y="20304"/>
                    </a:lnTo>
                    <a:lnTo>
                      <a:pt x="221" y="19681"/>
                    </a:lnTo>
                    <a:lnTo>
                      <a:pt x="382" y="19037"/>
                    </a:lnTo>
                    <a:lnTo>
                      <a:pt x="603" y="18354"/>
                    </a:lnTo>
                    <a:lnTo>
                      <a:pt x="845" y="17630"/>
                    </a:lnTo>
                    <a:lnTo>
                      <a:pt x="1126" y="16886"/>
                    </a:lnTo>
                    <a:lnTo>
                      <a:pt x="1428" y="16122"/>
                    </a:lnTo>
                    <a:lnTo>
                      <a:pt x="1769" y="15338"/>
                    </a:lnTo>
                    <a:lnTo>
                      <a:pt x="2131" y="14534"/>
                    </a:lnTo>
                    <a:lnTo>
                      <a:pt x="2513" y="13730"/>
                    </a:lnTo>
                    <a:lnTo>
                      <a:pt x="2915" y="12906"/>
                    </a:lnTo>
                    <a:lnTo>
                      <a:pt x="3337" y="12102"/>
                    </a:lnTo>
                    <a:lnTo>
                      <a:pt x="4202" y="10474"/>
                    </a:lnTo>
                    <a:lnTo>
                      <a:pt x="5086" y="8886"/>
                    </a:lnTo>
                    <a:lnTo>
                      <a:pt x="5971" y="7378"/>
                    </a:lnTo>
                    <a:lnTo>
                      <a:pt x="6815" y="5991"/>
                    </a:lnTo>
                    <a:lnTo>
                      <a:pt x="7599" y="4724"/>
                    </a:lnTo>
                    <a:lnTo>
                      <a:pt x="8303" y="3639"/>
                    </a:lnTo>
                    <a:lnTo>
                      <a:pt x="8906" y="2734"/>
                    </a:lnTo>
                    <a:lnTo>
                      <a:pt x="9368" y="2091"/>
                    </a:lnTo>
                    <a:lnTo>
                      <a:pt x="9368" y="2091"/>
                    </a:lnTo>
                    <a:lnTo>
                      <a:pt x="9750" y="1608"/>
                    </a:lnTo>
                    <a:lnTo>
                      <a:pt x="10132" y="1166"/>
                    </a:lnTo>
                    <a:lnTo>
                      <a:pt x="10514" y="784"/>
                    </a:lnTo>
                    <a:lnTo>
                      <a:pt x="10876" y="483"/>
                    </a:lnTo>
                    <a:lnTo>
                      <a:pt x="11057" y="362"/>
                    </a:lnTo>
                    <a:lnTo>
                      <a:pt x="11238" y="241"/>
                    </a:lnTo>
                    <a:lnTo>
                      <a:pt x="11399" y="161"/>
                    </a:lnTo>
                    <a:lnTo>
                      <a:pt x="11559" y="81"/>
                    </a:lnTo>
                    <a:lnTo>
                      <a:pt x="11720" y="40"/>
                    </a:lnTo>
                    <a:lnTo>
                      <a:pt x="11881" y="0"/>
                    </a:lnTo>
                    <a:lnTo>
                      <a:pt x="12042" y="0"/>
                    </a:lnTo>
                    <a:lnTo>
                      <a:pt x="12183" y="0"/>
                    </a:lnTo>
                    <a:lnTo>
                      <a:pt x="12323" y="40"/>
                    </a:lnTo>
                    <a:lnTo>
                      <a:pt x="12444" y="81"/>
                    </a:lnTo>
                    <a:lnTo>
                      <a:pt x="12564" y="161"/>
                    </a:lnTo>
                    <a:lnTo>
                      <a:pt x="12685" y="261"/>
                    </a:lnTo>
                    <a:lnTo>
                      <a:pt x="12786" y="402"/>
                    </a:lnTo>
                    <a:lnTo>
                      <a:pt x="12886" y="543"/>
                    </a:lnTo>
                    <a:lnTo>
                      <a:pt x="12967" y="724"/>
                    </a:lnTo>
                    <a:lnTo>
                      <a:pt x="13047" y="925"/>
                    </a:lnTo>
                    <a:lnTo>
                      <a:pt x="13107" y="1146"/>
                    </a:lnTo>
                    <a:lnTo>
                      <a:pt x="13168" y="1387"/>
                    </a:lnTo>
                    <a:lnTo>
                      <a:pt x="13208" y="1669"/>
                    </a:lnTo>
                    <a:lnTo>
                      <a:pt x="13248" y="1970"/>
                    </a:lnTo>
                    <a:lnTo>
                      <a:pt x="13268" y="2312"/>
                    </a:lnTo>
                    <a:lnTo>
                      <a:pt x="13288" y="2674"/>
                    </a:lnTo>
                    <a:lnTo>
                      <a:pt x="13288" y="3056"/>
                    </a:lnTo>
                    <a:lnTo>
                      <a:pt x="13268" y="3478"/>
                    </a:lnTo>
                    <a:lnTo>
                      <a:pt x="13268" y="3478"/>
                    </a:lnTo>
                    <a:lnTo>
                      <a:pt x="13208" y="4403"/>
                    </a:lnTo>
                    <a:lnTo>
                      <a:pt x="13107" y="5388"/>
                    </a:lnTo>
                    <a:lnTo>
                      <a:pt x="12987" y="6413"/>
                    </a:lnTo>
                    <a:lnTo>
                      <a:pt x="12846" y="7498"/>
                    </a:lnTo>
                    <a:lnTo>
                      <a:pt x="12665" y="8584"/>
                    </a:lnTo>
                    <a:lnTo>
                      <a:pt x="12484" y="9670"/>
                    </a:lnTo>
                    <a:lnTo>
                      <a:pt x="12102" y="11800"/>
                    </a:lnTo>
                    <a:lnTo>
                      <a:pt x="11740" y="13690"/>
                    </a:lnTo>
                    <a:lnTo>
                      <a:pt x="11419" y="15238"/>
                    </a:lnTo>
                    <a:lnTo>
                      <a:pt x="11117" y="16705"/>
                    </a:lnTo>
                    <a:lnTo>
                      <a:pt x="11117" y="16705"/>
                    </a:lnTo>
                    <a:lnTo>
                      <a:pt x="11218" y="16766"/>
                    </a:lnTo>
                    <a:lnTo>
                      <a:pt x="11479" y="16906"/>
                    </a:lnTo>
                    <a:lnTo>
                      <a:pt x="12464" y="17349"/>
                    </a:lnTo>
                    <a:lnTo>
                      <a:pt x="15399" y="18595"/>
                    </a:lnTo>
                    <a:lnTo>
                      <a:pt x="19701" y="2040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5"/>
              <p:cNvSpPr/>
              <p:nvPr/>
            </p:nvSpPr>
            <p:spPr>
              <a:xfrm>
                <a:off x="4212800" y="664800"/>
                <a:ext cx="396050" cy="744825"/>
              </a:xfrm>
              <a:custGeom>
                <a:avLst/>
                <a:gdLst/>
                <a:ahLst/>
                <a:cxnLst/>
                <a:rect l="l" t="t" r="r" b="b"/>
                <a:pathLst>
                  <a:path w="15842" h="29793" extrusionOk="0">
                    <a:moveTo>
                      <a:pt x="10494" y="0"/>
                    </a:moveTo>
                    <a:lnTo>
                      <a:pt x="10293" y="20"/>
                    </a:lnTo>
                    <a:lnTo>
                      <a:pt x="10132" y="60"/>
                    </a:lnTo>
                    <a:lnTo>
                      <a:pt x="10152" y="161"/>
                    </a:lnTo>
                    <a:lnTo>
                      <a:pt x="10232" y="241"/>
                    </a:lnTo>
                    <a:lnTo>
                      <a:pt x="10313" y="302"/>
                    </a:lnTo>
                    <a:lnTo>
                      <a:pt x="10413" y="322"/>
                    </a:lnTo>
                    <a:lnTo>
                      <a:pt x="10454" y="322"/>
                    </a:lnTo>
                    <a:lnTo>
                      <a:pt x="10554" y="302"/>
                    </a:lnTo>
                    <a:lnTo>
                      <a:pt x="10655" y="241"/>
                    </a:lnTo>
                    <a:lnTo>
                      <a:pt x="10735" y="141"/>
                    </a:lnTo>
                    <a:lnTo>
                      <a:pt x="10775" y="40"/>
                    </a:lnTo>
                    <a:lnTo>
                      <a:pt x="10715" y="20"/>
                    </a:lnTo>
                    <a:lnTo>
                      <a:pt x="10594" y="0"/>
                    </a:lnTo>
                    <a:close/>
                    <a:moveTo>
                      <a:pt x="7921" y="3357"/>
                    </a:moveTo>
                    <a:lnTo>
                      <a:pt x="7840" y="3377"/>
                    </a:lnTo>
                    <a:lnTo>
                      <a:pt x="7780" y="3397"/>
                    </a:lnTo>
                    <a:lnTo>
                      <a:pt x="7740" y="3418"/>
                    </a:lnTo>
                    <a:lnTo>
                      <a:pt x="7679" y="3458"/>
                    </a:lnTo>
                    <a:lnTo>
                      <a:pt x="7639" y="3498"/>
                    </a:lnTo>
                    <a:lnTo>
                      <a:pt x="7619" y="3558"/>
                    </a:lnTo>
                    <a:lnTo>
                      <a:pt x="7599" y="3619"/>
                    </a:lnTo>
                    <a:lnTo>
                      <a:pt x="7579" y="3679"/>
                    </a:lnTo>
                    <a:lnTo>
                      <a:pt x="7599" y="3759"/>
                    </a:lnTo>
                    <a:lnTo>
                      <a:pt x="7619" y="3820"/>
                    </a:lnTo>
                    <a:lnTo>
                      <a:pt x="7639" y="3860"/>
                    </a:lnTo>
                    <a:lnTo>
                      <a:pt x="7679" y="3920"/>
                    </a:lnTo>
                    <a:lnTo>
                      <a:pt x="7740" y="3960"/>
                    </a:lnTo>
                    <a:lnTo>
                      <a:pt x="7780" y="3980"/>
                    </a:lnTo>
                    <a:lnTo>
                      <a:pt x="7840" y="4001"/>
                    </a:lnTo>
                    <a:lnTo>
                      <a:pt x="7921" y="4021"/>
                    </a:lnTo>
                    <a:lnTo>
                      <a:pt x="7981" y="4001"/>
                    </a:lnTo>
                    <a:lnTo>
                      <a:pt x="8041" y="3980"/>
                    </a:lnTo>
                    <a:lnTo>
                      <a:pt x="8102" y="3960"/>
                    </a:lnTo>
                    <a:lnTo>
                      <a:pt x="8142" y="3920"/>
                    </a:lnTo>
                    <a:lnTo>
                      <a:pt x="8182" y="3860"/>
                    </a:lnTo>
                    <a:lnTo>
                      <a:pt x="8202" y="3820"/>
                    </a:lnTo>
                    <a:lnTo>
                      <a:pt x="8222" y="3759"/>
                    </a:lnTo>
                    <a:lnTo>
                      <a:pt x="8242" y="3679"/>
                    </a:lnTo>
                    <a:lnTo>
                      <a:pt x="8222" y="3619"/>
                    </a:lnTo>
                    <a:lnTo>
                      <a:pt x="8202" y="3558"/>
                    </a:lnTo>
                    <a:lnTo>
                      <a:pt x="8182" y="3498"/>
                    </a:lnTo>
                    <a:lnTo>
                      <a:pt x="8142" y="3458"/>
                    </a:lnTo>
                    <a:lnTo>
                      <a:pt x="8102" y="3418"/>
                    </a:lnTo>
                    <a:lnTo>
                      <a:pt x="8041" y="3397"/>
                    </a:lnTo>
                    <a:lnTo>
                      <a:pt x="7981" y="3377"/>
                    </a:lnTo>
                    <a:lnTo>
                      <a:pt x="7921" y="3357"/>
                    </a:lnTo>
                    <a:close/>
                    <a:moveTo>
                      <a:pt x="5327" y="7036"/>
                    </a:moveTo>
                    <a:lnTo>
                      <a:pt x="5267" y="7056"/>
                    </a:lnTo>
                    <a:lnTo>
                      <a:pt x="5207" y="7096"/>
                    </a:lnTo>
                    <a:lnTo>
                      <a:pt x="5147" y="7137"/>
                    </a:lnTo>
                    <a:lnTo>
                      <a:pt x="5106" y="7177"/>
                    </a:lnTo>
                    <a:lnTo>
                      <a:pt x="5086" y="7237"/>
                    </a:lnTo>
                    <a:lnTo>
                      <a:pt x="5066" y="7297"/>
                    </a:lnTo>
                    <a:lnTo>
                      <a:pt x="5066" y="7358"/>
                    </a:lnTo>
                    <a:lnTo>
                      <a:pt x="5066" y="7418"/>
                    </a:lnTo>
                    <a:lnTo>
                      <a:pt x="5086" y="7478"/>
                    </a:lnTo>
                    <a:lnTo>
                      <a:pt x="5106" y="7539"/>
                    </a:lnTo>
                    <a:lnTo>
                      <a:pt x="5147" y="7599"/>
                    </a:lnTo>
                    <a:lnTo>
                      <a:pt x="5207" y="7639"/>
                    </a:lnTo>
                    <a:lnTo>
                      <a:pt x="5267" y="7659"/>
                    </a:lnTo>
                    <a:lnTo>
                      <a:pt x="5327" y="7679"/>
                    </a:lnTo>
                    <a:lnTo>
                      <a:pt x="5448" y="7679"/>
                    </a:lnTo>
                    <a:lnTo>
                      <a:pt x="5508" y="7659"/>
                    </a:lnTo>
                    <a:lnTo>
                      <a:pt x="5569" y="7639"/>
                    </a:lnTo>
                    <a:lnTo>
                      <a:pt x="5609" y="7599"/>
                    </a:lnTo>
                    <a:lnTo>
                      <a:pt x="5649" y="7539"/>
                    </a:lnTo>
                    <a:lnTo>
                      <a:pt x="5689" y="7478"/>
                    </a:lnTo>
                    <a:lnTo>
                      <a:pt x="5709" y="7418"/>
                    </a:lnTo>
                    <a:lnTo>
                      <a:pt x="5709" y="7358"/>
                    </a:lnTo>
                    <a:lnTo>
                      <a:pt x="5709" y="7297"/>
                    </a:lnTo>
                    <a:lnTo>
                      <a:pt x="5689" y="7237"/>
                    </a:lnTo>
                    <a:lnTo>
                      <a:pt x="5649" y="7177"/>
                    </a:lnTo>
                    <a:lnTo>
                      <a:pt x="5609" y="7137"/>
                    </a:lnTo>
                    <a:lnTo>
                      <a:pt x="5569" y="7096"/>
                    </a:lnTo>
                    <a:lnTo>
                      <a:pt x="5508" y="7056"/>
                    </a:lnTo>
                    <a:lnTo>
                      <a:pt x="5448" y="7036"/>
                    </a:lnTo>
                    <a:close/>
                    <a:moveTo>
                      <a:pt x="10373" y="7036"/>
                    </a:moveTo>
                    <a:lnTo>
                      <a:pt x="10313" y="7056"/>
                    </a:lnTo>
                    <a:lnTo>
                      <a:pt x="10253" y="7096"/>
                    </a:lnTo>
                    <a:lnTo>
                      <a:pt x="10212" y="7137"/>
                    </a:lnTo>
                    <a:lnTo>
                      <a:pt x="10172" y="7177"/>
                    </a:lnTo>
                    <a:lnTo>
                      <a:pt x="10152" y="7237"/>
                    </a:lnTo>
                    <a:lnTo>
                      <a:pt x="10132" y="7297"/>
                    </a:lnTo>
                    <a:lnTo>
                      <a:pt x="10112" y="7358"/>
                    </a:lnTo>
                    <a:lnTo>
                      <a:pt x="10132" y="7438"/>
                    </a:lnTo>
                    <a:lnTo>
                      <a:pt x="10152" y="7498"/>
                    </a:lnTo>
                    <a:lnTo>
                      <a:pt x="10212" y="7599"/>
                    </a:lnTo>
                    <a:lnTo>
                      <a:pt x="10313" y="7659"/>
                    </a:lnTo>
                    <a:lnTo>
                      <a:pt x="10373" y="7679"/>
                    </a:lnTo>
                    <a:lnTo>
                      <a:pt x="10514" y="7679"/>
                    </a:lnTo>
                    <a:lnTo>
                      <a:pt x="10574" y="7659"/>
                    </a:lnTo>
                    <a:lnTo>
                      <a:pt x="10675" y="7599"/>
                    </a:lnTo>
                    <a:lnTo>
                      <a:pt x="10735" y="7478"/>
                    </a:lnTo>
                    <a:lnTo>
                      <a:pt x="10755" y="7418"/>
                    </a:lnTo>
                    <a:lnTo>
                      <a:pt x="10775" y="7358"/>
                    </a:lnTo>
                    <a:lnTo>
                      <a:pt x="10755" y="7297"/>
                    </a:lnTo>
                    <a:lnTo>
                      <a:pt x="10735" y="7237"/>
                    </a:lnTo>
                    <a:lnTo>
                      <a:pt x="10715" y="7177"/>
                    </a:lnTo>
                    <a:lnTo>
                      <a:pt x="10675" y="7137"/>
                    </a:lnTo>
                    <a:lnTo>
                      <a:pt x="10635" y="7096"/>
                    </a:lnTo>
                    <a:lnTo>
                      <a:pt x="10574" y="7056"/>
                    </a:lnTo>
                    <a:lnTo>
                      <a:pt x="10514" y="7036"/>
                    </a:lnTo>
                    <a:close/>
                    <a:moveTo>
                      <a:pt x="2795" y="10735"/>
                    </a:moveTo>
                    <a:lnTo>
                      <a:pt x="2734" y="10755"/>
                    </a:lnTo>
                    <a:lnTo>
                      <a:pt x="2674" y="10795"/>
                    </a:lnTo>
                    <a:lnTo>
                      <a:pt x="2614" y="10815"/>
                    </a:lnTo>
                    <a:lnTo>
                      <a:pt x="2573" y="10876"/>
                    </a:lnTo>
                    <a:lnTo>
                      <a:pt x="2553" y="10936"/>
                    </a:lnTo>
                    <a:lnTo>
                      <a:pt x="2533" y="10996"/>
                    </a:lnTo>
                    <a:lnTo>
                      <a:pt x="2533" y="11057"/>
                    </a:lnTo>
                    <a:lnTo>
                      <a:pt x="2533" y="11117"/>
                    </a:lnTo>
                    <a:lnTo>
                      <a:pt x="2553" y="11177"/>
                    </a:lnTo>
                    <a:lnTo>
                      <a:pt x="2573" y="11238"/>
                    </a:lnTo>
                    <a:lnTo>
                      <a:pt x="2614" y="11278"/>
                    </a:lnTo>
                    <a:lnTo>
                      <a:pt x="2674" y="11318"/>
                    </a:lnTo>
                    <a:lnTo>
                      <a:pt x="2734" y="11358"/>
                    </a:lnTo>
                    <a:lnTo>
                      <a:pt x="2795" y="11378"/>
                    </a:lnTo>
                    <a:lnTo>
                      <a:pt x="2915" y="11378"/>
                    </a:lnTo>
                    <a:lnTo>
                      <a:pt x="2975" y="11358"/>
                    </a:lnTo>
                    <a:lnTo>
                      <a:pt x="3036" y="11318"/>
                    </a:lnTo>
                    <a:lnTo>
                      <a:pt x="3076" y="11278"/>
                    </a:lnTo>
                    <a:lnTo>
                      <a:pt x="3116" y="11238"/>
                    </a:lnTo>
                    <a:lnTo>
                      <a:pt x="3156" y="11177"/>
                    </a:lnTo>
                    <a:lnTo>
                      <a:pt x="3176" y="11117"/>
                    </a:lnTo>
                    <a:lnTo>
                      <a:pt x="3176" y="11057"/>
                    </a:lnTo>
                    <a:lnTo>
                      <a:pt x="3176" y="10996"/>
                    </a:lnTo>
                    <a:lnTo>
                      <a:pt x="3156" y="10936"/>
                    </a:lnTo>
                    <a:lnTo>
                      <a:pt x="3116" y="10876"/>
                    </a:lnTo>
                    <a:lnTo>
                      <a:pt x="3076" y="10815"/>
                    </a:lnTo>
                    <a:lnTo>
                      <a:pt x="3036" y="10795"/>
                    </a:lnTo>
                    <a:lnTo>
                      <a:pt x="2975" y="10755"/>
                    </a:lnTo>
                    <a:lnTo>
                      <a:pt x="2915" y="10735"/>
                    </a:lnTo>
                    <a:close/>
                    <a:moveTo>
                      <a:pt x="7840" y="10735"/>
                    </a:moveTo>
                    <a:lnTo>
                      <a:pt x="7780" y="10755"/>
                    </a:lnTo>
                    <a:lnTo>
                      <a:pt x="7740" y="10795"/>
                    </a:lnTo>
                    <a:lnTo>
                      <a:pt x="7679" y="10815"/>
                    </a:lnTo>
                    <a:lnTo>
                      <a:pt x="7639" y="10876"/>
                    </a:lnTo>
                    <a:lnTo>
                      <a:pt x="7619" y="10936"/>
                    </a:lnTo>
                    <a:lnTo>
                      <a:pt x="7599" y="10996"/>
                    </a:lnTo>
                    <a:lnTo>
                      <a:pt x="7579" y="11057"/>
                    </a:lnTo>
                    <a:lnTo>
                      <a:pt x="7599" y="11117"/>
                    </a:lnTo>
                    <a:lnTo>
                      <a:pt x="7619" y="11177"/>
                    </a:lnTo>
                    <a:lnTo>
                      <a:pt x="7639" y="11238"/>
                    </a:lnTo>
                    <a:lnTo>
                      <a:pt x="7679" y="11278"/>
                    </a:lnTo>
                    <a:lnTo>
                      <a:pt x="7740" y="11318"/>
                    </a:lnTo>
                    <a:lnTo>
                      <a:pt x="7780" y="11358"/>
                    </a:lnTo>
                    <a:lnTo>
                      <a:pt x="7840" y="11378"/>
                    </a:lnTo>
                    <a:lnTo>
                      <a:pt x="7981" y="11378"/>
                    </a:lnTo>
                    <a:lnTo>
                      <a:pt x="8041" y="11358"/>
                    </a:lnTo>
                    <a:lnTo>
                      <a:pt x="8102" y="11318"/>
                    </a:lnTo>
                    <a:lnTo>
                      <a:pt x="8142" y="11278"/>
                    </a:lnTo>
                    <a:lnTo>
                      <a:pt x="8182" y="11238"/>
                    </a:lnTo>
                    <a:lnTo>
                      <a:pt x="8202" y="11177"/>
                    </a:lnTo>
                    <a:lnTo>
                      <a:pt x="8222" y="11117"/>
                    </a:lnTo>
                    <a:lnTo>
                      <a:pt x="8242" y="11057"/>
                    </a:lnTo>
                    <a:lnTo>
                      <a:pt x="8222" y="10996"/>
                    </a:lnTo>
                    <a:lnTo>
                      <a:pt x="8202" y="10936"/>
                    </a:lnTo>
                    <a:lnTo>
                      <a:pt x="8182" y="10876"/>
                    </a:lnTo>
                    <a:lnTo>
                      <a:pt x="8142" y="10815"/>
                    </a:lnTo>
                    <a:lnTo>
                      <a:pt x="8102" y="10795"/>
                    </a:lnTo>
                    <a:lnTo>
                      <a:pt x="8041" y="10755"/>
                    </a:lnTo>
                    <a:lnTo>
                      <a:pt x="7981" y="10735"/>
                    </a:lnTo>
                    <a:close/>
                    <a:moveTo>
                      <a:pt x="583" y="14534"/>
                    </a:moveTo>
                    <a:lnTo>
                      <a:pt x="362" y="15057"/>
                    </a:lnTo>
                    <a:lnTo>
                      <a:pt x="463" y="15017"/>
                    </a:lnTo>
                    <a:lnTo>
                      <a:pt x="563" y="14957"/>
                    </a:lnTo>
                    <a:lnTo>
                      <a:pt x="623" y="14856"/>
                    </a:lnTo>
                    <a:lnTo>
                      <a:pt x="644" y="14735"/>
                    </a:lnTo>
                    <a:lnTo>
                      <a:pt x="623" y="14635"/>
                    </a:lnTo>
                    <a:lnTo>
                      <a:pt x="583" y="14534"/>
                    </a:lnTo>
                    <a:close/>
                    <a:moveTo>
                      <a:pt x="5327" y="14414"/>
                    </a:moveTo>
                    <a:lnTo>
                      <a:pt x="5267" y="14434"/>
                    </a:lnTo>
                    <a:lnTo>
                      <a:pt x="5207" y="14454"/>
                    </a:lnTo>
                    <a:lnTo>
                      <a:pt x="5147" y="14494"/>
                    </a:lnTo>
                    <a:lnTo>
                      <a:pt x="5106" y="14554"/>
                    </a:lnTo>
                    <a:lnTo>
                      <a:pt x="5086" y="14595"/>
                    </a:lnTo>
                    <a:lnTo>
                      <a:pt x="5066" y="14655"/>
                    </a:lnTo>
                    <a:lnTo>
                      <a:pt x="5066" y="14735"/>
                    </a:lnTo>
                    <a:lnTo>
                      <a:pt x="5066" y="14796"/>
                    </a:lnTo>
                    <a:lnTo>
                      <a:pt x="5086" y="14856"/>
                    </a:lnTo>
                    <a:lnTo>
                      <a:pt x="5106" y="14916"/>
                    </a:lnTo>
                    <a:lnTo>
                      <a:pt x="5147" y="14957"/>
                    </a:lnTo>
                    <a:lnTo>
                      <a:pt x="5207" y="14997"/>
                    </a:lnTo>
                    <a:lnTo>
                      <a:pt x="5267" y="15037"/>
                    </a:lnTo>
                    <a:lnTo>
                      <a:pt x="5327" y="15057"/>
                    </a:lnTo>
                    <a:lnTo>
                      <a:pt x="5448" y="15057"/>
                    </a:lnTo>
                    <a:lnTo>
                      <a:pt x="5508" y="15037"/>
                    </a:lnTo>
                    <a:lnTo>
                      <a:pt x="5569" y="14997"/>
                    </a:lnTo>
                    <a:lnTo>
                      <a:pt x="5609" y="14957"/>
                    </a:lnTo>
                    <a:lnTo>
                      <a:pt x="5649" y="14916"/>
                    </a:lnTo>
                    <a:lnTo>
                      <a:pt x="5689" y="14856"/>
                    </a:lnTo>
                    <a:lnTo>
                      <a:pt x="5709" y="14796"/>
                    </a:lnTo>
                    <a:lnTo>
                      <a:pt x="5709" y="14735"/>
                    </a:lnTo>
                    <a:lnTo>
                      <a:pt x="5709" y="14655"/>
                    </a:lnTo>
                    <a:lnTo>
                      <a:pt x="5689" y="14595"/>
                    </a:lnTo>
                    <a:lnTo>
                      <a:pt x="5649" y="14554"/>
                    </a:lnTo>
                    <a:lnTo>
                      <a:pt x="5609" y="14494"/>
                    </a:lnTo>
                    <a:lnTo>
                      <a:pt x="5569" y="14454"/>
                    </a:lnTo>
                    <a:lnTo>
                      <a:pt x="5508" y="14434"/>
                    </a:lnTo>
                    <a:lnTo>
                      <a:pt x="5448" y="14414"/>
                    </a:lnTo>
                    <a:close/>
                    <a:moveTo>
                      <a:pt x="2855" y="18093"/>
                    </a:moveTo>
                    <a:lnTo>
                      <a:pt x="2795" y="18113"/>
                    </a:lnTo>
                    <a:lnTo>
                      <a:pt x="2734" y="18133"/>
                    </a:lnTo>
                    <a:lnTo>
                      <a:pt x="2674" y="18153"/>
                    </a:lnTo>
                    <a:lnTo>
                      <a:pt x="2614" y="18193"/>
                    </a:lnTo>
                    <a:lnTo>
                      <a:pt x="2573" y="18233"/>
                    </a:lnTo>
                    <a:lnTo>
                      <a:pt x="2553" y="18294"/>
                    </a:lnTo>
                    <a:lnTo>
                      <a:pt x="2533" y="18354"/>
                    </a:lnTo>
                    <a:lnTo>
                      <a:pt x="2533" y="18414"/>
                    </a:lnTo>
                    <a:lnTo>
                      <a:pt x="2533" y="18495"/>
                    </a:lnTo>
                    <a:lnTo>
                      <a:pt x="2553" y="18555"/>
                    </a:lnTo>
                    <a:lnTo>
                      <a:pt x="2573" y="18595"/>
                    </a:lnTo>
                    <a:lnTo>
                      <a:pt x="2614" y="18655"/>
                    </a:lnTo>
                    <a:lnTo>
                      <a:pt x="2674" y="18696"/>
                    </a:lnTo>
                    <a:lnTo>
                      <a:pt x="2734" y="18716"/>
                    </a:lnTo>
                    <a:lnTo>
                      <a:pt x="2795" y="18736"/>
                    </a:lnTo>
                    <a:lnTo>
                      <a:pt x="2855" y="18756"/>
                    </a:lnTo>
                    <a:lnTo>
                      <a:pt x="2915" y="18736"/>
                    </a:lnTo>
                    <a:lnTo>
                      <a:pt x="2975" y="18716"/>
                    </a:lnTo>
                    <a:lnTo>
                      <a:pt x="3036" y="18696"/>
                    </a:lnTo>
                    <a:lnTo>
                      <a:pt x="3076" y="18655"/>
                    </a:lnTo>
                    <a:lnTo>
                      <a:pt x="3116" y="18595"/>
                    </a:lnTo>
                    <a:lnTo>
                      <a:pt x="3156" y="18555"/>
                    </a:lnTo>
                    <a:lnTo>
                      <a:pt x="3176" y="18495"/>
                    </a:lnTo>
                    <a:lnTo>
                      <a:pt x="3176" y="18414"/>
                    </a:lnTo>
                    <a:lnTo>
                      <a:pt x="3176" y="18354"/>
                    </a:lnTo>
                    <a:lnTo>
                      <a:pt x="3156" y="18294"/>
                    </a:lnTo>
                    <a:lnTo>
                      <a:pt x="3116" y="18233"/>
                    </a:lnTo>
                    <a:lnTo>
                      <a:pt x="3076" y="18193"/>
                    </a:lnTo>
                    <a:lnTo>
                      <a:pt x="3036" y="18153"/>
                    </a:lnTo>
                    <a:lnTo>
                      <a:pt x="2975" y="18133"/>
                    </a:lnTo>
                    <a:lnTo>
                      <a:pt x="2915" y="18113"/>
                    </a:lnTo>
                    <a:lnTo>
                      <a:pt x="2855" y="18093"/>
                    </a:lnTo>
                    <a:close/>
                    <a:moveTo>
                      <a:pt x="7921" y="18093"/>
                    </a:moveTo>
                    <a:lnTo>
                      <a:pt x="7840" y="18113"/>
                    </a:lnTo>
                    <a:lnTo>
                      <a:pt x="7780" y="18133"/>
                    </a:lnTo>
                    <a:lnTo>
                      <a:pt x="7740" y="18153"/>
                    </a:lnTo>
                    <a:lnTo>
                      <a:pt x="7679" y="18193"/>
                    </a:lnTo>
                    <a:lnTo>
                      <a:pt x="7639" y="18233"/>
                    </a:lnTo>
                    <a:lnTo>
                      <a:pt x="7619" y="18294"/>
                    </a:lnTo>
                    <a:lnTo>
                      <a:pt x="7599" y="18354"/>
                    </a:lnTo>
                    <a:lnTo>
                      <a:pt x="7579" y="18414"/>
                    </a:lnTo>
                    <a:lnTo>
                      <a:pt x="7599" y="18495"/>
                    </a:lnTo>
                    <a:lnTo>
                      <a:pt x="7619" y="18555"/>
                    </a:lnTo>
                    <a:lnTo>
                      <a:pt x="7639" y="18595"/>
                    </a:lnTo>
                    <a:lnTo>
                      <a:pt x="7679" y="18655"/>
                    </a:lnTo>
                    <a:lnTo>
                      <a:pt x="7740" y="18696"/>
                    </a:lnTo>
                    <a:lnTo>
                      <a:pt x="7780" y="18716"/>
                    </a:lnTo>
                    <a:lnTo>
                      <a:pt x="7840" y="18736"/>
                    </a:lnTo>
                    <a:lnTo>
                      <a:pt x="7921" y="18756"/>
                    </a:lnTo>
                    <a:lnTo>
                      <a:pt x="7981" y="18736"/>
                    </a:lnTo>
                    <a:lnTo>
                      <a:pt x="8041" y="18716"/>
                    </a:lnTo>
                    <a:lnTo>
                      <a:pt x="8102" y="18696"/>
                    </a:lnTo>
                    <a:lnTo>
                      <a:pt x="8142" y="18655"/>
                    </a:lnTo>
                    <a:lnTo>
                      <a:pt x="8182" y="18595"/>
                    </a:lnTo>
                    <a:lnTo>
                      <a:pt x="8202" y="18555"/>
                    </a:lnTo>
                    <a:lnTo>
                      <a:pt x="8222" y="18495"/>
                    </a:lnTo>
                    <a:lnTo>
                      <a:pt x="8242" y="18414"/>
                    </a:lnTo>
                    <a:lnTo>
                      <a:pt x="8222" y="18354"/>
                    </a:lnTo>
                    <a:lnTo>
                      <a:pt x="8202" y="18294"/>
                    </a:lnTo>
                    <a:lnTo>
                      <a:pt x="8182" y="18233"/>
                    </a:lnTo>
                    <a:lnTo>
                      <a:pt x="8142" y="18193"/>
                    </a:lnTo>
                    <a:lnTo>
                      <a:pt x="8102" y="18153"/>
                    </a:lnTo>
                    <a:lnTo>
                      <a:pt x="8041" y="18133"/>
                    </a:lnTo>
                    <a:lnTo>
                      <a:pt x="7981" y="18113"/>
                    </a:lnTo>
                    <a:lnTo>
                      <a:pt x="7921" y="18093"/>
                    </a:lnTo>
                    <a:close/>
                    <a:moveTo>
                      <a:pt x="12786" y="18153"/>
                    </a:moveTo>
                    <a:lnTo>
                      <a:pt x="12745" y="18193"/>
                    </a:lnTo>
                    <a:lnTo>
                      <a:pt x="12705" y="18253"/>
                    </a:lnTo>
                    <a:lnTo>
                      <a:pt x="12665" y="18354"/>
                    </a:lnTo>
                    <a:lnTo>
                      <a:pt x="12665" y="18474"/>
                    </a:lnTo>
                    <a:lnTo>
                      <a:pt x="12665" y="18535"/>
                    </a:lnTo>
                    <a:lnTo>
                      <a:pt x="12705" y="18595"/>
                    </a:lnTo>
                    <a:lnTo>
                      <a:pt x="12765" y="18655"/>
                    </a:lnTo>
                    <a:lnTo>
                      <a:pt x="12826" y="18716"/>
                    </a:lnTo>
                    <a:lnTo>
                      <a:pt x="12906" y="18736"/>
                    </a:lnTo>
                    <a:lnTo>
                      <a:pt x="12966" y="18756"/>
                    </a:lnTo>
                    <a:lnTo>
                      <a:pt x="13067" y="18736"/>
                    </a:lnTo>
                    <a:lnTo>
                      <a:pt x="13147" y="18696"/>
                    </a:lnTo>
                    <a:lnTo>
                      <a:pt x="13208" y="18635"/>
                    </a:lnTo>
                    <a:lnTo>
                      <a:pt x="13268" y="18575"/>
                    </a:lnTo>
                    <a:lnTo>
                      <a:pt x="13288" y="18495"/>
                    </a:lnTo>
                    <a:lnTo>
                      <a:pt x="13308" y="18414"/>
                    </a:lnTo>
                    <a:lnTo>
                      <a:pt x="13288" y="18374"/>
                    </a:lnTo>
                    <a:lnTo>
                      <a:pt x="12786" y="18153"/>
                    </a:lnTo>
                    <a:close/>
                    <a:moveTo>
                      <a:pt x="262" y="21771"/>
                    </a:moveTo>
                    <a:lnTo>
                      <a:pt x="201" y="21791"/>
                    </a:lnTo>
                    <a:lnTo>
                      <a:pt x="141" y="21832"/>
                    </a:lnTo>
                    <a:lnTo>
                      <a:pt x="101" y="21872"/>
                    </a:lnTo>
                    <a:lnTo>
                      <a:pt x="61" y="21912"/>
                    </a:lnTo>
                    <a:lnTo>
                      <a:pt x="20" y="21972"/>
                    </a:lnTo>
                    <a:lnTo>
                      <a:pt x="0" y="22033"/>
                    </a:lnTo>
                    <a:lnTo>
                      <a:pt x="0" y="22093"/>
                    </a:lnTo>
                    <a:lnTo>
                      <a:pt x="0" y="22153"/>
                    </a:lnTo>
                    <a:lnTo>
                      <a:pt x="20" y="22234"/>
                    </a:lnTo>
                    <a:lnTo>
                      <a:pt x="61" y="22274"/>
                    </a:lnTo>
                    <a:lnTo>
                      <a:pt x="101" y="22334"/>
                    </a:lnTo>
                    <a:lnTo>
                      <a:pt x="141" y="22374"/>
                    </a:lnTo>
                    <a:lnTo>
                      <a:pt x="201" y="22394"/>
                    </a:lnTo>
                    <a:lnTo>
                      <a:pt x="262" y="22415"/>
                    </a:lnTo>
                    <a:lnTo>
                      <a:pt x="382" y="22415"/>
                    </a:lnTo>
                    <a:lnTo>
                      <a:pt x="443" y="22394"/>
                    </a:lnTo>
                    <a:lnTo>
                      <a:pt x="503" y="22374"/>
                    </a:lnTo>
                    <a:lnTo>
                      <a:pt x="543" y="22334"/>
                    </a:lnTo>
                    <a:lnTo>
                      <a:pt x="583" y="22274"/>
                    </a:lnTo>
                    <a:lnTo>
                      <a:pt x="623" y="22234"/>
                    </a:lnTo>
                    <a:lnTo>
                      <a:pt x="644" y="22153"/>
                    </a:lnTo>
                    <a:lnTo>
                      <a:pt x="644" y="22093"/>
                    </a:lnTo>
                    <a:lnTo>
                      <a:pt x="644" y="22033"/>
                    </a:lnTo>
                    <a:lnTo>
                      <a:pt x="623" y="21972"/>
                    </a:lnTo>
                    <a:lnTo>
                      <a:pt x="583" y="21912"/>
                    </a:lnTo>
                    <a:lnTo>
                      <a:pt x="543" y="21872"/>
                    </a:lnTo>
                    <a:lnTo>
                      <a:pt x="503" y="21832"/>
                    </a:lnTo>
                    <a:lnTo>
                      <a:pt x="443" y="21791"/>
                    </a:lnTo>
                    <a:lnTo>
                      <a:pt x="382" y="21771"/>
                    </a:lnTo>
                    <a:close/>
                    <a:moveTo>
                      <a:pt x="5327" y="21771"/>
                    </a:moveTo>
                    <a:lnTo>
                      <a:pt x="5267" y="21791"/>
                    </a:lnTo>
                    <a:lnTo>
                      <a:pt x="5207" y="21832"/>
                    </a:lnTo>
                    <a:lnTo>
                      <a:pt x="5147" y="21872"/>
                    </a:lnTo>
                    <a:lnTo>
                      <a:pt x="5106" y="21912"/>
                    </a:lnTo>
                    <a:lnTo>
                      <a:pt x="5086" y="21972"/>
                    </a:lnTo>
                    <a:lnTo>
                      <a:pt x="5066" y="22033"/>
                    </a:lnTo>
                    <a:lnTo>
                      <a:pt x="5066" y="22093"/>
                    </a:lnTo>
                    <a:lnTo>
                      <a:pt x="5066" y="22153"/>
                    </a:lnTo>
                    <a:lnTo>
                      <a:pt x="5086" y="22234"/>
                    </a:lnTo>
                    <a:lnTo>
                      <a:pt x="5106" y="22274"/>
                    </a:lnTo>
                    <a:lnTo>
                      <a:pt x="5147" y="22334"/>
                    </a:lnTo>
                    <a:lnTo>
                      <a:pt x="5207" y="22374"/>
                    </a:lnTo>
                    <a:lnTo>
                      <a:pt x="5267" y="22394"/>
                    </a:lnTo>
                    <a:lnTo>
                      <a:pt x="5327" y="22415"/>
                    </a:lnTo>
                    <a:lnTo>
                      <a:pt x="5448" y="22415"/>
                    </a:lnTo>
                    <a:lnTo>
                      <a:pt x="5508" y="22394"/>
                    </a:lnTo>
                    <a:lnTo>
                      <a:pt x="5569" y="22374"/>
                    </a:lnTo>
                    <a:lnTo>
                      <a:pt x="5609" y="22334"/>
                    </a:lnTo>
                    <a:lnTo>
                      <a:pt x="5649" y="22274"/>
                    </a:lnTo>
                    <a:lnTo>
                      <a:pt x="5689" y="22234"/>
                    </a:lnTo>
                    <a:lnTo>
                      <a:pt x="5709" y="22153"/>
                    </a:lnTo>
                    <a:lnTo>
                      <a:pt x="5709" y="22093"/>
                    </a:lnTo>
                    <a:lnTo>
                      <a:pt x="5709" y="22033"/>
                    </a:lnTo>
                    <a:lnTo>
                      <a:pt x="5689" y="21972"/>
                    </a:lnTo>
                    <a:lnTo>
                      <a:pt x="5649" y="21912"/>
                    </a:lnTo>
                    <a:lnTo>
                      <a:pt x="5609" y="21872"/>
                    </a:lnTo>
                    <a:lnTo>
                      <a:pt x="5569" y="21832"/>
                    </a:lnTo>
                    <a:lnTo>
                      <a:pt x="5508" y="21791"/>
                    </a:lnTo>
                    <a:lnTo>
                      <a:pt x="5448" y="21771"/>
                    </a:lnTo>
                    <a:close/>
                    <a:moveTo>
                      <a:pt x="10373" y="21771"/>
                    </a:moveTo>
                    <a:lnTo>
                      <a:pt x="10313" y="21791"/>
                    </a:lnTo>
                    <a:lnTo>
                      <a:pt x="10253" y="21832"/>
                    </a:lnTo>
                    <a:lnTo>
                      <a:pt x="10212" y="21872"/>
                    </a:lnTo>
                    <a:lnTo>
                      <a:pt x="10172" y="21912"/>
                    </a:lnTo>
                    <a:lnTo>
                      <a:pt x="10152" y="21972"/>
                    </a:lnTo>
                    <a:lnTo>
                      <a:pt x="10132" y="22033"/>
                    </a:lnTo>
                    <a:lnTo>
                      <a:pt x="10112" y="22093"/>
                    </a:lnTo>
                    <a:lnTo>
                      <a:pt x="10132" y="22173"/>
                    </a:lnTo>
                    <a:lnTo>
                      <a:pt x="10152" y="22234"/>
                    </a:lnTo>
                    <a:lnTo>
                      <a:pt x="10212" y="22334"/>
                    </a:lnTo>
                    <a:lnTo>
                      <a:pt x="10313" y="22394"/>
                    </a:lnTo>
                    <a:lnTo>
                      <a:pt x="10373" y="22415"/>
                    </a:lnTo>
                    <a:lnTo>
                      <a:pt x="10514" y="22415"/>
                    </a:lnTo>
                    <a:lnTo>
                      <a:pt x="10574" y="22394"/>
                    </a:lnTo>
                    <a:lnTo>
                      <a:pt x="10675" y="22334"/>
                    </a:lnTo>
                    <a:lnTo>
                      <a:pt x="10735" y="22214"/>
                    </a:lnTo>
                    <a:lnTo>
                      <a:pt x="10755" y="22153"/>
                    </a:lnTo>
                    <a:lnTo>
                      <a:pt x="10775" y="22093"/>
                    </a:lnTo>
                    <a:lnTo>
                      <a:pt x="10755" y="22033"/>
                    </a:lnTo>
                    <a:lnTo>
                      <a:pt x="10735" y="21972"/>
                    </a:lnTo>
                    <a:lnTo>
                      <a:pt x="10715" y="21912"/>
                    </a:lnTo>
                    <a:lnTo>
                      <a:pt x="10675" y="21872"/>
                    </a:lnTo>
                    <a:lnTo>
                      <a:pt x="10635" y="21832"/>
                    </a:lnTo>
                    <a:lnTo>
                      <a:pt x="10574" y="21791"/>
                    </a:lnTo>
                    <a:lnTo>
                      <a:pt x="10514" y="21771"/>
                    </a:lnTo>
                    <a:close/>
                    <a:moveTo>
                      <a:pt x="15439" y="21771"/>
                    </a:moveTo>
                    <a:lnTo>
                      <a:pt x="15379" y="21791"/>
                    </a:lnTo>
                    <a:lnTo>
                      <a:pt x="15318" y="21832"/>
                    </a:lnTo>
                    <a:lnTo>
                      <a:pt x="15278" y="21872"/>
                    </a:lnTo>
                    <a:lnTo>
                      <a:pt x="15238" y="21912"/>
                    </a:lnTo>
                    <a:lnTo>
                      <a:pt x="15198" y="21972"/>
                    </a:lnTo>
                    <a:lnTo>
                      <a:pt x="15198" y="22033"/>
                    </a:lnTo>
                    <a:lnTo>
                      <a:pt x="15178" y="22093"/>
                    </a:lnTo>
                    <a:lnTo>
                      <a:pt x="15198" y="22173"/>
                    </a:lnTo>
                    <a:lnTo>
                      <a:pt x="15218" y="22234"/>
                    </a:lnTo>
                    <a:lnTo>
                      <a:pt x="15278" y="22334"/>
                    </a:lnTo>
                    <a:lnTo>
                      <a:pt x="15379" y="22394"/>
                    </a:lnTo>
                    <a:lnTo>
                      <a:pt x="15439" y="22415"/>
                    </a:lnTo>
                    <a:lnTo>
                      <a:pt x="15580" y="22415"/>
                    </a:lnTo>
                    <a:lnTo>
                      <a:pt x="15640" y="22394"/>
                    </a:lnTo>
                    <a:lnTo>
                      <a:pt x="15741" y="22334"/>
                    </a:lnTo>
                    <a:lnTo>
                      <a:pt x="15801" y="22214"/>
                    </a:lnTo>
                    <a:lnTo>
                      <a:pt x="15821" y="22153"/>
                    </a:lnTo>
                    <a:lnTo>
                      <a:pt x="15841" y="22093"/>
                    </a:lnTo>
                    <a:lnTo>
                      <a:pt x="15821" y="22033"/>
                    </a:lnTo>
                    <a:lnTo>
                      <a:pt x="15801" y="21972"/>
                    </a:lnTo>
                    <a:lnTo>
                      <a:pt x="15781" y="21912"/>
                    </a:lnTo>
                    <a:lnTo>
                      <a:pt x="15741" y="21872"/>
                    </a:lnTo>
                    <a:lnTo>
                      <a:pt x="15680" y="21832"/>
                    </a:lnTo>
                    <a:lnTo>
                      <a:pt x="15640" y="21791"/>
                    </a:lnTo>
                    <a:lnTo>
                      <a:pt x="15580" y="21771"/>
                    </a:lnTo>
                    <a:close/>
                    <a:moveTo>
                      <a:pt x="2795" y="25470"/>
                    </a:moveTo>
                    <a:lnTo>
                      <a:pt x="2734" y="25490"/>
                    </a:lnTo>
                    <a:lnTo>
                      <a:pt x="2674" y="25531"/>
                    </a:lnTo>
                    <a:lnTo>
                      <a:pt x="2614" y="25571"/>
                    </a:lnTo>
                    <a:lnTo>
                      <a:pt x="2573" y="25611"/>
                    </a:lnTo>
                    <a:lnTo>
                      <a:pt x="2553" y="25671"/>
                    </a:lnTo>
                    <a:lnTo>
                      <a:pt x="2533" y="25732"/>
                    </a:lnTo>
                    <a:lnTo>
                      <a:pt x="2533" y="25792"/>
                    </a:lnTo>
                    <a:lnTo>
                      <a:pt x="2533" y="25852"/>
                    </a:lnTo>
                    <a:lnTo>
                      <a:pt x="2553" y="25912"/>
                    </a:lnTo>
                    <a:lnTo>
                      <a:pt x="2573" y="25973"/>
                    </a:lnTo>
                    <a:lnTo>
                      <a:pt x="2614" y="26013"/>
                    </a:lnTo>
                    <a:lnTo>
                      <a:pt x="2674" y="26053"/>
                    </a:lnTo>
                    <a:lnTo>
                      <a:pt x="2734" y="26093"/>
                    </a:lnTo>
                    <a:lnTo>
                      <a:pt x="2795" y="26113"/>
                    </a:lnTo>
                    <a:lnTo>
                      <a:pt x="2915" y="26113"/>
                    </a:lnTo>
                    <a:lnTo>
                      <a:pt x="2975" y="26093"/>
                    </a:lnTo>
                    <a:lnTo>
                      <a:pt x="3036" y="26053"/>
                    </a:lnTo>
                    <a:lnTo>
                      <a:pt x="3076" y="26013"/>
                    </a:lnTo>
                    <a:lnTo>
                      <a:pt x="3116" y="25973"/>
                    </a:lnTo>
                    <a:lnTo>
                      <a:pt x="3156" y="25912"/>
                    </a:lnTo>
                    <a:lnTo>
                      <a:pt x="3176" y="25852"/>
                    </a:lnTo>
                    <a:lnTo>
                      <a:pt x="3176" y="25792"/>
                    </a:lnTo>
                    <a:lnTo>
                      <a:pt x="3176" y="25732"/>
                    </a:lnTo>
                    <a:lnTo>
                      <a:pt x="3156" y="25671"/>
                    </a:lnTo>
                    <a:lnTo>
                      <a:pt x="3116" y="25611"/>
                    </a:lnTo>
                    <a:lnTo>
                      <a:pt x="3076" y="25571"/>
                    </a:lnTo>
                    <a:lnTo>
                      <a:pt x="3036" y="25531"/>
                    </a:lnTo>
                    <a:lnTo>
                      <a:pt x="2975" y="25490"/>
                    </a:lnTo>
                    <a:lnTo>
                      <a:pt x="2915" y="25470"/>
                    </a:lnTo>
                    <a:close/>
                    <a:moveTo>
                      <a:pt x="7840" y="25470"/>
                    </a:moveTo>
                    <a:lnTo>
                      <a:pt x="7780" y="25490"/>
                    </a:lnTo>
                    <a:lnTo>
                      <a:pt x="7740" y="25531"/>
                    </a:lnTo>
                    <a:lnTo>
                      <a:pt x="7679" y="25571"/>
                    </a:lnTo>
                    <a:lnTo>
                      <a:pt x="7639" y="25611"/>
                    </a:lnTo>
                    <a:lnTo>
                      <a:pt x="7619" y="25671"/>
                    </a:lnTo>
                    <a:lnTo>
                      <a:pt x="7599" y="25732"/>
                    </a:lnTo>
                    <a:lnTo>
                      <a:pt x="7579" y="25792"/>
                    </a:lnTo>
                    <a:lnTo>
                      <a:pt x="7599" y="25852"/>
                    </a:lnTo>
                    <a:lnTo>
                      <a:pt x="7619" y="25912"/>
                    </a:lnTo>
                    <a:lnTo>
                      <a:pt x="7639" y="25973"/>
                    </a:lnTo>
                    <a:lnTo>
                      <a:pt x="7679" y="26013"/>
                    </a:lnTo>
                    <a:lnTo>
                      <a:pt x="7740" y="26053"/>
                    </a:lnTo>
                    <a:lnTo>
                      <a:pt x="7780" y="26093"/>
                    </a:lnTo>
                    <a:lnTo>
                      <a:pt x="7840" y="26113"/>
                    </a:lnTo>
                    <a:lnTo>
                      <a:pt x="7981" y="26113"/>
                    </a:lnTo>
                    <a:lnTo>
                      <a:pt x="8041" y="26093"/>
                    </a:lnTo>
                    <a:lnTo>
                      <a:pt x="8102" y="26053"/>
                    </a:lnTo>
                    <a:lnTo>
                      <a:pt x="8142" y="26013"/>
                    </a:lnTo>
                    <a:lnTo>
                      <a:pt x="8182" y="25973"/>
                    </a:lnTo>
                    <a:lnTo>
                      <a:pt x="8202" y="25912"/>
                    </a:lnTo>
                    <a:lnTo>
                      <a:pt x="8222" y="25852"/>
                    </a:lnTo>
                    <a:lnTo>
                      <a:pt x="8242" y="25792"/>
                    </a:lnTo>
                    <a:lnTo>
                      <a:pt x="8222" y="25732"/>
                    </a:lnTo>
                    <a:lnTo>
                      <a:pt x="8202" y="25671"/>
                    </a:lnTo>
                    <a:lnTo>
                      <a:pt x="8182" y="25611"/>
                    </a:lnTo>
                    <a:lnTo>
                      <a:pt x="8142" y="25571"/>
                    </a:lnTo>
                    <a:lnTo>
                      <a:pt x="8102" y="25531"/>
                    </a:lnTo>
                    <a:lnTo>
                      <a:pt x="8041" y="25490"/>
                    </a:lnTo>
                    <a:lnTo>
                      <a:pt x="7981" y="25470"/>
                    </a:lnTo>
                    <a:close/>
                    <a:moveTo>
                      <a:pt x="12906" y="25470"/>
                    </a:moveTo>
                    <a:lnTo>
                      <a:pt x="12846" y="25490"/>
                    </a:lnTo>
                    <a:lnTo>
                      <a:pt x="12786" y="25531"/>
                    </a:lnTo>
                    <a:lnTo>
                      <a:pt x="12745" y="25571"/>
                    </a:lnTo>
                    <a:lnTo>
                      <a:pt x="12705" y="25611"/>
                    </a:lnTo>
                    <a:lnTo>
                      <a:pt x="12685" y="25671"/>
                    </a:lnTo>
                    <a:lnTo>
                      <a:pt x="12665" y="25732"/>
                    </a:lnTo>
                    <a:lnTo>
                      <a:pt x="12645" y="25792"/>
                    </a:lnTo>
                    <a:lnTo>
                      <a:pt x="12665" y="25852"/>
                    </a:lnTo>
                    <a:lnTo>
                      <a:pt x="12685" y="25912"/>
                    </a:lnTo>
                    <a:lnTo>
                      <a:pt x="12705" y="25973"/>
                    </a:lnTo>
                    <a:lnTo>
                      <a:pt x="12745" y="26013"/>
                    </a:lnTo>
                    <a:lnTo>
                      <a:pt x="12786" y="26053"/>
                    </a:lnTo>
                    <a:lnTo>
                      <a:pt x="12846" y="26093"/>
                    </a:lnTo>
                    <a:lnTo>
                      <a:pt x="12906" y="26113"/>
                    </a:lnTo>
                    <a:lnTo>
                      <a:pt x="13047" y="26113"/>
                    </a:lnTo>
                    <a:lnTo>
                      <a:pt x="13107" y="26093"/>
                    </a:lnTo>
                    <a:lnTo>
                      <a:pt x="13147" y="26053"/>
                    </a:lnTo>
                    <a:lnTo>
                      <a:pt x="13208" y="26013"/>
                    </a:lnTo>
                    <a:lnTo>
                      <a:pt x="13248" y="25973"/>
                    </a:lnTo>
                    <a:lnTo>
                      <a:pt x="13268" y="25912"/>
                    </a:lnTo>
                    <a:lnTo>
                      <a:pt x="13288" y="25852"/>
                    </a:lnTo>
                    <a:lnTo>
                      <a:pt x="13308" y="25792"/>
                    </a:lnTo>
                    <a:lnTo>
                      <a:pt x="13288" y="25732"/>
                    </a:lnTo>
                    <a:lnTo>
                      <a:pt x="13268" y="25671"/>
                    </a:lnTo>
                    <a:lnTo>
                      <a:pt x="13248" y="25611"/>
                    </a:lnTo>
                    <a:lnTo>
                      <a:pt x="13208" y="25571"/>
                    </a:lnTo>
                    <a:lnTo>
                      <a:pt x="13147" y="25531"/>
                    </a:lnTo>
                    <a:lnTo>
                      <a:pt x="13107" y="25490"/>
                    </a:lnTo>
                    <a:lnTo>
                      <a:pt x="13047" y="25470"/>
                    </a:lnTo>
                    <a:close/>
                    <a:moveTo>
                      <a:pt x="10373" y="29149"/>
                    </a:moveTo>
                    <a:lnTo>
                      <a:pt x="10313" y="29169"/>
                    </a:lnTo>
                    <a:lnTo>
                      <a:pt x="10253" y="29189"/>
                    </a:lnTo>
                    <a:lnTo>
                      <a:pt x="10212" y="29229"/>
                    </a:lnTo>
                    <a:lnTo>
                      <a:pt x="10172" y="29290"/>
                    </a:lnTo>
                    <a:lnTo>
                      <a:pt x="10152" y="29350"/>
                    </a:lnTo>
                    <a:lnTo>
                      <a:pt x="10132" y="29410"/>
                    </a:lnTo>
                    <a:lnTo>
                      <a:pt x="10112" y="29471"/>
                    </a:lnTo>
                    <a:lnTo>
                      <a:pt x="10132" y="29531"/>
                    </a:lnTo>
                    <a:lnTo>
                      <a:pt x="10152" y="29591"/>
                    </a:lnTo>
                    <a:lnTo>
                      <a:pt x="10212" y="29692"/>
                    </a:lnTo>
                    <a:lnTo>
                      <a:pt x="10313" y="29772"/>
                    </a:lnTo>
                    <a:lnTo>
                      <a:pt x="10373" y="29792"/>
                    </a:lnTo>
                    <a:lnTo>
                      <a:pt x="10514" y="29792"/>
                    </a:lnTo>
                    <a:lnTo>
                      <a:pt x="10574" y="29772"/>
                    </a:lnTo>
                    <a:lnTo>
                      <a:pt x="10675" y="29692"/>
                    </a:lnTo>
                    <a:lnTo>
                      <a:pt x="10735" y="29591"/>
                    </a:lnTo>
                    <a:lnTo>
                      <a:pt x="10755" y="29531"/>
                    </a:lnTo>
                    <a:lnTo>
                      <a:pt x="10775" y="29471"/>
                    </a:lnTo>
                    <a:lnTo>
                      <a:pt x="10755" y="29390"/>
                    </a:lnTo>
                    <a:lnTo>
                      <a:pt x="10735" y="29330"/>
                    </a:lnTo>
                    <a:lnTo>
                      <a:pt x="10715" y="29290"/>
                    </a:lnTo>
                    <a:lnTo>
                      <a:pt x="10675" y="29229"/>
                    </a:lnTo>
                    <a:lnTo>
                      <a:pt x="10635" y="29189"/>
                    </a:lnTo>
                    <a:lnTo>
                      <a:pt x="10574" y="29169"/>
                    </a:lnTo>
                    <a:lnTo>
                      <a:pt x="10514" y="29149"/>
                    </a:lnTo>
                    <a:close/>
                  </a:path>
                </a:pathLst>
              </a:custGeom>
              <a:solidFill>
                <a:srgbClr val="E5D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5"/>
              <p:cNvSpPr/>
              <p:nvPr/>
            </p:nvSpPr>
            <p:spPr>
              <a:xfrm>
                <a:off x="4465575" y="1393500"/>
                <a:ext cx="16625" cy="16125"/>
              </a:xfrm>
              <a:custGeom>
                <a:avLst/>
                <a:gdLst/>
                <a:ahLst/>
                <a:cxnLst/>
                <a:rect l="l" t="t" r="r" b="b"/>
                <a:pathLst>
                  <a:path w="665" h="645" fill="none" extrusionOk="0">
                    <a:moveTo>
                      <a:pt x="343" y="1"/>
                    </a:moveTo>
                    <a:lnTo>
                      <a:pt x="323" y="1"/>
                    </a:lnTo>
                    <a:lnTo>
                      <a:pt x="323" y="1"/>
                    </a:lnTo>
                    <a:lnTo>
                      <a:pt x="323" y="1"/>
                    </a:lnTo>
                    <a:lnTo>
                      <a:pt x="262" y="1"/>
                    </a:lnTo>
                    <a:lnTo>
                      <a:pt x="202" y="21"/>
                    </a:lnTo>
                    <a:lnTo>
                      <a:pt x="142" y="41"/>
                    </a:lnTo>
                    <a:lnTo>
                      <a:pt x="101" y="81"/>
                    </a:lnTo>
                    <a:lnTo>
                      <a:pt x="61" y="142"/>
                    </a:lnTo>
                    <a:lnTo>
                      <a:pt x="41" y="202"/>
                    </a:lnTo>
                    <a:lnTo>
                      <a:pt x="21" y="262"/>
                    </a:lnTo>
                    <a:lnTo>
                      <a:pt x="1" y="323"/>
                    </a:lnTo>
                    <a:lnTo>
                      <a:pt x="1" y="323"/>
                    </a:lnTo>
                    <a:lnTo>
                      <a:pt x="21" y="383"/>
                    </a:lnTo>
                    <a:lnTo>
                      <a:pt x="41" y="443"/>
                    </a:lnTo>
                    <a:lnTo>
                      <a:pt x="101" y="544"/>
                    </a:lnTo>
                    <a:lnTo>
                      <a:pt x="202" y="624"/>
                    </a:lnTo>
                    <a:lnTo>
                      <a:pt x="262" y="644"/>
                    </a:lnTo>
                    <a:lnTo>
                      <a:pt x="343" y="644"/>
                    </a:lnTo>
                    <a:lnTo>
                      <a:pt x="343" y="644"/>
                    </a:lnTo>
                    <a:lnTo>
                      <a:pt x="343" y="644"/>
                    </a:lnTo>
                    <a:lnTo>
                      <a:pt x="343" y="644"/>
                    </a:lnTo>
                    <a:lnTo>
                      <a:pt x="403" y="644"/>
                    </a:lnTo>
                    <a:lnTo>
                      <a:pt x="463" y="624"/>
                    </a:lnTo>
                    <a:lnTo>
                      <a:pt x="564" y="544"/>
                    </a:lnTo>
                    <a:lnTo>
                      <a:pt x="624" y="443"/>
                    </a:lnTo>
                    <a:lnTo>
                      <a:pt x="644" y="383"/>
                    </a:lnTo>
                    <a:lnTo>
                      <a:pt x="664" y="323"/>
                    </a:lnTo>
                    <a:lnTo>
                      <a:pt x="664" y="323"/>
                    </a:lnTo>
                    <a:lnTo>
                      <a:pt x="644" y="242"/>
                    </a:lnTo>
                    <a:lnTo>
                      <a:pt x="624" y="182"/>
                    </a:lnTo>
                    <a:lnTo>
                      <a:pt x="604" y="142"/>
                    </a:lnTo>
                    <a:lnTo>
                      <a:pt x="564" y="81"/>
                    </a:lnTo>
                    <a:lnTo>
                      <a:pt x="524" y="41"/>
                    </a:lnTo>
                    <a:lnTo>
                      <a:pt x="463" y="21"/>
                    </a:lnTo>
                    <a:lnTo>
                      <a:pt x="403" y="1"/>
                    </a:lnTo>
                    <a:lnTo>
                      <a:pt x="34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5"/>
              <p:cNvSpPr/>
              <p:nvPr/>
            </p:nvSpPr>
            <p:spPr>
              <a:xfrm>
                <a:off x="4276125" y="1301550"/>
                <a:ext cx="16100" cy="16100"/>
              </a:xfrm>
              <a:custGeom>
                <a:avLst/>
                <a:gdLst/>
                <a:ahLst/>
                <a:cxnLst/>
                <a:rect l="l" t="t" r="r" b="b"/>
                <a:pathLst>
                  <a:path w="644" h="644" fill="none" extrusionOk="0">
                    <a:moveTo>
                      <a:pt x="322" y="0"/>
                    </a:moveTo>
                    <a:lnTo>
                      <a:pt x="322" y="0"/>
                    </a:lnTo>
                    <a:lnTo>
                      <a:pt x="262" y="0"/>
                    </a:lnTo>
                    <a:lnTo>
                      <a:pt x="201" y="20"/>
                    </a:lnTo>
                    <a:lnTo>
                      <a:pt x="141" y="61"/>
                    </a:lnTo>
                    <a:lnTo>
                      <a:pt x="81" y="101"/>
                    </a:lnTo>
                    <a:lnTo>
                      <a:pt x="40" y="141"/>
                    </a:lnTo>
                    <a:lnTo>
                      <a:pt x="20" y="201"/>
                    </a:lnTo>
                    <a:lnTo>
                      <a:pt x="0" y="262"/>
                    </a:lnTo>
                    <a:lnTo>
                      <a:pt x="0" y="322"/>
                    </a:lnTo>
                    <a:lnTo>
                      <a:pt x="0" y="322"/>
                    </a:lnTo>
                    <a:lnTo>
                      <a:pt x="0" y="382"/>
                    </a:lnTo>
                    <a:lnTo>
                      <a:pt x="20" y="442"/>
                    </a:lnTo>
                    <a:lnTo>
                      <a:pt x="40" y="503"/>
                    </a:lnTo>
                    <a:lnTo>
                      <a:pt x="81" y="543"/>
                    </a:lnTo>
                    <a:lnTo>
                      <a:pt x="141" y="583"/>
                    </a:lnTo>
                    <a:lnTo>
                      <a:pt x="201" y="623"/>
                    </a:lnTo>
                    <a:lnTo>
                      <a:pt x="262" y="643"/>
                    </a:lnTo>
                    <a:lnTo>
                      <a:pt x="322" y="643"/>
                    </a:lnTo>
                    <a:lnTo>
                      <a:pt x="322" y="643"/>
                    </a:lnTo>
                    <a:lnTo>
                      <a:pt x="382" y="643"/>
                    </a:lnTo>
                    <a:lnTo>
                      <a:pt x="442" y="623"/>
                    </a:lnTo>
                    <a:lnTo>
                      <a:pt x="503" y="583"/>
                    </a:lnTo>
                    <a:lnTo>
                      <a:pt x="543" y="543"/>
                    </a:lnTo>
                    <a:lnTo>
                      <a:pt x="583" y="503"/>
                    </a:lnTo>
                    <a:lnTo>
                      <a:pt x="623" y="442"/>
                    </a:lnTo>
                    <a:lnTo>
                      <a:pt x="643" y="382"/>
                    </a:lnTo>
                    <a:lnTo>
                      <a:pt x="643" y="322"/>
                    </a:lnTo>
                    <a:lnTo>
                      <a:pt x="643" y="322"/>
                    </a:lnTo>
                    <a:lnTo>
                      <a:pt x="643" y="262"/>
                    </a:lnTo>
                    <a:lnTo>
                      <a:pt x="623" y="201"/>
                    </a:lnTo>
                    <a:lnTo>
                      <a:pt x="583" y="141"/>
                    </a:lnTo>
                    <a:lnTo>
                      <a:pt x="543" y="101"/>
                    </a:lnTo>
                    <a:lnTo>
                      <a:pt x="503" y="61"/>
                    </a:lnTo>
                    <a:lnTo>
                      <a:pt x="442" y="20"/>
                    </a:lnTo>
                    <a:lnTo>
                      <a:pt x="382" y="0"/>
                    </a:lnTo>
                    <a:lnTo>
                      <a:pt x="322"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5"/>
              <p:cNvSpPr/>
              <p:nvPr/>
            </p:nvSpPr>
            <p:spPr>
              <a:xfrm>
                <a:off x="4402250" y="1301550"/>
                <a:ext cx="16625" cy="16100"/>
              </a:xfrm>
              <a:custGeom>
                <a:avLst/>
                <a:gdLst/>
                <a:ahLst/>
                <a:cxnLst/>
                <a:rect l="l" t="t" r="r" b="b"/>
                <a:pathLst>
                  <a:path w="665" h="644" fill="none" extrusionOk="0">
                    <a:moveTo>
                      <a:pt x="343" y="0"/>
                    </a:moveTo>
                    <a:lnTo>
                      <a:pt x="343" y="0"/>
                    </a:lnTo>
                    <a:lnTo>
                      <a:pt x="262" y="0"/>
                    </a:lnTo>
                    <a:lnTo>
                      <a:pt x="202" y="20"/>
                    </a:lnTo>
                    <a:lnTo>
                      <a:pt x="162" y="61"/>
                    </a:lnTo>
                    <a:lnTo>
                      <a:pt x="101" y="101"/>
                    </a:lnTo>
                    <a:lnTo>
                      <a:pt x="61" y="141"/>
                    </a:lnTo>
                    <a:lnTo>
                      <a:pt x="41" y="201"/>
                    </a:lnTo>
                    <a:lnTo>
                      <a:pt x="21" y="262"/>
                    </a:lnTo>
                    <a:lnTo>
                      <a:pt x="1" y="322"/>
                    </a:lnTo>
                    <a:lnTo>
                      <a:pt x="1" y="322"/>
                    </a:lnTo>
                    <a:lnTo>
                      <a:pt x="21" y="382"/>
                    </a:lnTo>
                    <a:lnTo>
                      <a:pt x="41" y="442"/>
                    </a:lnTo>
                    <a:lnTo>
                      <a:pt x="61" y="503"/>
                    </a:lnTo>
                    <a:lnTo>
                      <a:pt x="101" y="543"/>
                    </a:lnTo>
                    <a:lnTo>
                      <a:pt x="162" y="583"/>
                    </a:lnTo>
                    <a:lnTo>
                      <a:pt x="202" y="623"/>
                    </a:lnTo>
                    <a:lnTo>
                      <a:pt x="262" y="643"/>
                    </a:lnTo>
                    <a:lnTo>
                      <a:pt x="343" y="643"/>
                    </a:lnTo>
                    <a:lnTo>
                      <a:pt x="343" y="643"/>
                    </a:lnTo>
                    <a:lnTo>
                      <a:pt x="403" y="643"/>
                    </a:lnTo>
                    <a:lnTo>
                      <a:pt x="463" y="623"/>
                    </a:lnTo>
                    <a:lnTo>
                      <a:pt x="524" y="583"/>
                    </a:lnTo>
                    <a:lnTo>
                      <a:pt x="564" y="543"/>
                    </a:lnTo>
                    <a:lnTo>
                      <a:pt x="604" y="503"/>
                    </a:lnTo>
                    <a:lnTo>
                      <a:pt x="624" y="442"/>
                    </a:lnTo>
                    <a:lnTo>
                      <a:pt x="644" y="382"/>
                    </a:lnTo>
                    <a:lnTo>
                      <a:pt x="664" y="322"/>
                    </a:lnTo>
                    <a:lnTo>
                      <a:pt x="664" y="322"/>
                    </a:lnTo>
                    <a:lnTo>
                      <a:pt x="644" y="262"/>
                    </a:lnTo>
                    <a:lnTo>
                      <a:pt x="624" y="201"/>
                    </a:lnTo>
                    <a:lnTo>
                      <a:pt x="604" y="141"/>
                    </a:lnTo>
                    <a:lnTo>
                      <a:pt x="564" y="101"/>
                    </a:lnTo>
                    <a:lnTo>
                      <a:pt x="524" y="61"/>
                    </a:lnTo>
                    <a:lnTo>
                      <a:pt x="463" y="20"/>
                    </a:lnTo>
                    <a:lnTo>
                      <a:pt x="403" y="0"/>
                    </a:lnTo>
                    <a:lnTo>
                      <a:pt x="343" y="0"/>
                    </a:lnTo>
                    <a:lnTo>
                      <a:pt x="34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5"/>
              <p:cNvSpPr/>
              <p:nvPr/>
            </p:nvSpPr>
            <p:spPr>
              <a:xfrm>
                <a:off x="4528900" y="1301550"/>
                <a:ext cx="16625" cy="16100"/>
              </a:xfrm>
              <a:custGeom>
                <a:avLst/>
                <a:gdLst/>
                <a:ahLst/>
                <a:cxnLst/>
                <a:rect l="l" t="t" r="r" b="b"/>
                <a:pathLst>
                  <a:path w="665" h="644" fill="none" extrusionOk="0">
                    <a:moveTo>
                      <a:pt x="322" y="0"/>
                    </a:moveTo>
                    <a:lnTo>
                      <a:pt x="322" y="0"/>
                    </a:lnTo>
                    <a:lnTo>
                      <a:pt x="262" y="0"/>
                    </a:lnTo>
                    <a:lnTo>
                      <a:pt x="202" y="20"/>
                    </a:lnTo>
                    <a:lnTo>
                      <a:pt x="142" y="61"/>
                    </a:lnTo>
                    <a:lnTo>
                      <a:pt x="101" y="101"/>
                    </a:lnTo>
                    <a:lnTo>
                      <a:pt x="61" y="141"/>
                    </a:lnTo>
                    <a:lnTo>
                      <a:pt x="41" y="201"/>
                    </a:lnTo>
                    <a:lnTo>
                      <a:pt x="21" y="262"/>
                    </a:lnTo>
                    <a:lnTo>
                      <a:pt x="1" y="322"/>
                    </a:lnTo>
                    <a:lnTo>
                      <a:pt x="1" y="322"/>
                    </a:lnTo>
                    <a:lnTo>
                      <a:pt x="21" y="382"/>
                    </a:lnTo>
                    <a:lnTo>
                      <a:pt x="41" y="442"/>
                    </a:lnTo>
                    <a:lnTo>
                      <a:pt x="61" y="503"/>
                    </a:lnTo>
                    <a:lnTo>
                      <a:pt x="101" y="543"/>
                    </a:lnTo>
                    <a:lnTo>
                      <a:pt x="142" y="583"/>
                    </a:lnTo>
                    <a:lnTo>
                      <a:pt x="202" y="623"/>
                    </a:lnTo>
                    <a:lnTo>
                      <a:pt x="262" y="643"/>
                    </a:lnTo>
                    <a:lnTo>
                      <a:pt x="322" y="643"/>
                    </a:lnTo>
                    <a:lnTo>
                      <a:pt x="322" y="643"/>
                    </a:lnTo>
                    <a:lnTo>
                      <a:pt x="403" y="643"/>
                    </a:lnTo>
                    <a:lnTo>
                      <a:pt x="463" y="623"/>
                    </a:lnTo>
                    <a:lnTo>
                      <a:pt x="503" y="583"/>
                    </a:lnTo>
                    <a:lnTo>
                      <a:pt x="564" y="543"/>
                    </a:lnTo>
                    <a:lnTo>
                      <a:pt x="604" y="503"/>
                    </a:lnTo>
                    <a:lnTo>
                      <a:pt x="624" y="442"/>
                    </a:lnTo>
                    <a:lnTo>
                      <a:pt x="644" y="382"/>
                    </a:lnTo>
                    <a:lnTo>
                      <a:pt x="664" y="322"/>
                    </a:lnTo>
                    <a:lnTo>
                      <a:pt x="664" y="322"/>
                    </a:lnTo>
                    <a:lnTo>
                      <a:pt x="644" y="262"/>
                    </a:lnTo>
                    <a:lnTo>
                      <a:pt x="624" y="201"/>
                    </a:lnTo>
                    <a:lnTo>
                      <a:pt x="604" y="141"/>
                    </a:lnTo>
                    <a:lnTo>
                      <a:pt x="564" y="101"/>
                    </a:lnTo>
                    <a:lnTo>
                      <a:pt x="503" y="61"/>
                    </a:lnTo>
                    <a:lnTo>
                      <a:pt x="463" y="20"/>
                    </a:lnTo>
                    <a:lnTo>
                      <a:pt x="403" y="0"/>
                    </a:lnTo>
                    <a:lnTo>
                      <a:pt x="322"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5"/>
              <p:cNvSpPr/>
              <p:nvPr/>
            </p:nvSpPr>
            <p:spPr>
              <a:xfrm>
                <a:off x="4212800" y="1209075"/>
                <a:ext cx="16100" cy="16100"/>
              </a:xfrm>
              <a:custGeom>
                <a:avLst/>
                <a:gdLst/>
                <a:ahLst/>
                <a:cxnLst/>
                <a:rect l="l" t="t" r="r" b="b"/>
                <a:pathLst>
                  <a:path w="644" h="644" fill="none" extrusionOk="0">
                    <a:moveTo>
                      <a:pt x="322" y="0"/>
                    </a:moveTo>
                    <a:lnTo>
                      <a:pt x="322" y="0"/>
                    </a:lnTo>
                    <a:lnTo>
                      <a:pt x="262" y="0"/>
                    </a:lnTo>
                    <a:lnTo>
                      <a:pt x="201" y="20"/>
                    </a:lnTo>
                    <a:lnTo>
                      <a:pt x="141" y="61"/>
                    </a:lnTo>
                    <a:lnTo>
                      <a:pt x="101" y="101"/>
                    </a:lnTo>
                    <a:lnTo>
                      <a:pt x="61" y="141"/>
                    </a:lnTo>
                    <a:lnTo>
                      <a:pt x="20" y="201"/>
                    </a:lnTo>
                    <a:lnTo>
                      <a:pt x="0" y="262"/>
                    </a:lnTo>
                    <a:lnTo>
                      <a:pt x="0" y="322"/>
                    </a:lnTo>
                    <a:lnTo>
                      <a:pt x="0" y="322"/>
                    </a:lnTo>
                    <a:lnTo>
                      <a:pt x="0" y="382"/>
                    </a:lnTo>
                    <a:lnTo>
                      <a:pt x="20" y="463"/>
                    </a:lnTo>
                    <a:lnTo>
                      <a:pt x="61" y="503"/>
                    </a:lnTo>
                    <a:lnTo>
                      <a:pt x="101" y="563"/>
                    </a:lnTo>
                    <a:lnTo>
                      <a:pt x="141" y="603"/>
                    </a:lnTo>
                    <a:lnTo>
                      <a:pt x="201" y="623"/>
                    </a:lnTo>
                    <a:lnTo>
                      <a:pt x="262" y="644"/>
                    </a:lnTo>
                    <a:lnTo>
                      <a:pt x="322" y="644"/>
                    </a:lnTo>
                    <a:lnTo>
                      <a:pt x="322" y="644"/>
                    </a:lnTo>
                    <a:lnTo>
                      <a:pt x="382" y="644"/>
                    </a:lnTo>
                    <a:lnTo>
                      <a:pt x="443" y="623"/>
                    </a:lnTo>
                    <a:lnTo>
                      <a:pt x="503" y="603"/>
                    </a:lnTo>
                    <a:lnTo>
                      <a:pt x="543" y="563"/>
                    </a:lnTo>
                    <a:lnTo>
                      <a:pt x="583" y="503"/>
                    </a:lnTo>
                    <a:lnTo>
                      <a:pt x="623" y="463"/>
                    </a:lnTo>
                    <a:lnTo>
                      <a:pt x="644" y="382"/>
                    </a:lnTo>
                    <a:lnTo>
                      <a:pt x="644" y="322"/>
                    </a:lnTo>
                    <a:lnTo>
                      <a:pt x="644" y="322"/>
                    </a:lnTo>
                    <a:lnTo>
                      <a:pt x="644" y="262"/>
                    </a:lnTo>
                    <a:lnTo>
                      <a:pt x="623" y="201"/>
                    </a:lnTo>
                    <a:lnTo>
                      <a:pt x="583" y="141"/>
                    </a:lnTo>
                    <a:lnTo>
                      <a:pt x="543" y="101"/>
                    </a:lnTo>
                    <a:lnTo>
                      <a:pt x="503" y="61"/>
                    </a:lnTo>
                    <a:lnTo>
                      <a:pt x="443" y="20"/>
                    </a:lnTo>
                    <a:lnTo>
                      <a:pt x="382"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5"/>
              <p:cNvSpPr/>
              <p:nvPr/>
            </p:nvSpPr>
            <p:spPr>
              <a:xfrm>
                <a:off x="4339450" y="1209075"/>
                <a:ext cx="16100" cy="16100"/>
              </a:xfrm>
              <a:custGeom>
                <a:avLst/>
                <a:gdLst/>
                <a:ahLst/>
                <a:cxnLst/>
                <a:rect l="l" t="t" r="r" b="b"/>
                <a:pathLst>
                  <a:path w="644" h="644" fill="none" extrusionOk="0">
                    <a:moveTo>
                      <a:pt x="322" y="0"/>
                    </a:moveTo>
                    <a:lnTo>
                      <a:pt x="322" y="0"/>
                    </a:lnTo>
                    <a:lnTo>
                      <a:pt x="261" y="0"/>
                    </a:lnTo>
                    <a:lnTo>
                      <a:pt x="201" y="20"/>
                    </a:lnTo>
                    <a:lnTo>
                      <a:pt x="141" y="61"/>
                    </a:lnTo>
                    <a:lnTo>
                      <a:pt x="81" y="101"/>
                    </a:lnTo>
                    <a:lnTo>
                      <a:pt x="40" y="141"/>
                    </a:lnTo>
                    <a:lnTo>
                      <a:pt x="20" y="201"/>
                    </a:lnTo>
                    <a:lnTo>
                      <a:pt x="0" y="262"/>
                    </a:lnTo>
                    <a:lnTo>
                      <a:pt x="0" y="322"/>
                    </a:lnTo>
                    <a:lnTo>
                      <a:pt x="0" y="322"/>
                    </a:lnTo>
                    <a:lnTo>
                      <a:pt x="0" y="382"/>
                    </a:lnTo>
                    <a:lnTo>
                      <a:pt x="20" y="463"/>
                    </a:lnTo>
                    <a:lnTo>
                      <a:pt x="40" y="503"/>
                    </a:lnTo>
                    <a:lnTo>
                      <a:pt x="81" y="563"/>
                    </a:lnTo>
                    <a:lnTo>
                      <a:pt x="141" y="603"/>
                    </a:lnTo>
                    <a:lnTo>
                      <a:pt x="201" y="623"/>
                    </a:lnTo>
                    <a:lnTo>
                      <a:pt x="261" y="644"/>
                    </a:lnTo>
                    <a:lnTo>
                      <a:pt x="322" y="644"/>
                    </a:lnTo>
                    <a:lnTo>
                      <a:pt x="322" y="644"/>
                    </a:lnTo>
                    <a:lnTo>
                      <a:pt x="382" y="644"/>
                    </a:lnTo>
                    <a:lnTo>
                      <a:pt x="442" y="623"/>
                    </a:lnTo>
                    <a:lnTo>
                      <a:pt x="503" y="603"/>
                    </a:lnTo>
                    <a:lnTo>
                      <a:pt x="543" y="563"/>
                    </a:lnTo>
                    <a:lnTo>
                      <a:pt x="583" y="503"/>
                    </a:lnTo>
                    <a:lnTo>
                      <a:pt x="623" y="463"/>
                    </a:lnTo>
                    <a:lnTo>
                      <a:pt x="643" y="382"/>
                    </a:lnTo>
                    <a:lnTo>
                      <a:pt x="643" y="322"/>
                    </a:lnTo>
                    <a:lnTo>
                      <a:pt x="643" y="322"/>
                    </a:lnTo>
                    <a:lnTo>
                      <a:pt x="643" y="262"/>
                    </a:lnTo>
                    <a:lnTo>
                      <a:pt x="623" y="201"/>
                    </a:lnTo>
                    <a:lnTo>
                      <a:pt x="583" y="141"/>
                    </a:lnTo>
                    <a:lnTo>
                      <a:pt x="543" y="101"/>
                    </a:lnTo>
                    <a:lnTo>
                      <a:pt x="503" y="61"/>
                    </a:lnTo>
                    <a:lnTo>
                      <a:pt x="442" y="20"/>
                    </a:lnTo>
                    <a:lnTo>
                      <a:pt x="382"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5"/>
              <p:cNvSpPr/>
              <p:nvPr/>
            </p:nvSpPr>
            <p:spPr>
              <a:xfrm>
                <a:off x="4465575" y="1209075"/>
                <a:ext cx="16625" cy="16100"/>
              </a:xfrm>
              <a:custGeom>
                <a:avLst/>
                <a:gdLst/>
                <a:ahLst/>
                <a:cxnLst/>
                <a:rect l="l" t="t" r="r" b="b"/>
                <a:pathLst>
                  <a:path w="665" h="644" fill="none" extrusionOk="0">
                    <a:moveTo>
                      <a:pt x="343" y="0"/>
                    </a:moveTo>
                    <a:lnTo>
                      <a:pt x="323" y="0"/>
                    </a:lnTo>
                    <a:lnTo>
                      <a:pt x="323" y="0"/>
                    </a:lnTo>
                    <a:lnTo>
                      <a:pt x="262" y="0"/>
                    </a:lnTo>
                    <a:lnTo>
                      <a:pt x="202" y="20"/>
                    </a:lnTo>
                    <a:lnTo>
                      <a:pt x="142" y="61"/>
                    </a:lnTo>
                    <a:lnTo>
                      <a:pt x="101" y="101"/>
                    </a:lnTo>
                    <a:lnTo>
                      <a:pt x="61" y="141"/>
                    </a:lnTo>
                    <a:lnTo>
                      <a:pt x="41" y="201"/>
                    </a:lnTo>
                    <a:lnTo>
                      <a:pt x="21" y="262"/>
                    </a:lnTo>
                    <a:lnTo>
                      <a:pt x="1" y="322"/>
                    </a:lnTo>
                    <a:lnTo>
                      <a:pt x="1" y="322"/>
                    </a:lnTo>
                    <a:lnTo>
                      <a:pt x="21" y="402"/>
                    </a:lnTo>
                    <a:lnTo>
                      <a:pt x="41" y="463"/>
                    </a:lnTo>
                    <a:lnTo>
                      <a:pt x="101" y="563"/>
                    </a:lnTo>
                    <a:lnTo>
                      <a:pt x="202" y="623"/>
                    </a:lnTo>
                    <a:lnTo>
                      <a:pt x="262" y="644"/>
                    </a:lnTo>
                    <a:lnTo>
                      <a:pt x="343" y="644"/>
                    </a:lnTo>
                    <a:lnTo>
                      <a:pt x="343" y="644"/>
                    </a:lnTo>
                    <a:lnTo>
                      <a:pt x="343" y="644"/>
                    </a:lnTo>
                    <a:lnTo>
                      <a:pt x="343" y="644"/>
                    </a:lnTo>
                    <a:lnTo>
                      <a:pt x="403" y="644"/>
                    </a:lnTo>
                    <a:lnTo>
                      <a:pt x="463" y="623"/>
                    </a:lnTo>
                    <a:lnTo>
                      <a:pt x="564" y="563"/>
                    </a:lnTo>
                    <a:lnTo>
                      <a:pt x="624" y="443"/>
                    </a:lnTo>
                    <a:lnTo>
                      <a:pt x="644" y="382"/>
                    </a:lnTo>
                    <a:lnTo>
                      <a:pt x="664" y="322"/>
                    </a:lnTo>
                    <a:lnTo>
                      <a:pt x="664" y="322"/>
                    </a:lnTo>
                    <a:lnTo>
                      <a:pt x="644" y="262"/>
                    </a:lnTo>
                    <a:lnTo>
                      <a:pt x="624" y="201"/>
                    </a:lnTo>
                    <a:lnTo>
                      <a:pt x="604" y="141"/>
                    </a:lnTo>
                    <a:lnTo>
                      <a:pt x="564" y="101"/>
                    </a:lnTo>
                    <a:lnTo>
                      <a:pt x="524" y="61"/>
                    </a:lnTo>
                    <a:lnTo>
                      <a:pt x="463" y="20"/>
                    </a:lnTo>
                    <a:lnTo>
                      <a:pt x="403" y="0"/>
                    </a:lnTo>
                    <a:lnTo>
                      <a:pt x="34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5"/>
              <p:cNvSpPr/>
              <p:nvPr/>
            </p:nvSpPr>
            <p:spPr>
              <a:xfrm>
                <a:off x="4592225" y="1209075"/>
                <a:ext cx="16625" cy="16100"/>
              </a:xfrm>
              <a:custGeom>
                <a:avLst/>
                <a:gdLst/>
                <a:ahLst/>
                <a:cxnLst/>
                <a:rect l="l" t="t" r="r" b="b"/>
                <a:pathLst>
                  <a:path w="665" h="644" fill="none" extrusionOk="0">
                    <a:moveTo>
                      <a:pt x="322" y="0"/>
                    </a:moveTo>
                    <a:lnTo>
                      <a:pt x="322" y="0"/>
                    </a:lnTo>
                    <a:lnTo>
                      <a:pt x="322" y="0"/>
                    </a:lnTo>
                    <a:lnTo>
                      <a:pt x="262" y="0"/>
                    </a:lnTo>
                    <a:lnTo>
                      <a:pt x="202" y="20"/>
                    </a:lnTo>
                    <a:lnTo>
                      <a:pt x="141" y="61"/>
                    </a:lnTo>
                    <a:lnTo>
                      <a:pt x="101" y="101"/>
                    </a:lnTo>
                    <a:lnTo>
                      <a:pt x="61" y="141"/>
                    </a:lnTo>
                    <a:lnTo>
                      <a:pt x="21" y="201"/>
                    </a:lnTo>
                    <a:lnTo>
                      <a:pt x="21" y="262"/>
                    </a:lnTo>
                    <a:lnTo>
                      <a:pt x="1" y="322"/>
                    </a:lnTo>
                    <a:lnTo>
                      <a:pt x="1" y="322"/>
                    </a:lnTo>
                    <a:lnTo>
                      <a:pt x="21" y="402"/>
                    </a:lnTo>
                    <a:lnTo>
                      <a:pt x="41" y="463"/>
                    </a:lnTo>
                    <a:lnTo>
                      <a:pt x="101" y="563"/>
                    </a:lnTo>
                    <a:lnTo>
                      <a:pt x="202" y="623"/>
                    </a:lnTo>
                    <a:lnTo>
                      <a:pt x="262" y="644"/>
                    </a:lnTo>
                    <a:lnTo>
                      <a:pt x="322" y="644"/>
                    </a:lnTo>
                    <a:lnTo>
                      <a:pt x="322" y="644"/>
                    </a:lnTo>
                    <a:lnTo>
                      <a:pt x="342" y="644"/>
                    </a:lnTo>
                    <a:lnTo>
                      <a:pt x="342" y="644"/>
                    </a:lnTo>
                    <a:lnTo>
                      <a:pt x="403" y="644"/>
                    </a:lnTo>
                    <a:lnTo>
                      <a:pt x="463" y="623"/>
                    </a:lnTo>
                    <a:lnTo>
                      <a:pt x="564" y="563"/>
                    </a:lnTo>
                    <a:lnTo>
                      <a:pt x="624" y="443"/>
                    </a:lnTo>
                    <a:lnTo>
                      <a:pt x="644" y="382"/>
                    </a:lnTo>
                    <a:lnTo>
                      <a:pt x="664" y="322"/>
                    </a:lnTo>
                    <a:lnTo>
                      <a:pt x="664" y="322"/>
                    </a:lnTo>
                    <a:lnTo>
                      <a:pt x="644" y="262"/>
                    </a:lnTo>
                    <a:lnTo>
                      <a:pt x="624" y="201"/>
                    </a:lnTo>
                    <a:lnTo>
                      <a:pt x="604" y="141"/>
                    </a:lnTo>
                    <a:lnTo>
                      <a:pt x="564" y="101"/>
                    </a:lnTo>
                    <a:lnTo>
                      <a:pt x="503" y="61"/>
                    </a:lnTo>
                    <a:lnTo>
                      <a:pt x="463" y="20"/>
                    </a:lnTo>
                    <a:lnTo>
                      <a:pt x="403"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5"/>
              <p:cNvSpPr/>
              <p:nvPr/>
            </p:nvSpPr>
            <p:spPr>
              <a:xfrm>
                <a:off x="4529400" y="1118600"/>
                <a:ext cx="16125" cy="15100"/>
              </a:xfrm>
              <a:custGeom>
                <a:avLst/>
                <a:gdLst/>
                <a:ahLst/>
                <a:cxnLst/>
                <a:rect l="l" t="t" r="r" b="b"/>
                <a:pathLst>
                  <a:path w="645" h="604" fill="none" extrusionOk="0">
                    <a:moveTo>
                      <a:pt x="122" y="1"/>
                    </a:moveTo>
                    <a:lnTo>
                      <a:pt x="122" y="1"/>
                    </a:lnTo>
                    <a:lnTo>
                      <a:pt x="81" y="41"/>
                    </a:lnTo>
                    <a:lnTo>
                      <a:pt x="41" y="101"/>
                    </a:lnTo>
                    <a:lnTo>
                      <a:pt x="1" y="202"/>
                    </a:lnTo>
                    <a:lnTo>
                      <a:pt x="1" y="322"/>
                    </a:lnTo>
                    <a:lnTo>
                      <a:pt x="1" y="383"/>
                    </a:lnTo>
                    <a:lnTo>
                      <a:pt x="41" y="443"/>
                    </a:lnTo>
                    <a:lnTo>
                      <a:pt x="41" y="443"/>
                    </a:lnTo>
                    <a:lnTo>
                      <a:pt x="101" y="503"/>
                    </a:lnTo>
                    <a:lnTo>
                      <a:pt x="162" y="564"/>
                    </a:lnTo>
                    <a:lnTo>
                      <a:pt x="242" y="584"/>
                    </a:lnTo>
                    <a:lnTo>
                      <a:pt x="302" y="604"/>
                    </a:lnTo>
                    <a:lnTo>
                      <a:pt x="302" y="604"/>
                    </a:lnTo>
                    <a:lnTo>
                      <a:pt x="403" y="584"/>
                    </a:lnTo>
                    <a:lnTo>
                      <a:pt x="483" y="544"/>
                    </a:lnTo>
                    <a:lnTo>
                      <a:pt x="483" y="544"/>
                    </a:lnTo>
                    <a:lnTo>
                      <a:pt x="544" y="483"/>
                    </a:lnTo>
                    <a:lnTo>
                      <a:pt x="604" y="423"/>
                    </a:lnTo>
                    <a:lnTo>
                      <a:pt x="624" y="343"/>
                    </a:lnTo>
                    <a:lnTo>
                      <a:pt x="644" y="262"/>
                    </a:lnTo>
                    <a:lnTo>
                      <a:pt x="644" y="262"/>
                    </a:lnTo>
                    <a:lnTo>
                      <a:pt x="624" y="222"/>
                    </a:lnTo>
                    <a:lnTo>
                      <a:pt x="624" y="222"/>
                    </a:lnTo>
                    <a:lnTo>
                      <a:pt x="1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5"/>
              <p:cNvSpPr/>
              <p:nvPr/>
            </p:nvSpPr>
            <p:spPr>
              <a:xfrm>
                <a:off x="4276125" y="1117100"/>
                <a:ext cx="16100" cy="16600"/>
              </a:xfrm>
              <a:custGeom>
                <a:avLst/>
                <a:gdLst/>
                <a:ahLst/>
                <a:cxnLst/>
                <a:rect l="l" t="t" r="r" b="b"/>
                <a:pathLst>
                  <a:path w="644" h="664" fill="none" extrusionOk="0">
                    <a:moveTo>
                      <a:pt x="322" y="1"/>
                    </a:moveTo>
                    <a:lnTo>
                      <a:pt x="322" y="1"/>
                    </a:lnTo>
                    <a:lnTo>
                      <a:pt x="262" y="21"/>
                    </a:lnTo>
                    <a:lnTo>
                      <a:pt x="201" y="41"/>
                    </a:lnTo>
                    <a:lnTo>
                      <a:pt x="141" y="61"/>
                    </a:lnTo>
                    <a:lnTo>
                      <a:pt x="81" y="101"/>
                    </a:lnTo>
                    <a:lnTo>
                      <a:pt x="40" y="141"/>
                    </a:lnTo>
                    <a:lnTo>
                      <a:pt x="20" y="202"/>
                    </a:lnTo>
                    <a:lnTo>
                      <a:pt x="0" y="262"/>
                    </a:lnTo>
                    <a:lnTo>
                      <a:pt x="0" y="322"/>
                    </a:lnTo>
                    <a:lnTo>
                      <a:pt x="0" y="322"/>
                    </a:lnTo>
                    <a:lnTo>
                      <a:pt x="0" y="403"/>
                    </a:lnTo>
                    <a:lnTo>
                      <a:pt x="20" y="463"/>
                    </a:lnTo>
                    <a:lnTo>
                      <a:pt x="40" y="503"/>
                    </a:lnTo>
                    <a:lnTo>
                      <a:pt x="81" y="563"/>
                    </a:lnTo>
                    <a:lnTo>
                      <a:pt x="141" y="604"/>
                    </a:lnTo>
                    <a:lnTo>
                      <a:pt x="201" y="624"/>
                    </a:lnTo>
                    <a:lnTo>
                      <a:pt x="262" y="644"/>
                    </a:lnTo>
                    <a:lnTo>
                      <a:pt x="322" y="664"/>
                    </a:lnTo>
                    <a:lnTo>
                      <a:pt x="322" y="664"/>
                    </a:lnTo>
                    <a:lnTo>
                      <a:pt x="382" y="644"/>
                    </a:lnTo>
                    <a:lnTo>
                      <a:pt x="442" y="624"/>
                    </a:lnTo>
                    <a:lnTo>
                      <a:pt x="503" y="604"/>
                    </a:lnTo>
                    <a:lnTo>
                      <a:pt x="543" y="563"/>
                    </a:lnTo>
                    <a:lnTo>
                      <a:pt x="583" y="503"/>
                    </a:lnTo>
                    <a:lnTo>
                      <a:pt x="623" y="463"/>
                    </a:lnTo>
                    <a:lnTo>
                      <a:pt x="643" y="403"/>
                    </a:lnTo>
                    <a:lnTo>
                      <a:pt x="643" y="322"/>
                    </a:lnTo>
                    <a:lnTo>
                      <a:pt x="643" y="322"/>
                    </a:lnTo>
                    <a:lnTo>
                      <a:pt x="643" y="262"/>
                    </a:lnTo>
                    <a:lnTo>
                      <a:pt x="623" y="202"/>
                    </a:lnTo>
                    <a:lnTo>
                      <a:pt x="583" y="141"/>
                    </a:lnTo>
                    <a:lnTo>
                      <a:pt x="543" y="101"/>
                    </a:lnTo>
                    <a:lnTo>
                      <a:pt x="503" y="61"/>
                    </a:lnTo>
                    <a:lnTo>
                      <a:pt x="442" y="41"/>
                    </a:lnTo>
                    <a:lnTo>
                      <a:pt x="382" y="2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5"/>
              <p:cNvSpPr/>
              <p:nvPr/>
            </p:nvSpPr>
            <p:spPr>
              <a:xfrm>
                <a:off x="4402250" y="1117100"/>
                <a:ext cx="16625" cy="16600"/>
              </a:xfrm>
              <a:custGeom>
                <a:avLst/>
                <a:gdLst/>
                <a:ahLst/>
                <a:cxnLst/>
                <a:rect l="l" t="t" r="r" b="b"/>
                <a:pathLst>
                  <a:path w="665" h="664" fill="none" extrusionOk="0">
                    <a:moveTo>
                      <a:pt x="343" y="1"/>
                    </a:moveTo>
                    <a:lnTo>
                      <a:pt x="343" y="1"/>
                    </a:lnTo>
                    <a:lnTo>
                      <a:pt x="262" y="21"/>
                    </a:lnTo>
                    <a:lnTo>
                      <a:pt x="202" y="41"/>
                    </a:lnTo>
                    <a:lnTo>
                      <a:pt x="162" y="61"/>
                    </a:lnTo>
                    <a:lnTo>
                      <a:pt x="101" y="101"/>
                    </a:lnTo>
                    <a:lnTo>
                      <a:pt x="61" y="141"/>
                    </a:lnTo>
                    <a:lnTo>
                      <a:pt x="41" y="202"/>
                    </a:lnTo>
                    <a:lnTo>
                      <a:pt x="21" y="262"/>
                    </a:lnTo>
                    <a:lnTo>
                      <a:pt x="1" y="322"/>
                    </a:lnTo>
                    <a:lnTo>
                      <a:pt x="1" y="322"/>
                    </a:lnTo>
                    <a:lnTo>
                      <a:pt x="21" y="403"/>
                    </a:lnTo>
                    <a:lnTo>
                      <a:pt x="41" y="463"/>
                    </a:lnTo>
                    <a:lnTo>
                      <a:pt x="61" y="503"/>
                    </a:lnTo>
                    <a:lnTo>
                      <a:pt x="101" y="563"/>
                    </a:lnTo>
                    <a:lnTo>
                      <a:pt x="162" y="604"/>
                    </a:lnTo>
                    <a:lnTo>
                      <a:pt x="202" y="624"/>
                    </a:lnTo>
                    <a:lnTo>
                      <a:pt x="262" y="644"/>
                    </a:lnTo>
                    <a:lnTo>
                      <a:pt x="343" y="664"/>
                    </a:lnTo>
                    <a:lnTo>
                      <a:pt x="343" y="664"/>
                    </a:lnTo>
                    <a:lnTo>
                      <a:pt x="403" y="644"/>
                    </a:lnTo>
                    <a:lnTo>
                      <a:pt x="463" y="624"/>
                    </a:lnTo>
                    <a:lnTo>
                      <a:pt x="524" y="604"/>
                    </a:lnTo>
                    <a:lnTo>
                      <a:pt x="564" y="563"/>
                    </a:lnTo>
                    <a:lnTo>
                      <a:pt x="604" y="503"/>
                    </a:lnTo>
                    <a:lnTo>
                      <a:pt x="624" y="463"/>
                    </a:lnTo>
                    <a:lnTo>
                      <a:pt x="644" y="403"/>
                    </a:lnTo>
                    <a:lnTo>
                      <a:pt x="664" y="322"/>
                    </a:lnTo>
                    <a:lnTo>
                      <a:pt x="664" y="322"/>
                    </a:lnTo>
                    <a:lnTo>
                      <a:pt x="644" y="262"/>
                    </a:lnTo>
                    <a:lnTo>
                      <a:pt x="624" y="202"/>
                    </a:lnTo>
                    <a:lnTo>
                      <a:pt x="604" y="141"/>
                    </a:lnTo>
                    <a:lnTo>
                      <a:pt x="564" y="101"/>
                    </a:lnTo>
                    <a:lnTo>
                      <a:pt x="524" y="61"/>
                    </a:lnTo>
                    <a:lnTo>
                      <a:pt x="463" y="41"/>
                    </a:lnTo>
                    <a:lnTo>
                      <a:pt x="403" y="21"/>
                    </a:lnTo>
                    <a:lnTo>
                      <a:pt x="34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5"/>
              <p:cNvSpPr/>
              <p:nvPr/>
            </p:nvSpPr>
            <p:spPr>
              <a:xfrm>
                <a:off x="4221850" y="1028150"/>
                <a:ext cx="7050" cy="13100"/>
              </a:xfrm>
              <a:custGeom>
                <a:avLst/>
                <a:gdLst/>
                <a:ahLst/>
                <a:cxnLst/>
                <a:rect l="l" t="t" r="r" b="b"/>
                <a:pathLst>
                  <a:path w="282" h="524" fill="none" extrusionOk="0">
                    <a:moveTo>
                      <a:pt x="221" y="0"/>
                    </a:moveTo>
                    <a:lnTo>
                      <a:pt x="0" y="523"/>
                    </a:lnTo>
                    <a:lnTo>
                      <a:pt x="0" y="523"/>
                    </a:lnTo>
                    <a:lnTo>
                      <a:pt x="101" y="483"/>
                    </a:lnTo>
                    <a:lnTo>
                      <a:pt x="201" y="423"/>
                    </a:lnTo>
                    <a:lnTo>
                      <a:pt x="261" y="322"/>
                    </a:lnTo>
                    <a:lnTo>
                      <a:pt x="282" y="201"/>
                    </a:lnTo>
                    <a:lnTo>
                      <a:pt x="282" y="201"/>
                    </a:lnTo>
                    <a:lnTo>
                      <a:pt x="261" y="101"/>
                    </a:lnTo>
                    <a:lnTo>
                      <a:pt x="22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5"/>
              <p:cNvSpPr/>
              <p:nvPr/>
            </p:nvSpPr>
            <p:spPr>
              <a:xfrm>
                <a:off x="4339450" y="1025125"/>
                <a:ext cx="16100" cy="16125"/>
              </a:xfrm>
              <a:custGeom>
                <a:avLst/>
                <a:gdLst/>
                <a:ahLst/>
                <a:cxnLst/>
                <a:rect l="l" t="t" r="r" b="b"/>
                <a:pathLst>
                  <a:path w="644" h="645" fill="none" extrusionOk="0">
                    <a:moveTo>
                      <a:pt x="322" y="1"/>
                    </a:moveTo>
                    <a:lnTo>
                      <a:pt x="322" y="1"/>
                    </a:lnTo>
                    <a:lnTo>
                      <a:pt x="261" y="1"/>
                    </a:lnTo>
                    <a:lnTo>
                      <a:pt x="201" y="21"/>
                    </a:lnTo>
                    <a:lnTo>
                      <a:pt x="141" y="41"/>
                    </a:lnTo>
                    <a:lnTo>
                      <a:pt x="81" y="81"/>
                    </a:lnTo>
                    <a:lnTo>
                      <a:pt x="40" y="141"/>
                    </a:lnTo>
                    <a:lnTo>
                      <a:pt x="20" y="182"/>
                    </a:lnTo>
                    <a:lnTo>
                      <a:pt x="0" y="242"/>
                    </a:lnTo>
                    <a:lnTo>
                      <a:pt x="0" y="322"/>
                    </a:lnTo>
                    <a:lnTo>
                      <a:pt x="0" y="322"/>
                    </a:lnTo>
                    <a:lnTo>
                      <a:pt x="0" y="383"/>
                    </a:lnTo>
                    <a:lnTo>
                      <a:pt x="20" y="443"/>
                    </a:lnTo>
                    <a:lnTo>
                      <a:pt x="40" y="503"/>
                    </a:lnTo>
                    <a:lnTo>
                      <a:pt x="81" y="544"/>
                    </a:lnTo>
                    <a:lnTo>
                      <a:pt x="141" y="584"/>
                    </a:lnTo>
                    <a:lnTo>
                      <a:pt x="201" y="624"/>
                    </a:lnTo>
                    <a:lnTo>
                      <a:pt x="261" y="644"/>
                    </a:lnTo>
                    <a:lnTo>
                      <a:pt x="322" y="644"/>
                    </a:lnTo>
                    <a:lnTo>
                      <a:pt x="322" y="644"/>
                    </a:lnTo>
                    <a:lnTo>
                      <a:pt x="382" y="644"/>
                    </a:lnTo>
                    <a:lnTo>
                      <a:pt x="442" y="624"/>
                    </a:lnTo>
                    <a:lnTo>
                      <a:pt x="503" y="584"/>
                    </a:lnTo>
                    <a:lnTo>
                      <a:pt x="543" y="544"/>
                    </a:lnTo>
                    <a:lnTo>
                      <a:pt x="583" y="503"/>
                    </a:lnTo>
                    <a:lnTo>
                      <a:pt x="623" y="443"/>
                    </a:lnTo>
                    <a:lnTo>
                      <a:pt x="643" y="383"/>
                    </a:lnTo>
                    <a:lnTo>
                      <a:pt x="643" y="322"/>
                    </a:lnTo>
                    <a:lnTo>
                      <a:pt x="643" y="322"/>
                    </a:lnTo>
                    <a:lnTo>
                      <a:pt x="643" y="242"/>
                    </a:lnTo>
                    <a:lnTo>
                      <a:pt x="623" y="182"/>
                    </a:lnTo>
                    <a:lnTo>
                      <a:pt x="583" y="141"/>
                    </a:lnTo>
                    <a:lnTo>
                      <a:pt x="543" y="81"/>
                    </a:lnTo>
                    <a:lnTo>
                      <a:pt x="503" y="41"/>
                    </a:lnTo>
                    <a:lnTo>
                      <a:pt x="442" y="21"/>
                    </a:lnTo>
                    <a:lnTo>
                      <a:pt x="382" y="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5"/>
              <p:cNvSpPr/>
              <p:nvPr/>
            </p:nvSpPr>
            <p:spPr>
              <a:xfrm>
                <a:off x="4347475" y="1025125"/>
                <a:ext cx="25" cy="25"/>
              </a:xfrm>
              <a:custGeom>
                <a:avLst/>
                <a:gdLst/>
                <a:ahLst/>
                <a:cxnLst/>
                <a:rect l="l" t="t" r="r" b="b"/>
                <a:pathLst>
                  <a:path w="1" h="1" fill="none" extrusionOk="0">
                    <a:moveTo>
                      <a:pt x="1" y="1"/>
                    </a:moveTo>
                    <a:lnTo>
                      <a:pt x="1" y="1"/>
                    </a:lnTo>
                    <a:lnTo>
                      <a:pt x="1" y="1"/>
                    </a:lnTo>
                    <a:lnTo>
                      <a:pt x="1" y="1"/>
                    </a:lnTo>
                    <a:lnTo>
                      <a:pt x="1" y="1"/>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5"/>
              <p:cNvSpPr/>
              <p:nvPr/>
            </p:nvSpPr>
            <p:spPr>
              <a:xfrm>
                <a:off x="4276125" y="933150"/>
                <a:ext cx="16100" cy="16125"/>
              </a:xfrm>
              <a:custGeom>
                <a:avLst/>
                <a:gdLst/>
                <a:ahLst/>
                <a:cxnLst/>
                <a:rect l="l" t="t" r="r" b="b"/>
                <a:pathLst>
                  <a:path w="644" h="645" fill="none" extrusionOk="0">
                    <a:moveTo>
                      <a:pt x="322" y="1"/>
                    </a:moveTo>
                    <a:lnTo>
                      <a:pt x="322" y="1"/>
                    </a:lnTo>
                    <a:lnTo>
                      <a:pt x="262" y="1"/>
                    </a:lnTo>
                    <a:lnTo>
                      <a:pt x="201" y="21"/>
                    </a:lnTo>
                    <a:lnTo>
                      <a:pt x="141" y="61"/>
                    </a:lnTo>
                    <a:lnTo>
                      <a:pt x="81" y="81"/>
                    </a:lnTo>
                    <a:lnTo>
                      <a:pt x="40" y="142"/>
                    </a:lnTo>
                    <a:lnTo>
                      <a:pt x="20" y="202"/>
                    </a:lnTo>
                    <a:lnTo>
                      <a:pt x="0" y="262"/>
                    </a:lnTo>
                    <a:lnTo>
                      <a:pt x="0" y="323"/>
                    </a:lnTo>
                    <a:lnTo>
                      <a:pt x="0" y="323"/>
                    </a:lnTo>
                    <a:lnTo>
                      <a:pt x="0" y="383"/>
                    </a:lnTo>
                    <a:lnTo>
                      <a:pt x="20" y="443"/>
                    </a:lnTo>
                    <a:lnTo>
                      <a:pt x="40" y="504"/>
                    </a:lnTo>
                    <a:lnTo>
                      <a:pt x="81" y="544"/>
                    </a:lnTo>
                    <a:lnTo>
                      <a:pt x="141" y="584"/>
                    </a:lnTo>
                    <a:lnTo>
                      <a:pt x="201" y="624"/>
                    </a:lnTo>
                    <a:lnTo>
                      <a:pt x="262" y="644"/>
                    </a:lnTo>
                    <a:lnTo>
                      <a:pt x="322" y="644"/>
                    </a:lnTo>
                    <a:lnTo>
                      <a:pt x="322" y="644"/>
                    </a:lnTo>
                    <a:lnTo>
                      <a:pt x="382" y="644"/>
                    </a:lnTo>
                    <a:lnTo>
                      <a:pt x="442" y="624"/>
                    </a:lnTo>
                    <a:lnTo>
                      <a:pt x="503" y="584"/>
                    </a:lnTo>
                    <a:lnTo>
                      <a:pt x="543" y="544"/>
                    </a:lnTo>
                    <a:lnTo>
                      <a:pt x="583" y="504"/>
                    </a:lnTo>
                    <a:lnTo>
                      <a:pt x="623" y="443"/>
                    </a:lnTo>
                    <a:lnTo>
                      <a:pt x="643" y="383"/>
                    </a:lnTo>
                    <a:lnTo>
                      <a:pt x="643" y="323"/>
                    </a:lnTo>
                    <a:lnTo>
                      <a:pt x="643" y="323"/>
                    </a:lnTo>
                    <a:lnTo>
                      <a:pt x="643" y="262"/>
                    </a:lnTo>
                    <a:lnTo>
                      <a:pt x="623" y="202"/>
                    </a:lnTo>
                    <a:lnTo>
                      <a:pt x="583" y="142"/>
                    </a:lnTo>
                    <a:lnTo>
                      <a:pt x="543" y="81"/>
                    </a:lnTo>
                    <a:lnTo>
                      <a:pt x="503" y="61"/>
                    </a:lnTo>
                    <a:lnTo>
                      <a:pt x="442" y="21"/>
                    </a:lnTo>
                    <a:lnTo>
                      <a:pt x="382" y="1"/>
                    </a:lnTo>
                    <a:lnTo>
                      <a:pt x="32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5"/>
              <p:cNvSpPr/>
              <p:nvPr/>
            </p:nvSpPr>
            <p:spPr>
              <a:xfrm>
                <a:off x="4402250" y="933150"/>
                <a:ext cx="16625" cy="16125"/>
              </a:xfrm>
              <a:custGeom>
                <a:avLst/>
                <a:gdLst/>
                <a:ahLst/>
                <a:cxnLst/>
                <a:rect l="l" t="t" r="r" b="b"/>
                <a:pathLst>
                  <a:path w="665" h="645" fill="none" extrusionOk="0">
                    <a:moveTo>
                      <a:pt x="343" y="1"/>
                    </a:moveTo>
                    <a:lnTo>
                      <a:pt x="343" y="1"/>
                    </a:lnTo>
                    <a:lnTo>
                      <a:pt x="262" y="1"/>
                    </a:lnTo>
                    <a:lnTo>
                      <a:pt x="202" y="21"/>
                    </a:lnTo>
                    <a:lnTo>
                      <a:pt x="162" y="61"/>
                    </a:lnTo>
                    <a:lnTo>
                      <a:pt x="101" y="81"/>
                    </a:lnTo>
                    <a:lnTo>
                      <a:pt x="61" y="142"/>
                    </a:lnTo>
                    <a:lnTo>
                      <a:pt x="41" y="202"/>
                    </a:lnTo>
                    <a:lnTo>
                      <a:pt x="21" y="262"/>
                    </a:lnTo>
                    <a:lnTo>
                      <a:pt x="1" y="323"/>
                    </a:lnTo>
                    <a:lnTo>
                      <a:pt x="1" y="323"/>
                    </a:lnTo>
                    <a:lnTo>
                      <a:pt x="21" y="383"/>
                    </a:lnTo>
                    <a:lnTo>
                      <a:pt x="41" y="443"/>
                    </a:lnTo>
                    <a:lnTo>
                      <a:pt x="61" y="504"/>
                    </a:lnTo>
                    <a:lnTo>
                      <a:pt x="101" y="544"/>
                    </a:lnTo>
                    <a:lnTo>
                      <a:pt x="162" y="584"/>
                    </a:lnTo>
                    <a:lnTo>
                      <a:pt x="202" y="624"/>
                    </a:lnTo>
                    <a:lnTo>
                      <a:pt x="262" y="644"/>
                    </a:lnTo>
                    <a:lnTo>
                      <a:pt x="343" y="644"/>
                    </a:lnTo>
                    <a:lnTo>
                      <a:pt x="343" y="644"/>
                    </a:lnTo>
                    <a:lnTo>
                      <a:pt x="403" y="644"/>
                    </a:lnTo>
                    <a:lnTo>
                      <a:pt x="463" y="624"/>
                    </a:lnTo>
                    <a:lnTo>
                      <a:pt x="524" y="584"/>
                    </a:lnTo>
                    <a:lnTo>
                      <a:pt x="564" y="544"/>
                    </a:lnTo>
                    <a:lnTo>
                      <a:pt x="604" y="504"/>
                    </a:lnTo>
                    <a:lnTo>
                      <a:pt x="624" y="443"/>
                    </a:lnTo>
                    <a:lnTo>
                      <a:pt x="644" y="383"/>
                    </a:lnTo>
                    <a:lnTo>
                      <a:pt x="664" y="323"/>
                    </a:lnTo>
                    <a:lnTo>
                      <a:pt x="664" y="323"/>
                    </a:lnTo>
                    <a:lnTo>
                      <a:pt x="644" y="262"/>
                    </a:lnTo>
                    <a:lnTo>
                      <a:pt x="624" y="202"/>
                    </a:lnTo>
                    <a:lnTo>
                      <a:pt x="604" y="142"/>
                    </a:lnTo>
                    <a:lnTo>
                      <a:pt x="564" y="81"/>
                    </a:lnTo>
                    <a:lnTo>
                      <a:pt x="524" y="61"/>
                    </a:lnTo>
                    <a:lnTo>
                      <a:pt x="463" y="21"/>
                    </a:lnTo>
                    <a:lnTo>
                      <a:pt x="403" y="1"/>
                    </a:lnTo>
                    <a:lnTo>
                      <a:pt x="34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5"/>
              <p:cNvSpPr/>
              <p:nvPr/>
            </p:nvSpPr>
            <p:spPr>
              <a:xfrm>
                <a:off x="4339450" y="840700"/>
                <a:ext cx="16100" cy="16100"/>
              </a:xfrm>
              <a:custGeom>
                <a:avLst/>
                <a:gdLst/>
                <a:ahLst/>
                <a:cxnLst/>
                <a:rect l="l" t="t" r="r" b="b"/>
                <a:pathLst>
                  <a:path w="644" h="644" fill="none" extrusionOk="0">
                    <a:moveTo>
                      <a:pt x="322" y="0"/>
                    </a:moveTo>
                    <a:lnTo>
                      <a:pt x="322" y="0"/>
                    </a:lnTo>
                    <a:lnTo>
                      <a:pt x="261" y="0"/>
                    </a:lnTo>
                    <a:lnTo>
                      <a:pt x="201" y="20"/>
                    </a:lnTo>
                    <a:lnTo>
                      <a:pt x="141" y="60"/>
                    </a:lnTo>
                    <a:lnTo>
                      <a:pt x="81" y="101"/>
                    </a:lnTo>
                    <a:lnTo>
                      <a:pt x="40" y="141"/>
                    </a:lnTo>
                    <a:lnTo>
                      <a:pt x="20" y="201"/>
                    </a:lnTo>
                    <a:lnTo>
                      <a:pt x="0" y="261"/>
                    </a:lnTo>
                    <a:lnTo>
                      <a:pt x="0" y="322"/>
                    </a:lnTo>
                    <a:lnTo>
                      <a:pt x="0" y="322"/>
                    </a:lnTo>
                    <a:lnTo>
                      <a:pt x="0" y="382"/>
                    </a:lnTo>
                    <a:lnTo>
                      <a:pt x="20" y="442"/>
                    </a:lnTo>
                    <a:lnTo>
                      <a:pt x="40" y="503"/>
                    </a:lnTo>
                    <a:lnTo>
                      <a:pt x="81" y="563"/>
                    </a:lnTo>
                    <a:lnTo>
                      <a:pt x="141" y="603"/>
                    </a:lnTo>
                    <a:lnTo>
                      <a:pt x="201" y="623"/>
                    </a:lnTo>
                    <a:lnTo>
                      <a:pt x="261" y="643"/>
                    </a:lnTo>
                    <a:lnTo>
                      <a:pt x="322" y="643"/>
                    </a:lnTo>
                    <a:lnTo>
                      <a:pt x="322" y="643"/>
                    </a:lnTo>
                    <a:lnTo>
                      <a:pt x="382" y="643"/>
                    </a:lnTo>
                    <a:lnTo>
                      <a:pt x="442" y="623"/>
                    </a:lnTo>
                    <a:lnTo>
                      <a:pt x="503" y="603"/>
                    </a:lnTo>
                    <a:lnTo>
                      <a:pt x="543" y="563"/>
                    </a:lnTo>
                    <a:lnTo>
                      <a:pt x="583" y="503"/>
                    </a:lnTo>
                    <a:lnTo>
                      <a:pt x="623" y="442"/>
                    </a:lnTo>
                    <a:lnTo>
                      <a:pt x="643" y="382"/>
                    </a:lnTo>
                    <a:lnTo>
                      <a:pt x="643" y="322"/>
                    </a:lnTo>
                    <a:lnTo>
                      <a:pt x="643" y="322"/>
                    </a:lnTo>
                    <a:lnTo>
                      <a:pt x="643" y="261"/>
                    </a:lnTo>
                    <a:lnTo>
                      <a:pt x="623" y="201"/>
                    </a:lnTo>
                    <a:lnTo>
                      <a:pt x="583" y="141"/>
                    </a:lnTo>
                    <a:lnTo>
                      <a:pt x="543" y="101"/>
                    </a:lnTo>
                    <a:lnTo>
                      <a:pt x="503" y="60"/>
                    </a:lnTo>
                    <a:lnTo>
                      <a:pt x="442" y="20"/>
                    </a:lnTo>
                    <a:lnTo>
                      <a:pt x="382" y="0"/>
                    </a:lnTo>
                    <a:lnTo>
                      <a:pt x="32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5"/>
              <p:cNvSpPr/>
              <p:nvPr/>
            </p:nvSpPr>
            <p:spPr>
              <a:xfrm>
                <a:off x="4465575" y="840700"/>
                <a:ext cx="16625" cy="16100"/>
              </a:xfrm>
              <a:custGeom>
                <a:avLst/>
                <a:gdLst/>
                <a:ahLst/>
                <a:cxnLst/>
                <a:rect l="l" t="t" r="r" b="b"/>
                <a:pathLst>
                  <a:path w="665" h="644" fill="none" extrusionOk="0">
                    <a:moveTo>
                      <a:pt x="343" y="0"/>
                    </a:moveTo>
                    <a:lnTo>
                      <a:pt x="323" y="0"/>
                    </a:lnTo>
                    <a:lnTo>
                      <a:pt x="323" y="0"/>
                    </a:lnTo>
                    <a:lnTo>
                      <a:pt x="262" y="0"/>
                    </a:lnTo>
                    <a:lnTo>
                      <a:pt x="202" y="20"/>
                    </a:lnTo>
                    <a:lnTo>
                      <a:pt x="142" y="60"/>
                    </a:lnTo>
                    <a:lnTo>
                      <a:pt x="101" y="101"/>
                    </a:lnTo>
                    <a:lnTo>
                      <a:pt x="61" y="141"/>
                    </a:lnTo>
                    <a:lnTo>
                      <a:pt x="41" y="201"/>
                    </a:lnTo>
                    <a:lnTo>
                      <a:pt x="21" y="261"/>
                    </a:lnTo>
                    <a:lnTo>
                      <a:pt x="1" y="322"/>
                    </a:lnTo>
                    <a:lnTo>
                      <a:pt x="1" y="322"/>
                    </a:lnTo>
                    <a:lnTo>
                      <a:pt x="21" y="402"/>
                    </a:lnTo>
                    <a:lnTo>
                      <a:pt x="41" y="462"/>
                    </a:lnTo>
                    <a:lnTo>
                      <a:pt x="101" y="563"/>
                    </a:lnTo>
                    <a:lnTo>
                      <a:pt x="202" y="623"/>
                    </a:lnTo>
                    <a:lnTo>
                      <a:pt x="262" y="643"/>
                    </a:lnTo>
                    <a:lnTo>
                      <a:pt x="343" y="643"/>
                    </a:lnTo>
                    <a:lnTo>
                      <a:pt x="343" y="643"/>
                    </a:lnTo>
                    <a:lnTo>
                      <a:pt x="343" y="643"/>
                    </a:lnTo>
                    <a:lnTo>
                      <a:pt x="343" y="643"/>
                    </a:lnTo>
                    <a:lnTo>
                      <a:pt x="403" y="643"/>
                    </a:lnTo>
                    <a:lnTo>
                      <a:pt x="463" y="623"/>
                    </a:lnTo>
                    <a:lnTo>
                      <a:pt x="564" y="563"/>
                    </a:lnTo>
                    <a:lnTo>
                      <a:pt x="624" y="442"/>
                    </a:lnTo>
                    <a:lnTo>
                      <a:pt x="644" y="382"/>
                    </a:lnTo>
                    <a:lnTo>
                      <a:pt x="664" y="322"/>
                    </a:lnTo>
                    <a:lnTo>
                      <a:pt x="664" y="322"/>
                    </a:lnTo>
                    <a:lnTo>
                      <a:pt x="644" y="261"/>
                    </a:lnTo>
                    <a:lnTo>
                      <a:pt x="624" y="201"/>
                    </a:lnTo>
                    <a:lnTo>
                      <a:pt x="604" y="141"/>
                    </a:lnTo>
                    <a:lnTo>
                      <a:pt x="564" y="101"/>
                    </a:lnTo>
                    <a:lnTo>
                      <a:pt x="524" y="60"/>
                    </a:lnTo>
                    <a:lnTo>
                      <a:pt x="463" y="20"/>
                    </a:lnTo>
                    <a:lnTo>
                      <a:pt x="403" y="0"/>
                    </a:lnTo>
                    <a:lnTo>
                      <a:pt x="34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5"/>
              <p:cNvSpPr/>
              <p:nvPr/>
            </p:nvSpPr>
            <p:spPr>
              <a:xfrm>
                <a:off x="4402250" y="748725"/>
                <a:ext cx="16625" cy="16600"/>
              </a:xfrm>
              <a:custGeom>
                <a:avLst/>
                <a:gdLst/>
                <a:ahLst/>
                <a:cxnLst/>
                <a:rect l="l" t="t" r="r" b="b"/>
                <a:pathLst>
                  <a:path w="665" h="664" fill="none" extrusionOk="0">
                    <a:moveTo>
                      <a:pt x="343" y="0"/>
                    </a:moveTo>
                    <a:lnTo>
                      <a:pt x="343" y="0"/>
                    </a:lnTo>
                    <a:lnTo>
                      <a:pt x="262" y="20"/>
                    </a:lnTo>
                    <a:lnTo>
                      <a:pt x="202" y="40"/>
                    </a:lnTo>
                    <a:lnTo>
                      <a:pt x="162" y="61"/>
                    </a:lnTo>
                    <a:lnTo>
                      <a:pt x="101" y="101"/>
                    </a:lnTo>
                    <a:lnTo>
                      <a:pt x="61" y="141"/>
                    </a:lnTo>
                    <a:lnTo>
                      <a:pt x="41" y="201"/>
                    </a:lnTo>
                    <a:lnTo>
                      <a:pt x="21" y="262"/>
                    </a:lnTo>
                    <a:lnTo>
                      <a:pt x="1" y="322"/>
                    </a:lnTo>
                    <a:lnTo>
                      <a:pt x="1" y="322"/>
                    </a:lnTo>
                    <a:lnTo>
                      <a:pt x="21" y="402"/>
                    </a:lnTo>
                    <a:lnTo>
                      <a:pt x="41" y="463"/>
                    </a:lnTo>
                    <a:lnTo>
                      <a:pt x="61" y="503"/>
                    </a:lnTo>
                    <a:lnTo>
                      <a:pt x="101" y="563"/>
                    </a:lnTo>
                    <a:lnTo>
                      <a:pt x="162" y="603"/>
                    </a:lnTo>
                    <a:lnTo>
                      <a:pt x="202" y="623"/>
                    </a:lnTo>
                    <a:lnTo>
                      <a:pt x="262" y="644"/>
                    </a:lnTo>
                    <a:lnTo>
                      <a:pt x="343" y="664"/>
                    </a:lnTo>
                    <a:lnTo>
                      <a:pt x="343" y="664"/>
                    </a:lnTo>
                    <a:lnTo>
                      <a:pt x="403" y="644"/>
                    </a:lnTo>
                    <a:lnTo>
                      <a:pt x="463" y="623"/>
                    </a:lnTo>
                    <a:lnTo>
                      <a:pt x="524" y="603"/>
                    </a:lnTo>
                    <a:lnTo>
                      <a:pt x="564" y="563"/>
                    </a:lnTo>
                    <a:lnTo>
                      <a:pt x="604" y="503"/>
                    </a:lnTo>
                    <a:lnTo>
                      <a:pt x="624" y="463"/>
                    </a:lnTo>
                    <a:lnTo>
                      <a:pt x="644" y="402"/>
                    </a:lnTo>
                    <a:lnTo>
                      <a:pt x="664" y="322"/>
                    </a:lnTo>
                    <a:lnTo>
                      <a:pt x="664" y="322"/>
                    </a:lnTo>
                    <a:lnTo>
                      <a:pt x="644" y="262"/>
                    </a:lnTo>
                    <a:lnTo>
                      <a:pt x="624" y="201"/>
                    </a:lnTo>
                    <a:lnTo>
                      <a:pt x="604" y="141"/>
                    </a:lnTo>
                    <a:lnTo>
                      <a:pt x="564" y="101"/>
                    </a:lnTo>
                    <a:lnTo>
                      <a:pt x="524" y="61"/>
                    </a:lnTo>
                    <a:lnTo>
                      <a:pt x="463" y="40"/>
                    </a:lnTo>
                    <a:lnTo>
                      <a:pt x="403" y="20"/>
                    </a:lnTo>
                    <a:lnTo>
                      <a:pt x="34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5"/>
              <p:cNvSpPr/>
              <p:nvPr/>
            </p:nvSpPr>
            <p:spPr>
              <a:xfrm>
                <a:off x="4466075" y="664800"/>
                <a:ext cx="16125" cy="8050"/>
              </a:xfrm>
              <a:custGeom>
                <a:avLst/>
                <a:gdLst/>
                <a:ahLst/>
                <a:cxnLst/>
                <a:rect l="l" t="t" r="r" b="b"/>
                <a:pathLst>
                  <a:path w="645" h="322" fill="none" extrusionOk="0">
                    <a:moveTo>
                      <a:pt x="363" y="0"/>
                    </a:moveTo>
                    <a:lnTo>
                      <a:pt x="363" y="0"/>
                    </a:lnTo>
                    <a:lnTo>
                      <a:pt x="162" y="20"/>
                    </a:lnTo>
                    <a:lnTo>
                      <a:pt x="1" y="60"/>
                    </a:lnTo>
                    <a:lnTo>
                      <a:pt x="1" y="60"/>
                    </a:lnTo>
                    <a:lnTo>
                      <a:pt x="21" y="161"/>
                    </a:lnTo>
                    <a:lnTo>
                      <a:pt x="101" y="241"/>
                    </a:lnTo>
                    <a:lnTo>
                      <a:pt x="182" y="302"/>
                    </a:lnTo>
                    <a:lnTo>
                      <a:pt x="282" y="322"/>
                    </a:lnTo>
                    <a:lnTo>
                      <a:pt x="282" y="322"/>
                    </a:lnTo>
                    <a:lnTo>
                      <a:pt x="323" y="322"/>
                    </a:lnTo>
                    <a:lnTo>
                      <a:pt x="323" y="322"/>
                    </a:lnTo>
                    <a:lnTo>
                      <a:pt x="423" y="302"/>
                    </a:lnTo>
                    <a:lnTo>
                      <a:pt x="524" y="241"/>
                    </a:lnTo>
                    <a:lnTo>
                      <a:pt x="604" y="141"/>
                    </a:lnTo>
                    <a:lnTo>
                      <a:pt x="644" y="40"/>
                    </a:lnTo>
                    <a:lnTo>
                      <a:pt x="644" y="40"/>
                    </a:lnTo>
                    <a:lnTo>
                      <a:pt x="584" y="20"/>
                    </a:lnTo>
                    <a:lnTo>
                      <a:pt x="584" y="20"/>
                    </a:lnTo>
                    <a:lnTo>
                      <a:pt x="463" y="0"/>
                    </a:lnTo>
                    <a:lnTo>
                      <a:pt x="363"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5"/>
              <p:cNvSpPr/>
              <p:nvPr/>
            </p:nvSpPr>
            <p:spPr>
              <a:xfrm>
                <a:off x="4465075" y="1155300"/>
                <a:ext cx="132200" cy="304075"/>
              </a:xfrm>
              <a:custGeom>
                <a:avLst/>
                <a:gdLst/>
                <a:ahLst/>
                <a:cxnLst/>
                <a:rect l="l" t="t" r="r" b="b"/>
                <a:pathLst>
                  <a:path w="5288" h="12163" extrusionOk="0">
                    <a:moveTo>
                      <a:pt x="5248" y="0"/>
                    </a:moveTo>
                    <a:lnTo>
                      <a:pt x="5248" y="20"/>
                    </a:lnTo>
                    <a:lnTo>
                      <a:pt x="4986" y="503"/>
                    </a:lnTo>
                    <a:lnTo>
                      <a:pt x="4644" y="1206"/>
                    </a:lnTo>
                    <a:lnTo>
                      <a:pt x="3840" y="2955"/>
                    </a:lnTo>
                    <a:lnTo>
                      <a:pt x="3036" y="4745"/>
                    </a:lnTo>
                    <a:lnTo>
                      <a:pt x="2493" y="5971"/>
                    </a:lnTo>
                    <a:lnTo>
                      <a:pt x="1830" y="7479"/>
                    </a:lnTo>
                    <a:lnTo>
                      <a:pt x="1187" y="9006"/>
                    </a:lnTo>
                    <a:lnTo>
                      <a:pt x="885" y="9790"/>
                    </a:lnTo>
                    <a:lnTo>
                      <a:pt x="564" y="10554"/>
                    </a:lnTo>
                    <a:lnTo>
                      <a:pt x="282" y="11338"/>
                    </a:lnTo>
                    <a:lnTo>
                      <a:pt x="1" y="12122"/>
                    </a:lnTo>
                    <a:lnTo>
                      <a:pt x="1" y="12142"/>
                    </a:lnTo>
                    <a:lnTo>
                      <a:pt x="21" y="12162"/>
                    </a:lnTo>
                    <a:lnTo>
                      <a:pt x="41" y="12162"/>
                    </a:lnTo>
                    <a:lnTo>
                      <a:pt x="81" y="12142"/>
                    </a:lnTo>
                    <a:lnTo>
                      <a:pt x="443" y="11419"/>
                    </a:lnTo>
                    <a:lnTo>
                      <a:pt x="825" y="10675"/>
                    </a:lnTo>
                    <a:lnTo>
                      <a:pt x="1508" y="9187"/>
                    </a:lnTo>
                    <a:lnTo>
                      <a:pt x="2172" y="7659"/>
                    </a:lnTo>
                    <a:lnTo>
                      <a:pt x="2835" y="6152"/>
                    </a:lnTo>
                    <a:lnTo>
                      <a:pt x="3358" y="4925"/>
                    </a:lnTo>
                    <a:lnTo>
                      <a:pt x="4102" y="3116"/>
                    </a:lnTo>
                    <a:lnTo>
                      <a:pt x="4825" y="1307"/>
                    </a:lnTo>
                    <a:lnTo>
                      <a:pt x="5107" y="563"/>
                    </a:lnTo>
                    <a:lnTo>
                      <a:pt x="5288" y="41"/>
                    </a:lnTo>
                    <a:lnTo>
                      <a:pt x="5288" y="20"/>
                    </a:lnTo>
                    <a:lnTo>
                      <a:pt x="5268" y="20"/>
                    </a:lnTo>
                    <a:lnTo>
                      <a:pt x="52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5"/>
              <p:cNvSpPr/>
              <p:nvPr/>
            </p:nvSpPr>
            <p:spPr>
              <a:xfrm>
                <a:off x="4447500" y="819575"/>
                <a:ext cx="222650" cy="360375"/>
              </a:xfrm>
              <a:custGeom>
                <a:avLst/>
                <a:gdLst/>
                <a:ahLst/>
                <a:cxnLst/>
                <a:rect l="l" t="t" r="r" b="b"/>
                <a:pathLst>
                  <a:path w="8906" h="14415" extrusionOk="0">
                    <a:moveTo>
                      <a:pt x="2071" y="1"/>
                    </a:moveTo>
                    <a:lnTo>
                      <a:pt x="2051" y="21"/>
                    </a:lnTo>
                    <a:lnTo>
                      <a:pt x="2051" y="41"/>
                    </a:lnTo>
                    <a:lnTo>
                      <a:pt x="1588" y="2695"/>
                    </a:lnTo>
                    <a:lnTo>
                      <a:pt x="1106" y="5348"/>
                    </a:lnTo>
                    <a:lnTo>
                      <a:pt x="865" y="6514"/>
                    </a:lnTo>
                    <a:lnTo>
                      <a:pt x="503" y="8203"/>
                    </a:lnTo>
                    <a:lnTo>
                      <a:pt x="181" y="9791"/>
                    </a:lnTo>
                    <a:lnTo>
                      <a:pt x="60" y="10354"/>
                    </a:lnTo>
                    <a:lnTo>
                      <a:pt x="0" y="10675"/>
                    </a:lnTo>
                    <a:lnTo>
                      <a:pt x="503" y="10896"/>
                    </a:lnTo>
                    <a:lnTo>
                      <a:pt x="1689" y="11379"/>
                    </a:lnTo>
                    <a:lnTo>
                      <a:pt x="4443" y="12525"/>
                    </a:lnTo>
                    <a:lnTo>
                      <a:pt x="6594" y="13409"/>
                    </a:lnTo>
                    <a:lnTo>
                      <a:pt x="7659" y="13831"/>
                    </a:lnTo>
                    <a:lnTo>
                      <a:pt x="8282" y="14093"/>
                    </a:lnTo>
                    <a:lnTo>
                      <a:pt x="8725" y="14233"/>
                    </a:lnTo>
                    <a:lnTo>
                      <a:pt x="8685" y="14374"/>
                    </a:lnTo>
                    <a:lnTo>
                      <a:pt x="8685" y="14394"/>
                    </a:lnTo>
                    <a:lnTo>
                      <a:pt x="8705" y="14414"/>
                    </a:lnTo>
                    <a:lnTo>
                      <a:pt x="8725" y="14414"/>
                    </a:lnTo>
                    <a:lnTo>
                      <a:pt x="8765" y="14374"/>
                    </a:lnTo>
                    <a:lnTo>
                      <a:pt x="8865" y="14193"/>
                    </a:lnTo>
                    <a:lnTo>
                      <a:pt x="8906" y="14113"/>
                    </a:lnTo>
                    <a:lnTo>
                      <a:pt x="8906" y="14073"/>
                    </a:lnTo>
                    <a:lnTo>
                      <a:pt x="8363" y="13811"/>
                    </a:lnTo>
                    <a:lnTo>
                      <a:pt x="7820" y="13570"/>
                    </a:lnTo>
                    <a:lnTo>
                      <a:pt x="7277" y="13329"/>
                    </a:lnTo>
                    <a:lnTo>
                      <a:pt x="6735" y="13128"/>
                    </a:lnTo>
                    <a:lnTo>
                      <a:pt x="5669" y="12665"/>
                    </a:lnTo>
                    <a:lnTo>
                      <a:pt x="4604" y="12223"/>
                    </a:lnTo>
                    <a:lnTo>
                      <a:pt x="3518" y="11781"/>
                    </a:lnTo>
                    <a:lnTo>
                      <a:pt x="2473" y="11319"/>
                    </a:lnTo>
                    <a:lnTo>
                      <a:pt x="1427" y="10896"/>
                    </a:lnTo>
                    <a:lnTo>
                      <a:pt x="885" y="10695"/>
                    </a:lnTo>
                    <a:lnTo>
                      <a:pt x="342" y="10494"/>
                    </a:lnTo>
                    <a:lnTo>
                      <a:pt x="523" y="9630"/>
                    </a:lnTo>
                    <a:lnTo>
                      <a:pt x="844" y="8062"/>
                    </a:lnTo>
                    <a:lnTo>
                      <a:pt x="1186" y="6434"/>
                    </a:lnTo>
                    <a:lnTo>
                      <a:pt x="1387" y="5308"/>
                    </a:lnTo>
                    <a:lnTo>
                      <a:pt x="1548" y="4383"/>
                    </a:lnTo>
                    <a:lnTo>
                      <a:pt x="1689" y="3479"/>
                    </a:lnTo>
                    <a:lnTo>
                      <a:pt x="1870" y="2996"/>
                    </a:lnTo>
                    <a:lnTo>
                      <a:pt x="2031" y="2493"/>
                    </a:lnTo>
                    <a:lnTo>
                      <a:pt x="2171" y="1991"/>
                    </a:lnTo>
                    <a:lnTo>
                      <a:pt x="2272" y="1468"/>
                    </a:lnTo>
                    <a:lnTo>
                      <a:pt x="2252" y="1448"/>
                    </a:lnTo>
                    <a:lnTo>
                      <a:pt x="2232" y="1448"/>
                    </a:lnTo>
                    <a:lnTo>
                      <a:pt x="2211" y="1468"/>
                    </a:lnTo>
                    <a:lnTo>
                      <a:pt x="1990" y="2252"/>
                    </a:lnTo>
                    <a:lnTo>
                      <a:pt x="1769" y="3036"/>
                    </a:lnTo>
                    <a:lnTo>
                      <a:pt x="1950" y="1529"/>
                    </a:lnTo>
                    <a:lnTo>
                      <a:pt x="2031" y="785"/>
                    </a:lnTo>
                    <a:lnTo>
                      <a:pt x="2111" y="41"/>
                    </a:lnTo>
                    <a:lnTo>
                      <a:pt x="2091" y="21"/>
                    </a:lnTo>
                    <a:lnTo>
                      <a:pt x="207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5"/>
              <p:cNvSpPr/>
              <p:nvPr/>
            </p:nvSpPr>
            <p:spPr>
              <a:xfrm>
                <a:off x="4505275" y="476325"/>
                <a:ext cx="148300" cy="264375"/>
              </a:xfrm>
              <a:custGeom>
                <a:avLst/>
                <a:gdLst/>
                <a:ahLst/>
                <a:cxnLst/>
                <a:rect l="l" t="t" r="r" b="b"/>
                <a:pathLst>
                  <a:path w="5932" h="10575" extrusionOk="0">
                    <a:moveTo>
                      <a:pt x="1569" y="1"/>
                    </a:moveTo>
                    <a:lnTo>
                      <a:pt x="986" y="2152"/>
                    </a:lnTo>
                    <a:lnTo>
                      <a:pt x="946" y="2312"/>
                    </a:lnTo>
                    <a:lnTo>
                      <a:pt x="885" y="2513"/>
                    </a:lnTo>
                    <a:lnTo>
                      <a:pt x="745" y="3056"/>
                    </a:lnTo>
                    <a:lnTo>
                      <a:pt x="624" y="3478"/>
                    </a:lnTo>
                    <a:lnTo>
                      <a:pt x="524" y="3901"/>
                    </a:lnTo>
                    <a:lnTo>
                      <a:pt x="343" y="4685"/>
                    </a:lnTo>
                    <a:lnTo>
                      <a:pt x="202" y="5469"/>
                    </a:lnTo>
                    <a:lnTo>
                      <a:pt x="81" y="6273"/>
                    </a:lnTo>
                    <a:lnTo>
                      <a:pt x="1" y="7057"/>
                    </a:lnTo>
                    <a:lnTo>
                      <a:pt x="21" y="7157"/>
                    </a:lnTo>
                    <a:lnTo>
                      <a:pt x="81" y="7318"/>
                    </a:lnTo>
                    <a:lnTo>
                      <a:pt x="182" y="7519"/>
                    </a:lnTo>
                    <a:lnTo>
                      <a:pt x="323" y="7760"/>
                    </a:lnTo>
                    <a:lnTo>
                      <a:pt x="483" y="8042"/>
                    </a:lnTo>
                    <a:lnTo>
                      <a:pt x="664" y="8323"/>
                    </a:lnTo>
                    <a:lnTo>
                      <a:pt x="885" y="8625"/>
                    </a:lnTo>
                    <a:lnTo>
                      <a:pt x="1107" y="8926"/>
                    </a:lnTo>
                    <a:lnTo>
                      <a:pt x="1368" y="9228"/>
                    </a:lnTo>
                    <a:lnTo>
                      <a:pt x="1649" y="9509"/>
                    </a:lnTo>
                    <a:lnTo>
                      <a:pt x="1951" y="9771"/>
                    </a:lnTo>
                    <a:lnTo>
                      <a:pt x="2252" y="10032"/>
                    </a:lnTo>
                    <a:lnTo>
                      <a:pt x="2594" y="10233"/>
                    </a:lnTo>
                    <a:lnTo>
                      <a:pt x="2916" y="10394"/>
                    </a:lnTo>
                    <a:lnTo>
                      <a:pt x="3097" y="10454"/>
                    </a:lnTo>
                    <a:lnTo>
                      <a:pt x="3278" y="10514"/>
                    </a:lnTo>
                    <a:lnTo>
                      <a:pt x="3459" y="10555"/>
                    </a:lnTo>
                    <a:lnTo>
                      <a:pt x="3619" y="10575"/>
                    </a:lnTo>
                    <a:lnTo>
                      <a:pt x="3680" y="10555"/>
                    </a:lnTo>
                    <a:lnTo>
                      <a:pt x="3740" y="10534"/>
                    </a:lnTo>
                    <a:lnTo>
                      <a:pt x="3800" y="10494"/>
                    </a:lnTo>
                    <a:lnTo>
                      <a:pt x="3861" y="10434"/>
                    </a:lnTo>
                    <a:lnTo>
                      <a:pt x="3961" y="10273"/>
                    </a:lnTo>
                    <a:lnTo>
                      <a:pt x="4042" y="10072"/>
                    </a:lnTo>
                    <a:lnTo>
                      <a:pt x="4142" y="9811"/>
                    </a:lnTo>
                    <a:lnTo>
                      <a:pt x="4223" y="9529"/>
                    </a:lnTo>
                    <a:lnTo>
                      <a:pt x="4363" y="8906"/>
                    </a:lnTo>
                    <a:lnTo>
                      <a:pt x="4484" y="8283"/>
                    </a:lnTo>
                    <a:lnTo>
                      <a:pt x="4584" y="7740"/>
                    </a:lnTo>
                    <a:lnTo>
                      <a:pt x="4645" y="7218"/>
                    </a:lnTo>
                    <a:lnTo>
                      <a:pt x="4725" y="6976"/>
                    </a:lnTo>
                    <a:lnTo>
                      <a:pt x="5931" y="3559"/>
                    </a:lnTo>
                    <a:lnTo>
                      <a:pt x="2132" y="423"/>
                    </a:lnTo>
                    <a:lnTo>
                      <a:pt x="1569"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5"/>
              <p:cNvSpPr/>
              <p:nvPr/>
            </p:nvSpPr>
            <p:spPr>
              <a:xfrm>
                <a:off x="4529925" y="476325"/>
                <a:ext cx="123650" cy="174425"/>
              </a:xfrm>
              <a:custGeom>
                <a:avLst/>
                <a:gdLst/>
                <a:ahLst/>
                <a:cxnLst/>
                <a:rect l="l" t="t" r="r" b="b"/>
                <a:pathLst>
                  <a:path w="4946" h="6977" extrusionOk="0">
                    <a:moveTo>
                      <a:pt x="583" y="1"/>
                    </a:moveTo>
                    <a:lnTo>
                      <a:pt x="0" y="2152"/>
                    </a:lnTo>
                    <a:lnTo>
                      <a:pt x="101" y="2534"/>
                    </a:lnTo>
                    <a:lnTo>
                      <a:pt x="221" y="2916"/>
                    </a:lnTo>
                    <a:lnTo>
                      <a:pt x="362" y="3277"/>
                    </a:lnTo>
                    <a:lnTo>
                      <a:pt x="523" y="3639"/>
                    </a:lnTo>
                    <a:lnTo>
                      <a:pt x="704" y="3981"/>
                    </a:lnTo>
                    <a:lnTo>
                      <a:pt x="885" y="4323"/>
                    </a:lnTo>
                    <a:lnTo>
                      <a:pt x="1106" y="4664"/>
                    </a:lnTo>
                    <a:lnTo>
                      <a:pt x="1347" y="4966"/>
                    </a:lnTo>
                    <a:lnTo>
                      <a:pt x="1588" y="5268"/>
                    </a:lnTo>
                    <a:lnTo>
                      <a:pt x="1849" y="5569"/>
                    </a:lnTo>
                    <a:lnTo>
                      <a:pt x="2131" y="5830"/>
                    </a:lnTo>
                    <a:lnTo>
                      <a:pt x="2432" y="6092"/>
                    </a:lnTo>
                    <a:lnTo>
                      <a:pt x="2734" y="6333"/>
                    </a:lnTo>
                    <a:lnTo>
                      <a:pt x="3056" y="6574"/>
                    </a:lnTo>
                    <a:lnTo>
                      <a:pt x="3397" y="6775"/>
                    </a:lnTo>
                    <a:lnTo>
                      <a:pt x="3739" y="6976"/>
                    </a:lnTo>
                    <a:lnTo>
                      <a:pt x="4945" y="3559"/>
                    </a:lnTo>
                    <a:lnTo>
                      <a:pt x="1146" y="423"/>
                    </a:lnTo>
                    <a:lnTo>
                      <a:pt x="5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5"/>
              <p:cNvSpPr/>
              <p:nvPr/>
            </p:nvSpPr>
            <p:spPr>
              <a:xfrm>
                <a:off x="4513825" y="253200"/>
                <a:ext cx="284975" cy="374925"/>
              </a:xfrm>
              <a:custGeom>
                <a:avLst/>
                <a:gdLst/>
                <a:ahLst/>
                <a:cxnLst/>
                <a:rect l="l" t="t" r="r" b="b"/>
                <a:pathLst>
                  <a:path w="11399" h="14997" extrusionOk="0">
                    <a:moveTo>
                      <a:pt x="5449" y="0"/>
                    </a:moveTo>
                    <a:lnTo>
                      <a:pt x="4906" y="20"/>
                    </a:lnTo>
                    <a:lnTo>
                      <a:pt x="4644" y="60"/>
                    </a:lnTo>
                    <a:lnTo>
                      <a:pt x="4383" y="101"/>
                    </a:lnTo>
                    <a:lnTo>
                      <a:pt x="4102" y="161"/>
                    </a:lnTo>
                    <a:lnTo>
                      <a:pt x="3840" y="241"/>
                    </a:lnTo>
                    <a:lnTo>
                      <a:pt x="3579" y="322"/>
                    </a:lnTo>
                    <a:lnTo>
                      <a:pt x="3338" y="422"/>
                    </a:lnTo>
                    <a:lnTo>
                      <a:pt x="3076" y="543"/>
                    </a:lnTo>
                    <a:lnTo>
                      <a:pt x="2835" y="684"/>
                    </a:lnTo>
                    <a:lnTo>
                      <a:pt x="2594" y="824"/>
                    </a:lnTo>
                    <a:lnTo>
                      <a:pt x="2353" y="985"/>
                    </a:lnTo>
                    <a:lnTo>
                      <a:pt x="2132" y="1166"/>
                    </a:lnTo>
                    <a:lnTo>
                      <a:pt x="1910" y="1367"/>
                    </a:lnTo>
                    <a:lnTo>
                      <a:pt x="1709" y="1568"/>
                    </a:lnTo>
                    <a:lnTo>
                      <a:pt x="1508" y="1809"/>
                    </a:lnTo>
                    <a:lnTo>
                      <a:pt x="1307" y="2051"/>
                    </a:lnTo>
                    <a:lnTo>
                      <a:pt x="1126" y="2312"/>
                    </a:lnTo>
                    <a:lnTo>
                      <a:pt x="946" y="2613"/>
                    </a:lnTo>
                    <a:lnTo>
                      <a:pt x="805" y="2915"/>
                    </a:lnTo>
                    <a:lnTo>
                      <a:pt x="644" y="3237"/>
                    </a:lnTo>
                    <a:lnTo>
                      <a:pt x="523" y="3598"/>
                    </a:lnTo>
                    <a:lnTo>
                      <a:pt x="403" y="3960"/>
                    </a:lnTo>
                    <a:lnTo>
                      <a:pt x="282" y="4362"/>
                    </a:lnTo>
                    <a:lnTo>
                      <a:pt x="202" y="4764"/>
                    </a:lnTo>
                    <a:lnTo>
                      <a:pt x="121" y="5207"/>
                    </a:lnTo>
                    <a:lnTo>
                      <a:pt x="61" y="5669"/>
                    </a:lnTo>
                    <a:lnTo>
                      <a:pt x="21" y="6151"/>
                    </a:lnTo>
                    <a:lnTo>
                      <a:pt x="1" y="6654"/>
                    </a:lnTo>
                    <a:lnTo>
                      <a:pt x="1" y="7177"/>
                    </a:lnTo>
                    <a:lnTo>
                      <a:pt x="21" y="7740"/>
                    </a:lnTo>
                    <a:lnTo>
                      <a:pt x="41" y="8323"/>
                    </a:lnTo>
                    <a:lnTo>
                      <a:pt x="101" y="8906"/>
                    </a:lnTo>
                    <a:lnTo>
                      <a:pt x="182" y="9448"/>
                    </a:lnTo>
                    <a:lnTo>
                      <a:pt x="282" y="9951"/>
                    </a:lnTo>
                    <a:lnTo>
                      <a:pt x="383" y="10433"/>
                    </a:lnTo>
                    <a:lnTo>
                      <a:pt x="523" y="10876"/>
                    </a:lnTo>
                    <a:lnTo>
                      <a:pt x="664" y="11298"/>
                    </a:lnTo>
                    <a:lnTo>
                      <a:pt x="825" y="11680"/>
                    </a:lnTo>
                    <a:lnTo>
                      <a:pt x="1006" y="12042"/>
                    </a:lnTo>
                    <a:lnTo>
                      <a:pt x="1187" y="12363"/>
                    </a:lnTo>
                    <a:lnTo>
                      <a:pt x="1388" y="12665"/>
                    </a:lnTo>
                    <a:lnTo>
                      <a:pt x="1589" y="12946"/>
                    </a:lnTo>
                    <a:lnTo>
                      <a:pt x="1810" y="13208"/>
                    </a:lnTo>
                    <a:lnTo>
                      <a:pt x="2031" y="13449"/>
                    </a:lnTo>
                    <a:lnTo>
                      <a:pt x="2252" y="13650"/>
                    </a:lnTo>
                    <a:lnTo>
                      <a:pt x="2493" y="13851"/>
                    </a:lnTo>
                    <a:lnTo>
                      <a:pt x="2735" y="14032"/>
                    </a:lnTo>
                    <a:lnTo>
                      <a:pt x="2976" y="14172"/>
                    </a:lnTo>
                    <a:lnTo>
                      <a:pt x="3217" y="14313"/>
                    </a:lnTo>
                    <a:lnTo>
                      <a:pt x="3458" y="14434"/>
                    </a:lnTo>
                    <a:lnTo>
                      <a:pt x="3700" y="14534"/>
                    </a:lnTo>
                    <a:lnTo>
                      <a:pt x="4162" y="14715"/>
                    </a:lnTo>
                    <a:lnTo>
                      <a:pt x="4604" y="14816"/>
                    </a:lnTo>
                    <a:lnTo>
                      <a:pt x="5026" y="14896"/>
                    </a:lnTo>
                    <a:lnTo>
                      <a:pt x="5408" y="14956"/>
                    </a:lnTo>
                    <a:lnTo>
                      <a:pt x="5730" y="14977"/>
                    </a:lnTo>
                    <a:lnTo>
                      <a:pt x="5991" y="14997"/>
                    </a:lnTo>
                    <a:lnTo>
                      <a:pt x="6273" y="14997"/>
                    </a:lnTo>
                    <a:lnTo>
                      <a:pt x="6614" y="14956"/>
                    </a:lnTo>
                    <a:lnTo>
                      <a:pt x="6996" y="14916"/>
                    </a:lnTo>
                    <a:lnTo>
                      <a:pt x="7398" y="14816"/>
                    </a:lnTo>
                    <a:lnTo>
                      <a:pt x="7821" y="14675"/>
                    </a:lnTo>
                    <a:lnTo>
                      <a:pt x="8042" y="14595"/>
                    </a:lnTo>
                    <a:lnTo>
                      <a:pt x="8263" y="14494"/>
                    </a:lnTo>
                    <a:lnTo>
                      <a:pt x="8484" y="14373"/>
                    </a:lnTo>
                    <a:lnTo>
                      <a:pt x="8705" y="14233"/>
                    </a:lnTo>
                    <a:lnTo>
                      <a:pt x="8926" y="14092"/>
                    </a:lnTo>
                    <a:lnTo>
                      <a:pt x="9127" y="13911"/>
                    </a:lnTo>
                    <a:lnTo>
                      <a:pt x="9348" y="13730"/>
                    </a:lnTo>
                    <a:lnTo>
                      <a:pt x="9570" y="13529"/>
                    </a:lnTo>
                    <a:lnTo>
                      <a:pt x="9771" y="13308"/>
                    </a:lnTo>
                    <a:lnTo>
                      <a:pt x="9952" y="13047"/>
                    </a:lnTo>
                    <a:lnTo>
                      <a:pt x="10153" y="12785"/>
                    </a:lnTo>
                    <a:lnTo>
                      <a:pt x="10333" y="12484"/>
                    </a:lnTo>
                    <a:lnTo>
                      <a:pt x="10494" y="12162"/>
                    </a:lnTo>
                    <a:lnTo>
                      <a:pt x="10655" y="11820"/>
                    </a:lnTo>
                    <a:lnTo>
                      <a:pt x="10796" y="11459"/>
                    </a:lnTo>
                    <a:lnTo>
                      <a:pt x="10937" y="11057"/>
                    </a:lnTo>
                    <a:lnTo>
                      <a:pt x="11057" y="10634"/>
                    </a:lnTo>
                    <a:lnTo>
                      <a:pt x="11158" y="10172"/>
                    </a:lnTo>
                    <a:lnTo>
                      <a:pt x="11238" y="9690"/>
                    </a:lnTo>
                    <a:lnTo>
                      <a:pt x="11318" y="9187"/>
                    </a:lnTo>
                    <a:lnTo>
                      <a:pt x="11359" y="8644"/>
                    </a:lnTo>
                    <a:lnTo>
                      <a:pt x="11379" y="8061"/>
                    </a:lnTo>
                    <a:lnTo>
                      <a:pt x="11399" y="7478"/>
                    </a:lnTo>
                    <a:lnTo>
                      <a:pt x="11379" y="6915"/>
                    </a:lnTo>
                    <a:lnTo>
                      <a:pt x="11339" y="6393"/>
                    </a:lnTo>
                    <a:lnTo>
                      <a:pt x="11298" y="5870"/>
                    </a:lnTo>
                    <a:lnTo>
                      <a:pt x="11218" y="5388"/>
                    </a:lnTo>
                    <a:lnTo>
                      <a:pt x="11138" y="4945"/>
                    </a:lnTo>
                    <a:lnTo>
                      <a:pt x="11037" y="4503"/>
                    </a:lnTo>
                    <a:lnTo>
                      <a:pt x="10937" y="4101"/>
                    </a:lnTo>
                    <a:lnTo>
                      <a:pt x="10796" y="3719"/>
                    </a:lnTo>
                    <a:lnTo>
                      <a:pt x="10655" y="3357"/>
                    </a:lnTo>
                    <a:lnTo>
                      <a:pt x="10494" y="3015"/>
                    </a:lnTo>
                    <a:lnTo>
                      <a:pt x="10333" y="2694"/>
                    </a:lnTo>
                    <a:lnTo>
                      <a:pt x="10153" y="2392"/>
                    </a:lnTo>
                    <a:lnTo>
                      <a:pt x="9952" y="2111"/>
                    </a:lnTo>
                    <a:lnTo>
                      <a:pt x="9750" y="1850"/>
                    </a:lnTo>
                    <a:lnTo>
                      <a:pt x="9549" y="1608"/>
                    </a:lnTo>
                    <a:lnTo>
                      <a:pt x="9328" y="1387"/>
                    </a:lnTo>
                    <a:lnTo>
                      <a:pt x="9087" y="1186"/>
                    </a:lnTo>
                    <a:lnTo>
                      <a:pt x="8866" y="1005"/>
                    </a:lnTo>
                    <a:lnTo>
                      <a:pt x="8605" y="844"/>
                    </a:lnTo>
                    <a:lnTo>
                      <a:pt x="8363" y="684"/>
                    </a:lnTo>
                    <a:lnTo>
                      <a:pt x="8102" y="543"/>
                    </a:lnTo>
                    <a:lnTo>
                      <a:pt x="7861" y="422"/>
                    </a:lnTo>
                    <a:lnTo>
                      <a:pt x="7600" y="322"/>
                    </a:lnTo>
                    <a:lnTo>
                      <a:pt x="7318" y="241"/>
                    </a:lnTo>
                    <a:lnTo>
                      <a:pt x="7057" y="161"/>
                    </a:lnTo>
                    <a:lnTo>
                      <a:pt x="6795" y="101"/>
                    </a:lnTo>
                    <a:lnTo>
                      <a:pt x="6514" y="60"/>
                    </a:lnTo>
                    <a:lnTo>
                      <a:pt x="6253" y="20"/>
                    </a:lnTo>
                    <a:lnTo>
                      <a:pt x="5971"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5"/>
              <p:cNvSpPr/>
              <p:nvPr/>
            </p:nvSpPr>
            <p:spPr>
              <a:xfrm>
                <a:off x="4754550" y="407975"/>
                <a:ext cx="28675" cy="18125"/>
              </a:xfrm>
              <a:custGeom>
                <a:avLst/>
                <a:gdLst/>
                <a:ahLst/>
                <a:cxnLst/>
                <a:rect l="l" t="t" r="r" b="b"/>
                <a:pathLst>
                  <a:path w="1147" h="725" extrusionOk="0">
                    <a:moveTo>
                      <a:pt x="302" y="1"/>
                    </a:moveTo>
                    <a:lnTo>
                      <a:pt x="162" y="41"/>
                    </a:lnTo>
                    <a:lnTo>
                      <a:pt x="41" y="121"/>
                    </a:lnTo>
                    <a:lnTo>
                      <a:pt x="1" y="202"/>
                    </a:lnTo>
                    <a:lnTo>
                      <a:pt x="1" y="262"/>
                    </a:lnTo>
                    <a:lnTo>
                      <a:pt x="1" y="342"/>
                    </a:lnTo>
                    <a:lnTo>
                      <a:pt x="41" y="403"/>
                    </a:lnTo>
                    <a:lnTo>
                      <a:pt x="121" y="483"/>
                    </a:lnTo>
                    <a:lnTo>
                      <a:pt x="222" y="543"/>
                    </a:lnTo>
                    <a:lnTo>
                      <a:pt x="343" y="584"/>
                    </a:lnTo>
                    <a:lnTo>
                      <a:pt x="443" y="604"/>
                    </a:lnTo>
                    <a:lnTo>
                      <a:pt x="885" y="724"/>
                    </a:lnTo>
                    <a:lnTo>
                      <a:pt x="966" y="724"/>
                    </a:lnTo>
                    <a:lnTo>
                      <a:pt x="1046" y="684"/>
                    </a:lnTo>
                    <a:lnTo>
                      <a:pt x="1107" y="604"/>
                    </a:lnTo>
                    <a:lnTo>
                      <a:pt x="1147" y="523"/>
                    </a:lnTo>
                    <a:lnTo>
                      <a:pt x="1147" y="423"/>
                    </a:lnTo>
                    <a:lnTo>
                      <a:pt x="1107" y="342"/>
                    </a:lnTo>
                    <a:lnTo>
                      <a:pt x="1006" y="222"/>
                    </a:lnTo>
                    <a:lnTo>
                      <a:pt x="885" y="141"/>
                    </a:lnTo>
                    <a:lnTo>
                      <a:pt x="745" y="61"/>
                    </a:lnTo>
                    <a:lnTo>
                      <a:pt x="604" y="21"/>
                    </a:lnTo>
                    <a:lnTo>
                      <a:pt x="4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5"/>
              <p:cNvSpPr/>
              <p:nvPr/>
            </p:nvSpPr>
            <p:spPr>
              <a:xfrm>
                <a:off x="4661075" y="403450"/>
                <a:ext cx="29175" cy="16625"/>
              </a:xfrm>
              <a:custGeom>
                <a:avLst/>
                <a:gdLst/>
                <a:ahLst/>
                <a:cxnLst/>
                <a:rect l="l" t="t" r="r" b="b"/>
                <a:pathLst>
                  <a:path w="1167" h="665" extrusionOk="0">
                    <a:moveTo>
                      <a:pt x="584" y="1"/>
                    </a:moveTo>
                    <a:lnTo>
                      <a:pt x="423" y="41"/>
                    </a:lnTo>
                    <a:lnTo>
                      <a:pt x="282" y="81"/>
                    </a:lnTo>
                    <a:lnTo>
                      <a:pt x="162" y="162"/>
                    </a:lnTo>
                    <a:lnTo>
                      <a:pt x="41" y="282"/>
                    </a:lnTo>
                    <a:lnTo>
                      <a:pt x="1" y="363"/>
                    </a:lnTo>
                    <a:lnTo>
                      <a:pt x="1" y="463"/>
                    </a:lnTo>
                    <a:lnTo>
                      <a:pt x="21" y="544"/>
                    </a:lnTo>
                    <a:lnTo>
                      <a:pt x="81" y="624"/>
                    </a:lnTo>
                    <a:lnTo>
                      <a:pt x="162" y="664"/>
                    </a:lnTo>
                    <a:lnTo>
                      <a:pt x="262" y="664"/>
                    </a:lnTo>
                    <a:lnTo>
                      <a:pt x="684" y="604"/>
                    </a:lnTo>
                    <a:lnTo>
                      <a:pt x="805" y="584"/>
                    </a:lnTo>
                    <a:lnTo>
                      <a:pt x="926" y="564"/>
                    </a:lnTo>
                    <a:lnTo>
                      <a:pt x="1026" y="503"/>
                    </a:lnTo>
                    <a:lnTo>
                      <a:pt x="1127" y="443"/>
                    </a:lnTo>
                    <a:lnTo>
                      <a:pt x="1167" y="383"/>
                    </a:lnTo>
                    <a:lnTo>
                      <a:pt x="1167" y="302"/>
                    </a:lnTo>
                    <a:lnTo>
                      <a:pt x="1167" y="242"/>
                    </a:lnTo>
                    <a:lnTo>
                      <a:pt x="1127" y="162"/>
                    </a:lnTo>
                    <a:lnTo>
                      <a:pt x="1006" y="81"/>
                    </a:lnTo>
                    <a:lnTo>
                      <a:pt x="865" y="21"/>
                    </a:lnTo>
                    <a:lnTo>
                      <a:pt x="72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5"/>
              <p:cNvSpPr/>
              <p:nvPr/>
            </p:nvSpPr>
            <p:spPr>
              <a:xfrm>
                <a:off x="4678175" y="460250"/>
                <a:ext cx="13075" cy="28175"/>
              </a:xfrm>
              <a:custGeom>
                <a:avLst/>
                <a:gdLst/>
                <a:ahLst/>
                <a:cxnLst/>
                <a:rect l="l" t="t" r="r" b="b"/>
                <a:pathLst>
                  <a:path w="523" h="1127" extrusionOk="0">
                    <a:moveTo>
                      <a:pt x="503" y="0"/>
                    </a:moveTo>
                    <a:lnTo>
                      <a:pt x="483" y="20"/>
                    </a:lnTo>
                    <a:lnTo>
                      <a:pt x="463" y="41"/>
                    </a:lnTo>
                    <a:lnTo>
                      <a:pt x="443" y="362"/>
                    </a:lnTo>
                    <a:lnTo>
                      <a:pt x="422" y="543"/>
                    </a:lnTo>
                    <a:lnTo>
                      <a:pt x="382" y="684"/>
                    </a:lnTo>
                    <a:lnTo>
                      <a:pt x="322" y="825"/>
                    </a:lnTo>
                    <a:lnTo>
                      <a:pt x="242" y="945"/>
                    </a:lnTo>
                    <a:lnTo>
                      <a:pt x="141" y="1046"/>
                    </a:lnTo>
                    <a:lnTo>
                      <a:pt x="0" y="1106"/>
                    </a:lnTo>
                    <a:lnTo>
                      <a:pt x="0" y="1126"/>
                    </a:lnTo>
                    <a:lnTo>
                      <a:pt x="81" y="1106"/>
                    </a:lnTo>
                    <a:lnTo>
                      <a:pt x="161" y="1086"/>
                    </a:lnTo>
                    <a:lnTo>
                      <a:pt x="242" y="1046"/>
                    </a:lnTo>
                    <a:lnTo>
                      <a:pt x="302" y="985"/>
                    </a:lnTo>
                    <a:lnTo>
                      <a:pt x="382" y="865"/>
                    </a:lnTo>
                    <a:lnTo>
                      <a:pt x="463" y="704"/>
                    </a:lnTo>
                    <a:lnTo>
                      <a:pt x="503" y="523"/>
                    </a:lnTo>
                    <a:lnTo>
                      <a:pt x="523" y="342"/>
                    </a:lnTo>
                    <a:lnTo>
                      <a:pt x="523" y="161"/>
                    </a:lnTo>
                    <a:lnTo>
                      <a:pt x="5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5"/>
              <p:cNvSpPr/>
              <p:nvPr/>
            </p:nvSpPr>
            <p:spPr>
              <a:xfrm>
                <a:off x="4667125" y="448700"/>
                <a:ext cx="24125" cy="34700"/>
              </a:xfrm>
              <a:custGeom>
                <a:avLst/>
                <a:gdLst/>
                <a:ahLst/>
                <a:cxnLst/>
                <a:rect l="l" t="t" r="r" b="b"/>
                <a:pathLst>
                  <a:path w="965" h="1388" extrusionOk="0">
                    <a:moveTo>
                      <a:pt x="442" y="0"/>
                    </a:moveTo>
                    <a:lnTo>
                      <a:pt x="342" y="40"/>
                    </a:lnTo>
                    <a:lnTo>
                      <a:pt x="241" y="101"/>
                    </a:lnTo>
                    <a:lnTo>
                      <a:pt x="161" y="181"/>
                    </a:lnTo>
                    <a:lnTo>
                      <a:pt x="101" y="281"/>
                    </a:lnTo>
                    <a:lnTo>
                      <a:pt x="40" y="402"/>
                    </a:lnTo>
                    <a:lnTo>
                      <a:pt x="20" y="523"/>
                    </a:lnTo>
                    <a:lnTo>
                      <a:pt x="0" y="643"/>
                    </a:lnTo>
                    <a:lnTo>
                      <a:pt x="0" y="784"/>
                    </a:lnTo>
                    <a:lnTo>
                      <a:pt x="0" y="905"/>
                    </a:lnTo>
                    <a:lnTo>
                      <a:pt x="40" y="1025"/>
                    </a:lnTo>
                    <a:lnTo>
                      <a:pt x="80" y="1146"/>
                    </a:lnTo>
                    <a:lnTo>
                      <a:pt x="141" y="1226"/>
                    </a:lnTo>
                    <a:lnTo>
                      <a:pt x="221" y="1307"/>
                    </a:lnTo>
                    <a:lnTo>
                      <a:pt x="322" y="1367"/>
                    </a:lnTo>
                    <a:lnTo>
                      <a:pt x="422" y="1387"/>
                    </a:lnTo>
                    <a:lnTo>
                      <a:pt x="543" y="1387"/>
                    </a:lnTo>
                    <a:lnTo>
                      <a:pt x="643" y="1347"/>
                    </a:lnTo>
                    <a:lnTo>
                      <a:pt x="724" y="1287"/>
                    </a:lnTo>
                    <a:lnTo>
                      <a:pt x="804" y="1206"/>
                    </a:lnTo>
                    <a:lnTo>
                      <a:pt x="864" y="1106"/>
                    </a:lnTo>
                    <a:lnTo>
                      <a:pt x="905" y="1005"/>
                    </a:lnTo>
                    <a:lnTo>
                      <a:pt x="945" y="885"/>
                    </a:lnTo>
                    <a:lnTo>
                      <a:pt x="965" y="744"/>
                    </a:lnTo>
                    <a:lnTo>
                      <a:pt x="965" y="623"/>
                    </a:lnTo>
                    <a:lnTo>
                      <a:pt x="945" y="482"/>
                    </a:lnTo>
                    <a:lnTo>
                      <a:pt x="925" y="362"/>
                    </a:lnTo>
                    <a:lnTo>
                      <a:pt x="885" y="261"/>
                    </a:lnTo>
                    <a:lnTo>
                      <a:pt x="824" y="161"/>
                    </a:lnTo>
                    <a:lnTo>
                      <a:pt x="764" y="80"/>
                    </a:lnTo>
                    <a:lnTo>
                      <a:pt x="663" y="20"/>
                    </a:lnTo>
                    <a:lnTo>
                      <a:pt x="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5"/>
              <p:cNvSpPr/>
              <p:nvPr/>
            </p:nvSpPr>
            <p:spPr>
              <a:xfrm>
                <a:off x="4654050" y="448175"/>
                <a:ext cx="22125" cy="15100"/>
              </a:xfrm>
              <a:custGeom>
                <a:avLst/>
                <a:gdLst/>
                <a:ahLst/>
                <a:cxnLst/>
                <a:rect l="l" t="t" r="r" b="b"/>
                <a:pathLst>
                  <a:path w="885" h="604" extrusionOk="0">
                    <a:moveTo>
                      <a:pt x="0" y="1"/>
                    </a:moveTo>
                    <a:lnTo>
                      <a:pt x="0" y="182"/>
                    </a:lnTo>
                    <a:lnTo>
                      <a:pt x="20" y="282"/>
                    </a:lnTo>
                    <a:lnTo>
                      <a:pt x="41" y="363"/>
                    </a:lnTo>
                    <a:lnTo>
                      <a:pt x="101" y="443"/>
                    </a:lnTo>
                    <a:lnTo>
                      <a:pt x="161" y="524"/>
                    </a:lnTo>
                    <a:lnTo>
                      <a:pt x="242" y="564"/>
                    </a:lnTo>
                    <a:lnTo>
                      <a:pt x="342" y="604"/>
                    </a:lnTo>
                    <a:lnTo>
                      <a:pt x="443" y="604"/>
                    </a:lnTo>
                    <a:lnTo>
                      <a:pt x="523" y="584"/>
                    </a:lnTo>
                    <a:lnTo>
                      <a:pt x="624" y="564"/>
                    </a:lnTo>
                    <a:lnTo>
                      <a:pt x="684" y="503"/>
                    </a:lnTo>
                    <a:lnTo>
                      <a:pt x="744" y="423"/>
                    </a:lnTo>
                    <a:lnTo>
                      <a:pt x="804" y="343"/>
                    </a:lnTo>
                    <a:lnTo>
                      <a:pt x="885" y="162"/>
                    </a:lnTo>
                    <a:lnTo>
                      <a:pt x="885" y="142"/>
                    </a:lnTo>
                    <a:lnTo>
                      <a:pt x="885" y="101"/>
                    </a:lnTo>
                    <a:lnTo>
                      <a:pt x="845" y="81"/>
                    </a:lnTo>
                    <a:lnTo>
                      <a:pt x="804" y="81"/>
                    </a:lnTo>
                    <a:lnTo>
                      <a:pt x="624" y="202"/>
                    </a:lnTo>
                    <a:lnTo>
                      <a:pt x="523" y="262"/>
                    </a:lnTo>
                    <a:lnTo>
                      <a:pt x="402" y="282"/>
                    </a:lnTo>
                    <a:lnTo>
                      <a:pt x="342" y="282"/>
                    </a:lnTo>
                    <a:lnTo>
                      <a:pt x="302" y="262"/>
                    </a:lnTo>
                    <a:lnTo>
                      <a:pt x="201" y="202"/>
                    </a:lnTo>
                    <a:lnTo>
                      <a:pt x="101" y="101"/>
                    </a:lnTo>
                    <a:lnTo>
                      <a:pt x="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5"/>
              <p:cNvSpPr/>
              <p:nvPr/>
            </p:nvSpPr>
            <p:spPr>
              <a:xfrm>
                <a:off x="4749525" y="462250"/>
                <a:ext cx="11100" cy="29175"/>
              </a:xfrm>
              <a:custGeom>
                <a:avLst/>
                <a:gdLst/>
                <a:ahLst/>
                <a:cxnLst/>
                <a:rect l="l" t="t" r="r" b="b"/>
                <a:pathLst>
                  <a:path w="444" h="1167" extrusionOk="0">
                    <a:moveTo>
                      <a:pt x="61" y="1"/>
                    </a:moveTo>
                    <a:lnTo>
                      <a:pt x="21" y="162"/>
                    </a:lnTo>
                    <a:lnTo>
                      <a:pt x="1" y="322"/>
                    </a:lnTo>
                    <a:lnTo>
                      <a:pt x="1" y="523"/>
                    </a:lnTo>
                    <a:lnTo>
                      <a:pt x="21" y="684"/>
                    </a:lnTo>
                    <a:lnTo>
                      <a:pt x="81" y="845"/>
                    </a:lnTo>
                    <a:lnTo>
                      <a:pt x="162" y="986"/>
                    </a:lnTo>
                    <a:lnTo>
                      <a:pt x="222" y="1046"/>
                    </a:lnTo>
                    <a:lnTo>
                      <a:pt x="282" y="1106"/>
                    </a:lnTo>
                    <a:lnTo>
                      <a:pt x="363" y="1127"/>
                    </a:lnTo>
                    <a:lnTo>
                      <a:pt x="443" y="1167"/>
                    </a:lnTo>
                    <a:lnTo>
                      <a:pt x="443" y="1127"/>
                    </a:lnTo>
                    <a:lnTo>
                      <a:pt x="322" y="1066"/>
                    </a:lnTo>
                    <a:lnTo>
                      <a:pt x="222" y="946"/>
                    </a:lnTo>
                    <a:lnTo>
                      <a:pt x="142" y="825"/>
                    </a:lnTo>
                    <a:lnTo>
                      <a:pt x="101" y="684"/>
                    </a:lnTo>
                    <a:lnTo>
                      <a:pt x="81" y="523"/>
                    </a:lnTo>
                    <a:lnTo>
                      <a:pt x="61" y="363"/>
                    </a:lnTo>
                    <a:lnTo>
                      <a:pt x="81" y="41"/>
                    </a:lnTo>
                    <a:lnTo>
                      <a:pt x="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5"/>
              <p:cNvSpPr/>
              <p:nvPr/>
            </p:nvSpPr>
            <p:spPr>
              <a:xfrm>
                <a:off x="4750025" y="451700"/>
                <a:ext cx="24150" cy="34700"/>
              </a:xfrm>
              <a:custGeom>
                <a:avLst/>
                <a:gdLst/>
                <a:ahLst/>
                <a:cxnLst/>
                <a:rect l="l" t="t" r="r" b="b"/>
                <a:pathLst>
                  <a:path w="966" h="1388" extrusionOk="0">
                    <a:moveTo>
                      <a:pt x="463" y="1"/>
                    </a:moveTo>
                    <a:lnTo>
                      <a:pt x="343" y="21"/>
                    </a:lnTo>
                    <a:lnTo>
                      <a:pt x="262" y="61"/>
                    </a:lnTo>
                    <a:lnTo>
                      <a:pt x="182" y="121"/>
                    </a:lnTo>
                    <a:lnTo>
                      <a:pt x="122" y="222"/>
                    </a:lnTo>
                    <a:lnTo>
                      <a:pt x="61" y="322"/>
                    </a:lnTo>
                    <a:lnTo>
                      <a:pt x="21" y="443"/>
                    </a:lnTo>
                    <a:lnTo>
                      <a:pt x="1" y="564"/>
                    </a:lnTo>
                    <a:lnTo>
                      <a:pt x="1" y="704"/>
                    </a:lnTo>
                    <a:lnTo>
                      <a:pt x="1" y="825"/>
                    </a:lnTo>
                    <a:lnTo>
                      <a:pt x="21" y="945"/>
                    </a:lnTo>
                    <a:lnTo>
                      <a:pt x="41" y="1066"/>
                    </a:lnTo>
                    <a:lnTo>
                      <a:pt x="101" y="1187"/>
                    </a:lnTo>
                    <a:lnTo>
                      <a:pt x="162" y="1267"/>
                    </a:lnTo>
                    <a:lnTo>
                      <a:pt x="242" y="1327"/>
                    </a:lnTo>
                    <a:lnTo>
                      <a:pt x="343" y="1388"/>
                    </a:lnTo>
                    <a:lnTo>
                      <a:pt x="564" y="1388"/>
                    </a:lnTo>
                    <a:lnTo>
                      <a:pt x="664" y="1327"/>
                    </a:lnTo>
                    <a:lnTo>
                      <a:pt x="765" y="1267"/>
                    </a:lnTo>
                    <a:lnTo>
                      <a:pt x="825" y="1167"/>
                    </a:lnTo>
                    <a:lnTo>
                      <a:pt x="885" y="1066"/>
                    </a:lnTo>
                    <a:lnTo>
                      <a:pt x="926" y="945"/>
                    </a:lnTo>
                    <a:lnTo>
                      <a:pt x="946" y="825"/>
                    </a:lnTo>
                    <a:lnTo>
                      <a:pt x="966" y="684"/>
                    </a:lnTo>
                    <a:lnTo>
                      <a:pt x="946" y="564"/>
                    </a:lnTo>
                    <a:lnTo>
                      <a:pt x="926" y="443"/>
                    </a:lnTo>
                    <a:lnTo>
                      <a:pt x="885" y="322"/>
                    </a:lnTo>
                    <a:lnTo>
                      <a:pt x="845" y="222"/>
                    </a:lnTo>
                    <a:lnTo>
                      <a:pt x="765" y="121"/>
                    </a:lnTo>
                    <a:lnTo>
                      <a:pt x="684" y="61"/>
                    </a:lnTo>
                    <a:lnTo>
                      <a:pt x="584" y="21"/>
                    </a:lnTo>
                    <a:lnTo>
                      <a:pt x="46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5"/>
              <p:cNvSpPr/>
              <p:nvPr/>
            </p:nvSpPr>
            <p:spPr>
              <a:xfrm>
                <a:off x="4766625" y="453725"/>
                <a:ext cx="20125" cy="14600"/>
              </a:xfrm>
              <a:custGeom>
                <a:avLst/>
                <a:gdLst/>
                <a:ahLst/>
                <a:cxnLst/>
                <a:rect l="l" t="t" r="r" b="b"/>
                <a:pathLst>
                  <a:path w="805" h="584" extrusionOk="0">
                    <a:moveTo>
                      <a:pt x="784" y="0"/>
                    </a:moveTo>
                    <a:lnTo>
                      <a:pt x="704" y="101"/>
                    </a:lnTo>
                    <a:lnTo>
                      <a:pt x="624" y="181"/>
                    </a:lnTo>
                    <a:lnTo>
                      <a:pt x="523" y="241"/>
                    </a:lnTo>
                    <a:lnTo>
                      <a:pt x="463" y="261"/>
                    </a:lnTo>
                    <a:lnTo>
                      <a:pt x="422" y="261"/>
                    </a:lnTo>
                    <a:lnTo>
                      <a:pt x="322" y="241"/>
                    </a:lnTo>
                    <a:lnTo>
                      <a:pt x="242" y="181"/>
                    </a:lnTo>
                    <a:lnTo>
                      <a:pt x="81" y="40"/>
                    </a:lnTo>
                    <a:lnTo>
                      <a:pt x="41" y="20"/>
                    </a:lnTo>
                    <a:lnTo>
                      <a:pt x="20" y="40"/>
                    </a:lnTo>
                    <a:lnTo>
                      <a:pt x="0" y="80"/>
                    </a:lnTo>
                    <a:lnTo>
                      <a:pt x="0" y="121"/>
                    </a:lnTo>
                    <a:lnTo>
                      <a:pt x="41" y="302"/>
                    </a:lnTo>
                    <a:lnTo>
                      <a:pt x="81" y="382"/>
                    </a:lnTo>
                    <a:lnTo>
                      <a:pt x="141" y="462"/>
                    </a:lnTo>
                    <a:lnTo>
                      <a:pt x="201" y="523"/>
                    </a:lnTo>
                    <a:lnTo>
                      <a:pt x="262" y="563"/>
                    </a:lnTo>
                    <a:lnTo>
                      <a:pt x="342" y="583"/>
                    </a:lnTo>
                    <a:lnTo>
                      <a:pt x="443" y="583"/>
                    </a:lnTo>
                    <a:lnTo>
                      <a:pt x="543" y="563"/>
                    </a:lnTo>
                    <a:lnTo>
                      <a:pt x="624" y="503"/>
                    </a:lnTo>
                    <a:lnTo>
                      <a:pt x="684" y="442"/>
                    </a:lnTo>
                    <a:lnTo>
                      <a:pt x="724" y="362"/>
                    </a:lnTo>
                    <a:lnTo>
                      <a:pt x="764" y="281"/>
                    </a:lnTo>
                    <a:lnTo>
                      <a:pt x="784" y="201"/>
                    </a:lnTo>
                    <a:lnTo>
                      <a:pt x="8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5"/>
              <p:cNvSpPr/>
              <p:nvPr/>
            </p:nvSpPr>
            <p:spPr>
              <a:xfrm>
                <a:off x="4682200" y="548700"/>
                <a:ext cx="21625" cy="11575"/>
              </a:xfrm>
              <a:custGeom>
                <a:avLst/>
                <a:gdLst/>
                <a:ahLst/>
                <a:cxnLst/>
                <a:rect l="l" t="t" r="r" b="b"/>
                <a:pathLst>
                  <a:path w="865" h="463" extrusionOk="0">
                    <a:moveTo>
                      <a:pt x="60" y="0"/>
                    </a:moveTo>
                    <a:lnTo>
                      <a:pt x="806" y="261"/>
                    </a:lnTo>
                    <a:lnTo>
                      <a:pt x="865" y="242"/>
                    </a:lnTo>
                    <a:lnTo>
                      <a:pt x="60" y="0"/>
                    </a:lnTo>
                    <a:close/>
                    <a:moveTo>
                      <a:pt x="20" y="0"/>
                    </a:moveTo>
                    <a:lnTo>
                      <a:pt x="0" y="21"/>
                    </a:lnTo>
                    <a:lnTo>
                      <a:pt x="20" y="161"/>
                    </a:lnTo>
                    <a:lnTo>
                      <a:pt x="81" y="282"/>
                    </a:lnTo>
                    <a:lnTo>
                      <a:pt x="161" y="382"/>
                    </a:lnTo>
                    <a:lnTo>
                      <a:pt x="282" y="443"/>
                    </a:lnTo>
                    <a:lnTo>
                      <a:pt x="442" y="463"/>
                    </a:lnTo>
                    <a:lnTo>
                      <a:pt x="603" y="443"/>
                    </a:lnTo>
                    <a:lnTo>
                      <a:pt x="744" y="382"/>
                    </a:lnTo>
                    <a:lnTo>
                      <a:pt x="865" y="282"/>
                    </a:lnTo>
                    <a:lnTo>
                      <a:pt x="806" y="261"/>
                    </a:lnTo>
                    <a:lnTo>
                      <a:pt x="744" y="282"/>
                    </a:lnTo>
                    <a:lnTo>
                      <a:pt x="623" y="302"/>
                    </a:lnTo>
                    <a:lnTo>
                      <a:pt x="382" y="302"/>
                    </a:lnTo>
                    <a:lnTo>
                      <a:pt x="282" y="262"/>
                    </a:lnTo>
                    <a:lnTo>
                      <a:pt x="201" y="181"/>
                    </a:lnTo>
                    <a:lnTo>
                      <a:pt x="60" y="0"/>
                    </a:lnTo>
                    <a:lnTo>
                      <a:pt x="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5"/>
              <p:cNvSpPr/>
              <p:nvPr/>
            </p:nvSpPr>
            <p:spPr>
              <a:xfrm>
                <a:off x="4683700" y="548700"/>
                <a:ext cx="20125" cy="7550"/>
              </a:xfrm>
              <a:custGeom>
                <a:avLst/>
                <a:gdLst/>
                <a:ahLst/>
                <a:cxnLst/>
                <a:rect l="l" t="t" r="r" b="b"/>
                <a:pathLst>
                  <a:path w="805" h="302" fill="none" extrusionOk="0">
                    <a:moveTo>
                      <a:pt x="0" y="0"/>
                    </a:moveTo>
                    <a:lnTo>
                      <a:pt x="0" y="0"/>
                    </a:lnTo>
                    <a:lnTo>
                      <a:pt x="141" y="181"/>
                    </a:lnTo>
                    <a:lnTo>
                      <a:pt x="222" y="262"/>
                    </a:lnTo>
                    <a:lnTo>
                      <a:pt x="322" y="302"/>
                    </a:lnTo>
                    <a:lnTo>
                      <a:pt x="322" y="302"/>
                    </a:lnTo>
                    <a:lnTo>
                      <a:pt x="443" y="302"/>
                    </a:lnTo>
                    <a:lnTo>
                      <a:pt x="563" y="302"/>
                    </a:lnTo>
                    <a:lnTo>
                      <a:pt x="684" y="282"/>
                    </a:lnTo>
                    <a:lnTo>
                      <a:pt x="805" y="24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5"/>
              <p:cNvSpPr/>
              <p:nvPr/>
            </p:nvSpPr>
            <p:spPr>
              <a:xfrm>
                <a:off x="4682200" y="548700"/>
                <a:ext cx="21625" cy="11575"/>
              </a:xfrm>
              <a:custGeom>
                <a:avLst/>
                <a:gdLst/>
                <a:ahLst/>
                <a:cxnLst/>
                <a:rect l="l" t="t" r="r" b="b"/>
                <a:pathLst>
                  <a:path w="865" h="463" fill="none" extrusionOk="0">
                    <a:moveTo>
                      <a:pt x="865" y="282"/>
                    </a:moveTo>
                    <a:lnTo>
                      <a:pt x="865" y="282"/>
                    </a:lnTo>
                    <a:lnTo>
                      <a:pt x="744" y="382"/>
                    </a:lnTo>
                    <a:lnTo>
                      <a:pt x="603" y="443"/>
                    </a:lnTo>
                    <a:lnTo>
                      <a:pt x="442" y="463"/>
                    </a:lnTo>
                    <a:lnTo>
                      <a:pt x="282" y="443"/>
                    </a:lnTo>
                    <a:lnTo>
                      <a:pt x="282" y="443"/>
                    </a:lnTo>
                    <a:lnTo>
                      <a:pt x="161" y="382"/>
                    </a:lnTo>
                    <a:lnTo>
                      <a:pt x="81" y="282"/>
                    </a:lnTo>
                    <a:lnTo>
                      <a:pt x="20" y="161"/>
                    </a:lnTo>
                    <a:lnTo>
                      <a:pt x="0" y="21"/>
                    </a:lnTo>
                    <a:lnTo>
                      <a:pt x="0" y="21"/>
                    </a:lnTo>
                    <a:lnTo>
                      <a:pt x="20" y="0"/>
                    </a:lnTo>
                    <a:lnTo>
                      <a:pt x="60" y="0"/>
                    </a:lnTo>
                    <a:lnTo>
                      <a:pt x="865" y="28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5"/>
              <p:cNvSpPr/>
              <p:nvPr/>
            </p:nvSpPr>
            <p:spPr>
              <a:xfrm>
                <a:off x="4692750" y="407475"/>
                <a:ext cx="56300" cy="130200"/>
              </a:xfrm>
              <a:custGeom>
                <a:avLst/>
                <a:gdLst/>
                <a:ahLst/>
                <a:cxnLst/>
                <a:rect l="l" t="t" r="r" b="b"/>
                <a:pathLst>
                  <a:path w="2252" h="5208" extrusionOk="0">
                    <a:moveTo>
                      <a:pt x="1548" y="1"/>
                    </a:moveTo>
                    <a:lnTo>
                      <a:pt x="1548" y="41"/>
                    </a:lnTo>
                    <a:lnTo>
                      <a:pt x="1568" y="543"/>
                    </a:lnTo>
                    <a:lnTo>
                      <a:pt x="1608" y="1046"/>
                    </a:lnTo>
                    <a:lnTo>
                      <a:pt x="1749" y="2051"/>
                    </a:lnTo>
                    <a:lnTo>
                      <a:pt x="1870" y="3076"/>
                    </a:lnTo>
                    <a:lnTo>
                      <a:pt x="1910" y="3579"/>
                    </a:lnTo>
                    <a:lnTo>
                      <a:pt x="1950" y="4081"/>
                    </a:lnTo>
                    <a:lnTo>
                      <a:pt x="1629" y="3961"/>
                    </a:lnTo>
                    <a:lnTo>
                      <a:pt x="1267" y="3880"/>
                    </a:lnTo>
                    <a:lnTo>
                      <a:pt x="1267" y="3941"/>
                    </a:lnTo>
                    <a:lnTo>
                      <a:pt x="1267" y="4041"/>
                    </a:lnTo>
                    <a:lnTo>
                      <a:pt x="1307" y="4403"/>
                    </a:lnTo>
                    <a:lnTo>
                      <a:pt x="1347" y="4785"/>
                    </a:lnTo>
                    <a:lnTo>
                      <a:pt x="1347" y="4986"/>
                    </a:lnTo>
                    <a:lnTo>
                      <a:pt x="1186" y="4966"/>
                    </a:lnTo>
                    <a:lnTo>
                      <a:pt x="1005" y="4946"/>
                    </a:lnTo>
                    <a:lnTo>
                      <a:pt x="824" y="4906"/>
                    </a:lnTo>
                    <a:lnTo>
                      <a:pt x="664" y="4865"/>
                    </a:lnTo>
                    <a:lnTo>
                      <a:pt x="503" y="4805"/>
                    </a:lnTo>
                    <a:lnTo>
                      <a:pt x="342" y="4725"/>
                    </a:lnTo>
                    <a:lnTo>
                      <a:pt x="201" y="4624"/>
                    </a:lnTo>
                    <a:lnTo>
                      <a:pt x="61" y="4524"/>
                    </a:lnTo>
                    <a:lnTo>
                      <a:pt x="20" y="4524"/>
                    </a:lnTo>
                    <a:lnTo>
                      <a:pt x="0" y="4544"/>
                    </a:lnTo>
                    <a:lnTo>
                      <a:pt x="0" y="4564"/>
                    </a:lnTo>
                    <a:lnTo>
                      <a:pt x="141" y="4725"/>
                    </a:lnTo>
                    <a:lnTo>
                      <a:pt x="282" y="4865"/>
                    </a:lnTo>
                    <a:lnTo>
                      <a:pt x="443" y="4986"/>
                    </a:lnTo>
                    <a:lnTo>
                      <a:pt x="603" y="5066"/>
                    </a:lnTo>
                    <a:lnTo>
                      <a:pt x="784" y="5147"/>
                    </a:lnTo>
                    <a:lnTo>
                      <a:pt x="985" y="5187"/>
                    </a:lnTo>
                    <a:lnTo>
                      <a:pt x="1186" y="5207"/>
                    </a:lnTo>
                    <a:lnTo>
                      <a:pt x="1387" y="5187"/>
                    </a:lnTo>
                    <a:lnTo>
                      <a:pt x="1508" y="5187"/>
                    </a:lnTo>
                    <a:lnTo>
                      <a:pt x="1548" y="5167"/>
                    </a:lnTo>
                    <a:lnTo>
                      <a:pt x="1568" y="5147"/>
                    </a:lnTo>
                    <a:lnTo>
                      <a:pt x="1568" y="4865"/>
                    </a:lnTo>
                    <a:lnTo>
                      <a:pt x="1548" y="4564"/>
                    </a:lnTo>
                    <a:lnTo>
                      <a:pt x="1528" y="4202"/>
                    </a:lnTo>
                    <a:lnTo>
                      <a:pt x="1689" y="4262"/>
                    </a:lnTo>
                    <a:lnTo>
                      <a:pt x="1930" y="4363"/>
                    </a:lnTo>
                    <a:lnTo>
                      <a:pt x="2051" y="4403"/>
                    </a:lnTo>
                    <a:lnTo>
                      <a:pt x="2151" y="4423"/>
                    </a:lnTo>
                    <a:lnTo>
                      <a:pt x="2232" y="4423"/>
                    </a:lnTo>
                    <a:lnTo>
                      <a:pt x="2252" y="4403"/>
                    </a:lnTo>
                    <a:lnTo>
                      <a:pt x="2252" y="4383"/>
                    </a:lnTo>
                    <a:lnTo>
                      <a:pt x="2232" y="3820"/>
                    </a:lnTo>
                    <a:lnTo>
                      <a:pt x="2171" y="3277"/>
                    </a:lnTo>
                    <a:lnTo>
                      <a:pt x="2111" y="2735"/>
                    </a:lnTo>
                    <a:lnTo>
                      <a:pt x="2051" y="2192"/>
                    </a:lnTo>
                    <a:lnTo>
                      <a:pt x="1970" y="1649"/>
                    </a:lnTo>
                    <a:lnTo>
                      <a:pt x="1870" y="1106"/>
                    </a:lnTo>
                    <a:lnTo>
                      <a:pt x="1749" y="563"/>
                    </a:lnTo>
                    <a:lnTo>
                      <a:pt x="1629" y="41"/>
                    </a:lnTo>
                    <a:lnTo>
                      <a:pt x="16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5"/>
              <p:cNvSpPr/>
              <p:nvPr/>
            </p:nvSpPr>
            <p:spPr>
              <a:xfrm>
                <a:off x="4496750" y="240125"/>
                <a:ext cx="298550" cy="227675"/>
              </a:xfrm>
              <a:custGeom>
                <a:avLst/>
                <a:gdLst/>
                <a:ahLst/>
                <a:cxnLst/>
                <a:rect l="l" t="t" r="r" b="b"/>
                <a:pathLst>
                  <a:path w="11942" h="9107" extrusionOk="0">
                    <a:moveTo>
                      <a:pt x="5609" y="0"/>
                    </a:moveTo>
                    <a:lnTo>
                      <a:pt x="5327" y="21"/>
                    </a:lnTo>
                    <a:lnTo>
                      <a:pt x="5046" y="41"/>
                    </a:lnTo>
                    <a:lnTo>
                      <a:pt x="4744" y="81"/>
                    </a:lnTo>
                    <a:lnTo>
                      <a:pt x="4463" y="141"/>
                    </a:lnTo>
                    <a:lnTo>
                      <a:pt x="4161" y="222"/>
                    </a:lnTo>
                    <a:lnTo>
                      <a:pt x="3860" y="322"/>
                    </a:lnTo>
                    <a:lnTo>
                      <a:pt x="3578" y="423"/>
                    </a:lnTo>
                    <a:lnTo>
                      <a:pt x="3277" y="563"/>
                    </a:lnTo>
                    <a:lnTo>
                      <a:pt x="2975" y="724"/>
                    </a:lnTo>
                    <a:lnTo>
                      <a:pt x="2694" y="905"/>
                    </a:lnTo>
                    <a:lnTo>
                      <a:pt x="2413" y="1106"/>
                    </a:lnTo>
                    <a:lnTo>
                      <a:pt x="2131" y="1347"/>
                    </a:lnTo>
                    <a:lnTo>
                      <a:pt x="1850" y="1609"/>
                    </a:lnTo>
                    <a:lnTo>
                      <a:pt x="1588" y="1910"/>
                    </a:lnTo>
                    <a:lnTo>
                      <a:pt x="1347" y="2212"/>
                    </a:lnTo>
                    <a:lnTo>
                      <a:pt x="1106" y="2533"/>
                    </a:lnTo>
                    <a:lnTo>
                      <a:pt x="925" y="2835"/>
                    </a:lnTo>
                    <a:lnTo>
                      <a:pt x="744" y="3157"/>
                    </a:lnTo>
                    <a:lnTo>
                      <a:pt x="583" y="3458"/>
                    </a:lnTo>
                    <a:lnTo>
                      <a:pt x="442" y="3780"/>
                    </a:lnTo>
                    <a:lnTo>
                      <a:pt x="342" y="4081"/>
                    </a:lnTo>
                    <a:lnTo>
                      <a:pt x="241" y="4403"/>
                    </a:lnTo>
                    <a:lnTo>
                      <a:pt x="161" y="4704"/>
                    </a:lnTo>
                    <a:lnTo>
                      <a:pt x="101" y="5006"/>
                    </a:lnTo>
                    <a:lnTo>
                      <a:pt x="61" y="5287"/>
                    </a:lnTo>
                    <a:lnTo>
                      <a:pt x="20" y="5589"/>
                    </a:lnTo>
                    <a:lnTo>
                      <a:pt x="20" y="5870"/>
                    </a:lnTo>
                    <a:lnTo>
                      <a:pt x="0" y="6152"/>
                    </a:lnTo>
                    <a:lnTo>
                      <a:pt x="20" y="6413"/>
                    </a:lnTo>
                    <a:lnTo>
                      <a:pt x="40" y="6674"/>
                    </a:lnTo>
                    <a:lnTo>
                      <a:pt x="121" y="7177"/>
                    </a:lnTo>
                    <a:lnTo>
                      <a:pt x="221" y="7619"/>
                    </a:lnTo>
                    <a:lnTo>
                      <a:pt x="362" y="8021"/>
                    </a:lnTo>
                    <a:lnTo>
                      <a:pt x="523" y="8363"/>
                    </a:lnTo>
                    <a:lnTo>
                      <a:pt x="684" y="8665"/>
                    </a:lnTo>
                    <a:lnTo>
                      <a:pt x="865" y="8886"/>
                    </a:lnTo>
                    <a:lnTo>
                      <a:pt x="945" y="8966"/>
                    </a:lnTo>
                    <a:lnTo>
                      <a:pt x="1025" y="9027"/>
                    </a:lnTo>
                    <a:lnTo>
                      <a:pt x="1106" y="9067"/>
                    </a:lnTo>
                    <a:lnTo>
                      <a:pt x="1186" y="9107"/>
                    </a:lnTo>
                    <a:lnTo>
                      <a:pt x="1387" y="9107"/>
                    </a:lnTo>
                    <a:lnTo>
                      <a:pt x="1488" y="9087"/>
                    </a:lnTo>
                    <a:lnTo>
                      <a:pt x="1588" y="9067"/>
                    </a:lnTo>
                    <a:lnTo>
                      <a:pt x="1689" y="9027"/>
                    </a:lnTo>
                    <a:lnTo>
                      <a:pt x="1769" y="8966"/>
                    </a:lnTo>
                    <a:lnTo>
                      <a:pt x="1950" y="8825"/>
                    </a:lnTo>
                    <a:lnTo>
                      <a:pt x="2091" y="8645"/>
                    </a:lnTo>
                    <a:lnTo>
                      <a:pt x="2232" y="8444"/>
                    </a:lnTo>
                    <a:lnTo>
                      <a:pt x="2352" y="8222"/>
                    </a:lnTo>
                    <a:lnTo>
                      <a:pt x="2473" y="7981"/>
                    </a:lnTo>
                    <a:lnTo>
                      <a:pt x="2654" y="7499"/>
                    </a:lnTo>
                    <a:lnTo>
                      <a:pt x="2774" y="7077"/>
                    </a:lnTo>
                    <a:lnTo>
                      <a:pt x="2895" y="6674"/>
                    </a:lnTo>
                    <a:lnTo>
                      <a:pt x="3116" y="6654"/>
                    </a:lnTo>
                    <a:lnTo>
                      <a:pt x="3357" y="6614"/>
                    </a:lnTo>
                    <a:lnTo>
                      <a:pt x="3699" y="6534"/>
                    </a:lnTo>
                    <a:lnTo>
                      <a:pt x="4101" y="6453"/>
                    </a:lnTo>
                    <a:lnTo>
                      <a:pt x="4543" y="6333"/>
                    </a:lnTo>
                    <a:lnTo>
                      <a:pt x="5026" y="6152"/>
                    </a:lnTo>
                    <a:lnTo>
                      <a:pt x="5528" y="5951"/>
                    </a:lnTo>
                    <a:lnTo>
                      <a:pt x="6051" y="5710"/>
                    </a:lnTo>
                    <a:lnTo>
                      <a:pt x="6312" y="5549"/>
                    </a:lnTo>
                    <a:lnTo>
                      <a:pt x="6574" y="5388"/>
                    </a:lnTo>
                    <a:lnTo>
                      <a:pt x="6815" y="5227"/>
                    </a:lnTo>
                    <a:lnTo>
                      <a:pt x="7056" y="5026"/>
                    </a:lnTo>
                    <a:lnTo>
                      <a:pt x="7297" y="4825"/>
                    </a:lnTo>
                    <a:lnTo>
                      <a:pt x="7519" y="4604"/>
                    </a:lnTo>
                    <a:lnTo>
                      <a:pt x="7740" y="4363"/>
                    </a:lnTo>
                    <a:lnTo>
                      <a:pt x="7941" y="4121"/>
                    </a:lnTo>
                    <a:lnTo>
                      <a:pt x="8122" y="3840"/>
                    </a:lnTo>
                    <a:lnTo>
                      <a:pt x="8303" y="3559"/>
                    </a:lnTo>
                    <a:lnTo>
                      <a:pt x="8443" y="3237"/>
                    </a:lnTo>
                    <a:lnTo>
                      <a:pt x="8584" y="2915"/>
                    </a:lnTo>
                    <a:lnTo>
                      <a:pt x="8685" y="2574"/>
                    </a:lnTo>
                    <a:lnTo>
                      <a:pt x="8765" y="2192"/>
                    </a:lnTo>
                    <a:lnTo>
                      <a:pt x="8865" y="2513"/>
                    </a:lnTo>
                    <a:lnTo>
                      <a:pt x="8986" y="2835"/>
                    </a:lnTo>
                    <a:lnTo>
                      <a:pt x="9107" y="3136"/>
                    </a:lnTo>
                    <a:lnTo>
                      <a:pt x="9247" y="3438"/>
                    </a:lnTo>
                    <a:lnTo>
                      <a:pt x="9408" y="3719"/>
                    </a:lnTo>
                    <a:lnTo>
                      <a:pt x="9569" y="4001"/>
                    </a:lnTo>
                    <a:lnTo>
                      <a:pt x="9770" y="4282"/>
                    </a:lnTo>
                    <a:lnTo>
                      <a:pt x="9951" y="4544"/>
                    </a:lnTo>
                    <a:lnTo>
                      <a:pt x="10172" y="4805"/>
                    </a:lnTo>
                    <a:lnTo>
                      <a:pt x="10393" y="5046"/>
                    </a:lnTo>
                    <a:lnTo>
                      <a:pt x="10614" y="5287"/>
                    </a:lnTo>
                    <a:lnTo>
                      <a:pt x="10856" y="5509"/>
                    </a:lnTo>
                    <a:lnTo>
                      <a:pt x="11117" y="5730"/>
                    </a:lnTo>
                    <a:lnTo>
                      <a:pt x="11378" y="5931"/>
                    </a:lnTo>
                    <a:lnTo>
                      <a:pt x="11660" y="6112"/>
                    </a:lnTo>
                    <a:lnTo>
                      <a:pt x="11941" y="6293"/>
                    </a:lnTo>
                    <a:lnTo>
                      <a:pt x="11941" y="6092"/>
                    </a:lnTo>
                    <a:lnTo>
                      <a:pt x="11921" y="5569"/>
                    </a:lnTo>
                    <a:lnTo>
                      <a:pt x="11881" y="5207"/>
                    </a:lnTo>
                    <a:lnTo>
                      <a:pt x="11821" y="4805"/>
                    </a:lnTo>
                    <a:lnTo>
                      <a:pt x="11720" y="4363"/>
                    </a:lnTo>
                    <a:lnTo>
                      <a:pt x="11599" y="3880"/>
                    </a:lnTo>
                    <a:lnTo>
                      <a:pt x="11439" y="3398"/>
                    </a:lnTo>
                    <a:lnTo>
                      <a:pt x="11338" y="3157"/>
                    </a:lnTo>
                    <a:lnTo>
                      <a:pt x="11238" y="2915"/>
                    </a:lnTo>
                    <a:lnTo>
                      <a:pt x="11097" y="2674"/>
                    </a:lnTo>
                    <a:lnTo>
                      <a:pt x="10956" y="2453"/>
                    </a:lnTo>
                    <a:lnTo>
                      <a:pt x="10815" y="2212"/>
                    </a:lnTo>
                    <a:lnTo>
                      <a:pt x="10635" y="1991"/>
                    </a:lnTo>
                    <a:lnTo>
                      <a:pt x="10454" y="1769"/>
                    </a:lnTo>
                    <a:lnTo>
                      <a:pt x="10253" y="1568"/>
                    </a:lnTo>
                    <a:lnTo>
                      <a:pt x="10031" y="1367"/>
                    </a:lnTo>
                    <a:lnTo>
                      <a:pt x="9790" y="1186"/>
                    </a:lnTo>
                    <a:lnTo>
                      <a:pt x="9549" y="1026"/>
                    </a:lnTo>
                    <a:lnTo>
                      <a:pt x="9268" y="865"/>
                    </a:lnTo>
                    <a:lnTo>
                      <a:pt x="8966" y="724"/>
                    </a:lnTo>
                    <a:lnTo>
                      <a:pt x="8644" y="603"/>
                    </a:lnTo>
                    <a:lnTo>
                      <a:pt x="8463" y="523"/>
                    </a:lnTo>
                    <a:lnTo>
                      <a:pt x="8242" y="443"/>
                    </a:lnTo>
                    <a:lnTo>
                      <a:pt x="7941" y="342"/>
                    </a:lnTo>
                    <a:lnTo>
                      <a:pt x="7579" y="242"/>
                    </a:lnTo>
                    <a:lnTo>
                      <a:pt x="7157" y="141"/>
                    </a:lnTo>
                    <a:lnTo>
                      <a:pt x="6674" y="61"/>
                    </a:lnTo>
                    <a:lnTo>
                      <a:pt x="6172" y="21"/>
                    </a:lnTo>
                    <a:lnTo>
                      <a:pt x="560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85"/>
              <p:cNvSpPr/>
              <p:nvPr/>
            </p:nvSpPr>
            <p:spPr>
              <a:xfrm>
                <a:off x="4593750" y="287375"/>
                <a:ext cx="123150" cy="121625"/>
              </a:xfrm>
              <a:custGeom>
                <a:avLst/>
                <a:gdLst/>
                <a:ahLst/>
                <a:cxnLst/>
                <a:rect l="l" t="t" r="r" b="b"/>
                <a:pathLst>
                  <a:path w="4926" h="4865" extrusionOk="0">
                    <a:moveTo>
                      <a:pt x="4925" y="0"/>
                    </a:moveTo>
                    <a:lnTo>
                      <a:pt x="4845" y="462"/>
                    </a:lnTo>
                    <a:lnTo>
                      <a:pt x="4704" y="905"/>
                    </a:lnTo>
                    <a:lnTo>
                      <a:pt x="4543" y="1347"/>
                    </a:lnTo>
                    <a:lnTo>
                      <a:pt x="4342" y="1749"/>
                    </a:lnTo>
                    <a:lnTo>
                      <a:pt x="4121" y="2151"/>
                    </a:lnTo>
                    <a:lnTo>
                      <a:pt x="3860" y="2533"/>
                    </a:lnTo>
                    <a:lnTo>
                      <a:pt x="3578" y="2895"/>
                    </a:lnTo>
                    <a:lnTo>
                      <a:pt x="3257" y="3216"/>
                    </a:lnTo>
                    <a:lnTo>
                      <a:pt x="3076" y="3377"/>
                    </a:lnTo>
                    <a:lnTo>
                      <a:pt x="2915" y="3518"/>
                    </a:lnTo>
                    <a:lnTo>
                      <a:pt x="2734" y="3659"/>
                    </a:lnTo>
                    <a:lnTo>
                      <a:pt x="2533" y="3779"/>
                    </a:lnTo>
                    <a:lnTo>
                      <a:pt x="2151" y="4041"/>
                    </a:lnTo>
                    <a:lnTo>
                      <a:pt x="1749" y="4242"/>
                    </a:lnTo>
                    <a:lnTo>
                      <a:pt x="1548" y="4342"/>
                    </a:lnTo>
                    <a:lnTo>
                      <a:pt x="1327" y="4423"/>
                    </a:lnTo>
                    <a:lnTo>
                      <a:pt x="885" y="4604"/>
                    </a:lnTo>
                    <a:lnTo>
                      <a:pt x="442" y="4744"/>
                    </a:lnTo>
                    <a:lnTo>
                      <a:pt x="0" y="4865"/>
                    </a:lnTo>
                    <a:lnTo>
                      <a:pt x="462" y="4805"/>
                    </a:lnTo>
                    <a:lnTo>
                      <a:pt x="925" y="4724"/>
                    </a:lnTo>
                    <a:lnTo>
                      <a:pt x="1387" y="4604"/>
                    </a:lnTo>
                    <a:lnTo>
                      <a:pt x="1608" y="4543"/>
                    </a:lnTo>
                    <a:lnTo>
                      <a:pt x="1829" y="4443"/>
                    </a:lnTo>
                    <a:lnTo>
                      <a:pt x="2272" y="4262"/>
                    </a:lnTo>
                    <a:lnTo>
                      <a:pt x="2694" y="4021"/>
                    </a:lnTo>
                    <a:lnTo>
                      <a:pt x="2895" y="3880"/>
                    </a:lnTo>
                    <a:lnTo>
                      <a:pt x="3076" y="3739"/>
                    </a:lnTo>
                    <a:lnTo>
                      <a:pt x="3257" y="3578"/>
                    </a:lnTo>
                    <a:lnTo>
                      <a:pt x="3438" y="3418"/>
                    </a:lnTo>
                    <a:lnTo>
                      <a:pt x="3619" y="3257"/>
                    </a:lnTo>
                    <a:lnTo>
                      <a:pt x="3779" y="3076"/>
                    </a:lnTo>
                    <a:lnTo>
                      <a:pt x="3940" y="2895"/>
                    </a:lnTo>
                    <a:lnTo>
                      <a:pt x="4081" y="2694"/>
                    </a:lnTo>
                    <a:lnTo>
                      <a:pt x="4201" y="2493"/>
                    </a:lnTo>
                    <a:lnTo>
                      <a:pt x="4322" y="2292"/>
                    </a:lnTo>
                    <a:lnTo>
                      <a:pt x="4443" y="2071"/>
                    </a:lnTo>
                    <a:lnTo>
                      <a:pt x="4543" y="1850"/>
                    </a:lnTo>
                    <a:lnTo>
                      <a:pt x="4624" y="1628"/>
                    </a:lnTo>
                    <a:lnTo>
                      <a:pt x="4704" y="1407"/>
                    </a:lnTo>
                    <a:lnTo>
                      <a:pt x="4784" y="1186"/>
                    </a:lnTo>
                    <a:lnTo>
                      <a:pt x="4845" y="945"/>
                    </a:lnTo>
                    <a:lnTo>
                      <a:pt x="4885" y="704"/>
                    </a:lnTo>
                    <a:lnTo>
                      <a:pt x="4905" y="483"/>
                    </a:lnTo>
                    <a:lnTo>
                      <a:pt x="4925" y="241"/>
                    </a:lnTo>
                    <a:lnTo>
                      <a:pt x="492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85"/>
              <p:cNvSpPr/>
              <p:nvPr/>
            </p:nvSpPr>
            <p:spPr>
              <a:xfrm>
                <a:off x="4482175" y="421050"/>
                <a:ext cx="67350" cy="102050"/>
              </a:xfrm>
              <a:custGeom>
                <a:avLst/>
                <a:gdLst/>
                <a:ahLst/>
                <a:cxnLst/>
                <a:rect l="l" t="t" r="r" b="b"/>
                <a:pathLst>
                  <a:path w="2694" h="4082" extrusionOk="0">
                    <a:moveTo>
                      <a:pt x="623" y="0"/>
                    </a:moveTo>
                    <a:lnTo>
                      <a:pt x="543" y="20"/>
                    </a:lnTo>
                    <a:lnTo>
                      <a:pt x="443" y="41"/>
                    </a:lnTo>
                    <a:lnTo>
                      <a:pt x="362" y="81"/>
                    </a:lnTo>
                    <a:lnTo>
                      <a:pt x="282" y="141"/>
                    </a:lnTo>
                    <a:lnTo>
                      <a:pt x="221" y="221"/>
                    </a:lnTo>
                    <a:lnTo>
                      <a:pt x="161" y="302"/>
                    </a:lnTo>
                    <a:lnTo>
                      <a:pt x="121" y="402"/>
                    </a:lnTo>
                    <a:lnTo>
                      <a:pt x="81" y="503"/>
                    </a:lnTo>
                    <a:lnTo>
                      <a:pt x="20" y="744"/>
                    </a:lnTo>
                    <a:lnTo>
                      <a:pt x="0" y="1005"/>
                    </a:lnTo>
                    <a:lnTo>
                      <a:pt x="0" y="1307"/>
                    </a:lnTo>
                    <a:lnTo>
                      <a:pt x="40" y="1629"/>
                    </a:lnTo>
                    <a:lnTo>
                      <a:pt x="101" y="1930"/>
                    </a:lnTo>
                    <a:lnTo>
                      <a:pt x="181" y="2252"/>
                    </a:lnTo>
                    <a:lnTo>
                      <a:pt x="282" y="2574"/>
                    </a:lnTo>
                    <a:lnTo>
                      <a:pt x="402" y="2875"/>
                    </a:lnTo>
                    <a:lnTo>
                      <a:pt x="543" y="3156"/>
                    </a:lnTo>
                    <a:lnTo>
                      <a:pt x="684" y="3418"/>
                    </a:lnTo>
                    <a:lnTo>
                      <a:pt x="865" y="3619"/>
                    </a:lnTo>
                    <a:lnTo>
                      <a:pt x="1025" y="3800"/>
                    </a:lnTo>
                    <a:lnTo>
                      <a:pt x="1126" y="3860"/>
                    </a:lnTo>
                    <a:lnTo>
                      <a:pt x="1227" y="3920"/>
                    </a:lnTo>
                    <a:lnTo>
                      <a:pt x="1347" y="3981"/>
                    </a:lnTo>
                    <a:lnTo>
                      <a:pt x="1508" y="4041"/>
                    </a:lnTo>
                    <a:lnTo>
                      <a:pt x="1649" y="4061"/>
                    </a:lnTo>
                    <a:lnTo>
                      <a:pt x="1789" y="4081"/>
                    </a:lnTo>
                    <a:lnTo>
                      <a:pt x="1990" y="4061"/>
                    </a:lnTo>
                    <a:lnTo>
                      <a:pt x="2171" y="4001"/>
                    </a:lnTo>
                    <a:lnTo>
                      <a:pt x="2292" y="3940"/>
                    </a:lnTo>
                    <a:lnTo>
                      <a:pt x="2413" y="3840"/>
                    </a:lnTo>
                    <a:lnTo>
                      <a:pt x="2573" y="3699"/>
                    </a:lnTo>
                    <a:lnTo>
                      <a:pt x="2694" y="3518"/>
                    </a:lnTo>
                    <a:lnTo>
                      <a:pt x="2553" y="1790"/>
                    </a:lnTo>
                    <a:lnTo>
                      <a:pt x="2352" y="1468"/>
                    </a:lnTo>
                    <a:lnTo>
                      <a:pt x="2131" y="1126"/>
                    </a:lnTo>
                    <a:lnTo>
                      <a:pt x="1850" y="764"/>
                    </a:lnTo>
                    <a:lnTo>
                      <a:pt x="1689" y="583"/>
                    </a:lnTo>
                    <a:lnTo>
                      <a:pt x="1528" y="423"/>
                    </a:lnTo>
                    <a:lnTo>
                      <a:pt x="1367" y="282"/>
                    </a:lnTo>
                    <a:lnTo>
                      <a:pt x="1186" y="161"/>
                    </a:lnTo>
                    <a:lnTo>
                      <a:pt x="985" y="61"/>
                    </a:lnTo>
                    <a:lnTo>
                      <a:pt x="804"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85"/>
              <p:cNvSpPr/>
              <p:nvPr/>
            </p:nvSpPr>
            <p:spPr>
              <a:xfrm>
                <a:off x="4498750" y="443150"/>
                <a:ext cx="37225" cy="66375"/>
              </a:xfrm>
              <a:custGeom>
                <a:avLst/>
                <a:gdLst/>
                <a:ahLst/>
                <a:cxnLst/>
                <a:rect l="l" t="t" r="r" b="b"/>
                <a:pathLst>
                  <a:path w="1489" h="2655" extrusionOk="0">
                    <a:moveTo>
                      <a:pt x="21" y="1"/>
                    </a:moveTo>
                    <a:lnTo>
                      <a:pt x="1" y="21"/>
                    </a:lnTo>
                    <a:lnTo>
                      <a:pt x="21" y="41"/>
                    </a:lnTo>
                    <a:lnTo>
                      <a:pt x="262" y="182"/>
                    </a:lnTo>
                    <a:lnTo>
                      <a:pt x="483" y="363"/>
                    </a:lnTo>
                    <a:lnTo>
                      <a:pt x="664" y="584"/>
                    </a:lnTo>
                    <a:lnTo>
                      <a:pt x="805" y="805"/>
                    </a:lnTo>
                    <a:lnTo>
                      <a:pt x="945" y="1066"/>
                    </a:lnTo>
                    <a:lnTo>
                      <a:pt x="1046" y="1328"/>
                    </a:lnTo>
                    <a:lnTo>
                      <a:pt x="1146" y="1609"/>
                    </a:lnTo>
                    <a:lnTo>
                      <a:pt x="1227" y="1891"/>
                    </a:lnTo>
                    <a:lnTo>
                      <a:pt x="1167" y="1790"/>
                    </a:lnTo>
                    <a:lnTo>
                      <a:pt x="1086" y="1690"/>
                    </a:lnTo>
                    <a:lnTo>
                      <a:pt x="986" y="1629"/>
                    </a:lnTo>
                    <a:lnTo>
                      <a:pt x="885" y="1569"/>
                    </a:lnTo>
                    <a:lnTo>
                      <a:pt x="785" y="1549"/>
                    </a:lnTo>
                    <a:lnTo>
                      <a:pt x="664" y="1529"/>
                    </a:lnTo>
                    <a:lnTo>
                      <a:pt x="564" y="1549"/>
                    </a:lnTo>
                    <a:lnTo>
                      <a:pt x="443" y="1569"/>
                    </a:lnTo>
                    <a:lnTo>
                      <a:pt x="362" y="1629"/>
                    </a:lnTo>
                    <a:lnTo>
                      <a:pt x="342" y="1629"/>
                    </a:lnTo>
                    <a:lnTo>
                      <a:pt x="342" y="1649"/>
                    </a:lnTo>
                    <a:lnTo>
                      <a:pt x="362" y="1669"/>
                    </a:lnTo>
                    <a:lnTo>
                      <a:pt x="463" y="1649"/>
                    </a:lnTo>
                    <a:lnTo>
                      <a:pt x="564" y="1649"/>
                    </a:lnTo>
                    <a:lnTo>
                      <a:pt x="664" y="1669"/>
                    </a:lnTo>
                    <a:lnTo>
                      <a:pt x="765" y="1710"/>
                    </a:lnTo>
                    <a:lnTo>
                      <a:pt x="845" y="1750"/>
                    </a:lnTo>
                    <a:lnTo>
                      <a:pt x="925" y="1810"/>
                    </a:lnTo>
                    <a:lnTo>
                      <a:pt x="986" y="1891"/>
                    </a:lnTo>
                    <a:lnTo>
                      <a:pt x="1046" y="1971"/>
                    </a:lnTo>
                    <a:lnTo>
                      <a:pt x="1207" y="2293"/>
                    </a:lnTo>
                    <a:lnTo>
                      <a:pt x="1327" y="2614"/>
                    </a:lnTo>
                    <a:lnTo>
                      <a:pt x="1368" y="2634"/>
                    </a:lnTo>
                    <a:lnTo>
                      <a:pt x="1408" y="2654"/>
                    </a:lnTo>
                    <a:lnTo>
                      <a:pt x="1448" y="2614"/>
                    </a:lnTo>
                    <a:lnTo>
                      <a:pt x="1468" y="2594"/>
                    </a:lnTo>
                    <a:lnTo>
                      <a:pt x="1468" y="2574"/>
                    </a:lnTo>
                    <a:lnTo>
                      <a:pt x="1468" y="2554"/>
                    </a:lnTo>
                    <a:lnTo>
                      <a:pt x="1488" y="2373"/>
                    </a:lnTo>
                    <a:lnTo>
                      <a:pt x="1488" y="2192"/>
                    </a:lnTo>
                    <a:lnTo>
                      <a:pt x="1468" y="1991"/>
                    </a:lnTo>
                    <a:lnTo>
                      <a:pt x="1428" y="1790"/>
                    </a:lnTo>
                    <a:lnTo>
                      <a:pt x="1388" y="1589"/>
                    </a:lnTo>
                    <a:lnTo>
                      <a:pt x="1327" y="1388"/>
                    </a:lnTo>
                    <a:lnTo>
                      <a:pt x="1247" y="1207"/>
                    </a:lnTo>
                    <a:lnTo>
                      <a:pt x="1167" y="1006"/>
                    </a:lnTo>
                    <a:lnTo>
                      <a:pt x="1066" y="825"/>
                    </a:lnTo>
                    <a:lnTo>
                      <a:pt x="945" y="664"/>
                    </a:lnTo>
                    <a:lnTo>
                      <a:pt x="825" y="503"/>
                    </a:lnTo>
                    <a:lnTo>
                      <a:pt x="684" y="363"/>
                    </a:lnTo>
                    <a:lnTo>
                      <a:pt x="543" y="242"/>
                    </a:lnTo>
                    <a:lnTo>
                      <a:pt x="383" y="142"/>
                    </a:lnTo>
                    <a:lnTo>
                      <a:pt x="202" y="61"/>
                    </a:lnTo>
                    <a:lnTo>
                      <a:pt x="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85"/>
              <p:cNvSpPr/>
              <p:nvPr/>
            </p:nvSpPr>
            <p:spPr>
              <a:xfrm>
                <a:off x="4515850" y="504975"/>
                <a:ext cx="14600" cy="14600"/>
              </a:xfrm>
              <a:custGeom>
                <a:avLst/>
                <a:gdLst/>
                <a:ahLst/>
                <a:cxnLst/>
                <a:rect l="l" t="t" r="r" b="b"/>
                <a:pathLst>
                  <a:path w="584" h="584" extrusionOk="0">
                    <a:moveTo>
                      <a:pt x="261" y="1"/>
                    </a:moveTo>
                    <a:lnTo>
                      <a:pt x="141" y="21"/>
                    </a:lnTo>
                    <a:lnTo>
                      <a:pt x="60" y="101"/>
                    </a:lnTo>
                    <a:lnTo>
                      <a:pt x="0" y="181"/>
                    </a:lnTo>
                    <a:lnTo>
                      <a:pt x="0" y="302"/>
                    </a:lnTo>
                    <a:lnTo>
                      <a:pt x="20" y="423"/>
                    </a:lnTo>
                    <a:lnTo>
                      <a:pt x="101" y="503"/>
                    </a:lnTo>
                    <a:lnTo>
                      <a:pt x="201" y="563"/>
                    </a:lnTo>
                    <a:lnTo>
                      <a:pt x="302" y="583"/>
                    </a:lnTo>
                    <a:lnTo>
                      <a:pt x="422" y="543"/>
                    </a:lnTo>
                    <a:lnTo>
                      <a:pt x="503" y="483"/>
                    </a:lnTo>
                    <a:lnTo>
                      <a:pt x="563" y="382"/>
                    </a:lnTo>
                    <a:lnTo>
                      <a:pt x="583" y="262"/>
                    </a:lnTo>
                    <a:lnTo>
                      <a:pt x="543" y="141"/>
                    </a:lnTo>
                    <a:lnTo>
                      <a:pt x="483" y="61"/>
                    </a:lnTo>
                    <a:lnTo>
                      <a:pt x="3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85"/>
              <p:cNvSpPr/>
              <p:nvPr/>
            </p:nvSpPr>
            <p:spPr>
              <a:xfrm>
                <a:off x="4501775" y="494425"/>
                <a:ext cx="10575" cy="10575"/>
              </a:xfrm>
              <a:custGeom>
                <a:avLst/>
                <a:gdLst/>
                <a:ahLst/>
                <a:cxnLst/>
                <a:rect l="l" t="t" r="r" b="b"/>
                <a:pathLst>
                  <a:path w="423" h="423" extrusionOk="0">
                    <a:moveTo>
                      <a:pt x="201" y="0"/>
                    </a:moveTo>
                    <a:lnTo>
                      <a:pt x="121" y="20"/>
                    </a:lnTo>
                    <a:lnTo>
                      <a:pt x="61" y="81"/>
                    </a:lnTo>
                    <a:lnTo>
                      <a:pt x="20" y="141"/>
                    </a:lnTo>
                    <a:lnTo>
                      <a:pt x="0" y="221"/>
                    </a:lnTo>
                    <a:lnTo>
                      <a:pt x="0" y="242"/>
                    </a:lnTo>
                    <a:lnTo>
                      <a:pt x="20" y="302"/>
                    </a:lnTo>
                    <a:lnTo>
                      <a:pt x="81" y="382"/>
                    </a:lnTo>
                    <a:lnTo>
                      <a:pt x="141" y="402"/>
                    </a:lnTo>
                    <a:lnTo>
                      <a:pt x="221" y="423"/>
                    </a:lnTo>
                    <a:lnTo>
                      <a:pt x="302" y="402"/>
                    </a:lnTo>
                    <a:lnTo>
                      <a:pt x="362" y="342"/>
                    </a:lnTo>
                    <a:lnTo>
                      <a:pt x="402" y="282"/>
                    </a:lnTo>
                    <a:lnTo>
                      <a:pt x="422" y="201"/>
                    </a:lnTo>
                    <a:lnTo>
                      <a:pt x="402" y="121"/>
                    </a:lnTo>
                    <a:lnTo>
                      <a:pt x="342" y="61"/>
                    </a:lnTo>
                    <a:lnTo>
                      <a:pt x="282" y="20"/>
                    </a:lnTo>
                    <a:lnTo>
                      <a:pt x="2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85"/>
              <p:cNvSpPr/>
              <p:nvPr/>
            </p:nvSpPr>
            <p:spPr>
              <a:xfrm>
                <a:off x="4474125" y="637650"/>
                <a:ext cx="164375" cy="176425"/>
              </a:xfrm>
              <a:custGeom>
                <a:avLst/>
                <a:gdLst/>
                <a:ahLst/>
                <a:cxnLst/>
                <a:rect l="l" t="t" r="r" b="b"/>
                <a:pathLst>
                  <a:path w="6575" h="7057" extrusionOk="0">
                    <a:moveTo>
                      <a:pt x="1227" y="1"/>
                    </a:moveTo>
                    <a:lnTo>
                      <a:pt x="1" y="1388"/>
                    </a:lnTo>
                    <a:lnTo>
                      <a:pt x="563" y="2312"/>
                    </a:lnTo>
                    <a:lnTo>
                      <a:pt x="1810" y="4323"/>
                    </a:lnTo>
                    <a:lnTo>
                      <a:pt x="2453" y="5388"/>
                    </a:lnTo>
                    <a:lnTo>
                      <a:pt x="3036" y="6273"/>
                    </a:lnTo>
                    <a:lnTo>
                      <a:pt x="3438" y="6876"/>
                    </a:lnTo>
                    <a:lnTo>
                      <a:pt x="3559" y="7037"/>
                    </a:lnTo>
                    <a:lnTo>
                      <a:pt x="3599" y="7057"/>
                    </a:lnTo>
                    <a:lnTo>
                      <a:pt x="4825" y="4504"/>
                    </a:lnTo>
                    <a:lnTo>
                      <a:pt x="6574" y="6253"/>
                    </a:lnTo>
                    <a:lnTo>
                      <a:pt x="6433" y="1830"/>
                    </a:lnTo>
                    <a:lnTo>
                      <a:pt x="5891" y="986"/>
                    </a:lnTo>
                    <a:lnTo>
                      <a:pt x="4705" y="3921"/>
                    </a:lnTo>
                    <a:lnTo>
                      <a:pt x="12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85"/>
              <p:cNvSpPr/>
              <p:nvPr/>
            </p:nvSpPr>
            <p:spPr>
              <a:xfrm>
                <a:off x="4472125" y="672825"/>
                <a:ext cx="168875" cy="147775"/>
              </a:xfrm>
              <a:custGeom>
                <a:avLst/>
                <a:gdLst/>
                <a:ahLst/>
                <a:cxnLst/>
                <a:rect l="l" t="t" r="r" b="b"/>
                <a:pathLst>
                  <a:path w="6755" h="5911" extrusionOk="0">
                    <a:moveTo>
                      <a:pt x="20" y="1"/>
                    </a:moveTo>
                    <a:lnTo>
                      <a:pt x="0" y="41"/>
                    </a:lnTo>
                    <a:lnTo>
                      <a:pt x="302" y="564"/>
                    </a:lnTo>
                    <a:lnTo>
                      <a:pt x="784" y="1368"/>
                    </a:lnTo>
                    <a:lnTo>
                      <a:pt x="1990" y="3338"/>
                    </a:lnTo>
                    <a:lnTo>
                      <a:pt x="3136" y="5127"/>
                    </a:lnTo>
                    <a:lnTo>
                      <a:pt x="3498" y="5690"/>
                    </a:lnTo>
                    <a:lnTo>
                      <a:pt x="3659" y="5911"/>
                    </a:lnTo>
                    <a:lnTo>
                      <a:pt x="4001" y="5248"/>
                    </a:lnTo>
                    <a:lnTo>
                      <a:pt x="4322" y="4584"/>
                    </a:lnTo>
                    <a:lnTo>
                      <a:pt x="4624" y="3901"/>
                    </a:lnTo>
                    <a:lnTo>
                      <a:pt x="4925" y="3217"/>
                    </a:lnTo>
                    <a:lnTo>
                      <a:pt x="5327" y="3659"/>
                    </a:lnTo>
                    <a:lnTo>
                      <a:pt x="5930" y="4323"/>
                    </a:lnTo>
                    <a:lnTo>
                      <a:pt x="6493" y="4906"/>
                    </a:lnTo>
                    <a:lnTo>
                      <a:pt x="6674" y="5067"/>
                    </a:lnTo>
                    <a:lnTo>
                      <a:pt x="6735" y="5107"/>
                    </a:lnTo>
                    <a:lnTo>
                      <a:pt x="6755" y="5107"/>
                    </a:lnTo>
                    <a:lnTo>
                      <a:pt x="6755" y="4504"/>
                    </a:lnTo>
                    <a:lnTo>
                      <a:pt x="6755" y="3881"/>
                    </a:lnTo>
                    <a:lnTo>
                      <a:pt x="6735" y="3278"/>
                    </a:lnTo>
                    <a:lnTo>
                      <a:pt x="6714" y="2674"/>
                    </a:lnTo>
                    <a:lnTo>
                      <a:pt x="6654" y="1589"/>
                    </a:lnTo>
                    <a:lnTo>
                      <a:pt x="6614" y="1026"/>
                    </a:lnTo>
                    <a:lnTo>
                      <a:pt x="6554" y="483"/>
                    </a:lnTo>
                    <a:lnTo>
                      <a:pt x="6554" y="463"/>
                    </a:lnTo>
                    <a:lnTo>
                      <a:pt x="6513" y="463"/>
                    </a:lnTo>
                    <a:lnTo>
                      <a:pt x="6493" y="483"/>
                    </a:lnTo>
                    <a:lnTo>
                      <a:pt x="6473" y="644"/>
                    </a:lnTo>
                    <a:lnTo>
                      <a:pt x="6453" y="845"/>
                    </a:lnTo>
                    <a:lnTo>
                      <a:pt x="6453" y="1348"/>
                    </a:lnTo>
                    <a:lnTo>
                      <a:pt x="6453" y="1931"/>
                    </a:lnTo>
                    <a:lnTo>
                      <a:pt x="6473" y="2594"/>
                    </a:lnTo>
                    <a:lnTo>
                      <a:pt x="6513" y="3820"/>
                    </a:lnTo>
                    <a:lnTo>
                      <a:pt x="6554" y="4665"/>
                    </a:lnTo>
                    <a:lnTo>
                      <a:pt x="5709" y="3860"/>
                    </a:lnTo>
                    <a:lnTo>
                      <a:pt x="5167" y="3338"/>
                    </a:lnTo>
                    <a:lnTo>
                      <a:pt x="4905" y="3117"/>
                    </a:lnTo>
                    <a:lnTo>
                      <a:pt x="4785" y="3338"/>
                    </a:lnTo>
                    <a:lnTo>
                      <a:pt x="4624" y="3659"/>
                    </a:lnTo>
                    <a:lnTo>
                      <a:pt x="4222" y="4423"/>
                    </a:lnTo>
                    <a:lnTo>
                      <a:pt x="3880" y="5147"/>
                    </a:lnTo>
                    <a:lnTo>
                      <a:pt x="3699" y="5549"/>
                    </a:lnTo>
                    <a:lnTo>
                      <a:pt x="2975" y="4403"/>
                    </a:lnTo>
                    <a:lnTo>
                      <a:pt x="1910" y="2755"/>
                    </a:lnTo>
                    <a:lnTo>
                      <a:pt x="824" y="1127"/>
                    </a:lnTo>
                    <a:lnTo>
                      <a:pt x="382" y="463"/>
                    </a:lnTo>
                    <a:lnTo>
                      <a:pt x="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85"/>
              <p:cNvSpPr/>
              <p:nvPr/>
            </p:nvSpPr>
            <p:spPr>
              <a:xfrm>
                <a:off x="6089875" y="3373625"/>
                <a:ext cx="132200" cy="105550"/>
              </a:xfrm>
              <a:custGeom>
                <a:avLst/>
                <a:gdLst/>
                <a:ahLst/>
                <a:cxnLst/>
                <a:rect l="l" t="t" r="r" b="b"/>
                <a:pathLst>
                  <a:path w="5288" h="4222" extrusionOk="0">
                    <a:moveTo>
                      <a:pt x="282" y="0"/>
                    </a:moveTo>
                    <a:lnTo>
                      <a:pt x="202" y="21"/>
                    </a:lnTo>
                    <a:lnTo>
                      <a:pt x="141" y="61"/>
                    </a:lnTo>
                    <a:lnTo>
                      <a:pt x="101" y="121"/>
                    </a:lnTo>
                    <a:lnTo>
                      <a:pt x="61" y="222"/>
                    </a:lnTo>
                    <a:lnTo>
                      <a:pt x="21" y="463"/>
                    </a:lnTo>
                    <a:lnTo>
                      <a:pt x="1" y="684"/>
                    </a:lnTo>
                    <a:lnTo>
                      <a:pt x="21" y="925"/>
                    </a:lnTo>
                    <a:lnTo>
                      <a:pt x="41" y="1146"/>
                    </a:lnTo>
                    <a:lnTo>
                      <a:pt x="101" y="1367"/>
                    </a:lnTo>
                    <a:lnTo>
                      <a:pt x="161" y="1568"/>
                    </a:lnTo>
                    <a:lnTo>
                      <a:pt x="242" y="1790"/>
                    </a:lnTo>
                    <a:lnTo>
                      <a:pt x="342" y="1991"/>
                    </a:lnTo>
                    <a:lnTo>
                      <a:pt x="443" y="2192"/>
                    </a:lnTo>
                    <a:lnTo>
                      <a:pt x="563" y="2373"/>
                    </a:lnTo>
                    <a:lnTo>
                      <a:pt x="704" y="2553"/>
                    </a:lnTo>
                    <a:lnTo>
                      <a:pt x="986" y="2915"/>
                    </a:lnTo>
                    <a:lnTo>
                      <a:pt x="1307" y="3237"/>
                    </a:lnTo>
                    <a:lnTo>
                      <a:pt x="1649" y="3518"/>
                    </a:lnTo>
                    <a:lnTo>
                      <a:pt x="1850" y="3659"/>
                    </a:lnTo>
                    <a:lnTo>
                      <a:pt x="2051" y="3780"/>
                    </a:lnTo>
                    <a:lnTo>
                      <a:pt x="2252" y="3880"/>
                    </a:lnTo>
                    <a:lnTo>
                      <a:pt x="2473" y="3961"/>
                    </a:lnTo>
                    <a:lnTo>
                      <a:pt x="2694" y="4041"/>
                    </a:lnTo>
                    <a:lnTo>
                      <a:pt x="2915" y="4101"/>
                    </a:lnTo>
                    <a:lnTo>
                      <a:pt x="3378" y="4182"/>
                    </a:lnTo>
                    <a:lnTo>
                      <a:pt x="3840" y="4222"/>
                    </a:lnTo>
                    <a:lnTo>
                      <a:pt x="4302" y="4222"/>
                    </a:lnTo>
                    <a:lnTo>
                      <a:pt x="5247" y="4202"/>
                    </a:lnTo>
                    <a:lnTo>
                      <a:pt x="5288" y="4182"/>
                    </a:lnTo>
                    <a:lnTo>
                      <a:pt x="5288" y="4121"/>
                    </a:lnTo>
                    <a:lnTo>
                      <a:pt x="5288" y="4101"/>
                    </a:lnTo>
                    <a:lnTo>
                      <a:pt x="5267" y="4081"/>
                    </a:lnTo>
                    <a:lnTo>
                      <a:pt x="5207" y="4081"/>
                    </a:lnTo>
                    <a:lnTo>
                      <a:pt x="5147" y="4021"/>
                    </a:lnTo>
                    <a:lnTo>
                      <a:pt x="4986" y="3900"/>
                    </a:lnTo>
                    <a:lnTo>
                      <a:pt x="4302" y="3438"/>
                    </a:lnTo>
                    <a:lnTo>
                      <a:pt x="3961" y="3197"/>
                    </a:lnTo>
                    <a:lnTo>
                      <a:pt x="3639" y="2956"/>
                    </a:lnTo>
                    <a:lnTo>
                      <a:pt x="3197" y="2594"/>
                    </a:lnTo>
                    <a:lnTo>
                      <a:pt x="2755" y="2192"/>
                    </a:lnTo>
                    <a:lnTo>
                      <a:pt x="2353" y="1790"/>
                    </a:lnTo>
                    <a:lnTo>
                      <a:pt x="1950" y="1367"/>
                    </a:lnTo>
                    <a:lnTo>
                      <a:pt x="1629" y="1006"/>
                    </a:lnTo>
                    <a:lnTo>
                      <a:pt x="1307" y="624"/>
                    </a:lnTo>
                    <a:lnTo>
                      <a:pt x="1126" y="443"/>
                    </a:lnTo>
                    <a:lnTo>
                      <a:pt x="925" y="282"/>
                    </a:lnTo>
                    <a:lnTo>
                      <a:pt x="724" y="141"/>
                    </a:lnTo>
                    <a:lnTo>
                      <a:pt x="523" y="41"/>
                    </a:lnTo>
                    <a:lnTo>
                      <a:pt x="3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85"/>
              <p:cNvSpPr/>
              <p:nvPr/>
            </p:nvSpPr>
            <p:spPr>
              <a:xfrm>
                <a:off x="6110975" y="3401275"/>
                <a:ext cx="111600" cy="75400"/>
              </a:xfrm>
              <a:custGeom>
                <a:avLst/>
                <a:gdLst/>
                <a:ahLst/>
                <a:cxnLst/>
                <a:rect l="l" t="t" r="r" b="b"/>
                <a:pathLst>
                  <a:path w="4464" h="3016" extrusionOk="0">
                    <a:moveTo>
                      <a:pt x="182" y="0"/>
                    </a:moveTo>
                    <a:lnTo>
                      <a:pt x="101" y="20"/>
                    </a:lnTo>
                    <a:lnTo>
                      <a:pt x="61" y="40"/>
                    </a:lnTo>
                    <a:lnTo>
                      <a:pt x="41" y="80"/>
                    </a:lnTo>
                    <a:lnTo>
                      <a:pt x="21" y="121"/>
                    </a:lnTo>
                    <a:lnTo>
                      <a:pt x="1" y="181"/>
                    </a:lnTo>
                    <a:lnTo>
                      <a:pt x="21" y="302"/>
                    </a:lnTo>
                    <a:lnTo>
                      <a:pt x="41" y="442"/>
                    </a:lnTo>
                    <a:lnTo>
                      <a:pt x="101" y="603"/>
                    </a:lnTo>
                    <a:lnTo>
                      <a:pt x="262" y="905"/>
                    </a:lnTo>
                    <a:lnTo>
                      <a:pt x="383" y="1106"/>
                    </a:lnTo>
                    <a:lnTo>
                      <a:pt x="604" y="1447"/>
                    </a:lnTo>
                    <a:lnTo>
                      <a:pt x="825" y="1749"/>
                    </a:lnTo>
                    <a:lnTo>
                      <a:pt x="1086" y="2051"/>
                    </a:lnTo>
                    <a:lnTo>
                      <a:pt x="1368" y="2312"/>
                    </a:lnTo>
                    <a:lnTo>
                      <a:pt x="1549" y="2453"/>
                    </a:lnTo>
                    <a:lnTo>
                      <a:pt x="1710" y="2553"/>
                    </a:lnTo>
                    <a:lnTo>
                      <a:pt x="1890" y="2654"/>
                    </a:lnTo>
                    <a:lnTo>
                      <a:pt x="2071" y="2734"/>
                    </a:lnTo>
                    <a:lnTo>
                      <a:pt x="2252" y="2794"/>
                    </a:lnTo>
                    <a:lnTo>
                      <a:pt x="2453" y="2855"/>
                    </a:lnTo>
                    <a:lnTo>
                      <a:pt x="2835" y="2935"/>
                    </a:lnTo>
                    <a:lnTo>
                      <a:pt x="3237" y="2975"/>
                    </a:lnTo>
                    <a:lnTo>
                      <a:pt x="3639" y="2995"/>
                    </a:lnTo>
                    <a:lnTo>
                      <a:pt x="4464" y="3015"/>
                    </a:lnTo>
                    <a:lnTo>
                      <a:pt x="4444" y="2995"/>
                    </a:lnTo>
                    <a:lnTo>
                      <a:pt x="3639" y="2955"/>
                    </a:lnTo>
                    <a:lnTo>
                      <a:pt x="3217" y="2935"/>
                    </a:lnTo>
                    <a:lnTo>
                      <a:pt x="2815" y="2875"/>
                    </a:lnTo>
                    <a:lnTo>
                      <a:pt x="2433" y="2794"/>
                    </a:lnTo>
                    <a:lnTo>
                      <a:pt x="2232" y="2734"/>
                    </a:lnTo>
                    <a:lnTo>
                      <a:pt x="2051" y="2654"/>
                    </a:lnTo>
                    <a:lnTo>
                      <a:pt x="1870" y="2573"/>
                    </a:lnTo>
                    <a:lnTo>
                      <a:pt x="1689" y="2473"/>
                    </a:lnTo>
                    <a:lnTo>
                      <a:pt x="1529" y="2352"/>
                    </a:lnTo>
                    <a:lnTo>
                      <a:pt x="1368" y="2231"/>
                    </a:lnTo>
                    <a:lnTo>
                      <a:pt x="1106" y="1970"/>
                    </a:lnTo>
                    <a:lnTo>
                      <a:pt x="845" y="1689"/>
                    </a:lnTo>
                    <a:lnTo>
                      <a:pt x="624" y="1387"/>
                    </a:lnTo>
                    <a:lnTo>
                      <a:pt x="423" y="1086"/>
                    </a:lnTo>
                    <a:lnTo>
                      <a:pt x="322" y="925"/>
                    </a:lnTo>
                    <a:lnTo>
                      <a:pt x="202" y="663"/>
                    </a:lnTo>
                    <a:lnTo>
                      <a:pt x="142" y="523"/>
                    </a:lnTo>
                    <a:lnTo>
                      <a:pt x="81" y="382"/>
                    </a:lnTo>
                    <a:lnTo>
                      <a:pt x="81" y="261"/>
                    </a:lnTo>
                    <a:lnTo>
                      <a:pt x="81" y="181"/>
                    </a:lnTo>
                    <a:lnTo>
                      <a:pt x="121" y="141"/>
                    </a:lnTo>
                    <a:lnTo>
                      <a:pt x="162" y="101"/>
                    </a:lnTo>
                    <a:lnTo>
                      <a:pt x="242" y="101"/>
                    </a:lnTo>
                    <a:lnTo>
                      <a:pt x="322" y="121"/>
                    </a:lnTo>
                    <a:lnTo>
                      <a:pt x="423" y="181"/>
                    </a:lnTo>
                    <a:lnTo>
                      <a:pt x="604" y="342"/>
                    </a:lnTo>
                    <a:lnTo>
                      <a:pt x="745" y="483"/>
                    </a:lnTo>
                    <a:lnTo>
                      <a:pt x="1167" y="965"/>
                    </a:lnTo>
                    <a:lnTo>
                      <a:pt x="1569" y="1427"/>
                    </a:lnTo>
                    <a:lnTo>
                      <a:pt x="1790" y="1648"/>
                    </a:lnTo>
                    <a:lnTo>
                      <a:pt x="2011" y="1870"/>
                    </a:lnTo>
                    <a:lnTo>
                      <a:pt x="2252" y="2051"/>
                    </a:lnTo>
                    <a:lnTo>
                      <a:pt x="2534" y="2231"/>
                    </a:lnTo>
                    <a:lnTo>
                      <a:pt x="2956" y="2473"/>
                    </a:lnTo>
                    <a:lnTo>
                      <a:pt x="3378" y="2654"/>
                    </a:lnTo>
                    <a:lnTo>
                      <a:pt x="3840" y="2814"/>
                    </a:lnTo>
                    <a:lnTo>
                      <a:pt x="4303" y="2915"/>
                    </a:lnTo>
                    <a:lnTo>
                      <a:pt x="4142" y="2794"/>
                    </a:lnTo>
                    <a:lnTo>
                      <a:pt x="3800" y="2714"/>
                    </a:lnTo>
                    <a:lnTo>
                      <a:pt x="3479" y="2613"/>
                    </a:lnTo>
                    <a:lnTo>
                      <a:pt x="3177" y="2473"/>
                    </a:lnTo>
                    <a:lnTo>
                      <a:pt x="2876" y="2332"/>
                    </a:lnTo>
                    <a:lnTo>
                      <a:pt x="2574" y="2171"/>
                    </a:lnTo>
                    <a:lnTo>
                      <a:pt x="2293" y="1990"/>
                    </a:lnTo>
                    <a:lnTo>
                      <a:pt x="2031" y="1789"/>
                    </a:lnTo>
                    <a:lnTo>
                      <a:pt x="1770" y="1568"/>
                    </a:lnTo>
                    <a:lnTo>
                      <a:pt x="1468" y="1206"/>
                    </a:lnTo>
                    <a:lnTo>
                      <a:pt x="1227" y="905"/>
                    </a:lnTo>
                    <a:lnTo>
                      <a:pt x="946" y="603"/>
                    </a:lnTo>
                    <a:lnTo>
                      <a:pt x="664" y="302"/>
                    </a:lnTo>
                    <a:lnTo>
                      <a:pt x="523" y="201"/>
                    </a:lnTo>
                    <a:lnTo>
                      <a:pt x="403" y="101"/>
                    </a:lnTo>
                    <a:lnTo>
                      <a:pt x="282" y="40"/>
                    </a:lnTo>
                    <a:lnTo>
                      <a:pt x="1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85"/>
              <p:cNvSpPr/>
              <p:nvPr/>
            </p:nvSpPr>
            <p:spPr>
              <a:xfrm>
                <a:off x="6202450" y="3312300"/>
                <a:ext cx="54800" cy="189000"/>
              </a:xfrm>
              <a:custGeom>
                <a:avLst/>
                <a:gdLst/>
                <a:ahLst/>
                <a:cxnLst/>
                <a:rect l="l" t="t" r="r" b="b"/>
                <a:pathLst>
                  <a:path w="2192" h="7560" extrusionOk="0">
                    <a:moveTo>
                      <a:pt x="503" y="1"/>
                    </a:moveTo>
                    <a:lnTo>
                      <a:pt x="443" y="21"/>
                    </a:lnTo>
                    <a:lnTo>
                      <a:pt x="362" y="61"/>
                    </a:lnTo>
                    <a:lnTo>
                      <a:pt x="302" y="122"/>
                    </a:lnTo>
                    <a:lnTo>
                      <a:pt x="202" y="242"/>
                    </a:lnTo>
                    <a:lnTo>
                      <a:pt x="121" y="403"/>
                    </a:lnTo>
                    <a:lnTo>
                      <a:pt x="61" y="604"/>
                    </a:lnTo>
                    <a:lnTo>
                      <a:pt x="21" y="825"/>
                    </a:lnTo>
                    <a:lnTo>
                      <a:pt x="1" y="1066"/>
                    </a:lnTo>
                    <a:lnTo>
                      <a:pt x="1" y="1308"/>
                    </a:lnTo>
                    <a:lnTo>
                      <a:pt x="1" y="1549"/>
                    </a:lnTo>
                    <a:lnTo>
                      <a:pt x="41" y="2031"/>
                    </a:lnTo>
                    <a:lnTo>
                      <a:pt x="81" y="2413"/>
                    </a:lnTo>
                    <a:lnTo>
                      <a:pt x="121" y="2695"/>
                    </a:lnTo>
                    <a:lnTo>
                      <a:pt x="262" y="3278"/>
                    </a:lnTo>
                    <a:lnTo>
                      <a:pt x="423" y="3841"/>
                    </a:lnTo>
                    <a:lnTo>
                      <a:pt x="764" y="5006"/>
                    </a:lnTo>
                    <a:lnTo>
                      <a:pt x="925" y="5610"/>
                    </a:lnTo>
                    <a:lnTo>
                      <a:pt x="1046" y="6233"/>
                    </a:lnTo>
                    <a:lnTo>
                      <a:pt x="1146" y="6836"/>
                    </a:lnTo>
                    <a:lnTo>
                      <a:pt x="1307" y="7459"/>
                    </a:lnTo>
                    <a:lnTo>
                      <a:pt x="1307" y="7499"/>
                    </a:lnTo>
                    <a:lnTo>
                      <a:pt x="1307" y="7519"/>
                    </a:lnTo>
                    <a:lnTo>
                      <a:pt x="1307" y="7539"/>
                    </a:lnTo>
                    <a:lnTo>
                      <a:pt x="1327" y="7559"/>
                    </a:lnTo>
                    <a:lnTo>
                      <a:pt x="1367" y="7559"/>
                    </a:lnTo>
                    <a:lnTo>
                      <a:pt x="1388" y="7539"/>
                    </a:lnTo>
                    <a:lnTo>
                      <a:pt x="1408" y="7459"/>
                    </a:lnTo>
                    <a:lnTo>
                      <a:pt x="1408" y="7399"/>
                    </a:lnTo>
                    <a:lnTo>
                      <a:pt x="1528" y="6856"/>
                    </a:lnTo>
                    <a:lnTo>
                      <a:pt x="1669" y="6313"/>
                    </a:lnTo>
                    <a:lnTo>
                      <a:pt x="1950" y="5248"/>
                    </a:lnTo>
                    <a:lnTo>
                      <a:pt x="2051" y="4705"/>
                    </a:lnTo>
                    <a:lnTo>
                      <a:pt x="2151" y="4182"/>
                    </a:lnTo>
                    <a:lnTo>
                      <a:pt x="2192" y="3619"/>
                    </a:lnTo>
                    <a:lnTo>
                      <a:pt x="2192" y="3358"/>
                    </a:lnTo>
                    <a:lnTo>
                      <a:pt x="2192" y="3077"/>
                    </a:lnTo>
                    <a:lnTo>
                      <a:pt x="2151" y="2614"/>
                    </a:lnTo>
                    <a:lnTo>
                      <a:pt x="2071" y="2152"/>
                    </a:lnTo>
                    <a:lnTo>
                      <a:pt x="1950" y="1710"/>
                    </a:lnTo>
                    <a:lnTo>
                      <a:pt x="1790" y="1287"/>
                    </a:lnTo>
                    <a:lnTo>
                      <a:pt x="1609" y="926"/>
                    </a:lnTo>
                    <a:lnTo>
                      <a:pt x="1508" y="745"/>
                    </a:lnTo>
                    <a:lnTo>
                      <a:pt x="1388" y="544"/>
                    </a:lnTo>
                    <a:lnTo>
                      <a:pt x="1267" y="363"/>
                    </a:lnTo>
                    <a:lnTo>
                      <a:pt x="1106" y="222"/>
                    </a:lnTo>
                    <a:lnTo>
                      <a:pt x="945" y="101"/>
                    </a:lnTo>
                    <a:lnTo>
                      <a:pt x="865" y="61"/>
                    </a:lnTo>
                    <a:lnTo>
                      <a:pt x="785" y="21"/>
                    </a:lnTo>
                    <a:lnTo>
                      <a:pt x="6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85"/>
              <p:cNvSpPr/>
              <p:nvPr/>
            </p:nvSpPr>
            <p:spPr>
              <a:xfrm>
                <a:off x="6221050" y="3350000"/>
                <a:ext cx="25650" cy="150800"/>
              </a:xfrm>
              <a:custGeom>
                <a:avLst/>
                <a:gdLst/>
                <a:ahLst/>
                <a:cxnLst/>
                <a:rect l="l" t="t" r="r" b="b"/>
                <a:pathLst>
                  <a:path w="1026" h="6032" extrusionOk="0">
                    <a:moveTo>
                      <a:pt x="242" y="202"/>
                    </a:moveTo>
                    <a:lnTo>
                      <a:pt x="302" y="222"/>
                    </a:lnTo>
                    <a:lnTo>
                      <a:pt x="362" y="242"/>
                    </a:lnTo>
                    <a:lnTo>
                      <a:pt x="422" y="302"/>
                    </a:lnTo>
                    <a:lnTo>
                      <a:pt x="503" y="383"/>
                    </a:lnTo>
                    <a:lnTo>
                      <a:pt x="603" y="523"/>
                    </a:lnTo>
                    <a:lnTo>
                      <a:pt x="704" y="724"/>
                    </a:lnTo>
                    <a:lnTo>
                      <a:pt x="764" y="925"/>
                    </a:lnTo>
                    <a:lnTo>
                      <a:pt x="825" y="1167"/>
                    </a:lnTo>
                    <a:lnTo>
                      <a:pt x="885" y="1609"/>
                    </a:lnTo>
                    <a:lnTo>
                      <a:pt x="925" y="2011"/>
                    </a:lnTo>
                    <a:lnTo>
                      <a:pt x="945" y="2393"/>
                    </a:lnTo>
                    <a:lnTo>
                      <a:pt x="945" y="2795"/>
                    </a:lnTo>
                    <a:lnTo>
                      <a:pt x="925" y="3177"/>
                    </a:lnTo>
                    <a:lnTo>
                      <a:pt x="905" y="3559"/>
                    </a:lnTo>
                    <a:lnTo>
                      <a:pt x="784" y="4443"/>
                    </a:lnTo>
                    <a:lnTo>
                      <a:pt x="644" y="5308"/>
                    </a:lnTo>
                    <a:lnTo>
                      <a:pt x="644" y="5288"/>
                    </a:lnTo>
                    <a:lnTo>
                      <a:pt x="623" y="4805"/>
                    </a:lnTo>
                    <a:lnTo>
                      <a:pt x="583" y="4323"/>
                    </a:lnTo>
                    <a:lnTo>
                      <a:pt x="523" y="3840"/>
                    </a:lnTo>
                    <a:lnTo>
                      <a:pt x="463" y="3358"/>
                    </a:lnTo>
                    <a:lnTo>
                      <a:pt x="342" y="2574"/>
                    </a:lnTo>
                    <a:lnTo>
                      <a:pt x="181" y="1790"/>
                    </a:lnTo>
                    <a:lnTo>
                      <a:pt x="101" y="1368"/>
                    </a:lnTo>
                    <a:lnTo>
                      <a:pt x="41" y="925"/>
                    </a:lnTo>
                    <a:lnTo>
                      <a:pt x="61" y="664"/>
                    </a:lnTo>
                    <a:lnTo>
                      <a:pt x="81" y="503"/>
                    </a:lnTo>
                    <a:lnTo>
                      <a:pt x="121" y="362"/>
                    </a:lnTo>
                    <a:lnTo>
                      <a:pt x="161" y="262"/>
                    </a:lnTo>
                    <a:lnTo>
                      <a:pt x="201" y="222"/>
                    </a:lnTo>
                    <a:lnTo>
                      <a:pt x="242" y="202"/>
                    </a:lnTo>
                    <a:close/>
                    <a:moveTo>
                      <a:pt x="242" y="1"/>
                    </a:moveTo>
                    <a:lnTo>
                      <a:pt x="181" y="21"/>
                    </a:lnTo>
                    <a:lnTo>
                      <a:pt x="121" y="81"/>
                    </a:lnTo>
                    <a:lnTo>
                      <a:pt x="81" y="141"/>
                    </a:lnTo>
                    <a:lnTo>
                      <a:pt x="61" y="222"/>
                    </a:lnTo>
                    <a:lnTo>
                      <a:pt x="20" y="403"/>
                    </a:lnTo>
                    <a:lnTo>
                      <a:pt x="0" y="543"/>
                    </a:lnTo>
                    <a:lnTo>
                      <a:pt x="0" y="966"/>
                    </a:lnTo>
                    <a:lnTo>
                      <a:pt x="41" y="1388"/>
                    </a:lnTo>
                    <a:lnTo>
                      <a:pt x="101" y="1790"/>
                    </a:lnTo>
                    <a:lnTo>
                      <a:pt x="201" y="2192"/>
                    </a:lnTo>
                    <a:lnTo>
                      <a:pt x="362" y="3016"/>
                    </a:lnTo>
                    <a:lnTo>
                      <a:pt x="483" y="3840"/>
                    </a:lnTo>
                    <a:lnTo>
                      <a:pt x="563" y="4685"/>
                    </a:lnTo>
                    <a:lnTo>
                      <a:pt x="603" y="5509"/>
                    </a:lnTo>
                    <a:lnTo>
                      <a:pt x="603" y="5629"/>
                    </a:lnTo>
                    <a:lnTo>
                      <a:pt x="583" y="5730"/>
                    </a:lnTo>
                    <a:lnTo>
                      <a:pt x="563" y="5911"/>
                    </a:lnTo>
                    <a:lnTo>
                      <a:pt x="563" y="5971"/>
                    </a:lnTo>
                    <a:lnTo>
                      <a:pt x="563" y="6011"/>
                    </a:lnTo>
                    <a:lnTo>
                      <a:pt x="583" y="6031"/>
                    </a:lnTo>
                    <a:lnTo>
                      <a:pt x="623" y="6031"/>
                    </a:lnTo>
                    <a:lnTo>
                      <a:pt x="623" y="5971"/>
                    </a:lnTo>
                    <a:lnTo>
                      <a:pt x="644" y="5891"/>
                    </a:lnTo>
                    <a:lnTo>
                      <a:pt x="644" y="6011"/>
                    </a:lnTo>
                    <a:lnTo>
                      <a:pt x="664" y="5891"/>
                    </a:lnTo>
                    <a:lnTo>
                      <a:pt x="664" y="5871"/>
                    </a:lnTo>
                    <a:lnTo>
                      <a:pt x="664" y="5690"/>
                    </a:lnTo>
                    <a:lnTo>
                      <a:pt x="784" y="4966"/>
                    </a:lnTo>
                    <a:lnTo>
                      <a:pt x="885" y="4242"/>
                    </a:lnTo>
                    <a:lnTo>
                      <a:pt x="965" y="3519"/>
                    </a:lnTo>
                    <a:lnTo>
                      <a:pt x="1026" y="2795"/>
                    </a:lnTo>
                    <a:lnTo>
                      <a:pt x="1026" y="2353"/>
                    </a:lnTo>
                    <a:lnTo>
                      <a:pt x="985" y="1930"/>
                    </a:lnTo>
                    <a:lnTo>
                      <a:pt x="925" y="1508"/>
                    </a:lnTo>
                    <a:lnTo>
                      <a:pt x="845" y="1106"/>
                    </a:lnTo>
                    <a:lnTo>
                      <a:pt x="764" y="845"/>
                    </a:lnTo>
                    <a:lnTo>
                      <a:pt x="644" y="483"/>
                    </a:lnTo>
                    <a:lnTo>
                      <a:pt x="563" y="302"/>
                    </a:lnTo>
                    <a:lnTo>
                      <a:pt x="463" y="141"/>
                    </a:lnTo>
                    <a:lnTo>
                      <a:pt x="362" y="41"/>
                    </a:lnTo>
                    <a:lnTo>
                      <a:pt x="302" y="21"/>
                    </a:lnTo>
                    <a:lnTo>
                      <a:pt x="2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5"/>
              <p:cNvSpPr/>
              <p:nvPr/>
            </p:nvSpPr>
            <p:spPr>
              <a:xfrm>
                <a:off x="6135600" y="3490225"/>
                <a:ext cx="119150" cy="90475"/>
              </a:xfrm>
              <a:custGeom>
                <a:avLst/>
                <a:gdLst/>
                <a:ahLst/>
                <a:cxnLst/>
                <a:rect l="l" t="t" r="r" b="b"/>
                <a:pathLst>
                  <a:path w="4766" h="3619" extrusionOk="0">
                    <a:moveTo>
                      <a:pt x="403" y="0"/>
                    </a:moveTo>
                    <a:lnTo>
                      <a:pt x="282" y="40"/>
                    </a:lnTo>
                    <a:lnTo>
                      <a:pt x="182" y="121"/>
                    </a:lnTo>
                    <a:lnTo>
                      <a:pt x="101" y="241"/>
                    </a:lnTo>
                    <a:lnTo>
                      <a:pt x="41" y="402"/>
                    </a:lnTo>
                    <a:lnTo>
                      <a:pt x="1" y="583"/>
                    </a:lnTo>
                    <a:lnTo>
                      <a:pt x="1" y="744"/>
                    </a:lnTo>
                    <a:lnTo>
                      <a:pt x="1" y="925"/>
                    </a:lnTo>
                    <a:lnTo>
                      <a:pt x="21" y="1106"/>
                    </a:lnTo>
                    <a:lnTo>
                      <a:pt x="61" y="1287"/>
                    </a:lnTo>
                    <a:lnTo>
                      <a:pt x="121" y="1468"/>
                    </a:lnTo>
                    <a:lnTo>
                      <a:pt x="182" y="1629"/>
                    </a:lnTo>
                    <a:lnTo>
                      <a:pt x="262" y="1809"/>
                    </a:lnTo>
                    <a:lnTo>
                      <a:pt x="443" y="2131"/>
                    </a:lnTo>
                    <a:lnTo>
                      <a:pt x="684" y="2433"/>
                    </a:lnTo>
                    <a:lnTo>
                      <a:pt x="926" y="2714"/>
                    </a:lnTo>
                    <a:lnTo>
                      <a:pt x="1167" y="2935"/>
                    </a:lnTo>
                    <a:lnTo>
                      <a:pt x="1348" y="3056"/>
                    </a:lnTo>
                    <a:lnTo>
                      <a:pt x="1549" y="3176"/>
                    </a:lnTo>
                    <a:lnTo>
                      <a:pt x="1750" y="3257"/>
                    </a:lnTo>
                    <a:lnTo>
                      <a:pt x="1951" y="3337"/>
                    </a:lnTo>
                    <a:lnTo>
                      <a:pt x="2172" y="3418"/>
                    </a:lnTo>
                    <a:lnTo>
                      <a:pt x="2393" y="3458"/>
                    </a:lnTo>
                    <a:lnTo>
                      <a:pt x="2855" y="3538"/>
                    </a:lnTo>
                    <a:lnTo>
                      <a:pt x="3338" y="3579"/>
                    </a:lnTo>
                    <a:lnTo>
                      <a:pt x="3800" y="3599"/>
                    </a:lnTo>
                    <a:lnTo>
                      <a:pt x="4685" y="3619"/>
                    </a:lnTo>
                    <a:lnTo>
                      <a:pt x="4745" y="3619"/>
                    </a:lnTo>
                    <a:lnTo>
                      <a:pt x="4765" y="3599"/>
                    </a:lnTo>
                    <a:lnTo>
                      <a:pt x="4765" y="3579"/>
                    </a:lnTo>
                    <a:lnTo>
                      <a:pt x="4765" y="3558"/>
                    </a:lnTo>
                    <a:lnTo>
                      <a:pt x="4102" y="2875"/>
                    </a:lnTo>
                    <a:lnTo>
                      <a:pt x="3438" y="2191"/>
                    </a:lnTo>
                    <a:lnTo>
                      <a:pt x="2735" y="1548"/>
                    </a:lnTo>
                    <a:lnTo>
                      <a:pt x="2031" y="905"/>
                    </a:lnTo>
                    <a:lnTo>
                      <a:pt x="1609" y="563"/>
                    </a:lnTo>
                    <a:lnTo>
                      <a:pt x="1308" y="342"/>
                    </a:lnTo>
                    <a:lnTo>
                      <a:pt x="986" y="161"/>
                    </a:lnTo>
                    <a:lnTo>
                      <a:pt x="825" y="81"/>
                    </a:lnTo>
                    <a:lnTo>
                      <a:pt x="684" y="40"/>
                    </a:lnTo>
                    <a:lnTo>
                      <a:pt x="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85"/>
              <p:cNvSpPr/>
              <p:nvPr/>
            </p:nvSpPr>
            <p:spPr>
              <a:xfrm>
                <a:off x="6156225" y="3516850"/>
                <a:ext cx="99025" cy="63350"/>
              </a:xfrm>
              <a:custGeom>
                <a:avLst/>
                <a:gdLst/>
                <a:ahLst/>
                <a:cxnLst/>
                <a:rect l="l" t="t" r="r" b="b"/>
                <a:pathLst>
                  <a:path w="3961" h="2534" extrusionOk="0">
                    <a:moveTo>
                      <a:pt x="282" y="41"/>
                    </a:moveTo>
                    <a:lnTo>
                      <a:pt x="362" y="81"/>
                    </a:lnTo>
                    <a:lnTo>
                      <a:pt x="483" y="141"/>
                    </a:lnTo>
                    <a:lnTo>
                      <a:pt x="724" y="282"/>
                    </a:lnTo>
                    <a:lnTo>
                      <a:pt x="985" y="483"/>
                    </a:lnTo>
                    <a:lnTo>
                      <a:pt x="1246" y="684"/>
                    </a:lnTo>
                    <a:lnTo>
                      <a:pt x="2191" y="1408"/>
                    </a:lnTo>
                    <a:lnTo>
                      <a:pt x="2975" y="1951"/>
                    </a:lnTo>
                    <a:lnTo>
                      <a:pt x="3779" y="2473"/>
                    </a:lnTo>
                    <a:lnTo>
                      <a:pt x="3257" y="2353"/>
                    </a:lnTo>
                    <a:lnTo>
                      <a:pt x="2754" y="2212"/>
                    </a:lnTo>
                    <a:lnTo>
                      <a:pt x="2252" y="2071"/>
                    </a:lnTo>
                    <a:lnTo>
                      <a:pt x="1749" y="1890"/>
                    </a:lnTo>
                    <a:lnTo>
                      <a:pt x="1769" y="1890"/>
                    </a:lnTo>
                    <a:lnTo>
                      <a:pt x="1508" y="1750"/>
                    </a:lnTo>
                    <a:lnTo>
                      <a:pt x="1246" y="1609"/>
                    </a:lnTo>
                    <a:lnTo>
                      <a:pt x="1025" y="1428"/>
                    </a:lnTo>
                    <a:lnTo>
                      <a:pt x="804" y="1247"/>
                    </a:lnTo>
                    <a:lnTo>
                      <a:pt x="603" y="1026"/>
                    </a:lnTo>
                    <a:lnTo>
                      <a:pt x="462" y="885"/>
                    </a:lnTo>
                    <a:lnTo>
                      <a:pt x="342" y="724"/>
                    </a:lnTo>
                    <a:lnTo>
                      <a:pt x="221" y="543"/>
                    </a:lnTo>
                    <a:lnTo>
                      <a:pt x="141" y="383"/>
                    </a:lnTo>
                    <a:lnTo>
                      <a:pt x="121" y="322"/>
                    </a:lnTo>
                    <a:lnTo>
                      <a:pt x="101" y="242"/>
                    </a:lnTo>
                    <a:lnTo>
                      <a:pt x="121" y="182"/>
                    </a:lnTo>
                    <a:lnTo>
                      <a:pt x="141" y="121"/>
                    </a:lnTo>
                    <a:lnTo>
                      <a:pt x="161" y="81"/>
                    </a:lnTo>
                    <a:lnTo>
                      <a:pt x="201" y="61"/>
                    </a:lnTo>
                    <a:lnTo>
                      <a:pt x="241" y="41"/>
                    </a:lnTo>
                    <a:close/>
                    <a:moveTo>
                      <a:pt x="141" y="1"/>
                    </a:moveTo>
                    <a:lnTo>
                      <a:pt x="60" y="21"/>
                    </a:lnTo>
                    <a:lnTo>
                      <a:pt x="20" y="81"/>
                    </a:lnTo>
                    <a:lnTo>
                      <a:pt x="0" y="121"/>
                    </a:lnTo>
                    <a:lnTo>
                      <a:pt x="0" y="182"/>
                    </a:lnTo>
                    <a:lnTo>
                      <a:pt x="20" y="302"/>
                    </a:lnTo>
                    <a:lnTo>
                      <a:pt x="60" y="423"/>
                    </a:lnTo>
                    <a:lnTo>
                      <a:pt x="141" y="543"/>
                    </a:lnTo>
                    <a:lnTo>
                      <a:pt x="302" y="805"/>
                    </a:lnTo>
                    <a:lnTo>
                      <a:pt x="442" y="966"/>
                    </a:lnTo>
                    <a:lnTo>
                      <a:pt x="643" y="1187"/>
                    </a:lnTo>
                    <a:lnTo>
                      <a:pt x="844" y="1388"/>
                    </a:lnTo>
                    <a:lnTo>
                      <a:pt x="1066" y="1569"/>
                    </a:lnTo>
                    <a:lnTo>
                      <a:pt x="1287" y="1730"/>
                    </a:lnTo>
                    <a:lnTo>
                      <a:pt x="1568" y="1890"/>
                    </a:lnTo>
                    <a:lnTo>
                      <a:pt x="1870" y="2011"/>
                    </a:lnTo>
                    <a:lnTo>
                      <a:pt x="2171" y="2111"/>
                    </a:lnTo>
                    <a:lnTo>
                      <a:pt x="2493" y="2212"/>
                    </a:lnTo>
                    <a:lnTo>
                      <a:pt x="3136" y="2353"/>
                    </a:lnTo>
                    <a:lnTo>
                      <a:pt x="3779" y="2514"/>
                    </a:lnTo>
                    <a:lnTo>
                      <a:pt x="3900" y="2534"/>
                    </a:lnTo>
                    <a:lnTo>
                      <a:pt x="3960" y="2534"/>
                    </a:lnTo>
                    <a:lnTo>
                      <a:pt x="3759" y="2413"/>
                    </a:lnTo>
                    <a:lnTo>
                      <a:pt x="3216" y="2051"/>
                    </a:lnTo>
                    <a:lnTo>
                      <a:pt x="2674" y="1689"/>
                    </a:lnTo>
                    <a:lnTo>
                      <a:pt x="2151" y="1307"/>
                    </a:lnTo>
                    <a:lnTo>
                      <a:pt x="1628" y="925"/>
                    </a:lnTo>
                    <a:lnTo>
                      <a:pt x="1327" y="684"/>
                    </a:lnTo>
                    <a:lnTo>
                      <a:pt x="1086" y="483"/>
                    </a:lnTo>
                    <a:lnTo>
                      <a:pt x="824" y="302"/>
                    </a:lnTo>
                    <a:lnTo>
                      <a:pt x="563" y="141"/>
                    </a:lnTo>
                    <a:lnTo>
                      <a:pt x="442" y="61"/>
                    </a:lnTo>
                    <a:lnTo>
                      <a:pt x="322" y="21"/>
                    </a:lnTo>
                    <a:lnTo>
                      <a:pt x="2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85"/>
              <p:cNvSpPr/>
              <p:nvPr/>
            </p:nvSpPr>
            <p:spPr>
              <a:xfrm>
                <a:off x="6254725" y="3431925"/>
                <a:ext cx="53800" cy="174925"/>
              </a:xfrm>
              <a:custGeom>
                <a:avLst/>
                <a:gdLst/>
                <a:ahLst/>
                <a:cxnLst/>
                <a:rect l="l" t="t" r="r" b="b"/>
                <a:pathLst>
                  <a:path w="2152" h="6997" extrusionOk="0">
                    <a:moveTo>
                      <a:pt x="1508" y="0"/>
                    </a:moveTo>
                    <a:lnTo>
                      <a:pt x="1448" y="20"/>
                    </a:lnTo>
                    <a:lnTo>
                      <a:pt x="1387" y="20"/>
                    </a:lnTo>
                    <a:lnTo>
                      <a:pt x="1287" y="81"/>
                    </a:lnTo>
                    <a:lnTo>
                      <a:pt x="1186" y="201"/>
                    </a:lnTo>
                    <a:lnTo>
                      <a:pt x="1106" y="342"/>
                    </a:lnTo>
                    <a:lnTo>
                      <a:pt x="1025" y="503"/>
                    </a:lnTo>
                    <a:lnTo>
                      <a:pt x="945" y="704"/>
                    </a:lnTo>
                    <a:lnTo>
                      <a:pt x="885" y="905"/>
                    </a:lnTo>
                    <a:lnTo>
                      <a:pt x="764" y="1347"/>
                    </a:lnTo>
                    <a:lnTo>
                      <a:pt x="704" y="1749"/>
                    </a:lnTo>
                    <a:lnTo>
                      <a:pt x="623" y="2312"/>
                    </a:lnTo>
                    <a:lnTo>
                      <a:pt x="503" y="3458"/>
                    </a:lnTo>
                    <a:lnTo>
                      <a:pt x="362" y="4584"/>
                    </a:lnTo>
                    <a:lnTo>
                      <a:pt x="81" y="6855"/>
                    </a:lnTo>
                    <a:lnTo>
                      <a:pt x="20" y="6896"/>
                    </a:lnTo>
                    <a:lnTo>
                      <a:pt x="0" y="6936"/>
                    </a:lnTo>
                    <a:lnTo>
                      <a:pt x="20" y="6976"/>
                    </a:lnTo>
                    <a:lnTo>
                      <a:pt x="40" y="6996"/>
                    </a:lnTo>
                    <a:lnTo>
                      <a:pt x="101" y="6996"/>
                    </a:lnTo>
                    <a:lnTo>
                      <a:pt x="442" y="6634"/>
                    </a:lnTo>
                    <a:lnTo>
                      <a:pt x="764" y="6272"/>
                    </a:lnTo>
                    <a:lnTo>
                      <a:pt x="1046" y="5870"/>
                    </a:lnTo>
                    <a:lnTo>
                      <a:pt x="1307" y="5468"/>
                    </a:lnTo>
                    <a:lnTo>
                      <a:pt x="1528" y="5046"/>
                    </a:lnTo>
                    <a:lnTo>
                      <a:pt x="1729" y="4584"/>
                    </a:lnTo>
                    <a:lnTo>
                      <a:pt x="1890" y="4121"/>
                    </a:lnTo>
                    <a:lnTo>
                      <a:pt x="2010" y="3659"/>
                    </a:lnTo>
                    <a:lnTo>
                      <a:pt x="2091" y="3156"/>
                    </a:lnTo>
                    <a:lnTo>
                      <a:pt x="2151" y="2654"/>
                    </a:lnTo>
                    <a:lnTo>
                      <a:pt x="2151" y="2131"/>
                    </a:lnTo>
                    <a:lnTo>
                      <a:pt x="2131" y="1629"/>
                    </a:lnTo>
                    <a:lnTo>
                      <a:pt x="2091" y="1247"/>
                    </a:lnTo>
                    <a:lnTo>
                      <a:pt x="2071" y="1005"/>
                    </a:lnTo>
                    <a:lnTo>
                      <a:pt x="2031" y="764"/>
                    </a:lnTo>
                    <a:lnTo>
                      <a:pt x="1970" y="543"/>
                    </a:lnTo>
                    <a:lnTo>
                      <a:pt x="1890" y="342"/>
                    </a:lnTo>
                    <a:lnTo>
                      <a:pt x="1830" y="242"/>
                    </a:lnTo>
                    <a:lnTo>
                      <a:pt x="1789" y="161"/>
                    </a:lnTo>
                    <a:lnTo>
                      <a:pt x="1709" y="101"/>
                    </a:lnTo>
                    <a:lnTo>
                      <a:pt x="1628" y="41"/>
                    </a:lnTo>
                    <a:lnTo>
                      <a:pt x="1568" y="20"/>
                    </a:lnTo>
                    <a:lnTo>
                      <a:pt x="15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85"/>
              <p:cNvSpPr/>
              <p:nvPr/>
            </p:nvSpPr>
            <p:spPr>
              <a:xfrm>
                <a:off x="6255225" y="3467600"/>
                <a:ext cx="41225" cy="139250"/>
              </a:xfrm>
              <a:custGeom>
                <a:avLst/>
                <a:gdLst/>
                <a:ahLst/>
                <a:cxnLst/>
                <a:rect l="l" t="t" r="r" b="b"/>
                <a:pathLst>
                  <a:path w="1649" h="5570" extrusionOk="0">
                    <a:moveTo>
                      <a:pt x="1448" y="182"/>
                    </a:moveTo>
                    <a:lnTo>
                      <a:pt x="1488" y="202"/>
                    </a:lnTo>
                    <a:lnTo>
                      <a:pt x="1508" y="242"/>
                    </a:lnTo>
                    <a:lnTo>
                      <a:pt x="1528" y="362"/>
                    </a:lnTo>
                    <a:lnTo>
                      <a:pt x="1548" y="463"/>
                    </a:lnTo>
                    <a:lnTo>
                      <a:pt x="1548" y="644"/>
                    </a:lnTo>
                    <a:lnTo>
                      <a:pt x="1548" y="825"/>
                    </a:lnTo>
                    <a:lnTo>
                      <a:pt x="1528" y="1428"/>
                    </a:lnTo>
                    <a:lnTo>
                      <a:pt x="1468" y="2031"/>
                    </a:lnTo>
                    <a:lnTo>
                      <a:pt x="1347" y="2614"/>
                    </a:lnTo>
                    <a:lnTo>
                      <a:pt x="1206" y="3197"/>
                    </a:lnTo>
                    <a:lnTo>
                      <a:pt x="1005" y="3760"/>
                    </a:lnTo>
                    <a:lnTo>
                      <a:pt x="764" y="4303"/>
                    </a:lnTo>
                    <a:lnTo>
                      <a:pt x="483" y="4825"/>
                    </a:lnTo>
                    <a:lnTo>
                      <a:pt x="161" y="5348"/>
                    </a:lnTo>
                    <a:lnTo>
                      <a:pt x="141" y="5348"/>
                    </a:lnTo>
                    <a:lnTo>
                      <a:pt x="101" y="5408"/>
                    </a:lnTo>
                    <a:lnTo>
                      <a:pt x="121" y="5348"/>
                    </a:lnTo>
                    <a:lnTo>
                      <a:pt x="141" y="5288"/>
                    </a:lnTo>
                    <a:lnTo>
                      <a:pt x="342" y="4584"/>
                    </a:lnTo>
                    <a:lnTo>
                      <a:pt x="523" y="3901"/>
                    </a:lnTo>
                    <a:lnTo>
                      <a:pt x="684" y="3197"/>
                    </a:lnTo>
                    <a:lnTo>
                      <a:pt x="824" y="2493"/>
                    </a:lnTo>
                    <a:lnTo>
                      <a:pt x="925" y="1790"/>
                    </a:lnTo>
                    <a:lnTo>
                      <a:pt x="985" y="1428"/>
                    </a:lnTo>
                    <a:lnTo>
                      <a:pt x="1046" y="1066"/>
                    </a:lnTo>
                    <a:lnTo>
                      <a:pt x="1106" y="865"/>
                    </a:lnTo>
                    <a:lnTo>
                      <a:pt x="1166" y="604"/>
                    </a:lnTo>
                    <a:lnTo>
                      <a:pt x="1247" y="342"/>
                    </a:lnTo>
                    <a:lnTo>
                      <a:pt x="1307" y="262"/>
                    </a:lnTo>
                    <a:lnTo>
                      <a:pt x="1367" y="202"/>
                    </a:lnTo>
                    <a:lnTo>
                      <a:pt x="1407" y="182"/>
                    </a:lnTo>
                    <a:close/>
                    <a:moveTo>
                      <a:pt x="1428" y="1"/>
                    </a:moveTo>
                    <a:lnTo>
                      <a:pt x="1387" y="21"/>
                    </a:lnTo>
                    <a:lnTo>
                      <a:pt x="1327" y="41"/>
                    </a:lnTo>
                    <a:lnTo>
                      <a:pt x="1287" y="81"/>
                    </a:lnTo>
                    <a:lnTo>
                      <a:pt x="1247" y="141"/>
                    </a:lnTo>
                    <a:lnTo>
                      <a:pt x="1166" y="302"/>
                    </a:lnTo>
                    <a:lnTo>
                      <a:pt x="1086" y="523"/>
                    </a:lnTo>
                    <a:lnTo>
                      <a:pt x="1046" y="765"/>
                    </a:lnTo>
                    <a:lnTo>
                      <a:pt x="965" y="1227"/>
                    </a:lnTo>
                    <a:lnTo>
                      <a:pt x="905" y="1569"/>
                    </a:lnTo>
                    <a:lnTo>
                      <a:pt x="744" y="2473"/>
                    </a:lnTo>
                    <a:lnTo>
                      <a:pt x="563" y="3378"/>
                    </a:lnTo>
                    <a:lnTo>
                      <a:pt x="362" y="4262"/>
                    </a:lnTo>
                    <a:lnTo>
                      <a:pt x="141" y="5167"/>
                    </a:lnTo>
                    <a:lnTo>
                      <a:pt x="61" y="5469"/>
                    </a:lnTo>
                    <a:lnTo>
                      <a:pt x="0" y="5549"/>
                    </a:lnTo>
                    <a:lnTo>
                      <a:pt x="20" y="5569"/>
                    </a:lnTo>
                    <a:lnTo>
                      <a:pt x="61" y="5549"/>
                    </a:lnTo>
                    <a:lnTo>
                      <a:pt x="61" y="5529"/>
                    </a:lnTo>
                    <a:lnTo>
                      <a:pt x="141" y="5408"/>
                    </a:lnTo>
                    <a:lnTo>
                      <a:pt x="483" y="4906"/>
                    </a:lnTo>
                    <a:lnTo>
                      <a:pt x="764" y="4383"/>
                    </a:lnTo>
                    <a:lnTo>
                      <a:pt x="1026" y="3820"/>
                    </a:lnTo>
                    <a:lnTo>
                      <a:pt x="1227" y="3257"/>
                    </a:lnTo>
                    <a:lnTo>
                      <a:pt x="1347" y="2895"/>
                    </a:lnTo>
                    <a:lnTo>
                      <a:pt x="1428" y="2513"/>
                    </a:lnTo>
                    <a:lnTo>
                      <a:pt x="1508" y="2152"/>
                    </a:lnTo>
                    <a:lnTo>
                      <a:pt x="1568" y="1770"/>
                    </a:lnTo>
                    <a:lnTo>
                      <a:pt x="1608" y="1368"/>
                    </a:lnTo>
                    <a:lnTo>
                      <a:pt x="1649" y="986"/>
                    </a:lnTo>
                    <a:lnTo>
                      <a:pt x="1629" y="584"/>
                    </a:lnTo>
                    <a:lnTo>
                      <a:pt x="1568" y="202"/>
                    </a:lnTo>
                    <a:lnTo>
                      <a:pt x="1548" y="121"/>
                    </a:lnTo>
                    <a:lnTo>
                      <a:pt x="1488" y="41"/>
                    </a:lnTo>
                    <a:lnTo>
                      <a:pt x="1468" y="21"/>
                    </a:lnTo>
                    <a:lnTo>
                      <a:pt x="1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5"/>
              <p:cNvSpPr/>
              <p:nvPr/>
            </p:nvSpPr>
            <p:spPr>
              <a:xfrm>
                <a:off x="6108975" y="3300250"/>
                <a:ext cx="152800" cy="388000"/>
              </a:xfrm>
              <a:custGeom>
                <a:avLst/>
                <a:gdLst/>
                <a:ahLst/>
                <a:cxnLst/>
                <a:rect l="l" t="t" r="r" b="b"/>
                <a:pathLst>
                  <a:path w="6112" h="15520" extrusionOk="0">
                    <a:moveTo>
                      <a:pt x="21" y="0"/>
                    </a:moveTo>
                    <a:lnTo>
                      <a:pt x="0" y="21"/>
                    </a:lnTo>
                    <a:lnTo>
                      <a:pt x="0" y="61"/>
                    </a:lnTo>
                    <a:lnTo>
                      <a:pt x="543" y="885"/>
                    </a:lnTo>
                    <a:lnTo>
                      <a:pt x="1066" y="1709"/>
                    </a:lnTo>
                    <a:lnTo>
                      <a:pt x="2111" y="3378"/>
                    </a:lnTo>
                    <a:lnTo>
                      <a:pt x="2151" y="3418"/>
                    </a:lnTo>
                    <a:lnTo>
                      <a:pt x="2192" y="3478"/>
                    </a:lnTo>
                    <a:lnTo>
                      <a:pt x="2654" y="4222"/>
                    </a:lnTo>
                    <a:lnTo>
                      <a:pt x="3518" y="5529"/>
                    </a:lnTo>
                    <a:lnTo>
                      <a:pt x="3920" y="6192"/>
                    </a:lnTo>
                    <a:lnTo>
                      <a:pt x="4322" y="6855"/>
                    </a:lnTo>
                    <a:lnTo>
                      <a:pt x="4363" y="6936"/>
                    </a:lnTo>
                    <a:lnTo>
                      <a:pt x="4383" y="6976"/>
                    </a:lnTo>
                    <a:lnTo>
                      <a:pt x="4403" y="7016"/>
                    </a:lnTo>
                    <a:lnTo>
                      <a:pt x="4403" y="7036"/>
                    </a:lnTo>
                    <a:lnTo>
                      <a:pt x="4463" y="7117"/>
                    </a:lnTo>
                    <a:lnTo>
                      <a:pt x="4684" y="7579"/>
                    </a:lnTo>
                    <a:lnTo>
                      <a:pt x="4926" y="8041"/>
                    </a:lnTo>
                    <a:lnTo>
                      <a:pt x="5066" y="8383"/>
                    </a:lnTo>
                    <a:lnTo>
                      <a:pt x="5187" y="8745"/>
                    </a:lnTo>
                    <a:lnTo>
                      <a:pt x="5308" y="9107"/>
                    </a:lnTo>
                    <a:lnTo>
                      <a:pt x="5408" y="9469"/>
                    </a:lnTo>
                    <a:lnTo>
                      <a:pt x="5509" y="9831"/>
                    </a:lnTo>
                    <a:lnTo>
                      <a:pt x="5569" y="10192"/>
                    </a:lnTo>
                    <a:lnTo>
                      <a:pt x="5629" y="10574"/>
                    </a:lnTo>
                    <a:lnTo>
                      <a:pt x="5669" y="10956"/>
                    </a:lnTo>
                    <a:lnTo>
                      <a:pt x="5669" y="11077"/>
                    </a:lnTo>
                    <a:lnTo>
                      <a:pt x="5669" y="11178"/>
                    </a:lnTo>
                    <a:lnTo>
                      <a:pt x="5669" y="11218"/>
                    </a:lnTo>
                    <a:lnTo>
                      <a:pt x="5750" y="11881"/>
                    </a:lnTo>
                    <a:lnTo>
                      <a:pt x="5790" y="12565"/>
                    </a:lnTo>
                    <a:lnTo>
                      <a:pt x="5850" y="13751"/>
                    </a:lnTo>
                    <a:lnTo>
                      <a:pt x="5890" y="14937"/>
                    </a:lnTo>
                    <a:lnTo>
                      <a:pt x="5890" y="15520"/>
                    </a:lnTo>
                    <a:lnTo>
                      <a:pt x="6112" y="15520"/>
                    </a:lnTo>
                    <a:lnTo>
                      <a:pt x="6092" y="14756"/>
                    </a:lnTo>
                    <a:lnTo>
                      <a:pt x="6011" y="12384"/>
                    </a:lnTo>
                    <a:lnTo>
                      <a:pt x="6011" y="12163"/>
                    </a:lnTo>
                    <a:lnTo>
                      <a:pt x="6011" y="12102"/>
                    </a:lnTo>
                    <a:lnTo>
                      <a:pt x="6011" y="12022"/>
                    </a:lnTo>
                    <a:lnTo>
                      <a:pt x="6011" y="11962"/>
                    </a:lnTo>
                    <a:lnTo>
                      <a:pt x="6011" y="11841"/>
                    </a:lnTo>
                    <a:lnTo>
                      <a:pt x="6011" y="11600"/>
                    </a:lnTo>
                    <a:lnTo>
                      <a:pt x="5991" y="11137"/>
                    </a:lnTo>
                    <a:lnTo>
                      <a:pt x="5951" y="10695"/>
                    </a:lnTo>
                    <a:lnTo>
                      <a:pt x="5890" y="10253"/>
                    </a:lnTo>
                    <a:lnTo>
                      <a:pt x="5810" y="9811"/>
                    </a:lnTo>
                    <a:lnTo>
                      <a:pt x="5710" y="9368"/>
                    </a:lnTo>
                    <a:lnTo>
                      <a:pt x="5589" y="8926"/>
                    </a:lnTo>
                    <a:lnTo>
                      <a:pt x="5448" y="8504"/>
                    </a:lnTo>
                    <a:lnTo>
                      <a:pt x="5287" y="8082"/>
                    </a:lnTo>
                    <a:lnTo>
                      <a:pt x="5207" y="7901"/>
                    </a:lnTo>
                    <a:lnTo>
                      <a:pt x="5127" y="7720"/>
                    </a:lnTo>
                    <a:lnTo>
                      <a:pt x="5006" y="7479"/>
                    </a:lnTo>
                    <a:lnTo>
                      <a:pt x="4524" y="6614"/>
                    </a:lnTo>
                    <a:lnTo>
                      <a:pt x="4021" y="5770"/>
                    </a:lnTo>
                    <a:lnTo>
                      <a:pt x="3498" y="4966"/>
                    </a:lnTo>
                    <a:lnTo>
                      <a:pt x="2956" y="4162"/>
                    </a:lnTo>
                    <a:lnTo>
                      <a:pt x="2553" y="3579"/>
                    </a:lnTo>
                    <a:lnTo>
                      <a:pt x="2172" y="3016"/>
                    </a:lnTo>
                    <a:lnTo>
                      <a:pt x="1769" y="2453"/>
                    </a:lnTo>
                    <a:lnTo>
                      <a:pt x="1568" y="2172"/>
                    </a:lnTo>
                    <a:lnTo>
                      <a:pt x="805" y="1106"/>
                    </a:lnTo>
                    <a:lnTo>
                      <a:pt x="61" y="21"/>
                    </a:lnTo>
                    <a:lnTo>
                      <a:pt x="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85"/>
              <p:cNvSpPr/>
              <p:nvPr/>
            </p:nvSpPr>
            <p:spPr>
              <a:xfrm>
                <a:off x="6073300" y="3238425"/>
                <a:ext cx="94500" cy="154825"/>
              </a:xfrm>
              <a:custGeom>
                <a:avLst/>
                <a:gdLst/>
                <a:ahLst/>
                <a:cxnLst/>
                <a:rect l="l" t="t" r="r" b="b"/>
                <a:pathLst>
                  <a:path w="3780" h="6193" extrusionOk="0">
                    <a:moveTo>
                      <a:pt x="1025" y="1"/>
                    </a:moveTo>
                    <a:lnTo>
                      <a:pt x="865" y="21"/>
                    </a:lnTo>
                    <a:lnTo>
                      <a:pt x="684" y="81"/>
                    </a:lnTo>
                    <a:lnTo>
                      <a:pt x="543" y="162"/>
                    </a:lnTo>
                    <a:lnTo>
                      <a:pt x="402" y="282"/>
                    </a:lnTo>
                    <a:lnTo>
                      <a:pt x="261" y="463"/>
                    </a:lnTo>
                    <a:lnTo>
                      <a:pt x="141" y="644"/>
                    </a:lnTo>
                    <a:lnTo>
                      <a:pt x="60" y="845"/>
                    </a:lnTo>
                    <a:lnTo>
                      <a:pt x="20" y="1066"/>
                    </a:lnTo>
                    <a:lnTo>
                      <a:pt x="0" y="1287"/>
                    </a:lnTo>
                    <a:lnTo>
                      <a:pt x="0" y="1529"/>
                    </a:lnTo>
                    <a:lnTo>
                      <a:pt x="40" y="1770"/>
                    </a:lnTo>
                    <a:lnTo>
                      <a:pt x="81" y="1991"/>
                    </a:lnTo>
                    <a:lnTo>
                      <a:pt x="161" y="2232"/>
                    </a:lnTo>
                    <a:lnTo>
                      <a:pt x="241" y="2473"/>
                    </a:lnTo>
                    <a:lnTo>
                      <a:pt x="342" y="2695"/>
                    </a:lnTo>
                    <a:lnTo>
                      <a:pt x="442" y="2916"/>
                    </a:lnTo>
                    <a:lnTo>
                      <a:pt x="664" y="3338"/>
                    </a:lnTo>
                    <a:lnTo>
                      <a:pt x="905" y="3680"/>
                    </a:lnTo>
                    <a:lnTo>
                      <a:pt x="1186" y="4021"/>
                    </a:lnTo>
                    <a:lnTo>
                      <a:pt x="1508" y="4363"/>
                    </a:lnTo>
                    <a:lnTo>
                      <a:pt x="1829" y="4665"/>
                    </a:lnTo>
                    <a:lnTo>
                      <a:pt x="2191" y="4946"/>
                    </a:lnTo>
                    <a:lnTo>
                      <a:pt x="2553" y="5228"/>
                    </a:lnTo>
                    <a:lnTo>
                      <a:pt x="2935" y="5509"/>
                    </a:lnTo>
                    <a:lnTo>
                      <a:pt x="3679" y="6032"/>
                    </a:lnTo>
                    <a:lnTo>
                      <a:pt x="3719" y="6172"/>
                    </a:lnTo>
                    <a:lnTo>
                      <a:pt x="3739" y="6192"/>
                    </a:lnTo>
                    <a:lnTo>
                      <a:pt x="3779" y="6192"/>
                    </a:lnTo>
                    <a:lnTo>
                      <a:pt x="3779" y="6172"/>
                    </a:lnTo>
                    <a:lnTo>
                      <a:pt x="3719" y="6012"/>
                    </a:lnTo>
                    <a:lnTo>
                      <a:pt x="3538" y="5489"/>
                    </a:lnTo>
                    <a:lnTo>
                      <a:pt x="3377" y="4946"/>
                    </a:lnTo>
                    <a:lnTo>
                      <a:pt x="3076" y="3881"/>
                    </a:lnTo>
                    <a:lnTo>
                      <a:pt x="2814" y="2795"/>
                    </a:lnTo>
                    <a:lnTo>
                      <a:pt x="2513" y="1710"/>
                    </a:lnTo>
                    <a:lnTo>
                      <a:pt x="2392" y="1307"/>
                    </a:lnTo>
                    <a:lnTo>
                      <a:pt x="2312" y="1086"/>
                    </a:lnTo>
                    <a:lnTo>
                      <a:pt x="2211" y="885"/>
                    </a:lnTo>
                    <a:lnTo>
                      <a:pt x="2111" y="684"/>
                    </a:lnTo>
                    <a:lnTo>
                      <a:pt x="1990" y="503"/>
                    </a:lnTo>
                    <a:lnTo>
                      <a:pt x="1850" y="322"/>
                    </a:lnTo>
                    <a:lnTo>
                      <a:pt x="1689" y="182"/>
                    </a:lnTo>
                    <a:lnTo>
                      <a:pt x="1528" y="101"/>
                    </a:lnTo>
                    <a:lnTo>
                      <a:pt x="1367" y="21"/>
                    </a:lnTo>
                    <a:lnTo>
                      <a:pt x="11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85"/>
              <p:cNvSpPr/>
              <p:nvPr/>
            </p:nvSpPr>
            <p:spPr>
              <a:xfrm>
                <a:off x="6098925" y="3269100"/>
                <a:ext cx="67875" cy="120625"/>
              </a:xfrm>
              <a:custGeom>
                <a:avLst/>
                <a:gdLst/>
                <a:ahLst/>
                <a:cxnLst/>
                <a:rect l="l" t="t" r="r" b="b"/>
                <a:pathLst>
                  <a:path w="2715" h="4825" extrusionOk="0">
                    <a:moveTo>
                      <a:pt x="2533" y="4684"/>
                    </a:moveTo>
                    <a:lnTo>
                      <a:pt x="2594" y="4744"/>
                    </a:lnTo>
                    <a:lnTo>
                      <a:pt x="2581" y="4722"/>
                    </a:lnTo>
                    <a:lnTo>
                      <a:pt x="2533" y="4684"/>
                    </a:lnTo>
                    <a:close/>
                    <a:moveTo>
                      <a:pt x="483" y="0"/>
                    </a:moveTo>
                    <a:lnTo>
                      <a:pt x="402" y="20"/>
                    </a:lnTo>
                    <a:lnTo>
                      <a:pt x="302" y="60"/>
                    </a:lnTo>
                    <a:lnTo>
                      <a:pt x="201" y="141"/>
                    </a:lnTo>
                    <a:lnTo>
                      <a:pt x="141" y="261"/>
                    </a:lnTo>
                    <a:lnTo>
                      <a:pt x="81" y="382"/>
                    </a:lnTo>
                    <a:lnTo>
                      <a:pt x="41" y="503"/>
                    </a:lnTo>
                    <a:lnTo>
                      <a:pt x="20" y="643"/>
                    </a:lnTo>
                    <a:lnTo>
                      <a:pt x="0" y="764"/>
                    </a:lnTo>
                    <a:lnTo>
                      <a:pt x="0" y="905"/>
                    </a:lnTo>
                    <a:lnTo>
                      <a:pt x="20" y="1025"/>
                    </a:lnTo>
                    <a:lnTo>
                      <a:pt x="41" y="1166"/>
                    </a:lnTo>
                    <a:lnTo>
                      <a:pt x="101" y="1528"/>
                    </a:lnTo>
                    <a:lnTo>
                      <a:pt x="201" y="1890"/>
                    </a:lnTo>
                    <a:lnTo>
                      <a:pt x="342" y="2231"/>
                    </a:lnTo>
                    <a:lnTo>
                      <a:pt x="503" y="2573"/>
                    </a:lnTo>
                    <a:lnTo>
                      <a:pt x="704" y="2875"/>
                    </a:lnTo>
                    <a:lnTo>
                      <a:pt x="925" y="3176"/>
                    </a:lnTo>
                    <a:lnTo>
                      <a:pt x="1166" y="3458"/>
                    </a:lnTo>
                    <a:lnTo>
                      <a:pt x="1408" y="3739"/>
                    </a:lnTo>
                    <a:lnTo>
                      <a:pt x="1669" y="4001"/>
                    </a:lnTo>
                    <a:lnTo>
                      <a:pt x="1950" y="4242"/>
                    </a:lnTo>
                    <a:lnTo>
                      <a:pt x="2232" y="4463"/>
                    </a:lnTo>
                    <a:lnTo>
                      <a:pt x="2533" y="4684"/>
                    </a:lnTo>
                    <a:lnTo>
                      <a:pt x="2533" y="4684"/>
                    </a:lnTo>
                    <a:lnTo>
                      <a:pt x="2473" y="4624"/>
                    </a:lnTo>
                    <a:lnTo>
                      <a:pt x="2011" y="4242"/>
                    </a:lnTo>
                    <a:lnTo>
                      <a:pt x="1568" y="3840"/>
                    </a:lnTo>
                    <a:lnTo>
                      <a:pt x="1146" y="3377"/>
                    </a:lnTo>
                    <a:lnTo>
                      <a:pt x="764" y="2915"/>
                    </a:lnTo>
                    <a:lnTo>
                      <a:pt x="603" y="2634"/>
                    </a:lnTo>
                    <a:lnTo>
                      <a:pt x="443" y="2352"/>
                    </a:lnTo>
                    <a:lnTo>
                      <a:pt x="322" y="2071"/>
                    </a:lnTo>
                    <a:lnTo>
                      <a:pt x="201" y="1769"/>
                    </a:lnTo>
                    <a:lnTo>
                      <a:pt x="141" y="1488"/>
                    </a:lnTo>
                    <a:lnTo>
                      <a:pt x="81" y="1206"/>
                    </a:lnTo>
                    <a:lnTo>
                      <a:pt x="61" y="1005"/>
                    </a:lnTo>
                    <a:lnTo>
                      <a:pt x="61" y="784"/>
                    </a:lnTo>
                    <a:lnTo>
                      <a:pt x="61" y="684"/>
                    </a:lnTo>
                    <a:lnTo>
                      <a:pt x="81" y="563"/>
                    </a:lnTo>
                    <a:lnTo>
                      <a:pt x="161" y="342"/>
                    </a:lnTo>
                    <a:lnTo>
                      <a:pt x="201" y="261"/>
                    </a:lnTo>
                    <a:lnTo>
                      <a:pt x="262" y="181"/>
                    </a:lnTo>
                    <a:lnTo>
                      <a:pt x="322" y="141"/>
                    </a:lnTo>
                    <a:lnTo>
                      <a:pt x="382" y="121"/>
                    </a:lnTo>
                    <a:lnTo>
                      <a:pt x="443" y="101"/>
                    </a:lnTo>
                    <a:lnTo>
                      <a:pt x="503" y="121"/>
                    </a:lnTo>
                    <a:lnTo>
                      <a:pt x="563" y="141"/>
                    </a:lnTo>
                    <a:lnTo>
                      <a:pt x="624" y="181"/>
                    </a:lnTo>
                    <a:lnTo>
                      <a:pt x="724" y="302"/>
                    </a:lnTo>
                    <a:lnTo>
                      <a:pt x="825" y="483"/>
                    </a:lnTo>
                    <a:lnTo>
                      <a:pt x="965" y="744"/>
                    </a:lnTo>
                    <a:lnTo>
                      <a:pt x="1106" y="1106"/>
                    </a:lnTo>
                    <a:lnTo>
                      <a:pt x="1227" y="1468"/>
                    </a:lnTo>
                    <a:lnTo>
                      <a:pt x="1408" y="2051"/>
                    </a:lnTo>
                    <a:lnTo>
                      <a:pt x="1609" y="2654"/>
                    </a:lnTo>
                    <a:lnTo>
                      <a:pt x="1769" y="3056"/>
                    </a:lnTo>
                    <a:lnTo>
                      <a:pt x="1930" y="3438"/>
                    </a:lnTo>
                    <a:lnTo>
                      <a:pt x="2091" y="3779"/>
                    </a:lnTo>
                    <a:lnTo>
                      <a:pt x="2252" y="4101"/>
                    </a:lnTo>
                    <a:lnTo>
                      <a:pt x="2413" y="4423"/>
                    </a:lnTo>
                    <a:lnTo>
                      <a:pt x="2581" y="4722"/>
                    </a:lnTo>
                    <a:lnTo>
                      <a:pt x="2634" y="4764"/>
                    </a:lnTo>
                    <a:lnTo>
                      <a:pt x="2654" y="4805"/>
                    </a:lnTo>
                    <a:lnTo>
                      <a:pt x="2654" y="4825"/>
                    </a:lnTo>
                    <a:lnTo>
                      <a:pt x="2694" y="4825"/>
                    </a:lnTo>
                    <a:lnTo>
                      <a:pt x="2714" y="4805"/>
                    </a:lnTo>
                    <a:lnTo>
                      <a:pt x="2714" y="4785"/>
                    </a:lnTo>
                    <a:lnTo>
                      <a:pt x="2714" y="4764"/>
                    </a:lnTo>
                    <a:lnTo>
                      <a:pt x="2413" y="4242"/>
                    </a:lnTo>
                    <a:lnTo>
                      <a:pt x="2151" y="3699"/>
                    </a:lnTo>
                    <a:lnTo>
                      <a:pt x="1910" y="3136"/>
                    </a:lnTo>
                    <a:lnTo>
                      <a:pt x="1669" y="2553"/>
                    </a:lnTo>
                    <a:lnTo>
                      <a:pt x="1468" y="1950"/>
                    </a:lnTo>
                    <a:lnTo>
                      <a:pt x="1267" y="1367"/>
                    </a:lnTo>
                    <a:lnTo>
                      <a:pt x="1146" y="945"/>
                    </a:lnTo>
                    <a:lnTo>
                      <a:pt x="1026" y="684"/>
                    </a:lnTo>
                    <a:lnTo>
                      <a:pt x="905" y="402"/>
                    </a:lnTo>
                    <a:lnTo>
                      <a:pt x="825" y="282"/>
                    </a:lnTo>
                    <a:lnTo>
                      <a:pt x="744" y="181"/>
                    </a:lnTo>
                    <a:lnTo>
                      <a:pt x="664" y="101"/>
                    </a:lnTo>
                    <a:lnTo>
                      <a:pt x="583" y="40"/>
                    </a:lnTo>
                    <a:lnTo>
                      <a:pt x="4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85"/>
              <p:cNvSpPr/>
              <p:nvPr/>
            </p:nvSpPr>
            <p:spPr>
              <a:xfrm>
                <a:off x="6413025" y="3309800"/>
                <a:ext cx="50775" cy="212600"/>
              </a:xfrm>
              <a:custGeom>
                <a:avLst/>
                <a:gdLst/>
                <a:ahLst/>
                <a:cxnLst/>
                <a:rect l="l" t="t" r="r" b="b"/>
                <a:pathLst>
                  <a:path w="2031" h="8504" extrusionOk="0">
                    <a:moveTo>
                      <a:pt x="1267" y="0"/>
                    </a:moveTo>
                    <a:lnTo>
                      <a:pt x="1187" y="20"/>
                    </a:lnTo>
                    <a:lnTo>
                      <a:pt x="1106" y="61"/>
                    </a:lnTo>
                    <a:lnTo>
                      <a:pt x="1026" y="141"/>
                    </a:lnTo>
                    <a:lnTo>
                      <a:pt x="885" y="342"/>
                    </a:lnTo>
                    <a:lnTo>
                      <a:pt x="744" y="563"/>
                    </a:lnTo>
                    <a:lnTo>
                      <a:pt x="644" y="804"/>
                    </a:lnTo>
                    <a:lnTo>
                      <a:pt x="523" y="1066"/>
                    </a:lnTo>
                    <a:lnTo>
                      <a:pt x="362" y="1588"/>
                    </a:lnTo>
                    <a:lnTo>
                      <a:pt x="242" y="2071"/>
                    </a:lnTo>
                    <a:lnTo>
                      <a:pt x="121" y="2614"/>
                    </a:lnTo>
                    <a:lnTo>
                      <a:pt x="41" y="3177"/>
                    </a:lnTo>
                    <a:lnTo>
                      <a:pt x="21" y="3760"/>
                    </a:lnTo>
                    <a:lnTo>
                      <a:pt x="1" y="4322"/>
                    </a:lnTo>
                    <a:lnTo>
                      <a:pt x="61" y="4966"/>
                    </a:lnTo>
                    <a:lnTo>
                      <a:pt x="141" y="5609"/>
                    </a:lnTo>
                    <a:lnTo>
                      <a:pt x="262" y="6232"/>
                    </a:lnTo>
                    <a:lnTo>
                      <a:pt x="423" y="6855"/>
                    </a:lnTo>
                    <a:lnTo>
                      <a:pt x="604" y="7438"/>
                    </a:lnTo>
                    <a:lnTo>
                      <a:pt x="825" y="8021"/>
                    </a:lnTo>
                    <a:lnTo>
                      <a:pt x="905" y="8242"/>
                    </a:lnTo>
                    <a:lnTo>
                      <a:pt x="1006" y="8444"/>
                    </a:lnTo>
                    <a:lnTo>
                      <a:pt x="1006" y="8484"/>
                    </a:lnTo>
                    <a:lnTo>
                      <a:pt x="1026" y="8504"/>
                    </a:lnTo>
                    <a:lnTo>
                      <a:pt x="1066" y="8504"/>
                    </a:lnTo>
                    <a:lnTo>
                      <a:pt x="1106" y="8484"/>
                    </a:lnTo>
                    <a:lnTo>
                      <a:pt x="1106" y="8403"/>
                    </a:lnTo>
                    <a:lnTo>
                      <a:pt x="1066" y="8021"/>
                    </a:lnTo>
                    <a:lnTo>
                      <a:pt x="1086" y="7639"/>
                    </a:lnTo>
                    <a:lnTo>
                      <a:pt x="1126" y="7257"/>
                    </a:lnTo>
                    <a:lnTo>
                      <a:pt x="1227" y="6896"/>
                    </a:lnTo>
                    <a:lnTo>
                      <a:pt x="1508" y="5529"/>
                    </a:lnTo>
                    <a:lnTo>
                      <a:pt x="1749" y="4322"/>
                    </a:lnTo>
                    <a:lnTo>
                      <a:pt x="1850" y="3719"/>
                    </a:lnTo>
                    <a:lnTo>
                      <a:pt x="1930" y="3116"/>
                    </a:lnTo>
                    <a:lnTo>
                      <a:pt x="1991" y="2513"/>
                    </a:lnTo>
                    <a:lnTo>
                      <a:pt x="2031" y="2212"/>
                    </a:lnTo>
                    <a:lnTo>
                      <a:pt x="2031" y="1910"/>
                    </a:lnTo>
                    <a:lnTo>
                      <a:pt x="2031" y="1609"/>
                    </a:lnTo>
                    <a:lnTo>
                      <a:pt x="2011" y="1307"/>
                    </a:lnTo>
                    <a:lnTo>
                      <a:pt x="1971" y="1006"/>
                    </a:lnTo>
                    <a:lnTo>
                      <a:pt x="1890" y="724"/>
                    </a:lnTo>
                    <a:lnTo>
                      <a:pt x="1749" y="423"/>
                    </a:lnTo>
                    <a:lnTo>
                      <a:pt x="1669" y="262"/>
                    </a:lnTo>
                    <a:lnTo>
                      <a:pt x="1569" y="141"/>
                    </a:lnTo>
                    <a:lnTo>
                      <a:pt x="1468" y="41"/>
                    </a:lnTo>
                    <a:lnTo>
                      <a:pt x="13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85"/>
              <p:cNvSpPr/>
              <p:nvPr/>
            </p:nvSpPr>
            <p:spPr>
              <a:xfrm>
                <a:off x="6421575" y="3344475"/>
                <a:ext cx="26650" cy="177925"/>
              </a:xfrm>
              <a:custGeom>
                <a:avLst/>
                <a:gdLst/>
                <a:ahLst/>
                <a:cxnLst/>
                <a:rect l="l" t="t" r="r" b="b"/>
                <a:pathLst>
                  <a:path w="1066" h="7117" extrusionOk="0">
                    <a:moveTo>
                      <a:pt x="804" y="0"/>
                    </a:moveTo>
                    <a:lnTo>
                      <a:pt x="744" y="41"/>
                    </a:lnTo>
                    <a:lnTo>
                      <a:pt x="704" y="81"/>
                    </a:lnTo>
                    <a:lnTo>
                      <a:pt x="664" y="161"/>
                    </a:lnTo>
                    <a:lnTo>
                      <a:pt x="563" y="322"/>
                    </a:lnTo>
                    <a:lnTo>
                      <a:pt x="483" y="523"/>
                    </a:lnTo>
                    <a:lnTo>
                      <a:pt x="342" y="986"/>
                    </a:lnTo>
                    <a:lnTo>
                      <a:pt x="241" y="1367"/>
                    </a:lnTo>
                    <a:lnTo>
                      <a:pt x="141" y="1850"/>
                    </a:lnTo>
                    <a:lnTo>
                      <a:pt x="61" y="2352"/>
                    </a:lnTo>
                    <a:lnTo>
                      <a:pt x="0" y="2855"/>
                    </a:lnTo>
                    <a:lnTo>
                      <a:pt x="0" y="3358"/>
                    </a:lnTo>
                    <a:lnTo>
                      <a:pt x="0" y="3800"/>
                    </a:lnTo>
                    <a:lnTo>
                      <a:pt x="40" y="4262"/>
                    </a:lnTo>
                    <a:lnTo>
                      <a:pt x="81" y="4704"/>
                    </a:lnTo>
                    <a:lnTo>
                      <a:pt x="141" y="5147"/>
                    </a:lnTo>
                    <a:lnTo>
                      <a:pt x="241" y="5589"/>
                    </a:lnTo>
                    <a:lnTo>
                      <a:pt x="342" y="6031"/>
                    </a:lnTo>
                    <a:lnTo>
                      <a:pt x="463" y="6474"/>
                    </a:lnTo>
                    <a:lnTo>
                      <a:pt x="603" y="6896"/>
                    </a:lnTo>
                    <a:lnTo>
                      <a:pt x="644" y="7036"/>
                    </a:lnTo>
                    <a:lnTo>
                      <a:pt x="644" y="7077"/>
                    </a:lnTo>
                    <a:lnTo>
                      <a:pt x="684" y="7097"/>
                    </a:lnTo>
                    <a:lnTo>
                      <a:pt x="698" y="7097"/>
                    </a:lnTo>
                    <a:lnTo>
                      <a:pt x="623" y="6835"/>
                    </a:lnTo>
                    <a:lnTo>
                      <a:pt x="503" y="6453"/>
                    </a:lnTo>
                    <a:lnTo>
                      <a:pt x="402" y="6071"/>
                    </a:lnTo>
                    <a:lnTo>
                      <a:pt x="302" y="5669"/>
                    </a:lnTo>
                    <a:lnTo>
                      <a:pt x="241" y="5287"/>
                    </a:lnTo>
                    <a:lnTo>
                      <a:pt x="161" y="4906"/>
                    </a:lnTo>
                    <a:lnTo>
                      <a:pt x="121" y="4503"/>
                    </a:lnTo>
                    <a:lnTo>
                      <a:pt x="81" y="4101"/>
                    </a:lnTo>
                    <a:lnTo>
                      <a:pt x="61" y="3699"/>
                    </a:lnTo>
                    <a:lnTo>
                      <a:pt x="61" y="3257"/>
                    </a:lnTo>
                    <a:lnTo>
                      <a:pt x="81" y="2815"/>
                    </a:lnTo>
                    <a:lnTo>
                      <a:pt x="121" y="2373"/>
                    </a:lnTo>
                    <a:lnTo>
                      <a:pt x="181" y="1930"/>
                    </a:lnTo>
                    <a:lnTo>
                      <a:pt x="282" y="1448"/>
                    </a:lnTo>
                    <a:lnTo>
                      <a:pt x="422" y="986"/>
                    </a:lnTo>
                    <a:lnTo>
                      <a:pt x="483" y="784"/>
                    </a:lnTo>
                    <a:lnTo>
                      <a:pt x="583" y="483"/>
                    </a:lnTo>
                    <a:lnTo>
                      <a:pt x="644" y="322"/>
                    </a:lnTo>
                    <a:lnTo>
                      <a:pt x="724" y="201"/>
                    </a:lnTo>
                    <a:lnTo>
                      <a:pt x="784" y="121"/>
                    </a:lnTo>
                    <a:lnTo>
                      <a:pt x="824" y="101"/>
                    </a:lnTo>
                    <a:lnTo>
                      <a:pt x="865" y="101"/>
                    </a:lnTo>
                    <a:lnTo>
                      <a:pt x="885" y="121"/>
                    </a:lnTo>
                    <a:lnTo>
                      <a:pt x="925" y="141"/>
                    </a:lnTo>
                    <a:lnTo>
                      <a:pt x="965" y="242"/>
                    </a:lnTo>
                    <a:lnTo>
                      <a:pt x="985" y="362"/>
                    </a:lnTo>
                    <a:lnTo>
                      <a:pt x="1005" y="483"/>
                    </a:lnTo>
                    <a:lnTo>
                      <a:pt x="1025" y="744"/>
                    </a:lnTo>
                    <a:lnTo>
                      <a:pt x="1025" y="865"/>
                    </a:lnTo>
                    <a:lnTo>
                      <a:pt x="1025" y="1307"/>
                    </a:lnTo>
                    <a:lnTo>
                      <a:pt x="1005" y="1749"/>
                    </a:lnTo>
                    <a:lnTo>
                      <a:pt x="965" y="2192"/>
                    </a:lnTo>
                    <a:lnTo>
                      <a:pt x="865" y="3157"/>
                    </a:lnTo>
                    <a:lnTo>
                      <a:pt x="744" y="4122"/>
                    </a:lnTo>
                    <a:lnTo>
                      <a:pt x="664" y="4765"/>
                    </a:lnTo>
                    <a:lnTo>
                      <a:pt x="623" y="5408"/>
                    </a:lnTo>
                    <a:lnTo>
                      <a:pt x="603" y="6071"/>
                    </a:lnTo>
                    <a:lnTo>
                      <a:pt x="644" y="6715"/>
                    </a:lnTo>
                    <a:lnTo>
                      <a:pt x="701" y="7097"/>
                    </a:lnTo>
                    <a:lnTo>
                      <a:pt x="724" y="7097"/>
                    </a:lnTo>
                    <a:lnTo>
                      <a:pt x="764" y="7077"/>
                    </a:lnTo>
                    <a:lnTo>
                      <a:pt x="704" y="6775"/>
                    </a:lnTo>
                    <a:lnTo>
                      <a:pt x="704" y="6634"/>
                    </a:lnTo>
                    <a:lnTo>
                      <a:pt x="684" y="6494"/>
                    </a:lnTo>
                    <a:lnTo>
                      <a:pt x="664" y="5770"/>
                    </a:lnTo>
                    <a:lnTo>
                      <a:pt x="704" y="5046"/>
                    </a:lnTo>
                    <a:lnTo>
                      <a:pt x="764" y="4302"/>
                    </a:lnTo>
                    <a:lnTo>
                      <a:pt x="865" y="3579"/>
                    </a:lnTo>
                    <a:lnTo>
                      <a:pt x="925" y="3116"/>
                    </a:lnTo>
                    <a:lnTo>
                      <a:pt x="985" y="2554"/>
                    </a:lnTo>
                    <a:lnTo>
                      <a:pt x="1046" y="1950"/>
                    </a:lnTo>
                    <a:lnTo>
                      <a:pt x="1066" y="1367"/>
                    </a:lnTo>
                    <a:lnTo>
                      <a:pt x="1066" y="845"/>
                    </a:lnTo>
                    <a:lnTo>
                      <a:pt x="1046" y="403"/>
                    </a:lnTo>
                    <a:lnTo>
                      <a:pt x="1025" y="242"/>
                    </a:lnTo>
                    <a:lnTo>
                      <a:pt x="985" y="101"/>
                    </a:lnTo>
                    <a:lnTo>
                      <a:pt x="925" y="21"/>
                    </a:lnTo>
                    <a:lnTo>
                      <a:pt x="905" y="0"/>
                    </a:lnTo>
                    <a:close/>
                    <a:moveTo>
                      <a:pt x="698" y="7097"/>
                    </a:moveTo>
                    <a:lnTo>
                      <a:pt x="704" y="7117"/>
                    </a:lnTo>
                    <a:lnTo>
                      <a:pt x="701" y="7097"/>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85"/>
              <p:cNvSpPr/>
              <p:nvPr/>
            </p:nvSpPr>
            <p:spPr>
              <a:xfrm>
                <a:off x="6435650" y="3420350"/>
                <a:ext cx="147275" cy="152325"/>
              </a:xfrm>
              <a:custGeom>
                <a:avLst/>
                <a:gdLst/>
                <a:ahLst/>
                <a:cxnLst/>
                <a:rect l="l" t="t" r="r" b="b"/>
                <a:pathLst>
                  <a:path w="5891" h="6093" extrusionOk="0">
                    <a:moveTo>
                      <a:pt x="5327" y="1"/>
                    </a:moveTo>
                    <a:lnTo>
                      <a:pt x="5146" y="41"/>
                    </a:lnTo>
                    <a:lnTo>
                      <a:pt x="4805" y="162"/>
                    </a:lnTo>
                    <a:lnTo>
                      <a:pt x="4543" y="262"/>
                    </a:lnTo>
                    <a:lnTo>
                      <a:pt x="4141" y="443"/>
                    </a:lnTo>
                    <a:lnTo>
                      <a:pt x="3739" y="664"/>
                    </a:lnTo>
                    <a:lnTo>
                      <a:pt x="3357" y="926"/>
                    </a:lnTo>
                    <a:lnTo>
                      <a:pt x="2995" y="1187"/>
                    </a:lnTo>
                    <a:lnTo>
                      <a:pt x="2654" y="1489"/>
                    </a:lnTo>
                    <a:lnTo>
                      <a:pt x="2332" y="1790"/>
                    </a:lnTo>
                    <a:lnTo>
                      <a:pt x="2051" y="2132"/>
                    </a:lnTo>
                    <a:lnTo>
                      <a:pt x="1769" y="2494"/>
                    </a:lnTo>
                    <a:lnTo>
                      <a:pt x="1488" y="2876"/>
                    </a:lnTo>
                    <a:lnTo>
                      <a:pt x="1206" y="3258"/>
                    </a:lnTo>
                    <a:lnTo>
                      <a:pt x="925" y="3680"/>
                    </a:lnTo>
                    <a:lnTo>
                      <a:pt x="684" y="4122"/>
                    </a:lnTo>
                    <a:lnTo>
                      <a:pt x="442" y="4564"/>
                    </a:lnTo>
                    <a:lnTo>
                      <a:pt x="241" y="5007"/>
                    </a:lnTo>
                    <a:lnTo>
                      <a:pt x="161" y="5248"/>
                    </a:lnTo>
                    <a:lnTo>
                      <a:pt x="101" y="5469"/>
                    </a:lnTo>
                    <a:lnTo>
                      <a:pt x="40" y="5710"/>
                    </a:lnTo>
                    <a:lnTo>
                      <a:pt x="20" y="5951"/>
                    </a:lnTo>
                    <a:lnTo>
                      <a:pt x="20" y="5992"/>
                    </a:lnTo>
                    <a:lnTo>
                      <a:pt x="0" y="6012"/>
                    </a:lnTo>
                    <a:lnTo>
                      <a:pt x="20" y="6032"/>
                    </a:lnTo>
                    <a:lnTo>
                      <a:pt x="20" y="6092"/>
                    </a:lnTo>
                    <a:lnTo>
                      <a:pt x="40" y="6092"/>
                    </a:lnTo>
                    <a:lnTo>
                      <a:pt x="40" y="6032"/>
                    </a:lnTo>
                    <a:lnTo>
                      <a:pt x="60" y="6032"/>
                    </a:lnTo>
                    <a:lnTo>
                      <a:pt x="181" y="5851"/>
                    </a:lnTo>
                    <a:lnTo>
                      <a:pt x="342" y="5650"/>
                    </a:lnTo>
                    <a:lnTo>
                      <a:pt x="382" y="5610"/>
                    </a:lnTo>
                    <a:lnTo>
                      <a:pt x="704" y="5328"/>
                    </a:lnTo>
                    <a:lnTo>
                      <a:pt x="1025" y="5067"/>
                    </a:lnTo>
                    <a:lnTo>
                      <a:pt x="1367" y="4806"/>
                    </a:lnTo>
                    <a:lnTo>
                      <a:pt x="1729" y="4584"/>
                    </a:lnTo>
                    <a:lnTo>
                      <a:pt x="3277" y="3479"/>
                    </a:lnTo>
                    <a:lnTo>
                      <a:pt x="3639" y="3217"/>
                    </a:lnTo>
                    <a:lnTo>
                      <a:pt x="3980" y="2956"/>
                    </a:lnTo>
                    <a:lnTo>
                      <a:pt x="4302" y="2655"/>
                    </a:lnTo>
                    <a:lnTo>
                      <a:pt x="4624" y="2353"/>
                    </a:lnTo>
                    <a:lnTo>
                      <a:pt x="4905" y="2011"/>
                    </a:lnTo>
                    <a:lnTo>
                      <a:pt x="5187" y="1669"/>
                    </a:lnTo>
                    <a:lnTo>
                      <a:pt x="5448" y="1308"/>
                    </a:lnTo>
                    <a:lnTo>
                      <a:pt x="5669" y="926"/>
                    </a:lnTo>
                    <a:lnTo>
                      <a:pt x="5790" y="725"/>
                    </a:lnTo>
                    <a:lnTo>
                      <a:pt x="5830" y="624"/>
                    </a:lnTo>
                    <a:lnTo>
                      <a:pt x="5870" y="504"/>
                    </a:lnTo>
                    <a:lnTo>
                      <a:pt x="5890" y="383"/>
                    </a:lnTo>
                    <a:lnTo>
                      <a:pt x="5890" y="282"/>
                    </a:lnTo>
                    <a:lnTo>
                      <a:pt x="5850" y="182"/>
                    </a:lnTo>
                    <a:lnTo>
                      <a:pt x="5770" y="81"/>
                    </a:lnTo>
                    <a:lnTo>
                      <a:pt x="5709" y="41"/>
                    </a:lnTo>
                    <a:lnTo>
                      <a:pt x="5629" y="21"/>
                    </a:lnTo>
                    <a:lnTo>
                      <a:pt x="5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85"/>
              <p:cNvSpPr/>
              <p:nvPr/>
            </p:nvSpPr>
            <p:spPr>
              <a:xfrm>
                <a:off x="6436150" y="3441975"/>
                <a:ext cx="121650" cy="129175"/>
              </a:xfrm>
              <a:custGeom>
                <a:avLst/>
                <a:gdLst/>
                <a:ahLst/>
                <a:cxnLst/>
                <a:rect l="l" t="t" r="r" b="b"/>
                <a:pathLst>
                  <a:path w="4866" h="5167" extrusionOk="0">
                    <a:moveTo>
                      <a:pt x="4644" y="101"/>
                    </a:moveTo>
                    <a:lnTo>
                      <a:pt x="4684" y="121"/>
                    </a:lnTo>
                    <a:lnTo>
                      <a:pt x="4724" y="121"/>
                    </a:lnTo>
                    <a:lnTo>
                      <a:pt x="4744" y="181"/>
                    </a:lnTo>
                    <a:lnTo>
                      <a:pt x="4744" y="262"/>
                    </a:lnTo>
                    <a:lnTo>
                      <a:pt x="4724" y="362"/>
                    </a:lnTo>
                    <a:lnTo>
                      <a:pt x="4684" y="463"/>
                    </a:lnTo>
                    <a:lnTo>
                      <a:pt x="4584" y="644"/>
                    </a:lnTo>
                    <a:lnTo>
                      <a:pt x="4463" y="825"/>
                    </a:lnTo>
                    <a:lnTo>
                      <a:pt x="4322" y="1026"/>
                    </a:lnTo>
                    <a:lnTo>
                      <a:pt x="4041" y="1387"/>
                    </a:lnTo>
                    <a:lnTo>
                      <a:pt x="3699" y="1729"/>
                    </a:lnTo>
                    <a:lnTo>
                      <a:pt x="3357" y="2051"/>
                    </a:lnTo>
                    <a:lnTo>
                      <a:pt x="2996" y="2372"/>
                    </a:lnTo>
                    <a:lnTo>
                      <a:pt x="2614" y="2674"/>
                    </a:lnTo>
                    <a:lnTo>
                      <a:pt x="1890" y="3257"/>
                    </a:lnTo>
                    <a:lnTo>
                      <a:pt x="1407" y="3639"/>
                    </a:lnTo>
                    <a:lnTo>
                      <a:pt x="965" y="4061"/>
                    </a:lnTo>
                    <a:lnTo>
                      <a:pt x="523" y="4503"/>
                    </a:lnTo>
                    <a:lnTo>
                      <a:pt x="101" y="4946"/>
                    </a:lnTo>
                    <a:lnTo>
                      <a:pt x="302" y="4604"/>
                    </a:lnTo>
                    <a:lnTo>
                      <a:pt x="503" y="4262"/>
                    </a:lnTo>
                    <a:lnTo>
                      <a:pt x="724" y="3920"/>
                    </a:lnTo>
                    <a:lnTo>
                      <a:pt x="945" y="3579"/>
                    </a:lnTo>
                    <a:lnTo>
                      <a:pt x="1186" y="3257"/>
                    </a:lnTo>
                    <a:lnTo>
                      <a:pt x="1428" y="2935"/>
                    </a:lnTo>
                    <a:lnTo>
                      <a:pt x="1689" y="2634"/>
                    </a:lnTo>
                    <a:lnTo>
                      <a:pt x="1970" y="2332"/>
                    </a:lnTo>
                    <a:lnTo>
                      <a:pt x="2272" y="1991"/>
                    </a:lnTo>
                    <a:lnTo>
                      <a:pt x="2573" y="1669"/>
                    </a:lnTo>
                    <a:lnTo>
                      <a:pt x="2915" y="1347"/>
                    </a:lnTo>
                    <a:lnTo>
                      <a:pt x="3237" y="1026"/>
                    </a:lnTo>
                    <a:lnTo>
                      <a:pt x="3619" y="704"/>
                    </a:lnTo>
                    <a:lnTo>
                      <a:pt x="4021" y="402"/>
                    </a:lnTo>
                    <a:lnTo>
                      <a:pt x="4262" y="242"/>
                    </a:lnTo>
                    <a:lnTo>
                      <a:pt x="4543" y="121"/>
                    </a:lnTo>
                    <a:lnTo>
                      <a:pt x="4644" y="101"/>
                    </a:lnTo>
                    <a:close/>
                    <a:moveTo>
                      <a:pt x="4644" y="0"/>
                    </a:moveTo>
                    <a:lnTo>
                      <a:pt x="4564" y="20"/>
                    </a:lnTo>
                    <a:lnTo>
                      <a:pt x="4383" y="81"/>
                    </a:lnTo>
                    <a:lnTo>
                      <a:pt x="4202" y="181"/>
                    </a:lnTo>
                    <a:lnTo>
                      <a:pt x="4021" y="282"/>
                    </a:lnTo>
                    <a:lnTo>
                      <a:pt x="3860" y="402"/>
                    </a:lnTo>
                    <a:lnTo>
                      <a:pt x="3619" y="603"/>
                    </a:lnTo>
                    <a:lnTo>
                      <a:pt x="3197" y="945"/>
                    </a:lnTo>
                    <a:lnTo>
                      <a:pt x="2794" y="1327"/>
                    </a:lnTo>
                    <a:lnTo>
                      <a:pt x="2413" y="1709"/>
                    </a:lnTo>
                    <a:lnTo>
                      <a:pt x="2051" y="2131"/>
                    </a:lnTo>
                    <a:lnTo>
                      <a:pt x="1749" y="2453"/>
                    </a:lnTo>
                    <a:lnTo>
                      <a:pt x="1448" y="2795"/>
                    </a:lnTo>
                    <a:lnTo>
                      <a:pt x="1186" y="3136"/>
                    </a:lnTo>
                    <a:lnTo>
                      <a:pt x="925" y="3498"/>
                    </a:lnTo>
                    <a:lnTo>
                      <a:pt x="684" y="3880"/>
                    </a:lnTo>
                    <a:lnTo>
                      <a:pt x="442" y="4262"/>
                    </a:lnTo>
                    <a:lnTo>
                      <a:pt x="241" y="4644"/>
                    </a:lnTo>
                    <a:lnTo>
                      <a:pt x="40" y="5046"/>
                    </a:lnTo>
                    <a:lnTo>
                      <a:pt x="0" y="5086"/>
                    </a:lnTo>
                    <a:lnTo>
                      <a:pt x="0" y="5127"/>
                    </a:lnTo>
                    <a:lnTo>
                      <a:pt x="0" y="5147"/>
                    </a:lnTo>
                    <a:lnTo>
                      <a:pt x="0" y="5167"/>
                    </a:lnTo>
                    <a:lnTo>
                      <a:pt x="40" y="5127"/>
                    </a:lnTo>
                    <a:lnTo>
                      <a:pt x="342" y="4785"/>
                    </a:lnTo>
                    <a:lnTo>
                      <a:pt x="382" y="4745"/>
                    </a:lnTo>
                    <a:lnTo>
                      <a:pt x="945" y="4182"/>
                    </a:lnTo>
                    <a:lnTo>
                      <a:pt x="1528" y="3659"/>
                    </a:lnTo>
                    <a:lnTo>
                      <a:pt x="2131" y="3157"/>
                    </a:lnTo>
                    <a:lnTo>
                      <a:pt x="2734" y="2654"/>
                    </a:lnTo>
                    <a:lnTo>
                      <a:pt x="3156" y="2312"/>
                    </a:lnTo>
                    <a:lnTo>
                      <a:pt x="3558" y="1930"/>
                    </a:lnTo>
                    <a:lnTo>
                      <a:pt x="3940" y="1548"/>
                    </a:lnTo>
                    <a:lnTo>
                      <a:pt x="4302" y="1146"/>
                    </a:lnTo>
                    <a:lnTo>
                      <a:pt x="4463" y="945"/>
                    </a:lnTo>
                    <a:lnTo>
                      <a:pt x="4684" y="624"/>
                    </a:lnTo>
                    <a:lnTo>
                      <a:pt x="4785" y="463"/>
                    </a:lnTo>
                    <a:lnTo>
                      <a:pt x="4845" y="302"/>
                    </a:lnTo>
                    <a:lnTo>
                      <a:pt x="4865" y="242"/>
                    </a:lnTo>
                    <a:lnTo>
                      <a:pt x="4865" y="161"/>
                    </a:lnTo>
                    <a:lnTo>
                      <a:pt x="4865" y="121"/>
                    </a:lnTo>
                    <a:lnTo>
                      <a:pt x="4825" y="61"/>
                    </a:lnTo>
                    <a:lnTo>
                      <a:pt x="4765" y="20"/>
                    </a:lnTo>
                    <a:lnTo>
                      <a:pt x="4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85"/>
              <p:cNvSpPr/>
              <p:nvPr/>
            </p:nvSpPr>
            <p:spPr>
              <a:xfrm>
                <a:off x="6360250" y="3460075"/>
                <a:ext cx="72900" cy="176425"/>
              </a:xfrm>
              <a:custGeom>
                <a:avLst/>
                <a:gdLst/>
                <a:ahLst/>
                <a:cxnLst/>
                <a:rect l="l" t="t" r="r" b="b"/>
                <a:pathLst>
                  <a:path w="2916" h="7057" extrusionOk="0">
                    <a:moveTo>
                      <a:pt x="523" y="0"/>
                    </a:moveTo>
                    <a:lnTo>
                      <a:pt x="463" y="20"/>
                    </a:lnTo>
                    <a:lnTo>
                      <a:pt x="383" y="40"/>
                    </a:lnTo>
                    <a:lnTo>
                      <a:pt x="322" y="101"/>
                    </a:lnTo>
                    <a:lnTo>
                      <a:pt x="262" y="161"/>
                    </a:lnTo>
                    <a:lnTo>
                      <a:pt x="202" y="221"/>
                    </a:lnTo>
                    <a:lnTo>
                      <a:pt x="121" y="402"/>
                    </a:lnTo>
                    <a:lnTo>
                      <a:pt x="61" y="603"/>
                    </a:lnTo>
                    <a:lnTo>
                      <a:pt x="21" y="824"/>
                    </a:lnTo>
                    <a:lnTo>
                      <a:pt x="1" y="1066"/>
                    </a:lnTo>
                    <a:lnTo>
                      <a:pt x="1" y="1287"/>
                    </a:lnTo>
                    <a:lnTo>
                      <a:pt x="1" y="1648"/>
                    </a:lnTo>
                    <a:lnTo>
                      <a:pt x="41" y="2111"/>
                    </a:lnTo>
                    <a:lnTo>
                      <a:pt x="101" y="2553"/>
                    </a:lnTo>
                    <a:lnTo>
                      <a:pt x="222" y="2995"/>
                    </a:lnTo>
                    <a:lnTo>
                      <a:pt x="363" y="3438"/>
                    </a:lnTo>
                    <a:lnTo>
                      <a:pt x="584" y="3940"/>
                    </a:lnTo>
                    <a:lnTo>
                      <a:pt x="845" y="4443"/>
                    </a:lnTo>
                    <a:lnTo>
                      <a:pt x="1106" y="4905"/>
                    </a:lnTo>
                    <a:lnTo>
                      <a:pt x="1408" y="5367"/>
                    </a:lnTo>
                    <a:lnTo>
                      <a:pt x="1730" y="5830"/>
                    </a:lnTo>
                    <a:lnTo>
                      <a:pt x="2071" y="6252"/>
                    </a:lnTo>
                    <a:lnTo>
                      <a:pt x="2453" y="6674"/>
                    </a:lnTo>
                    <a:lnTo>
                      <a:pt x="2835" y="7056"/>
                    </a:lnTo>
                    <a:lnTo>
                      <a:pt x="2855" y="7056"/>
                    </a:lnTo>
                    <a:lnTo>
                      <a:pt x="2916" y="6976"/>
                    </a:lnTo>
                    <a:lnTo>
                      <a:pt x="2855" y="7036"/>
                    </a:lnTo>
                    <a:lnTo>
                      <a:pt x="2855" y="7016"/>
                    </a:lnTo>
                    <a:lnTo>
                      <a:pt x="2896" y="6996"/>
                    </a:lnTo>
                    <a:lnTo>
                      <a:pt x="2916" y="6976"/>
                    </a:lnTo>
                    <a:lnTo>
                      <a:pt x="2896" y="6935"/>
                    </a:lnTo>
                    <a:lnTo>
                      <a:pt x="2554" y="5790"/>
                    </a:lnTo>
                    <a:lnTo>
                      <a:pt x="2393" y="5207"/>
                    </a:lnTo>
                    <a:lnTo>
                      <a:pt x="2232" y="4624"/>
                    </a:lnTo>
                    <a:lnTo>
                      <a:pt x="2011" y="3538"/>
                    </a:lnTo>
                    <a:lnTo>
                      <a:pt x="1910" y="2995"/>
                    </a:lnTo>
                    <a:lnTo>
                      <a:pt x="1790" y="2473"/>
                    </a:lnTo>
                    <a:lnTo>
                      <a:pt x="1730" y="2231"/>
                    </a:lnTo>
                    <a:lnTo>
                      <a:pt x="1609" y="1850"/>
                    </a:lnTo>
                    <a:lnTo>
                      <a:pt x="1468" y="1387"/>
                    </a:lnTo>
                    <a:lnTo>
                      <a:pt x="1287" y="905"/>
                    </a:lnTo>
                    <a:lnTo>
                      <a:pt x="1187" y="684"/>
                    </a:lnTo>
                    <a:lnTo>
                      <a:pt x="1086" y="462"/>
                    </a:lnTo>
                    <a:lnTo>
                      <a:pt x="966" y="302"/>
                    </a:lnTo>
                    <a:lnTo>
                      <a:pt x="845" y="141"/>
                    </a:lnTo>
                    <a:lnTo>
                      <a:pt x="724" y="60"/>
                    </a:lnTo>
                    <a:lnTo>
                      <a:pt x="664" y="20"/>
                    </a:lnTo>
                    <a:lnTo>
                      <a:pt x="5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85"/>
              <p:cNvSpPr/>
              <p:nvPr/>
            </p:nvSpPr>
            <p:spPr>
              <a:xfrm>
                <a:off x="6431625" y="3634450"/>
                <a:ext cx="1525" cy="1525"/>
              </a:xfrm>
              <a:custGeom>
                <a:avLst/>
                <a:gdLst/>
                <a:ahLst/>
                <a:cxnLst/>
                <a:rect l="l" t="t" r="r" b="b"/>
                <a:pathLst>
                  <a:path w="61" h="61" fill="none" extrusionOk="0">
                    <a:moveTo>
                      <a:pt x="61" y="1"/>
                    </a:moveTo>
                    <a:lnTo>
                      <a:pt x="61" y="1"/>
                    </a:lnTo>
                    <a:lnTo>
                      <a:pt x="41" y="21"/>
                    </a:lnTo>
                    <a:lnTo>
                      <a:pt x="0" y="41"/>
                    </a:lnTo>
                    <a:lnTo>
                      <a:pt x="0" y="6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85"/>
              <p:cNvSpPr/>
              <p:nvPr/>
            </p:nvSpPr>
            <p:spPr>
              <a:xfrm>
                <a:off x="6360250" y="3460075"/>
                <a:ext cx="72900" cy="176425"/>
              </a:xfrm>
              <a:custGeom>
                <a:avLst/>
                <a:gdLst/>
                <a:ahLst/>
                <a:cxnLst/>
                <a:rect l="l" t="t" r="r" b="b"/>
                <a:pathLst>
                  <a:path w="2916" h="7057" fill="none" extrusionOk="0">
                    <a:moveTo>
                      <a:pt x="2855" y="7056"/>
                    </a:moveTo>
                    <a:lnTo>
                      <a:pt x="2855" y="7056"/>
                    </a:lnTo>
                    <a:lnTo>
                      <a:pt x="2835" y="7056"/>
                    </a:lnTo>
                    <a:lnTo>
                      <a:pt x="2835" y="7056"/>
                    </a:lnTo>
                    <a:lnTo>
                      <a:pt x="2453" y="6674"/>
                    </a:lnTo>
                    <a:lnTo>
                      <a:pt x="2071" y="6252"/>
                    </a:lnTo>
                    <a:lnTo>
                      <a:pt x="1730" y="5830"/>
                    </a:lnTo>
                    <a:lnTo>
                      <a:pt x="1408" y="5367"/>
                    </a:lnTo>
                    <a:lnTo>
                      <a:pt x="1106" y="4905"/>
                    </a:lnTo>
                    <a:lnTo>
                      <a:pt x="845" y="4443"/>
                    </a:lnTo>
                    <a:lnTo>
                      <a:pt x="584" y="3940"/>
                    </a:lnTo>
                    <a:lnTo>
                      <a:pt x="363" y="3438"/>
                    </a:lnTo>
                    <a:lnTo>
                      <a:pt x="363" y="3438"/>
                    </a:lnTo>
                    <a:lnTo>
                      <a:pt x="222" y="2995"/>
                    </a:lnTo>
                    <a:lnTo>
                      <a:pt x="101" y="2553"/>
                    </a:lnTo>
                    <a:lnTo>
                      <a:pt x="41" y="2111"/>
                    </a:lnTo>
                    <a:lnTo>
                      <a:pt x="1" y="1648"/>
                    </a:lnTo>
                    <a:lnTo>
                      <a:pt x="1" y="1648"/>
                    </a:lnTo>
                    <a:lnTo>
                      <a:pt x="1" y="1287"/>
                    </a:lnTo>
                    <a:lnTo>
                      <a:pt x="1" y="1066"/>
                    </a:lnTo>
                    <a:lnTo>
                      <a:pt x="21" y="824"/>
                    </a:lnTo>
                    <a:lnTo>
                      <a:pt x="61" y="603"/>
                    </a:lnTo>
                    <a:lnTo>
                      <a:pt x="121" y="402"/>
                    </a:lnTo>
                    <a:lnTo>
                      <a:pt x="202" y="221"/>
                    </a:lnTo>
                    <a:lnTo>
                      <a:pt x="262" y="161"/>
                    </a:lnTo>
                    <a:lnTo>
                      <a:pt x="322" y="101"/>
                    </a:lnTo>
                    <a:lnTo>
                      <a:pt x="322" y="101"/>
                    </a:lnTo>
                    <a:lnTo>
                      <a:pt x="383" y="40"/>
                    </a:lnTo>
                    <a:lnTo>
                      <a:pt x="463" y="20"/>
                    </a:lnTo>
                    <a:lnTo>
                      <a:pt x="523" y="0"/>
                    </a:lnTo>
                    <a:lnTo>
                      <a:pt x="584" y="0"/>
                    </a:lnTo>
                    <a:lnTo>
                      <a:pt x="664" y="20"/>
                    </a:lnTo>
                    <a:lnTo>
                      <a:pt x="724" y="60"/>
                    </a:lnTo>
                    <a:lnTo>
                      <a:pt x="845" y="141"/>
                    </a:lnTo>
                    <a:lnTo>
                      <a:pt x="966" y="302"/>
                    </a:lnTo>
                    <a:lnTo>
                      <a:pt x="1086" y="462"/>
                    </a:lnTo>
                    <a:lnTo>
                      <a:pt x="1187" y="684"/>
                    </a:lnTo>
                    <a:lnTo>
                      <a:pt x="1287" y="905"/>
                    </a:lnTo>
                    <a:lnTo>
                      <a:pt x="1468" y="1387"/>
                    </a:lnTo>
                    <a:lnTo>
                      <a:pt x="1609" y="1850"/>
                    </a:lnTo>
                    <a:lnTo>
                      <a:pt x="1730" y="2231"/>
                    </a:lnTo>
                    <a:lnTo>
                      <a:pt x="1790" y="2473"/>
                    </a:lnTo>
                    <a:lnTo>
                      <a:pt x="1790" y="2473"/>
                    </a:lnTo>
                    <a:lnTo>
                      <a:pt x="1910" y="2995"/>
                    </a:lnTo>
                    <a:lnTo>
                      <a:pt x="2011" y="3538"/>
                    </a:lnTo>
                    <a:lnTo>
                      <a:pt x="2232" y="4624"/>
                    </a:lnTo>
                    <a:lnTo>
                      <a:pt x="2232" y="4624"/>
                    </a:lnTo>
                    <a:lnTo>
                      <a:pt x="2393" y="5207"/>
                    </a:lnTo>
                    <a:lnTo>
                      <a:pt x="2554" y="5790"/>
                    </a:lnTo>
                    <a:lnTo>
                      <a:pt x="2896" y="6935"/>
                    </a:lnTo>
                    <a:lnTo>
                      <a:pt x="2896" y="6935"/>
                    </a:lnTo>
                    <a:lnTo>
                      <a:pt x="2916" y="6976"/>
                    </a:lnTo>
                    <a:lnTo>
                      <a:pt x="2855" y="70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85"/>
              <p:cNvSpPr/>
              <p:nvPr/>
            </p:nvSpPr>
            <p:spPr>
              <a:xfrm>
                <a:off x="6372825" y="3484700"/>
                <a:ext cx="60325" cy="151275"/>
              </a:xfrm>
              <a:custGeom>
                <a:avLst/>
                <a:gdLst/>
                <a:ahLst/>
                <a:cxnLst/>
                <a:rect l="l" t="t" r="r" b="b"/>
                <a:pathLst>
                  <a:path w="2413" h="6051" extrusionOk="0">
                    <a:moveTo>
                      <a:pt x="242" y="121"/>
                    </a:moveTo>
                    <a:lnTo>
                      <a:pt x="282" y="161"/>
                    </a:lnTo>
                    <a:lnTo>
                      <a:pt x="342" y="261"/>
                    </a:lnTo>
                    <a:lnTo>
                      <a:pt x="443" y="442"/>
                    </a:lnTo>
                    <a:lnTo>
                      <a:pt x="543" y="724"/>
                    </a:lnTo>
                    <a:lnTo>
                      <a:pt x="644" y="1005"/>
                    </a:lnTo>
                    <a:lnTo>
                      <a:pt x="845" y="1870"/>
                    </a:lnTo>
                    <a:lnTo>
                      <a:pt x="1026" y="2714"/>
                    </a:lnTo>
                    <a:lnTo>
                      <a:pt x="1126" y="3136"/>
                    </a:lnTo>
                    <a:lnTo>
                      <a:pt x="1247" y="3538"/>
                    </a:lnTo>
                    <a:lnTo>
                      <a:pt x="1428" y="4141"/>
                    </a:lnTo>
                    <a:lnTo>
                      <a:pt x="1669" y="4704"/>
                    </a:lnTo>
                    <a:lnTo>
                      <a:pt x="1930" y="5267"/>
                    </a:lnTo>
                    <a:lnTo>
                      <a:pt x="2232" y="5810"/>
                    </a:lnTo>
                    <a:lnTo>
                      <a:pt x="1890" y="5327"/>
                    </a:lnTo>
                    <a:lnTo>
                      <a:pt x="1548" y="4825"/>
                    </a:lnTo>
                    <a:lnTo>
                      <a:pt x="1247" y="4302"/>
                    </a:lnTo>
                    <a:lnTo>
                      <a:pt x="965" y="3759"/>
                    </a:lnTo>
                    <a:lnTo>
                      <a:pt x="945" y="3759"/>
                    </a:lnTo>
                    <a:lnTo>
                      <a:pt x="744" y="3357"/>
                    </a:lnTo>
                    <a:lnTo>
                      <a:pt x="563" y="2915"/>
                    </a:lnTo>
                    <a:lnTo>
                      <a:pt x="402" y="2493"/>
                    </a:lnTo>
                    <a:lnTo>
                      <a:pt x="262" y="2030"/>
                    </a:lnTo>
                    <a:lnTo>
                      <a:pt x="181" y="1669"/>
                    </a:lnTo>
                    <a:lnTo>
                      <a:pt x="101" y="1307"/>
                    </a:lnTo>
                    <a:lnTo>
                      <a:pt x="81" y="1025"/>
                    </a:lnTo>
                    <a:lnTo>
                      <a:pt x="61" y="724"/>
                    </a:lnTo>
                    <a:lnTo>
                      <a:pt x="61" y="442"/>
                    </a:lnTo>
                    <a:lnTo>
                      <a:pt x="101" y="241"/>
                    </a:lnTo>
                    <a:lnTo>
                      <a:pt x="121" y="161"/>
                    </a:lnTo>
                    <a:lnTo>
                      <a:pt x="161" y="121"/>
                    </a:lnTo>
                    <a:close/>
                    <a:moveTo>
                      <a:pt x="141" y="0"/>
                    </a:moveTo>
                    <a:lnTo>
                      <a:pt x="101" y="20"/>
                    </a:lnTo>
                    <a:lnTo>
                      <a:pt x="61" y="60"/>
                    </a:lnTo>
                    <a:lnTo>
                      <a:pt x="20" y="161"/>
                    </a:lnTo>
                    <a:lnTo>
                      <a:pt x="0" y="322"/>
                    </a:lnTo>
                    <a:lnTo>
                      <a:pt x="0" y="764"/>
                    </a:lnTo>
                    <a:lnTo>
                      <a:pt x="40" y="1206"/>
                    </a:lnTo>
                    <a:lnTo>
                      <a:pt x="81" y="1528"/>
                    </a:lnTo>
                    <a:lnTo>
                      <a:pt x="181" y="1990"/>
                    </a:lnTo>
                    <a:lnTo>
                      <a:pt x="322" y="2433"/>
                    </a:lnTo>
                    <a:lnTo>
                      <a:pt x="483" y="2875"/>
                    </a:lnTo>
                    <a:lnTo>
                      <a:pt x="664" y="3317"/>
                    </a:lnTo>
                    <a:lnTo>
                      <a:pt x="824" y="3659"/>
                    </a:lnTo>
                    <a:lnTo>
                      <a:pt x="1005" y="4021"/>
                    </a:lnTo>
                    <a:lnTo>
                      <a:pt x="1206" y="4362"/>
                    </a:lnTo>
                    <a:lnTo>
                      <a:pt x="1407" y="4704"/>
                    </a:lnTo>
                    <a:lnTo>
                      <a:pt x="1609" y="5026"/>
                    </a:lnTo>
                    <a:lnTo>
                      <a:pt x="1830" y="5368"/>
                    </a:lnTo>
                    <a:lnTo>
                      <a:pt x="2071" y="5669"/>
                    </a:lnTo>
                    <a:lnTo>
                      <a:pt x="2312" y="5991"/>
                    </a:lnTo>
                    <a:lnTo>
                      <a:pt x="2372" y="6051"/>
                    </a:lnTo>
                    <a:lnTo>
                      <a:pt x="2413" y="5991"/>
                    </a:lnTo>
                    <a:lnTo>
                      <a:pt x="2372" y="6031"/>
                    </a:lnTo>
                    <a:lnTo>
                      <a:pt x="2372" y="6011"/>
                    </a:lnTo>
                    <a:lnTo>
                      <a:pt x="2413" y="5991"/>
                    </a:lnTo>
                    <a:lnTo>
                      <a:pt x="2292" y="5790"/>
                    </a:lnTo>
                    <a:lnTo>
                      <a:pt x="2071" y="5388"/>
                    </a:lnTo>
                    <a:lnTo>
                      <a:pt x="1870" y="4965"/>
                    </a:lnTo>
                    <a:lnTo>
                      <a:pt x="1689" y="4543"/>
                    </a:lnTo>
                    <a:lnTo>
                      <a:pt x="1528" y="4101"/>
                    </a:lnTo>
                    <a:lnTo>
                      <a:pt x="1367" y="3659"/>
                    </a:lnTo>
                    <a:lnTo>
                      <a:pt x="1227" y="3217"/>
                    </a:lnTo>
                    <a:lnTo>
                      <a:pt x="1106" y="2774"/>
                    </a:lnTo>
                    <a:lnTo>
                      <a:pt x="1005" y="2312"/>
                    </a:lnTo>
                    <a:lnTo>
                      <a:pt x="925" y="1850"/>
                    </a:lnTo>
                    <a:lnTo>
                      <a:pt x="804" y="1387"/>
                    </a:lnTo>
                    <a:lnTo>
                      <a:pt x="684" y="945"/>
                    </a:lnTo>
                    <a:lnTo>
                      <a:pt x="523" y="483"/>
                    </a:lnTo>
                    <a:lnTo>
                      <a:pt x="463" y="322"/>
                    </a:lnTo>
                    <a:lnTo>
                      <a:pt x="422" y="221"/>
                    </a:lnTo>
                    <a:lnTo>
                      <a:pt x="362" y="121"/>
                    </a:lnTo>
                    <a:lnTo>
                      <a:pt x="302" y="40"/>
                    </a:lnTo>
                    <a:lnTo>
                      <a:pt x="2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85"/>
              <p:cNvSpPr/>
              <p:nvPr/>
            </p:nvSpPr>
            <p:spPr>
              <a:xfrm>
                <a:off x="6372825" y="3484700"/>
                <a:ext cx="60325" cy="151275"/>
              </a:xfrm>
              <a:custGeom>
                <a:avLst/>
                <a:gdLst/>
                <a:ahLst/>
                <a:cxnLst/>
                <a:rect l="l" t="t" r="r" b="b"/>
                <a:pathLst>
                  <a:path w="2413" h="6051" fill="none" extrusionOk="0">
                    <a:moveTo>
                      <a:pt x="2413" y="5991"/>
                    </a:moveTo>
                    <a:lnTo>
                      <a:pt x="2413" y="5991"/>
                    </a:lnTo>
                    <a:lnTo>
                      <a:pt x="2292" y="5790"/>
                    </a:lnTo>
                    <a:lnTo>
                      <a:pt x="2292" y="5790"/>
                    </a:lnTo>
                    <a:lnTo>
                      <a:pt x="2071" y="5388"/>
                    </a:lnTo>
                    <a:lnTo>
                      <a:pt x="1870" y="4965"/>
                    </a:lnTo>
                    <a:lnTo>
                      <a:pt x="1689" y="4543"/>
                    </a:lnTo>
                    <a:lnTo>
                      <a:pt x="1528" y="4101"/>
                    </a:lnTo>
                    <a:lnTo>
                      <a:pt x="1367" y="3659"/>
                    </a:lnTo>
                    <a:lnTo>
                      <a:pt x="1227" y="3217"/>
                    </a:lnTo>
                    <a:lnTo>
                      <a:pt x="1106" y="2774"/>
                    </a:lnTo>
                    <a:lnTo>
                      <a:pt x="1005" y="2312"/>
                    </a:lnTo>
                    <a:lnTo>
                      <a:pt x="1005" y="2312"/>
                    </a:lnTo>
                    <a:lnTo>
                      <a:pt x="925" y="1850"/>
                    </a:lnTo>
                    <a:lnTo>
                      <a:pt x="804" y="1387"/>
                    </a:lnTo>
                    <a:lnTo>
                      <a:pt x="684" y="945"/>
                    </a:lnTo>
                    <a:lnTo>
                      <a:pt x="523" y="483"/>
                    </a:lnTo>
                    <a:lnTo>
                      <a:pt x="523" y="483"/>
                    </a:lnTo>
                    <a:lnTo>
                      <a:pt x="463" y="322"/>
                    </a:lnTo>
                    <a:lnTo>
                      <a:pt x="422" y="221"/>
                    </a:lnTo>
                    <a:lnTo>
                      <a:pt x="362" y="121"/>
                    </a:lnTo>
                    <a:lnTo>
                      <a:pt x="302" y="40"/>
                    </a:lnTo>
                    <a:lnTo>
                      <a:pt x="221" y="0"/>
                    </a:lnTo>
                    <a:lnTo>
                      <a:pt x="181" y="0"/>
                    </a:lnTo>
                    <a:lnTo>
                      <a:pt x="141" y="0"/>
                    </a:lnTo>
                    <a:lnTo>
                      <a:pt x="101" y="20"/>
                    </a:lnTo>
                    <a:lnTo>
                      <a:pt x="61" y="60"/>
                    </a:lnTo>
                    <a:lnTo>
                      <a:pt x="61" y="60"/>
                    </a:lnTo>
                    <a:lnTo>
                      <a:pt x="20" y="161"/>
                    </a:lnTo>
                    <a:lnTo>
                      <a:pt x="0" y="322"/>
                    </a:lnTo>
                    <a:lnTo>
                      <a:pt x="0" y="764"/>
                    </a:lnTo>
                    <a:lnTo>
                      <a:pt x="40" y="1206"/>
                    </a:lnTo>
                    <a:lnTo>
                      <a:pt x="81" y="1528"/>
                    </a:lnTo>
                    <a:lnTo>
                      <a:pt x="81" y="1528"/>
                    </a:lnTo>
                    <a:lnTo>
                      <a:pt x="181" y="1990"/>
                    </a:lnTo>
                    <a:lnTo>
                      <a:pt x="322" y="2433"/>
                    </a:lnTo>
                    <a:lnTo>
                      <a:pt x="483" y="2875"/>
                    </a:lnTo>
                    <a:lnTo>
                      <a:pt x="664" y="3317"/>
                    </a:lnTo>
                    <a:lnTo>
                      <a:pt x="664" y="3317"/>
                    </a:lnTo>
                    <a:lnTo>
                      <a:pt x="824" y="3659"/>
                    </a:lnTo>
                    <a:lnTo>
                      <a:pt x="1005" y="4021"/>
                    </a:lnTo>
                    <a:lnTo>
                      <a:pt x="1206" y="4362"/>
                    </a:lnTo>
                    <a:lnTo>
                      <a:pt x="1407" y="4704"/>
                    </a:lnTo>
                    <a:lnTo>
                      <a:pt x="1609" y="5026"/>
                    </a:lnTo>
                    <a:lnTo>
                      <a:pt x="1830" y="5368"/>
                    </a:lnTo>
                    <a:lnTo>
                      <a:pt x="2071" y="5669"/>
                    </a:lnTo>
                    <a:lnTo>
                      <a:pt x="2312" y="5991"/>
                    </a:lnTo>
                    <a:lnTo>
                      <a:pt x="2312" y="5991"/>
                    </a:lnTo>
                    <a:lnTo>
                      <a:pt x="2372" y="60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85"/>
              <p:cNvSpPr/>
              <p:nvPr/>
            </p:nvSpPr>
            <p:spPr>
              <a:xfrm>
                <a:off x="6432125" y="3634450"/>
                <a:ext cx="1025" cy="1025"/>
              </a:xfrm>
              <a:custGeom>
                <a:avLst/>
                <a:gdLst/>
                <a:ahLst/>
                <a:cxnLst/>
                <a:rect l="l" t="t" r="r" b="b"/>
                <a:pathLst>
                  <a:path w="41" h="41" fill="none" extrusionOk="0">
                    <a:moveTo>
                      <a:pt x="0" y="41"/>
                    </a:moveTo>
                    <a:lnTo>
                      <a:pt x="0" y="21"/>
                    </a:lnTo>
                    <a:lnTo>
                      <a:pt x="0" y="21"/>
                    </a:lnTo>
                    <a:lnTo>
                      <a:pt x="41" y="1"/>
                    </a:lnTo>
                    <a:lnTo>
                      <a:pt x="0" y="4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85"/>
              <p:cNvSpPr/>
              <p:nvPr/>
            </p:nvSpPr>
            <p:spPr>
              <a:xfrm>
                <a:off x="6374325" y="3487700"/>
                <a:ext cx="54300" cy="142250"/>
              </a:xfrm>
              <a:custGeom>
                <a:avLst/>
                <a:gdLst/>
                <a:ahLst/>
                <a:cxnLst/>
                <a:rect l="l" t="t" r="r" b="b"/>
                <a:pathLst>
                  <a:path w="2172" h="5690" fill="none" extrusionOk="0">
                    <a:moveTo>
                      <a:pt x="885" y="3639"/>
                    </a:moveTo>
                    <a:lnTo>
                      <a:pt x="885" y="3639"/>
                    </a:lnTo>
                    <a:lnTo>
                      <a:pt x="684" y="3237"/>
                    </a:lnTo>
                    <a:lnTo>
                      <a:pt x="503" y="2795"/>
                    </a:lnTo>
                    <a:lnTo>
                      <a:pt x="342" y="2373"/>
                    </a:lnTo>
                    <a:lnTo>
                      <a:pt x="202" y="1910"/>
                    </a:lnTo>
                    <a:lnTo>
                      <a:pt x="202" y="1910"/>
                    </a:lnTo>
                    <a:lnTo>
                      <a:pt x="121" y="1549"/>
                    </a:lnTo>
                    <a:lnTo>
                      <a:pt x="41" y="1187"/>
                    </a:lnTo>
                    <a:lnTo>
                      <a:pt x="41" y="1187"/>
                    </a:lnTo>
                    <a:lnTo>
                      <a:pt x="21" y="905"/>
                    </a:lnTo>
                    <a:lnTo>
                      <a:pt x="1" y="604"/>
                    </a:lnTo>
                    <a:lnTo>
                      <a:pt x="1" y="604"/>
                    </a:lnTo>
                    <a:lnTo>
                      <a:pt x="1" y="322"/>
                    </a:lnTo>
                    <a:lnTo>
                      <a:pt x="41" y="121"/>
                    </a:lnTo>
                    <a:lnTo>
                      <a:pt x="61" y="41"/>
                    </a:lnTo>
                    <a:lnTo>
                      <a:pt x="101" y="1"/>
                    </a:lnTo>
                    <a:lnTo>
                      <a:pt x="121" y="1"/>
                    </a:lnTo>
                    <a:lnTo>
                      <a:pt x="121" y="1"/>
                    </a:lnTo>
                    <a:lnTo>
                      <a:pt x="182" y="1"/>
                    </a:lnTo>
                    <a:lnTo>
                      <a:pt x="222" y="41"/>
                    </a:lnTo>
                    <a:lnTo>
                      <a:pt x="282" y="141"/>
                    </a:lnTo>
                    <a:lnTo>
                      <a:pt x="383" y="322"/>
                    </a:lnTo>
                    <a:lnTo>
                      <a:pt x="383" y="322"/>
                    </a:lnTo>
                    <a:lnTo>
                      <a:pt x="483" y="604"/>
                    </a:lnTo>
                    <a:lnTo>
                      <a:pt x="584" y="885"/>
                    </a:lnTo>
                    <a:lnTo>
                      <a:pt x="584" y="885"/>
                    </a:lnTo>
                    <a:lnTo>
                      <a:pt x="785" y="1750"/>
                    </a:lnTo>
                    <a:lnTo>
                      <a:pt x="785" y="1750"/>
                    </a:lnTo>
                    <a:lnTo>
                      <a:pt x="966" y="2594"/>
                    </a:lnTo>
                    <a:lnTo>
                      <a:pt x="1066" y="3016"/>
                    </a:lnTo>
                    <a:lnTo>
                      <a:pt x="1187" y="3418"/>
                    </a:lnTo>
                    <a:lnTo>
                      <a:pt x="1187" y="3418"/>
                    </a:lnTo>
                    <a:lnTo>
                      <a:pt x="1368" y="4021"/>
                    </a:lnTo>
                    <a:lnTo>
                      <a:pt x="1609" y="4584"/>
                    </a:lnTo>
                    <a:lnTo>
                      <a:pt x="1870" y="5147"/>
                    </a:lnTo>
                    <a:lnTo>
                      <a:pt x="2172" y="5690"/>
                    </a:lnTo>
                    <a:lnTo>
                      <a:pt x="2172" y="5690"/>
                    </a:lnTo>
                    <a:lnTo>
                      <a:pt x="1830" y="5207"/>
                    </a:lnTo>
                    <a:lnTo>
                      <a:pt x="1488" y="4705"/>
                    </a:lnTo>
                    <a:lnTo>
                      <a:pt x="1187" y="4182"/>
                    </a:lnTo>
                    <a:lnTo>
                      <a:pt x="905" y="3639"/>
                    </a:lnTo>
                    <a:lnTo>
                      <a:pt x="885" y="363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85"/>
              <p:cNvSpPr/>
              <p:nvPr/>
            </p:nvSpPr>
            <p:spPr>
              <a:xfrm>
                <a:off x="6437650" y="3545000"/>
                <a:ext cx="76925" cy="132200"/>
              </a:xfrm>
              <a:custGeom>
                <a:avLst/>
                <a:gdLst/>
                <a:ahLst/>
                <a:cxnLst/>
                <a:rect l="l" t="t" r="r" b="b"/>
                <a:pathLst>
                  <a:path w="3077" h="5288" extrusionOk="0">
                    <a:moveTo>
                      <a:pt x="2674" y="0"/>
                    </a:moveTo>
                    <a:lnTo>
                      <a:pt x="2554" y="41"/>
                    </a:lnTo>
                    <a:lnTo>
                      <a:pt x="2413" y="101"/>
                    </a:lnTo>
                    <a:lnTo>
                      <a:pt x="2272" y="181"/>
                    </a:lnTo>
                    <a:lnTo>
                      <a:pt x="2152" y="282"/>
                    </a:lnTo>
                    <a:lnTo>
                      <a:pt x="2031" y="402"/>
                    </a:lnTo>
                    <a:lnTo>
                      <a:pt x="1850" y="583"/>
                    </a:lnTo>
                    <a:lnTo>
                      <a:pt x="1589" y="945"/>
                    </a:lnTo>
                    <a:lnTo>
                      <a:pt x="1347" y="1307"/>
                    </a:lnTo>
                    <a:lnTo>
                      <a:pt x="1106" y="1689"/>
                    </a:lnTo>
                    <a:lnTo>
                      <a:pt x="905" y="2071"/>
                    </a:lnTo>
                    <a:lnTo>
                      <a:pt x="624" y="2815"/>
                    </a:lnTo>
                    <a:lnTo>
                      <a:pt x="382" y="3579"/>
                    </a:lnTo>
                    <a:lnTo>
                      <a:pt x="181" y="4343"/>
                    </a:lnTo>
                    <a:lnTo>
                      <a:pt x="41" y="5107"/>
                    </a:lnTo>
                    <a:lnTo>
                      <a:pt x="1" y="5247"/>
                    </a:lnTo>
                    <a:lnTo>
                      <a:pt x="1" y="5287"/>
                    </a:lnTo>
                    <a:lnTo>
                      <a:pt x="81" y="5127"/>
                    </a:lnTo>
                    <a:lnTo>
                      <a:pt x="362" y="4765"/>
                    </a:lnTo>
                    <a:lnTo>
                      <a:pt x="865" y="4182"/>
                    </a:lnTo>
                    <a:lnTo>
                      <a:pt x="1388" y="3639"/>
                    </a:lnTo>
                    <a:lnTo>
                      <a:pt x="1910" y="3056"/>
                    </a:lnTo>
                    <a:lnTo>
                      <a:pt x="2152" y="2775"/>
                    </a:lnTo>
                    <a:lnTo>
                      <a:pt x="2373" y="2473"/>
                    </a:lnTo>
                    <a:lnTo>
                      <a:pt x="2594" y="2151"/>
                    </a:lnTo>
                    <a:lnTo>
                      <a:pt x="2775" y="1810"/>
                    </a:lnTo>
                    <a:lnTo>
                      <a:pt x="2936" y="1468"/>
                    </a:lnTo>
                    <a:lnTo>
                      <a:pt x="3036" y="1106"/>
                    </a:lnTo>
                    <a:lnTo>
                      <a:pt x="3076" y="825"/>
                    </a:lnTo>
                    <a:lnTo>
                      <a:pt x="3076" y="664"/>
                    </a:lnTo>
                    <a:lnTo>
                      <a:pt x="3056" y="503"/>
                    </a:lnTo>
                    <a:lnTo>
                      <a:pt x="3036" y="342"/>
                    </a:lnTo>
                    <a:lnTo>
                      <a:pt x="2996" y="201"/>
                    </a:lnTo>
                    <a:lnTo>
                      <a:pt x="2915" y="81"/>
                    </a:lnTo>
                    <a:lnTo>
                      <a:pt x="2855" y="41"/>
                    </a:lnTo>
                    <a:lnTo>
                      <a:pt x="2795" y="21"/>
                    </a:lnTo>
                    <a:lnTo>
                      <a:pt x="27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85"/>
              <p:cNvSpPr/>
              <p:nvPr/>
            </p:nvSpPr>
            <p:spPr>
              <a:xfrm>
                <a:off x="6437650" y="3563600"/>
                <a:ext cx="63850" cy="113600"/>
              </a:xfrm>
              <a:custGeom>
                <a:avLst/>
                <a:gdLst/>
                <a:ahLst/>
                <a:cxnLst/>
                <a:rect l="l" t="t" r="r" b="b"/>
                <a:pathLst>
                  <a:path w="2554" h="4544" extrusionOk="0">
                    <a:moveTo>
                      <a:pt x="2433" y="121"/>
                    </a:moveTo>
                    <a:lnTo>
                      <a:pt x="2453" y="141"/>
                    </a:lnTo>
                    <a:lnTo>
                      <a:pt x="2473" y="181"/>
                    </a:lnTo>
                    <a:lnTo>
                      <a:pt x="2473" y="282"/>
                    </a:lnTo>
                    <a:lnTo>
                      <a:pt x="2413" y="483"/>
                    </a:lnTo>
                    <a:lnTo>
                      <a:pt x="2312" y="744"/>
                    </a:lnTo>
                    <a:lnTo>
                      <a:pt x="2212" y="985"/>
                    </a:lnTo>
                    <a:lnTo>
                      <a:pt x="1950" y="1468"/>
                    </a:lnTo>
                    <a:lnTo>
                      <a:pt x="1669" y="1950"/>
                    </a:lnTo>
                    <a:lnTo>
                      <a:pt x="1368" y="2413"/>
                    </a:lnTo>
                    <a:lnTo>
                      <a:pt x="744" y="3297"/>
                    </a:lnTo>
                    <a:lnTo>
                      <a:pt x="423" y="3759"/>
                    </a:lnTo>
                    <a:lnTo>
                      <a:pt x="121" y="4222"/>
                    </a:lnTo>
                    <a:lnTo>
                      <a:pt x="101" y="4282"/>
                    </a:lnTo>
                    <a:lnTo>
                      <a:pt x="101" y="4222"/>
                    </a:lnTo>
                    <a:lnTo>
                      <a:pt x="121" y="4161"/>
                    </a:lnTo>
                    <a:lnTo>
                      <a:pt x="302" y="3639"/>
                    </a:lnTo>
                    <a:lnTo>
                      <a:pt x="483" y="3116"/>
                    </a:lnTo>
                    <a:lnTo>
                      <a:pt x="704" y="2614"/>
                    </a:lnTo>
                    <a:lnTo>
                      <a:pt x="945" y="2131"/>
                    </a:lnTo>
                    <a:lnTo>
                      <a:pt x="1267" y="1548"/>
                    </a:lnTo>
                    <a:lnTo>
                      <a:pt x="1629" y="985"/>
                    </a:lnTo>
                    <a:lnTo>
                      <a:pt x="1850" y="664"/>
                    </a:lnTo>
                    <a:lnTo>
                      <a:pt x="2071" y="382"/>
                    </a:lnTo>
                    <a:lnTo>
                      <a:pt x="2131" y="302"/>
                    </a:lnTo>
                    <a:lnTo>
                      <a:pt x="2252" y="201"/>
                    </a:lnTo>
                    <a:lnTo>
                      <a:pt x="2353" y="141"/>
                    </a:lnTo>
                    <a:lnTo>
                      <a:pt x="2393" y="121"/>
                    </a:lnTo>
                    <a:close/>
                    <a:moveTo>
                      <a:pt x="2433" y="0"/>
                    </a:moveTo>
                    <a:lnTo>
                      <a:pt x="2353" y="20"/>
                    </a:lnTo>
                    <a:lnTo>
                      <a:pt x="2272" y="61"/>
                    </a:lnTo>
                    <a:lnTo>
                      <a:pt x="2172" y="141"/>
                    </a:lnTo>
                    <a:lnTo>
                      <a:pt x="1950" y="382"/>
                    </a:lnTo>
                    <a:lnTo>
                      <a:pt x="1749" y="664"/>
                    </a:lnTo>
                    <a:lnTo>
                      <a:pt x="1548" y="965"/>
                    </a:lnTo>
                    <a:lnTo>
                      <a:pt x="1368" y="1247"/>
                    </a:lnTo>
                    <a:lnTo>
                      <a:pt x="1146" y="1608"/>
                    </a:lnTo>
                    <a:lnTo>
                      <a:pt x="825" y="2212"/>
                    </a:lnTo>
                    <a:lnTo>
                      <a:pt x="543" y="2815"/>
                    </a:lnTo>
                    <a:lnTo>
                      <a:pt x="322" y="3438"/>
                    </a:lnTo>
                    <a:lnTo>
                      <a:pt x="121" y="4061"/>
                    </a:lnTo>
                    <a:lnTo>
                      <a:pt x="41" y="4363"/>
                    </a:lnTo>
                    <a:lnTo>
                      <a:pt x="21" y="4483"/>
                    </a:lnTo>
                    <a:lnTo>
                      <a:pt x="1" y="4543"/>
                    </a:lnTo>
                    <a:lnTo>
                      <a:pt x="81" y="4363"/>
                    </a:lnTo>
                    <a:lnTo>
                      <a:pt x="141" y="4302"/>
                    </a:lnTo>
                    <a:lnTo>
                      <a:pt x="382" y="4021"/>
                    </a:lnTo>
                    <a:lnTo>
                      <a:pt x="965" y="3136"/>
                    </a:lnTo>
                    <a:lnTo>
                      <a:pt x="1548" y="2252"/>
                    </a:lnTo>
                    <a:lnTo>
                      <a:pt x="1749" y="1930"/>
                    </a:lnTo>
                    <a:lnTo>
                      <a:pt x="1930" y="1608"/>
                    </a:lnTo>
                    <a:lnTo>
                      <a:pt x="2111" y="1267"/>
                    </a:lnTo>
                    <a:lnTo>
                      <a:pt x="2272" y="925"/>
                    </a:lnTo>
                    <a:lnTo>
                      <a:pt x="2473" y="463"/>
                    </a:lnTo>
                    <a:lnTo>
                      <a:pt x="2513" y="322"/>
                    </a:lnTo>
                    <a:lnTo>
                      <a:pt x="2554" y="181"/>
                    </a:lnTo>
                    <a:lnTo>
                      <a:pt x="2554" y="81"/>
                    </a:lnTo>
                    <a:lnTo>
                      <a:pt x="2533" y="40"/>
                    </a:lnTo>
                    <a:lnTo>
                      <a:pt x="2513" y="20"/>
                    </a:lnTo>
                    <a:lnTo>
                      <a:pt x="24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85"/>
              <p:cNvSpPr/>
              <p:nvPr/>
            </p:nvSpPr>
            <p:spPr>
              <a:xfrm>
                <a:off x="6473325" y="3252500"/>
                <a:ext cx="133200" cy="181950"/>
              </a:xfrm>
              <a:custGeom>
                <a:avLst/>
                <a:gdLst/>
                <a:ahLst/>
                <a:cxnLst/>
                <a:rect l="l" t="t" r="r" b="b"/>
                <a:pathLst>
                  <a:path w="5328" h="7278" extrusionOk="0">
                    <a:moveTo>
                      <a:pt x="4906" y="1"/>
                    </a:moveTo>
                    <a:lnTo>
                      <a:pt x="4745" y="21"/>
                    </a:lnTo>
                    <a:lnTo>
                      <a:pt x="4604" y="41"/>
                    </a:lnTo>
                    <a:lnTo>
                      <a:pt x="4444" y="101"/>
                    </a:lnTo>
                    <a:lnTo>
                      <a:pt x="4283" y="162"/>
                    </a:lnTo>
                    <a:lnTo>
                      <a:pt x="4041" y="302"/>
                    </a:lnTo>
                    <a:lnTo>
                      <a:pt x="3639" y="543"/>
                    </a:lnTo>
                    <a:lnTo>
                      <a:pt x="3257" y="825"/>
                    </a:lnTo>
                    <a:lnTo>
                      <a:pt x="2896" y="1126"/>
                    </a:lnTo>
                    <a:lnTo>
                      <a:pt x="2554" y="1448"/>
                    </a:lnTo>
                    <a:lnTo>
                      <a:pt x="2252" y="1810"/>
                    </a:lnTo>
                    <a:lnTo>
                      <a:pt x="1971" y="2192"/>
                    </a:lnTo>
                    <a:lnTo>
                      <a:pt x="1710" y="2574"/>
                    </a:lnTo>
                    <a:lnTo>
                      <a:pt x="1488" y="2996"/>
                    </a:lnTo>
                    <a:lnTo>
                      <a:pt x="1227" y="3499"/>
                    </a:lnTo>
                    <a:lnTo>
                      <a:pt x="986" y="3981"/>
                    </a:lnTo>
                    <a:lnTo>
                      <a:pt x="765" y="4504"/>
                    </a:lnTo>
                    <a:lnTo>
                      <a:pt x="564" y="5026"/>
                    </a:lnTo>
                    <a:lnTo>
                      <a:pt x="403" y="5549"/>
                    </a:lnTo>
                    <a:lnTo>
                      <a:pt x="242" y="6092"/>
                    </a:lnTo>
                    <a:lnTo>
                      <a:pt x="121" y="6614"/>
                    </a:lnTo>
                    <a:lnTo>
                      <a:pt x="21" y="7177"/>
                    </a:lnTo>
                    <a:lnTo>
                      <a:pt x="1" y="7218"/>
                    </a:lnTo>
                    <a:lnTo>
                      <a:pt x="1" y="7258"/>
                    </a:lnTo>
                    <a:lnTo>
                      <a:pt x="1" y="7278"/>
                    </a:lnTo>
                    <a:lnTo>
                      <a:pt x="41" y="7278"/>
                    </a:lnTo>
                    <a:lnTo>
                      <a:pt x="81" y="7258"/>
                    </a:lnTo>
                    <a:lnTo>
                      <a:pt x="182" y="7057"/>
                    </a:lnTo>
                    <a:lnTo>
                      <a:pt x="423" y="6635"/>
                    </a:lnTo>
                    <a:lnTo>
                      <a:pt x="684" y="6233"/>
                    </a:lnTo>
                    <a:lnTo>
                      <a:pt x="986" y="5871"/>
                    </a:lnTo>
                    <a:lnTo>
                      <a:pt x="1307" y="5509"/>
                    </a:lnTo>
                    <a:lnTo>
                      <a:pt x="1649" y="5167"/>
                    </a:lnTo>
                    <a:lnTo>
                      <a:pt x="1991" y="4825"/>
                    </a:lnTo>
                    <a:lnTo>
                      <a:pt x="2715" y="4182"/>
                    </a:lnTo>
                    <a:lnTo>
                      <a:pt x="3418" y="3539"/>
                    </a:lnTo>
                    <a:lnTo>
                      <a:pt x="3760" y="3197"/>
                    </a:lnTo>
                    <a:lnTo>
                      <a:pt x="4082" y="2835"/>
                    </a:lnTo>
                    <a:lnTo>
                      <a:pt x="4383" y="2473"/>
                    </a:lnTo>
                    <a:lnTo>
                      <a:pt x="4665" y="2091"/>
                    </a:lnTo>
                    <a:lnTo>
                      <a:pt x="4906" y="1689"/>
                    </a:lnTo>
                    <a:lnTo>
                      <a:pt x="5127" y="1247"/>
                    </a:lnTo>
                    <a:lnTo>
                      <a:pt x="5228" y="986"/>
                    </a:lnTo>
                    <a:lnTo>
                      <a:pt x="5288" y="825"/>
                    </a:lnTo>
                    <a:lnTo>
                      <a:pt x="5308" y="644"/>
                    </a:lnTo>
                    <a:lnTo>
                      <a:pt x="5328" y="483"/>
                    </a:lnTo>
                    <a:lnTo>
                      <a:pt x="5308" y="322"/>
                    </a:lnTo>
                    <a:lnTo>
                      <a:pt x="5268" y="202"/>
                    </a:lnTo>
                    <a:lnTo>
                      <a:pt x="5228" y="141"/>
                    </a:lnTo>
                    <a:lnTo>
                      <a:pt x="5167" y="81"/>
                    </a:lnTo>
                    <a:lnTo>
                      <a:pt x="5107" y="41"/>
                    </a:lnTo>
                    <a:lnTo>
                      <a:pt x="5047" y="21"/>
                    </a:lnTo>
                    <a:lnTo>
                      <a:pt x="49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85"/>
              <p:cNvSpPr/>
              <p:nvPr/>
            </p:nvSpPr>
            <p:spPr>
              <a:xfrm>
                <a:off x="6473325" y="3285675"/>
                <a:ext cx="106575" cy="149275"/>
              </a:xfrm>
              <a:custGeom>
                <a:avLst/>
                <a:gdLst/>
                <a:ahLst/>
                <a:cxnLst/>
                <a:rect l="l" t="t" r="r" b="b"/>
                <a:pathLst>
                  <a:path w="4263" h="5971" extrusionOk="0">
                    <a:moveTo>
                      <a:pt x="4021" y="101"/>
                    </a:moveTo>
                    <a:lnTo>
                      <a:pt x="4082" y="121"/>
                    </a:lnTo>
                    <a:lnTo>
                      <a:pt x="4142" y="141"/>
                    </a:lnTo>
                    <a:lnTo>
                      <a:pt x="4162" y="201"/>
                    </a:lnTo>
                    <a:lnTo>
                      <a:pt x="4162" y="242"/>
                    </a:lnTo>
                    <a:lnTo>
                      <a:pt x="4142" y="342"/>
                    </a:lnTo>
                    <a:lnTo>
                      <a:pt x="4102" y="463"/>
                    </a:lnTo>
                    <a:lnTo>
                      <a:pt x="4021" y="583"/>
                    </a:lnTo>
                    <a:lnTo>
                      <a:pt x="3740" y="985"/>
                    </a:lnTo>
                    <a:lnTo>
                      <a:pt x="3438" y="1367"/>
                    </a:lnTo>
                    <a:lnTo>
                      <a:pt x="3137" y="1729"/>
                    </a:lnTo>
                    <a:lnTo>
                      <a:pt x="2795" y="2071"/>
                    </a:lnTo>
                    <a:lnTo>
                      <a:pt x="2152" y="2795"/>
                    </a:lnTo>
                    <a:lnTo>
                      <a:pt x="1509" y="3539"/>
                    </a:lnTo>
                    <a:lnTo>
                      <a:pt x="1247" y="3840"/>
                    </a:lnTo>
                    <a:lnTo>
                      <a:pt x="1026" y="4142"/>
                    </a:lnTo>
                    <a:lnTo>
                      <a:pt x="805" y="4443"/>
                    </a:lnTo>
                    <a:lnTo>
                      <a:pt x="604" y="4785"/>
                    </a:lnTo>
                    <a:lnTo>
                      <a:pt x="443" y="5046"/>
                    </a:lnTo>
                    <a:lnTo>
                      <a:pt x="282" y="5328"/>
                    </a:lnTo>
                    <a:lnTo>
                      <a:pt x="142" y="5629"/>
                    </a:lnTo>
                    <a:lnTo>
                      <a:pt x="21" y="5931"/>
                    </a:lnTo>
                    <a:lnTo>
                      <a:pt x="222" y="5328"/>
                    </a:lnTo>
                    <a:lnTo>
                      <a:pt x="423" y="4725"/>
                    </a:lnTo>
                    <a:lnTo>
                      <a:pt x="664" y="4222"/>
                    </a:lnTo>
                    <a:lnTo>
                      <a:pt x="905" y="3719"/>
                    </a:lnTo>
                    <a:lnTo>
                      <a:pt x="1167" y="3217"/>
                    </a:lnTo>
                    <a:lnTo>
                      <a:pt x="1448" y="2734"/>
                    </a:lnTo>
                    <a:lnTo>
                      <a:pt x="1448" y="2694"/>
                    </a:lnTo>
                    <a:lnTo>
                      <a:pt x="1689" y="2272"/>
                    </a:lnTo>
                    <a:lnTo>
                      <a:pt x="1971" y="1870"/>
                    </a:lnTo>
                    <a:lnTo>
                      <a:pt x="2272" y="1468"/>
                    </a:lnTo>
                    <a:lnTo>
                      <a:pt x="2594" y="1106"/>
                    </a:lnTo>
                    <a:lnTo>
                      <a:pt x="2775" y="905"/>
                    </a:lnTo>
                    <a:lnTo>
                      <a:pt x="2976" y="724"/>
                    </a:lnTo>
                    <a:lnTo>
                      <a:pt x="3177" y="563"/>
                    </a:lnTo>
                    <a:lnTo>
                      <a:pt x="3398" y="403"/>
                    </a:lnTo>
                    <a:lnTo>
                      <a:pt x="3639" y="262"/>
                    </a:lnTo>
                    <a:lnTo>
                      <a:pt x="3861" y="161"/>
                    </a:lnTo>
                    <a:lnTo>
                      <a:pt x="3961" y="121"/>
                    </a:lnTo>
                    <a:lnTo>
                      <a:pt x="4021" y="101"/>
                    </a:lnTo>
                    <a:close/>
                    <a:moveTo>
                      <a:pt x="4082" y="0"/>
                    </a:moveTo>
                    <a:lnTo>
                      <a:pt x="3961" y="21"/>
                    </a:lnTo>
                    <a:lnTo>
                      <a:pt x="3840" y="61"/>
                    </a:lnTo>
                    <a:lnTo>
                      <a:pt x="3740" y="121"/>
                    </a:lnTo>
                    <a:lnTo>
                      <a:pt x="3539" y="222"/>
                    </a:lnTo>
                    <a:lnTo>
                      <a:pt x="3338" y="362"/>
                    </a:lnTo>
                    <a:lnTo>
                      <a:pt x="3137" y="503"/>
                    </a:lnTo>
                    <a:lnTo>
                      <a:pt x="2956" y="644"/>
                    </a:lnTo>
                    <a:lnTo>
                      <a:pt x="2594" y="985"/>
                    </a:lnTo>
                    <a:lnTo>
                      <a:pt x="2272" y="1347"/>
                    </a:lnTo>
                    <a:lnTo>
                      <a:pt x="1971" y="1729"/>
                    </a:lnTo>
                    <a:lnTo>
                      <a:pt x="1710" y="2151"/>
                    </a:lnTo>
                    <a:lnTo>
                      <a:pt x="1468" y="2493"/>
                    </a:lnTo>
                    <a:lnTo>
                      <a:pt x="1267" y="2855"/>
                    </a:lnTo>
                    <a:lnTo>
                      <a:pt x="1066" y="3217"/>
                    </a:lnTo>
                    <a:lnTo>
                      <a:pt x="865" y="3599"/>
                    </a:lnTo>
                    <a:lnTo>
                      <a:pt x="684" y="3981"/>
                    </a:lnTo>
                    <a:lnTo>
                      <a:pt x="523" y="4363"/>
                    </a:lnTo>
                    <a:lnTo>
                      <a:pt x="363" y="4745"/>
                    </a:lnTo>
                    <a:lnTo>
                      <a:pt x="222" y="5147"/>
                    </a:lnTo>
                    <a:lnTo>
                      <a:pt x="121" y="5509"/>
                    </a:lnTo>
                    <a:lnTo>
                      <a:pt x="21" y="5870"/>
                    </a:lnTo>
                    <a:lnTo>
                      <a:pt x="1" y="5971"/>
                    </a:lnTo>
                    <a:lnTo>
                      <a:pt x="81" y="5971"/>
                    </a:lnTo>
                    <a:lnTo>
                      <a:pt x="182" y="5750"/>
                    </a:lnTo>
                    <a:lnTo>
                      <a:pt x="182" y="5730"/>
                    </a:lnTo>
                    <a:lnTo>
                      <a:pt x="322" y="5388"/>
                    </a:lnTo>
                    <a:lnTo>
                      <a:pt x="503" y="5046"/>
                    </a:lnTo>
                    <a:lnTo>
                      <a:pt x="704" y="4704"/>
                    </a:lnTo>
                    <a:lnTo>
                      <a:pt x="905" y="4383"/>
                    </a:lnTo>
                    <a:lnTo>
                      <a:pt x="1267" y="3900"/>
                    </a:lnTo>
                    <a:lnTo>
                      <a:pt x="1649" y="3438"/>
                    </a:lnTo>
                    <a:lnTo>
                      <a:pt x="2051" y="2996"/>
                    </a:lnTo>
                    <a:lnTo>
                      <a:pt x="2453" y="2553"/>
                    </a:lnTo>
                    <a:lnTo>
                      <a:pt x="2896" y="2091"/>
                    </a:lnTo>
                    <a:lnTo>
                      <a:pt x="3237" y="1729"/>
                    </a:lnTo>
                    <a:lnTo>
                      <a:pt x="3579" y="1327"/>
                    </a:lnTo>
                    <a:lnTo>
                      <a:pt x="3901" y="905"/>
                    </a:lnTo>
                    <a:lnTo>
                      <a:pt x="4041" y="704"/>
                    </a:lnTo>
                    <a:lnTo>
                      <a:pt x="4142" y="523"/>
                    </a:lnTo>
                    <a:lnTo>
                      <a:pt x="4222" y="362"/>
                    </a:lnTo>
                    <a:lnTo>
                      <a:pt x="4263" y="222"/>
                    </a:lnTo>
                    <a:lnTo>
                      <a:pt x="4263" y="161"/>
                    </a:lnTo>
                    <a:lnTo>
                      <a:pt x="4242" y="121"/>
                    </a:lnTo>
                    <a:lnTo>
                      <a:pt x="4222" y="61"/>
                    </a:lnTo>
                    <a:lnTo>
                      <a:pt x="4182" y="41"/>
                    </a:lnTo>
                    <a:lnTo>
                      <a:pt x="41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85"/>
              <p:cNvSpPr/>
              <p:nvPr/>
            </p:nvSpPr>
            <p:spPr>
              <a:xfrm>
                <a:off x="6430100" y="3353025"/>
                <a:ext cx="80950" cy="335225"/>
              </a:xfrm>
              <a:custGeom>
                <a:avLst/>
                <a:gdLst/>
                <a:ahLst/>
                <a:cxnLst/>
                <a:rect l="l" t="t" r="r" b="b"/>
                <a:pathLst>
                  <a:path w="3238" h="13409" extrusionOk="0">
                    <a:moveTo>
                      <a:pt x="3197" y="0"/>
                    </a:moveTo>
                    <a:lnTo>
                      <a:pt x="3177" y="20"/>
                    </a:lnTo>
                    <a:lnTo>
                      <a:pt x="2675" y="1005"/>
                    </a:lnTo>
                    <a:lnTo>
                      <a:pt x="2172" y="2010"/>
                    </a:lnTo>
                    <a:lnTo>
                      <a:pt x="1951" y="2453"/>
                    </a:lnTo>
                    <a:lnTo>
                      <a:pt x="1830" y="2734"/>
                    </a:lnTo>
                    <a:lnTo>
                      <a:pt x="1589" y="3237"/>
                    </a:lnTo>
                    <a:lnTo>
                      <a:pt x="1247" y="3940"/>
                    </a:lnTo>
                    <a:lnTo>
                      <a:pt x="946" y="4664"/>
                    </a:lnTo>
                    <a:lnTo>
                      <a:pt x="644" y="5388"/>
                    </a:lnTo>
                    <a:lnTo>
                      <a:pt x="383" y="6132"/>
                    </a:lnTo>
                    <a:lnTo>
                      <a:pt x="363" y="6192"/>
                    </a:lnTo>
                    <a:lnTo>
                      <a:pt x="323" y="6373"/>
                    </a:lnTo>
                    <a:lnTo>
                      <a:pt x="282" y="6493"/>
                    </a:lnTo>
                    <a:lnTo>
                      <a:pt x="282" y="6554"/>
                    </a:lnTo>
                    <a:lnTo>
                      <a:pt x="282" y="6594"/>
                    </a:lnTo>
                    <a:lnTo>
                      <a:pt x="262" y="6694"/>
                    </a:lnTo>
                    <a:lnTo>
                      <a:pt x="182" y="7117"/>
                    </a:lnTo>
                    <a:lnTo>
                      <a:pt x="122" y="7559"/>
                    </a:lnTo>
                    <a:lnTo>
                      <a:pt x="81" y="8001"/>
                    </a:lnTo>
                    <a:lnTo>
                      <a:pt x="41" y="8443"/>
                    </a:lnTo>
                    <a:lnTo>
                      <a:pt x="21" y="8886"/>
                    </a:lnTo>
                    <a:lnTo>
                      <a:pt x="1" y="9328"/>
                    </a:lnTo>
                    <a:lnTo>
                      <a:pt x="1" y="9750"/>
                    </a:lnTo>
                    <a:lnTo>
                      <a:pt x="21" y="10192"/>
                    </a:lnTo>
                    <a:lnTo>
                      <a:pt x="21" y="10815"/>
                    </a:lnTo>
                    <a:lnTo>
                      <a:pt x="21" y="11057"/>
                    </a:lnTo>
                    <a:lnTo>
                      <a:pt x="21" y="11258"/>
                    </a:lnTo>
                    <a:lnTo>
                      <a:pt x="21" y="11298"/>
                    </a:lnTo>
                    <a:lnTo>
                      <a:pt x="61" y="11841"/>
                    </a:lnTo>
                    <a:lnTo>
                      <a:pt x="102" y="12363"/>
                    </a:lnTo>
                    <a:lnTo>
                      <a:pt x="182" y="12886"/>
                    </a:lnTo>
                    <a:lnTo>
                      <a:pt x="282" y="13409"/>
                    </a:lnTo>
                    <a:lnTo>
                      <a:pt x="504" y="13409"/>
                    </a:lnTo>
                    <a:lnTo>
                      <a:pt x="443" y="12725"/>
                    </a:lnTo>
                    <a:lnTo>
                      <a:pt x="443" y="12645"/>
                    </a:lnTo>
                    <a:lnTo>
                      <a:pt x="443" y="12584"/>
                    </a:lnTo>
                    <a:lnTo>
                      <a:pt x="443" y="12484"/>
                    </a:lnTo>
                    <a:lnTo>
                      <a:pt x="443" y="12424"/>
                    </a:lnTo>
                    <a:lnTo>
                      <a:pt x="343" y="11378"/>
                    </a:lnTo>
                    <a:lnTo>
                      <a:pt x="303" y="10836"/>
                    </a:lnTo>
                    <a:lnTo>
                      <a:pt x="303" y="10313"/>
                    </a:lnTo>
                    <a:lnTo>
                      <a:pt x="282" y="9529"/>
                    </a:lnTo>
                    <a:lnTo>
                      <a:pt x="303" y="8745"/>
                    </a:lnTo>
                    <a:lnTo>
                      <a:pt x="303" y="8685"/>
                    </a:lnTo>
                    <a:lnTo>
                      <a:pt x="303" y="8584"/>
                    </a:lnTo>
                    <a:lnTo>
                      <a:pt x="303" y="8403"/>
                    </a:lnTo>
                    <a:lnTo>
                      <a:pt x="323" y="7961"/>
                    </a:lnTo>
                    <a:lnTo>
                      <a:pt x="383" y="7499"/>
                    </a:lnTo>
                    <a:lnTo>
                      <a:pt x="443" y="7056"/>
                    </a:lnTo>
                    <a:lnTo>
                      <a:pt x="544" y="6614"/>
                    </a:lnTo>
                    <a:lnTo>
                      <a:pt x="805" y="5790"/>
                    </a:lnTo>
                    <a:lnTo>
                      <a:pt x="1087" y="4986"/>
                    </a:lnTo>
                    <a:lnTo>
                      <a:pt x="1408" y="4182"/>
                    </a:lnTo>
                    <a:lnTo>
                      <a:pt x="1750" y="3398"/>
                    </a:lnTo>
                    <a:lnTo>
                      <a:pt x="1911" y="3036"/>
                    </a:lnTo>
                    <a:lnTo>
                      <a:pt x="2333" y="2071"/>
                    </a:lnTo>
                    <a:lnTo>
                      <a:pt x="2775" y="1046"/>
                    </a:lnTo>
                    <a:lnTo>
                      <a:pt x="3217" y="40"/>
                    </a:lnTo>
                    <a:lnTo>
                      <a:pt x="32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85"/>
              <p:cNvSpPr/>
              <p:nvPr/>
            </p:nvSpPr>
            <p:spPr>
              <a:xfrm>
                <a:off x="6260250" y="1045725"/>
                <a:ext cx="117625" cy="2642525"/>
              </a:xfrm>
              <a:custGeom>
                <a:avLst/>
                <a:gdLst/>
                <a:ahLst/>
                <a:cxnLst/>
                <a:rect l="l" t="t" r="r" b="b"/>
                <a:pathLst>
                  <a:path w="4705" h="105701" extrusionOk="0">
                    <a:moveTo>
                      <a:pt x="0" y="1"/>
                    </a:moveTo>
                    <a:lnTo>
                      <a:pt x="0" y="105701"/>
                    </a:lnTo>
                    <a:lnTo>
                      <a:pt x="4704" y="105701"/>
                    </a:lnTo>
                    <a:lnTo>
                      <a:pt x="470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5"/>
              <p:cNvSpPr/>
              <p:nvPr/>
            </p:nvSpPr>
            <p:spPr>
              <a:xfrm>
                <a:off x="6260250" y="1045725"/>
                <a:ext cx="117625" cy="2642525"/>
              </a:xfrm>
              <a:custGeom>
                <a:avLst/>
                <a:gdLst/>
                <a:ahLst/>
                <a:cxnLst/>
                <a:rect l="l" t="t" r="r" b="b"/>
                <a:pathLst>
                  <a:path w="4705" h="105701" fill="none" extrusionOk="0">
                    <a:moveTo>
                      <a:pt x="0" y="1"/>
                    </a:moveTo>
                    <a:lnTo>
                      <a:pt x="4704" y="1"/>
                    </a:lnTo>
                    <a:lnTo>
                      <a:pt x="4704" y="105701"/>
                    </a:lnTo>
                    <a:lnTo>
                      <a:pt x="0" y="105701"/>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85"/>
              <p:cNvSpPr/>
              <p:nvPr/>
            </p:nvSpPr>
            <p:spPr>
              <a:xfrm>
                <a:off x="6377850" y="1045725"/>
                <a:ext cx="63850" cy="2642525"/>
              </a:xfrm>
              <a:custGeom>
                <a:avLst/>
                <a:gdLst/>
                <a:ahLst/>
                <a:cxnLst/>
                <a:rect l="l" t="t" r="r" b="b"/>
                <a:pathLst>
                  <a:path w="2554" h="105701" extrusionOk="0">
                    <a:moveTo>
                      <a:pt x="0" y="1"/>
                    </a:moveTo>
                    <a:lnTo>
                      <a:pt x="0" y="105701"/>
                    </a:lnTo>
                    <a:lnTo>
                      <a:pt x="2553" y="105701"/>
                    </a:lnTo>
                    <a:lnTo>
                      <a:pt x="2553"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85"/>
              <p:cNvSpPr/>
              <p:nvPr/>
            </p:nvSpPr>
            <p:spPr>
              <a:xfrm>
                <a:off x="6249200" y="1012575"/>
                <a:ext cx="128675" cy="33175"/>
              </a:xfrm>
              <a:custGeom>
                <a:avLst/>
                <a:gdLst/>
                <a:ahLst/>
                <a:cxnLst/>
                <a:rect l="l" t="t" r="r" b="b"/>
                <a:pathLst>
                  <a:path w="5147" h="1327" extrusionOk="0">
                    <a:moveTo>
                      <a:pt x="0" y="0"/>
                    </a:moveTo>
                    <a:lnTo>
                      <a:pt x="0" y="1327"/>
                    </a:lnTo>
                    <a:lnTo>
                      <a:pt x="5146" y="1327"/>
                    </a:lnTo>
                    <a:lnTo>
                      <a:pt x="514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5"/>
              <p:cNvSpPr/>
              <p:nvPr/>
            </p:nvSpPr>
            <p:spPr>
              <a:xfrm>
                <a:off x="6377850" y="1012575"/>
                <a:ext cx="74900" cy="33175"/>
              </a:xfrm>
              <a:custGeom>
                <a:avLst/>
                <a:gdLst/>
                <a:ahLst/>
                <a:cxnLst/>
                <a:rect l="l" t="t" r="r" b="b"/>
                <a:pathLst>
                  <a:path w="2996" h="1327" extrusionOk="0">
                    <a:moveTo>
                      <a:pt x="0" y="0"/>
                    </a:moveTo>
                    <a:lnTo>
                      <a:pt x="0" y="1327"/>
                    </a:lnTo>
                    <a:lnTo>
                      <a:pt x="2996" y="1327"/>
                    </a:lnTo>
                    <a:lnTo>
                      <a:pt x="299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5"/>
              <p:cNvSpPr/>
              <p:nvPr/>
            </p:nvSpPr>
            <p:spPr>
              <a:xfrm>
                <a:off x="6275325" y="982925"/>
                <a:ext cx="102550" cy="29675"/>
              </a:xfrm>
              <a:custGeom>
                <a:avLst/>
                <a:gdLst/>
                <a:ahLst/>
                <a:cxnLst/>
                <a:rect l="l" t="t" r="r" b="b"/>
                <a:pathLst>
                  <a:path w="4102" h="1187" extrusionOk="0">
                    <a:moveTo>
                      <a:pt x="0" y="0"/>
                    </a:moveTo>
                    <a:lnTo>
                      <a:pt x="0" y="1186"/>
                    </a:lnTo>
                    <a:lnTo>
                      <a:pt x="4101" y="1186"/>
                    </a:lnTo>
                    <a:lnTo>
                      <a:pt x="410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5"/>
              <p:cNvSpPr/>
              <p:nvPr/>
            </p:nvSpPr>
            <p:spPr>
              <a:xfrm>
                <a:off x="6377850" y="982925"/>
                <a:ext cx="51275" cy="29675"/>
              </a:xfrm>
              <a:custGeom>
                <a:avLst/>
                <a:gdLst/>
                <a:ahLst/>
                <a:cxnLst/>
                <a:rect l="l" t="t" r="r" b="b"/>
                <a:pathLst>
                  <a:path w="2051" h="1187" extrusionOk="0">
                    <a:moveTo>
                      <a:pt x="0" y="0"/>
                    </a:moveTo>
                    <a:lnTo>
                      <a:pt x="0" y="1186"/>
                    </a:lnTo>
                    <a:lnTo>
                      <a:pt x="2051" y="1186"/>
                    </a:lnTo>
                    <a:lnTo>
                      <a:pt x="205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85"/>
              <p:cNvSpPr/>
              <p:nvPr/>
            </p:nvSpPr>
            <p:spPr>
              <a:xfrm>
                <a:off x="6286375" y="850250"/>
                <a:ext cx="132200" cy="132700"/>
              </a:xfrm>
              <a:custGeom>
                <a:avLst/>
                <a:gdLst/>
                <a:ahLst/>
                <a:cxnLst/>
                <a:rect l="l" t="t" r="r" b="b"/>
                <a:pathLst>
                  <a:path w="5288" h="5308" extrusionOk="0">
                    <a:moveTo>
                      <a:pt x="2654" y="0"/>
                    </a:moveTo>
                    <a:lnTo>
                      <a:pt x="2373" y="20"/>
                    </a:lnTo>
                    <a:lnTo>
                      <a:pt x="2111" y="60"/>
                    </a:lnTo>
                    <a:lnTo>
                      <a:pt x="1850" y="121"/>
                    </a:lnTo>
                    <a:lnTo>
                      <a:pt x="1609" y="221"/>
                    </a:lnTo>
                    <a:lnTo>
                      <a:pt x="1388" y="322"/>
                    </a:lnTo>
                    <a:lnTo>
                      <a:pt x="1167" y="462"/>
                    </a:lnTo>
                    <a:lnTo>
                      <a:pt x="966" y="603"/>
                    </a:lnTo>
                    <a:lnTo>
                      <a:pt x="765" y="784"/>
                    </a:lnTo>
                    <a:lnTo>
                      <a:pt x="604" y="965"/>
                    </a:lnTo>
                    <a:lnTo>
                      <a:pt x="443" y="1166"/>
                    </a:lnTo>
                    <a:lnTo>
                      <a:pt x="322" y="1387"/>
                    </a:lnTo>
                    <a:lnTo>
                      <a:pt x="202" y="1628"/>
                    </a:lnTo>
                    <a:lnTo>
                      <a:pt x="121" y="1870"/>
                    </a:lnTo>
                    <a:lnTo>
                      <a:pt x="41" y="2131"/>
                    </a:lnTo>
                    <a:lnTo>
                      <a:pt x="1" y="2392"/>
                    </a:lnTo>
                    <a:lnTo>
                      <a:pt x="1" y="2654"/>
                    </a:lnTo>
                    <a:lnTo>
                      <a:pt x="1" y="2935"/>
                    </a:lnTo>
                    <a:lnTo>
                      <a:pt x="41" y="3196"/>
                    </a:lnTo>
                    <a:lnTo>
                      <a:pt x="101" y="3438"/>
                    </a:lnTo>
                    <a:lnTo>
                      <a:pt x="202" y="3679"/>
                    </a:lnTo>
                    <a:lnTo>
                      <a:pt x="302" y="3920"/>
                    </a:lnTo>
                    <a:lnTo>
                      <a:pt x="443" y="4141"/>
                    </a:lnTo>
                    <a:lnTo>
                      <a:pt x="604" y="4342"/>
                    </a:lnTo>
                    <a:lnTo>
                      <a:pt x="765" y="4523"/>
                    </a:lnTo>
                    <a:lnTo>
                      <a:pt x="945" y="4704"/>
                    </a:lnTo>
                    <a:lnTo>
                      <a:pt x="1167" y="4865"/>
                    </a:lnTo>
                    <a:lnTo>
                      <a:pt x="1368" y="4985"/>
                    </a:lnTo>
                    <a:lnTo>
                      <a:pt x="1609" y="5106"/>
                    </a:lnTo>
                    <a:lnTo>
                      <a:pt x="1850" y="5187"/>
                    </a:lnTo>
                    <a:lnTo>
                      <a:pt x="2111" y="5267"/>
                    </a:lnTo>
                    <a:lnTo>
                      <a:pt x="2373" y="5307"/>
                    </a:lnTo>
                    <a:lnTo>
                      <a:pt x="2916" y="5307"/>
                    </a:lnTo>
                    <a:lnTo>
                      <a:pt x="3177" y="5267"/>
                    </a:lnTo>
                    <a:lnTo>
                      <a:pt x="3438" y="5187"/>
                    </a:lnTo>
                    <a:lnTo>
                      <a:pt x="3679" y="5106"/>
                    </a:lnTo>
                    <a:lnTo>
                      <a:pt x="3901" y="4985"/>
                    </a:lnTo>
                    <a:lnTo>
                      <a:pt x="4122" y="4865"/>
                    </a:lnTo>
                    <a:lnTo>
                      <a:pt x="4323" y="4704"/>
                    </a:lnTo>
                    <a:lnTo>
                      <a:pt x="4524" y="4543"/>
                    </a:lnTo>
                    <a:lnTo>
                      <a:pt x="4685" y="4342"/>
                    </a:lnTo>
                    <a:lnTo>
                      <a:pt x="4845" y="4141"/>
                    </a:lnTo>
                    <a:lnTo>
                      <a:pt x="4966" y="3920"/>
                    </a:lnTo>
                    <a:lnTo>
                      <a:pt x="5087" y="3699"/>
                    </a:lnTo>
                    <a:lnTo>
                      <a:pt x="5187" y="3458"/>
                    </a:lnTo>
                    <a:lnTo>
                      <a:pt x="5247" y="3196"/>
                    </a:lnTo>
                    <a:lnTo>
                      <a:pt x="5288" y="2935"/>
                    </a:lnTo>
                    <a:lnTo>
                      <a:pt x="5288" y="2654"/>
                    </a:lnTo>
                    <a:lnTo>
                      <a:pt x="5288" y="2392"/>
                    </a:lnTo>
                    <a:lnTo>
                      <a:pt x="5247" y="2131"/>
                    </a:lnTo>
                    <a:lnTo>
                      <a:pt x="5187" y="1870"/>
                    </a:lnTo>
                    <a:lnTo>
                      <a:pt x="5087" y="1628"/>
                    </a:lnTo>
                    <a:lnTo>
                      <a:pt x="4986" y="1387"/>
                    </a:lnTo>
                    <a:lnTo>
                      <a:pt x="4845" y="1166"/>
                    </a:lnTo>
                    <a:lnTo>
                      <a:pt x="4685" y="965"/>
                    </a:lnTo>
                    <a:lnTo>
                      <a:pt x="4524" y="784"/>
                    </a:lnTo>
                    <a:lnTo>
                      <a:pt x="4323" y="603"/>
                    </a:lnTo>
                    <a:lnTo>
                      <a:pt x="4122" y="462"/>
                    </a:lnTo>
                    <a:lnTo>
                      <a:pt x="3901" y="322"/>
                    </a:lnTo>
                    <a:lnTo>
                      <a:pt x="3679" y="221"/>
                    </a:lnTo>
                    <a:lnTo>
                      <a:pt x="3438" y="121"/>
                    </a:lnTo>
                    <a:lnTo>
                      <a:pt x="3177" y="60"/>
                    </a:lnTo>
                    <a:lnTo>
                      <a:pt x="2916" y="20"/>
                    </a:lnTo>
                    <a:lnTo>
                      <a:pt x="265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85"/>
              <p:cNvSpPr/>
              <p:nvPr/>
            </p:nvSpPr>
            <p:spPr>
              <a:xfrm>
                <a:off x="5567200" y="1127150"/>
                <a:ext cx="305100" cy="429725"/>
              </a:xfrm>
              <a:custGeom>
                <a:avLst/>
                <a:gdLst/>
                <a:ahLst/>
                <a:cxnLst/>
                <a:rect l="l" t="t" r="r" b="b"/>
                <a:pathLst>
                  <a:path w="12204" h="17189" extrusionOk="0">
                    <a:moveTo>
                      <a:pt x="5690" y="1"/>
                    </a:moveTo>
                    <a:lnTo>
                      <a:pt x="5368" y="21"/>
                    </a:lnTo>
                    <a:lnTo>
                      <a:pt x="5087" y="61"/>
                    </a:lnTo>
                    <a:lnTo>
                      <a:pt x="4785" y="121"/>
                    </a:lnTo>
                    <a:lnTo>
                      <a:pt x="4484" y="182"/>
                    </a:lnTo>
                    <a:lnTo>
                      <a:pt x="4202" y="262"/>
                    </a:lnTo>
                    <a:lnTo>
                      <a:pt x="3921" y="362"/>
                    </a:lnTo>
                    <a:lnTo>
                      <a:pt x="3659" y="463"/>
                    </a:lnTo>
                    <a:lnTo>
                      <a:pt x="3398" y="584"/>
                    </a:lnTo>
                    <a:lnTo>
                      <a:pt x="3137" y="724"/>
                    </a:lnTo>
                    <a:lnTo>
                      <a:pt x="2875" y="865"/>
                    </a:lnTo>
                    <a:lnTo>
                      <a:pt x="2634" y="1026"/>
                    </a:lnTo>
                    <a:lnTo>
                      <a:pt x="2413" y="1187"/>
                    </a:lnTo>
                    <a:lnTo>
                      <a:pt x="2172" y="1368"/>
                    </a:lnTo>
                    <a:lnTo>
                      <a:pt x="1971" y="1548"/>
                    </a:lnTo>
                    <a:lnTo>
                      <a:pt x="1750" y="1750"/>
                    </a:lnTo>
                    <a:lnTo>
                      <a:pt x="1549" y="1951"/>
                    </a:lnTo>
                    <a:lnTo>
                      <a:pt x="1368" y="2172"/>
                    </a:lnTo>
                    <a:lnTo>
                      <a:pt x="1187" y="2413"/>
                    </a:lnTo>
                    <a:lnTo>
                      <a:pt x="1026" y="2634"/>
                    </a:lnTo>
                    <a:lnTo>
                      <a:pt x="865" y="2875"/>
                    </a:lnTo>
                    <a:lnTo>
                      <a:pt x="724" y="3137"/>
                    </a:lnTo>
                    <a:lnTo>
                      <a:pt x="584" y="3398"/>
                    </a:lnTo>
                    <a:lnTo>
                      <a:pt x="463" y="3659"/>
                    </a:lnTo>
                    <a:lnTo>
                      <a:pt x="363" y="3921"/>
                    </a:lnTo>
                    <a:lnTo>
                      <a:pt x="262" y="4202"/>
                    </a:lnTo>
                    <a:lnTo>
                      <a:pt x="182" y="4483"/>
                    </a:lnTo>
                    <a:lnTo>
                      <a:pt x="121" y="4785"/>
                    </a:lnTo>
                    <a:lnTo>
                      <a:pt x="61" y="5087"/>
                    </a:lnTo>
                    <a:lnTo>
                      <a:pt x="41" y="5368"/>
                    </a:lnTo>
                    <a:lnTo>
                      <a:pt x="1" y="5690"/>
                    </a:lnTo>
                    <a:lnTo>
                      <a:pt x="1" y="5991"/>
                    </a:lnTo>
                    <a:lnTo>
                      <a:pt x="1" y="17188"/>
                    </a:lnTo>
                    <a:lnTo>
                      <a:pt x="12203" y="17188"/>
                    </a:lnTo>
                    <a:lnTo>
                      <a:pt x="12203" y="5891"/>
                    </a:lnTo>
                    <a:lnTo>
                      <a:pt x="12183" y="5589"/>
                    </a:lnTo>
                    <a:lnTo>
                      <a:pt x="12163" y="5288"/>
                    </a:lnTo>
                    <a:lnTo>
                      <a:pt x="12123" y="4986"/>
                    </a:lnTo>
                    <a:lnTo>
                      <a:pt x="12082" y="4705"/>
                    </a:lnTo>
                    <a:lnTo>
                      <a:pt x="12002" y="4403"/>
                    </a:lnTo>
                    <a:lnTo>
                      <a:pt x="11922" y="4142"/>
                    </a:lnTo>
                    <a:lnTo>
                      <a:pt x="11841" y="3860"/>
                    </a:lnTo>
                    <a:lnTo>
                      <a:pt x="11741" y="3599"/>
                    </a:lnTo>
                    <a:lnTo>
                      <a:pt x="11620" y="3338"/>
                    </a:lnTo>
                    <a:lnTo>
                      <a:pt x="11479" y="3076"/>
                    </a:lnTo>
                    <a:lnTo>
                      <a:pt x="11339" y="2835"/>
                    </a:lnTo>
                    <a:lnTo>
                      <a:pt x="11198" y="2594"/>
                    </a:lnTo>
                    <a:lnTo>
                      <a:pt x="11017" y="2353"/>
                    </a:lnTo>
                    <a:lnTo>
                      <a:pt x="10856" y="2131"/>
                    </a:lnTo>
                    <a:lnTo>
                      <a:pt x="10655" y="1930"/>
                    </a:lnTo>
                    <a:lnTo>
                      <a:pt x="10474" y="1729"/>
                    </a:lnTo>
                    <a:lnTo>
                      <a:pt x="10273" y="1528"/>
                    </a:lnTo>
                    <a:lnTo>
                      <a:pt x="10052" y="1347"/>
                    </a:lnTo>
                    <a:lnTo>
                      <a:pt x="9831" y="1167"/>
                    </a:lnTo>
                    <a:lnTo>
                      <a:pt x="9590" y="1006"/>
                    </a:lnTo>
                    <a:lnTo>
                      <a:pt x="9369" y="845"/>
                    </a:lnTo>
                    <a:lnTo>
                      <a:pt x="9107" y="704"/>
                    </a:lnTo>
                    <a:lnTo>
                      <a:pt x="8866" y="584"/>
                    </a:lnTo>
                    <a:lnTo>
                      <a:pt x="8605" y="463"/>
                    </a:lnTo>
                    <a:lnTo>
                      <a:pt x="8323" y="342"/>
                    </a:lnTo>
                    <a:lnTo>
                      <a:pt x="8062" y="262"/>
                    </a:lnTo>
                    <a:lnTo>
                      <a:pt x="7781" y="182"/>
                    </a:lnTo>
                    <a:lnTo>
                      <a:pt x="7499" y="121"/>
                    </a:lnTo>
                    <a:lnTo>
                      <a:pt x="7198" y="61"/>
                    </a:lnTo>
                    <a:lnTo>
                      <a:pt x="6916" y="21"/>
                    </a:lnTo>
                    <a:lnTo>
                      <a:pt x="66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5"/>
              <p:cNvSpPr/>
              <p:nvPr/>
            </p:nvSpPr>
            <p:spPr>
              <a:xfrm>
                <a:off x="5567200" y="1127150"/>
                <a:ext cx="305100" cy="429725"/>
              </a:xfrm>
              <a:custGeom>
                <a:avLst/>
                <a:gdLst/>
                <a:ahLst/>
                <a:cxnLst/>
                <a:rect l="l" t="t" r="r" b="b"/>
                <a:pathLst>
                  <a:path w="12204" h="17189" fill="none" extrusionOk="0">
                    <a:moveTo>
                      <a:pt x="12203" y="5891"/>
                    </a:moveTo>
                    <a:lnTo>
                      <a:pt x="12203" y="17188"/>
                    </a:lnTo>
                    <a:lnTo>
                      <a:pt x="1" y="17188"/>
                    </a:lnTo>
                    <a:lnTo>
                      <a:pt x="1" y="5991"/>
                    </a:lnTo>
                    <a:lnTo>
                      <a:pt x="1" y="5991"/>
                    </a:lnTo>
                    <a:lnTo>
                      <a:pt x="1" y="5690"/>
                    </a:lnTo>
                    <a:lnTo>
                      <a:pt x="41" y="5368"/>
                    </a:lnTo>
                    <a:lnTo>
                      <a:pt x="61" y="5087"/>
                    </a:lnTo>
                    <a:lnTo>
                      <a:pt x="121" y="4785"/>
                    </a:lnTo>
                    <a:lnTo>
                      <a:pt x="182" y="4483"/>
                    </a:lnTo>
                    <a:lnTo>
                      <a:pt x="262" y="4202"/>
                    </a:lnTo>
                    <a:lnTo>
                      <a:pt x="363" y="3921"/>
                    </a:lnTo>
                    <a:lnTo>
                      <a:pt x="463" y="3659"/>
                    </a:lnTo>
                    <a:lnTo>
                      <a:pt x="584" y="3398"/>
                    </a:lnTo>
                    <a:lnTo>
                      <a:pt x="724" y="3137"/>
                    </a:lnTo>
                    <a:lnTo>
                      <a:pt x="865" y="2875"/>
                    </a:lnTo>
                    <a:lnTo>
                      <a:pt x="1026" y="2634"/>
                    </a:lnTo>
                    <a:lnTo>
                      <a:pt x="1187" y="2413"/>
                    </a:lnTo>
                    <a:lnTo>
                      <a:pt x="1368" y="2172"/>
                    </a:lnTo>
                    <a:lnTo>
                      <a:pt x="1549" y="1951"/>
                    </a:lnTo>
                    <a:lnTo>
                      <a:pt x="1750" y="1750"/>
                    </a:lnTo>
                    <a:lnTo>
                      <a:pt x="1971" y="1548"/>
                    </a:lnTo>
                    <a:lnTo>
                      <a:pt x="2172" y="1368"/>
                    </a:lnTo>
                    <a:lnTo>
                      <a:pt x="2413" y="1187"/>
                    </a:lnTo>
                    <a:lnTo>
                      <a:pt x="2634" y="1026"/>
                    </a:lnTo>
                    <a:lnTo>
                      <a:pt x="2875" y="865"/>
                    </a:lnTo>
                    <a:lnTo>
                      <a:pt x="3137" y="724"/>
                    </a:lnTo>
                    <a:lnTo>
                      <a:pt x="3398" y="584"/>
                    </a:lnTo>
                    <a:lnTo>
                      <a:pt x="3659" y="463"/>
                    </a:lnTo>
                    <a:lnTo>
                      <a:pt x="3921" y="362"/>
                    </a:lnTo>
                    <a:lnTo>
                      <a:pt x="4202" y="262"/>
                    </a:lnTo>
                    <a:lnTo>
                      <a:pt x="4484" y="182"/>
                    </a:lnTo>
                    <a:lnTo>
                      <a:pt x="4785" y="121"/>
                    </a:lnTo>
                    <a:lnTo>
                      <a:pt x="5087" y="61"/>
                    </a:lnTo>
                    <a:lnTo>
                      <a:pt x="5368" y="21"/>
                    </a:lnTo>
                    <a:lnTo>
                      <a:pt x="5690" y="1"/>
                    </a:lnTo>
                    <a:lnTo>
                      <a:pt x="5991" y="1"/>
                    </a:lnTo>
                    <a:lnTo>
                      <a:pt x="5991" y="1"/>
                    </a:lnTo>
                    <a:lnTo>
                      <a:pt x="6313" y="1"/>
                    </a:lnTo>
                    <a:lnTo>
                      <a:pt x="6313" y="1"/>
                    </a:lnTo>
                    <a:lnTo>
                      <a:pt x="6615" y="1"/>
                    </a:lnTo>
                    <a:lnTo>
                      <a:pt x="6916" y="21"/>
                    </a:lnTo>
                    <a:lnTo>
                      <a:pt x="7198" y="61"/>
                    </a:lnTo>
                    <a:lnTo>
                      <a:pt x="7499" y="121"/>
                    </a:lnTo>
                    <a:lnTo>
                      <a:pt x="7781" y="182"/>
                    </a:lnTo>
                    <a:lnTo>
                      <a:pt x="8062" y="262"/>
                    </a:lnTo>
                    <a:lnTo>
                      <a:pt x="8323" y="342"/>
                    </a:lnTo>
                    <a:lnTo>
                      <a:pt x="8605" y="463"/>
                    </a:lnTo>
                    <a:lnTo>
                      <a:pt x="8866" y="584"/>
                    </a:lnTo>
                    <a:lnTo>
                      <a:pt x="9107" y="704"/>
                    </a:lnTo>
                    <a:lnTo>
                      <a:pt x="9369" y="845"/>
                    </a:lnTo>
                    <a:lnTo>
                      <a:pt x="9590" y="1006"/>
                    </a:lnTo>
                    <a:lnTo>
                      <a:pt x="9831" y="1167"/>
                    </a:lnTo>
                    <a:lnTo>
                      <a:pt x="10052" y="1347"/>
                    </a:lnTo>
                    <a:lnTo>
                      <a:pt x="10273" y="1528"/>
                    </a:lnTo>
                    <a:lnTo>
                      <a:pt x="10474" y="1729"/>
                    </a:lnTo>
                    <a:lnTo>
                      <a:pt x="10655" y="1930"/>
                    </a:lnTo>
                    <a:lnTo>
                      <a:pt x="10856" y="2131"/>
                    </a:lnTo>
                    <a:lnTo>
                      <a:pt x="11017" y="2353"/>
                    </a:lnTo>
                    <a:lnTo>
                      <a:pt x="11198" y="2594"/>
                    </a:lnTo>
                    <a:lnTo>
                      <a:pt x="11339" y="2835"/>
                    </a:lnTo>
                    <a:lnTo>
                      <a:pt x="11479" y="3076"/>
                    </a:lnTo>
                    <a:lnTo>
                      <a:pt x="11620" y="3338"/>
                    </a:lnTo>
                    <a:lnTo>
                      <a:pt x="11741" y="3599"/>
                    </a:lnTo>
                    <a:lnTo>
                      <a:pt x="11841" y="3860"/>
                    </a:lnTo>
                    <a:lnTo>
                      <a:pt x="11922" y="4142"/>
                    </a:lnTo>
                    <a:lnTo>
                      <a:pt x="12002" y="4403"/>
                    </a:lnTo>
                    <a:lnTo>
                      <a:pt x="12082" y="4705"/>
                    </a:lnTo>
                    <a:lnTo>
                      <a:pt x="12123" y="4986"/>
                    </a:lnTo>
                    <a:lnTo>
                      <a:pt x="12163" y="5288"/>
                    </a:lnTo>
                    <a:lnTo>
                      <a:pt x="12183" y="5589"/>
                    </a:lnTo>
                    <a:lnTo>
                      <a:pt x="12203" y="58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5"/>
              <p:cNvSpPr/>
              <p:nvPr/>
            </p:nvSpPr>
            <p:spPr>
              <a:xfrm>
                <a:off x="5725025" y="1127150"/>
                <a:ext cx="627725" cy="430225"/>
              </a:xfrm>
              <a:custGeom>
                <a:avLst/>
                <a:gdLst/>
                <a:ahLst/>
                <a:cxnLst/>
                <a:rect l="l" t="t" r="r" b="b"/>
                <a:pathLst>
                  <a:path w="25109" h="17209" extrusionOk="0">
                    <a:moveTo>
                      <a:pt x="0" y="1"/>
                    </a:moveTo>
                    <a:lnTo>
                      <a:pt x="302" y="21"/>
                    </a:lnTo>
                    <a:lnTo>
                      <a:pt x="603" y="41"/>
                    </a:lnTo>
                    <a:lnTo>
                      <a:pt x="885" y="81"/>
                    </a:lnTo>
                    <a:lnTo>
                      <a:pt x="1186" y="121"/>
                    </a:lnTo>
                    <a:lnTo>
                      <a:pt x="1468" y="182"/>
                    </a:lnTo>
                    <a:lnTo>
                      <a:pt x="1749" y="262"/>
                    </a:lnTo>
                    <a:lnTo>
                      <a:pt x="2010" y="362"/>
                    </a:lnTo>
                    <a:lnTo>
                      <a:pt x="2292" y="463"/>
                    </a:lnTo>
                    <a:lnTo>
                      <a:pt x="2553" y="584"/>
                    </a:lnTo>
                    <a:lnTo>
                      <a:pt x="2794" y="724"/>
                    </a:lnTo>
                    <a:lnTo>
                      <a:pt x="3056" y="865"/>
                    </a:lnTo>
                    <a:lnTo>
                      <a:pt x="3277" y="1006"/>
                    </a:lnTo>
                    <a:lnTo>
                      <a:pt x="3518" y="1167"/>
                    </a:lnTo>
                    <a:lnTo>
                      <a:pt x="3739" y="1347"/>
                    </a:lnTo>
                    <a:lnTo>
                      <a:pt x="3960" y="1528"/>
                    </a:lnTo>
                    <a:lnTo>
                      <a:pt x="4161" y="1729"/>
                    </a:lnTo>
                    <a:lnTo>
                      <a:pt x="4342" y="1930"/>
                    </a:lnTo>
                    <a:lnTo>
                      <a:pt x="4543" y="2152"/>
                    </a:lnTo>
                    <a:lnTo>
                      <a:pt x="4704" y="2373"/>
                    </a:lnTo>
                    <a:lnTo>
                      <a:pt x="4885" y="2594"/>
                    </a:lnTo>
                    <a:lnTo>
                      <a:pt x="5026" y="2835"/>
                    </a:lnTo>
                    <a:lnTo>
                      <a:pt x="5166" y="3096"/>
                    </a:lnTo>
                    <a:lnTo>
                      <a:pt x="5307" y="3338"/>
                    </a:lnTo>
                    <a:lnTo>
                      <a:pt x="5428" y="3599"/>
                    </a:lnTo>
                    <a:lnTo>
                      <a:pt x="5528" y="3860"/>
                    </a:lnTo>
                    <a:lnTo>
                      <a:pt x="5609" y="4142"/>
                    </a:lnTo>
                    <a:lnTo>
                      <a:pt x="5689" y="4423"/>
                    </a:lnTo>
                    <a:lnTo>
                      <a:pt x="5769" y="4705"/>
                    </a:lnTo>
                    <a:lnTo>
                      <a:pt x="5810" y="5006"/>
                    </a:lnTo>
                    <a:lnTo>
                      <a:pt x="5850" y="5288"/>
                    </a:lnTo>
                    <a:lnTo>
                      <a:pt x="5870" y="5589"/>
                    </a:lnTo>
                    <a:lnTo>
                      <a:pt x="5890" y="5891"/>
                    </a:lnTo>
                    <a:lnTo>
                      <a:pt x="5890" y="17208"/>
                    </a:lnTo>
                    <a:lnTo>
                      <a:pt x="25108" y="17208"/>
                    </a:lnTo>
                    <a:lnTo>
                      <a:pt x="25108" y="4966"/>
                    </a:lnTo>
                    <a:lnTo>
                      <a:pt x="25088" y="4705"/>
                    </a:lnTo>
                    <a:lnTo>
                      <a:pt x="25068" y="4463"/>
                    </a:lnTo>
                    <a:lnTo>
                      <a:pt x="25048" y="4202"/>
                    </a:lnTo>
                    <a:lnTo>
                      <a:pt x="24988" y="3961"/>
                    </a:lnTo>
                    <a:lnTo>
                      <a:pt x="24947" y="3720"/>
                    </a:lnTo>
                    <a:lnTo>
                      <a:pt x="24867" y="3498"/>
                    </a:lnTo>
                    <a:lnTo>
                      <a:pt x="24706" y="3036"/>
                    </a:lnTo>
                    <a:lnTo>
                      <a:pt x="24485" y="2594"/>
                    </a:lnTo>
                    <a:lnTo>
                      <a:pt x="24244" y="2192"/>
                    </a:lnTo>
                    <a:lnTo>
                      <a:pt x="23962" y="1810"/>
                    </a:lnTo>
                    <a:lnTo>
                      <a:pt x="23641" y="1448"/>
                    </a:lnTo>
                    <a:lnTo>
                      <a:pt x="23279" y="1146"/>
                    </a:lnTo>
                    <a:lnTo>
                      <a:pt x="22897" y="845"/>
                    </a:lnTo>
                    <a:lnTo>
                      <a:pt x="22495" y="604"/>
                    </a:lnTo>
                    <a:lnTo>
                      <a:pt x="22053" y="403"/>
                    </a:lnTo>
                    <a:lnTo>
                      <a:pt x="21610" y="222"/>
                    </a:lnTo>
                    <a:lnTo>
                      <a:pt x="21369" y="161"/>
                    </a:lnTo>
                    <a:lnTo>
                      <a:pt x="21128" y="101"/>
                    </a:lnTo>
                    <a:lnTo>
                      <a:pt x="20887" y="61"/>
                    </a:lnTo>
                    <a:lnTo>
                      <a:pt x="20645" y="41"/>
                    </a:lnTo>
                    <a:lnTo>
                      <a:pt x="20384" y="21"/>
                    </a:lnTo>
                    <a:lnTo>
                      <a:pt x="201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5"/>
              <p:cNvSpPr/>
              <p:nvPr/>
            </p:nvSpPr>
            <p:spPr>
              <a:xfrm>
                <a:off x="5725025" y="1127150"/>
                <a:ext cx="627725" cy="430225"/>
              </a:xfrm>
              <a:custGeom>
                <a:avLst/>
                <a:gdLst/>
                <a:ahLst/>
                <a:cxnLst/>
                <a:rect l="l" t="t" r="r" b="b"/>
                <a:pathLst>
                  <a:path w="25109" h="17209" fill="none" extrusionOk="0">
                    <a:moveTo>
                      <a:pt x="25108" y="4966"/>
                    </a:moveTo>
                    <a:lnTo>
                      <a:pt x="25108" y="17208"/>
                    </a:lnTo>
                    <a:lnTo>
                      <a:pt x="5890" y="17208"/>
                    </a:lnTo>
                    <a:lnTo>
                      <a:pt x="5890" y="5891"/>
                    </a:lnTo>
                    <a:lnTo>
                      <a:pt x="5890" y="5891"/>
                    </a:lnTo>
                    <a:lnTo>
                      <a:pt x="5870" y="5589"/>
                    </a:lnTo>
                    <a:lnTo>
                      <a:pt x="5850" y="5288"/>
                    </a:lnTo>
                    <a:lnTo>
                      <a:pt x="5810" y="5006"/>
                    </a:lnTo>
                    <a:lnTo>
                      <a:pt x="5769" y="4705"/>
                    </a:lnTo>
                    <a:lnTo>
                      <a:pt x="5689" y="4423"/>
                    </a:lnTo>
                    <a:lnTo>
                      <a:pt x="5609" y="4142"/>
                    </a:lnTo>
                    <a:lnTo>
                      <a:pt x="5528" y="3860"/>
                    </a:lnTo>
                    <a:lnTo>
                      <a:pt x="5428" y="3599"/>
                    </a:lnTo>
                    <a:lnTo>
                      <a:pt x="5307" y="3338"/>
                    </a:lnTo>
                    <a:lnTo>
                      <a:pt x="5166" y="3096"/>
                    </a:lnTo>
                    <a:lnTo>
                      <a:pt x="5026" y="2835"/>
                    </a:lnTo>
                    <a:lnTo>
                      <a:pt x="4885" y="2594"/>
                    </a:lnTo>
                    <a:lnTo>
                      <a:pt x="4704" y="2373"/>
                    </a:lnTo>
                    <a:lnTo>
                      <a:pt x="4543" y="2152"/>
                    </a:lnTo>
                    <a:lnTo>
                      <a:pt x="4342" y="1930"/>
                    </a:lnTo>
                    <a:lnTo>
                      <a:pt x="4161" y="1729"/>
                    </a:lnTo>
                    <a:lnTo>
                      <a:pt x="3960" y="1528"/>
                    </a:lnTo>
                    <a:lnTo>
                      <a:pt x="3739" y="1347"/>
                    </a:lnTo>
                    <a:lnTo>
                      <a:pt x="3518" y="1167"/>
                    </a:lnTo>
                    <a:lnTo>
                      <a:pt x="3277" y="1006"/>
                    </a:lnTo>
                    <a:lnTo>
                      <a:pt x="3056" y="865"/>
                    </a:lnTo>
                    <a:lnTo>
                      <a:pt x="2794" y="724"/>
                    </a:lnTo>
                    <a:lnTo>
                      <a:pt x="2553" y="584"/>
                    </a:lnTo>
                    <a:lnTo>
                      <a:pt x="2292" y="463"/>
                    </a:lnTo>
                    <a:lnTo>
                      <a:pt x="2010" y="362"/>
                    </a:lnTo>
                    <a:lnTo>
                      <a:pt x="1749" y="262"/>
                    </a:lnTo>
                    <a:lnTo>
                      <a:pt x="1468" y="182"/>
                    </a:lnTo>
                    <a:lnTo>
                      <a:pt x="1186" y="121"/>
                    </a:lnTo>
                    <a:lnTo>
                      <a:pt x="885" y="81"/>
                    </a:lnTo>
                    <a:lnTo>
                      <a:pt x="603" y="41"/>
                    </a:lnTo>
                    <a:lnTo>
                      <a:pt x="302" y="21"/>
                    </a:lnTo>
                    <a:lnTo>
                      <a:pt x="0" y="1"/>
                    </a:lnTo>
                    <a:lnTo>
                      <a:pt x="20123" y="1"/>
                    </a:lnTo>
                    <a:lnTo>
                      <a:pt x="20123" y="1"/>
                    </a:lnTo>
                    <a:lnTo>
                      <a:pt x="20384" y="21"/>
                    </a:lnTo>
                    <a:lnTo>
                      <a:pt x="20645" y="41"/>
                    </a:lnTo>
                    <a:lnTo>
                      <a:pt x="20887" y="61"/>
                    </a:lnTo>
                    <a:lnTo>
                      <a:pt x="21128" y="101"/>
                    </a:lnTo>
                    <a:lnTo>
                      <a:pt x="21369" y="161"/>
                    </a:lnTo>
                    <a:lnTo>
                      <a:pt x="21610" y="222"/>
                    </a:lnTo>
                    <a:lnTo>
                      <a:pt x="22053" y="403"/>
                    </a:lnTo>
                    <a:lnTo>
                      <a:pt x="22495" y="604"/>
                    </a:lnTo>
                    <a:lnTo>
                      <a:pt x="22897" y="845"/>
                    </a:lnTo>
                    <a:lnTo>
                      <a:pt x="23279" y="1146"/>
                    </a:lnTo>
                    <a:lnTo>
                      <a:pt x="23641" y="1448"/>
                    </a:lnTo>
                    <a:lnTo>
                      <a:pt x="23962" y="1810"/>
                    </a:lnTo>
                    <a:lnTo>
                      <a:pt x="24244" y="2192"/>
                    </a:lnTo>
                    <a:lnTo>
                      <a:pt x="24485" y="2594"/>
                    </a:lnTo>
                    <a:lnTo>
                      <a:pt x="24706" y="3036"/>
                    </a:lnTo>
                    <a:lnTo>
                      <a:pt x="24867" y="3498"/>
                    </a:lnTo>
                    <a:lnTo>
                      <a:pt x="24947" y="3720"/>
                    </a:lnTo>
                    <a:lnTo>
                      <a:pt x="24988" y="3961"/>
                    </a:lnTo>
                    <a:lnTo>
                      <a:pt x="25048" y="4202"/>
                    </a:lnTo>
                    <a:lnTo>
                      <a:pt x="25068" y="4463"/>
                    </a:lnTo>
                    <a:lnTo>
                      <a:pt x="25088" y="4705"/>
                    </a:lnTo>
                    <a:lnTo>
                      <a:pt x="25108" y="496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85"/>
              <p:cNvSpPr/>
              <p:nvPr/>
            </p:nvSpPr>
            <p:spPr>
              <a:xfrm>
                <a:off x="5725025" y="1127150"/>
                <a:ext cx="627725" cy="430225"/>
              </a:xfrm>
              <a:custGeom>
                <a:avLst/>
                <a:gdLst/>
                <a:ahLst/>
                <a:cxnLst/>
                <a:rect l="l" t="t" r="r" b="b"/>
                <a:pathLst>
                  <a:path w="25109" h="17209" extrusionOk="0">
                    <a:moveTo>
                      <a:pt x="15901" y="11901"/>
                    </a:moveTo>
                    <a:lnTo>
                      <a:pt x="15539" y="13007"/>
                    </a:lnTo>
                    <a:lnTo>
                      <a:pt x="16283" y="13007"/>
                    </a:lnTo>
                    <a:lnTo>
                      <a:pt x="15901" y="11901"/>
                    </a:lnTo>
                    <a:close/>
                    <a:moveTo>
                      <a:pt x="14192" y="11117"/>
                    </a:moveTo>
                    <a:lnTo>
                      <a:pt x="14192" y="14173"/>
                    </a:lnTo>
                    <a:lnTo>
                      <a:pt x="13489" y="14173"/>
                    </a:lnTo>
                    <a:lnTo>
                      <a:pt x="13489" y="12344"/>
                    </a:lnTo>
                    <a:lnTo>
                      <a:pt x="12825" y="13670"/>
                    </a:lnTo>
                    <a:lnTo>
                      <a:pt x="12464" y="13670"/>
                    </a:lnTo>
                    <a:lnTo>
                      <a:pt x="11800" y="12344"/>
                    </a:lnTo>
                    <a:lnTo>
                      <a:pt x="11800" y="14173"/>
                    </a:lnTo>
                    <a:lnTo>
                      <a:pt x="11077" y="14173"/>
                    </a:lnTo>
                    <a:lnTo>
                      <a:pt x="11077" y="11117"/>
                    </a:lnTo>
                    <a:lnTo>
                      <a:pt x="11840" y="11117"/>
                    </a:lnTo>
                    <a:lnTo>
                      <a:pt x="12624" y="12705"/>
                    </a:lnTo>
                    <a:lnTo>
                      <a:pt x="13429" y="11117"/>
                    </a:lnTo>
                    <a:close/>
                    <a:moveTo>
                      <a:pt x="16243" y="11117"/>
                    </a:moveTo>
                    <a:lnTo>
                      <a:pt x="17328" y="14173"/>
                    </a:lnTo>
                    <a:lnTo>
                      <a:pt x="16605" y="14173"/>
                    </a:lnTo>
                    <a:lnTo>
                      <a:pt x="16364" y="13489"/>
                    </a:lnTo>
                    <a:lnTo>
                      <a:pt x="15419" y="13489"/>
                    </a:lnTo>
                    <a:lnTo>
                      <a:pt x="15177" y="14173"/>
                    </a:lnTo>
                    <a:lnTo>
                      <a:pt x="14454" y="14173"/>
                    </a:lnTo>
                    <a:lnTo>
                      <a:pt x="15600" y="11117"/>
                    </a:lnTo>
                    <a:close/>
                    <a:moveTo>
                      <a:pt x="18354" y="11117"/>
                    </a:moveTo>
                    <a:lnTo>
                      <a:pt x="18354" y="14173"/>
                    </a:lnTo>
                    <a:lnTo>
                      <a:pt x="17650" y="14173"/>
                    </a:lnTo>
                    <a:lnTo>
                      <a:pt x="17650" y="11117"/>
                    </a:lnTo>
                    <a:close/>
                    <a:moveTo>
                      <a:pt x="19640" y="11117"/>
                    </a:moveTo>
                    <a:lnTo>
                      <a:pt x="19640" y="13550"/>
                    </a:lnTo>
                    <a:lnTo>
                      <a:pt x="21128" y="13550"/>
                    </a:lnTo>
                    <a:lnTo>
                      <a:pt x="21128" y="14173"/>
                    </a:lnTo>
                    <a:lnTo>
                      <a:pt x="18937" y="14173"/>
                    </a:lnTo>
                    <a:lnTo>
                      <a:pt x="18937" y="11117"/>
                    </a:lnTo>
                    <a:close/>
                    <a:moveTo>
                      <a:pt x="0" y="1"/>
                    </a:moveTo>
                    <a:lnTo>
                      <a:pt x="302" y="21"/>
                    </a:lnTo>
                    <a:lnTo>
                      <a:pt x="603" y="41"/>
                    </a:lnTo>
                    <a:lnTo>
                      <a:pt x="885" y="81"/>
                    </a:lnTo>
                    <a:lnTo>
                      <a:pt x="1186" y="121"/>
                    </a:lnTo>
                    <a:lnTo>
                      <a:pt x="1468" y="182"/>
                    </a:lnTo>
                    <a:lnTo>
                      <a:pt x="1749" y="262"/>
                    </a:lnTo>
                    <a:lnTo>
                      <a:pt x="2010" y="362"/>
                    </a:lnTo>
                    <a:lnTo>
                      <a:pt x="2292" y="463"/>
                    </a:lnTo>
                    <a:lnTo>
                      <a:pt x="2553" y="584"/>
                    </a:lnTo>
                    <a:lnTo>
                      <a:pt x="2794" y="724"/>
                    </a:lnTo>
                    <a:lnTo>
                      <a:pt x="3056" y="865"/>
                    </a:lnTo>
                    <a:lnTo>
                      <a:pt x="3277" y="1006"/>
                    </a:lnTo>
                    <a:lnTo>
                      <a:pt x="3518" y="1167"/>
                    </a:lnTo>
                    <a:lnTo>
                      <a:pt x="3739" y="1347"/>
                    </a:lnTo>
                    <a:lnTo>
                      <a:pt x="3960" y="1528"/>
                    </a:lnTo>
                    <a:lnTo>
                      <a:pt x="4161" y="1729"/>
                    </a:lnTo>
                    <a:lnTo>
                      <a:pt x="4342" y="1930"/>
                    </a:lnTo>
                    <a:lnTo>
                      <a:pt x="4543" y="2152"/>
                    </a:lnTo>
                    <a:lnTo>
                      <a:pt x="4704" y="2373"/>
                    </a:lnTo>
                    <a:lnTo>
                      <a:pt x="4885" y="2594"/>
                    </a:lnTo>
                    <a:lnTo>
                      <a:pt x="5026" y="2835"/>
                    </a:lnTo>
                    <a:lnTo>
                      <a:pt x="5166" y="3096"/>
                    </a:lnTo>
                    <a:lnTo>
                      <a:pt x="5307" y="3338"/>
                    </a:lnTo>
                    <a:lnTo>
                      <a:pt x="5428" y="3599"/>
                    </a:lnTo>
                    <a:lnTo>
                      <a:pt x="5528" y="3860"/>
                    </a:lnTo>
                    <a:lnTo>
                      <a:pt x="5609" y="4142"/>
                    </a:lnTo>
                    <a:lnTo>
                      <a:pt x="5689" y="4423"/>
                    </a:lnTo>
                    <a:lnTo>
                      <a:pt x="5769" y="4705"/>
                    </a:lnTo>
                    <a:lnTo>
                      <a:pt x="5810" y="5006"/>
                    </a:lnTo>
                    <a:lnTo>
                      <a:pt x="5850" y="5288"/>
                    </a:lnTo>
                    <a:lnTo>
                      <a:pt x="5870" y="5589"/>
                    </a:lnTo>
                    <a:lnTo>
                      <a:pt x="5890" y="5891"/>
                    </a:lnTo>
                    <a:lnTo>
                      <a:pt x="5890" y="17208"/>
                    </a:lnTo>
                    <a:lnTo>
                      <a:pt x="8423" y="17208"/>
                    </a:lnTo>
                    <a:lnTo>
                      <a:pt x="8423" y="5891"/>
                    </a:lnTo>
                    <a:lnTo>
                      <a:pt x="8423" y="5589"/>
                    </a:lnTo>
                    <a:lnTo>
                      <a:pt x="8403" y="5288"/>
                    </a:lnTo>
                    <a:lnTo>
                      <a:pt x="8363" y="5006"/>
                    </a:lnTo>
                    <a:lnTo>
                      <a:pt x="8323" y="4705"/>
                    </a:lnTo>
                    <a:lnTo>
                      <a:pt x="8242" y="4423"/>
                    </a:lnTo>
                    <a:lnTo>
                      <a:pt x="8162" y="4142"/>
                    </a:lnTo>
                    <a:lnTo>
                      <a:pt x="8081" y="3880"/>
                    </a:lnTo>
                    <a:lnTo>
                      <a:pt x="7961" y="3599"/>
                    </a:lnTo>
                    <a:lnTo>
                      <a:pt x="7860" y="3338"/>
                    </a:lnTo>
                    <a:lnTo>
                      <a:pt x="7719" y="3096"/>
                    </a:lnTo>
                    <a:lnTo>
                      <a:pt x="7579" y="2835"/>
                    </a:lnTo>
                    <a:lnTo>
                      <a:pt x="7418" y="2594"/>
                    </a:lnTo>
                    <a:lnTo>
                      <a:pt x="7257" y="2373"/>
                    </a:lnTo>
                    <a:lnTo>
                      <a:pt x="7096" y="2152"/>
                    </a:lnTo>
                    <a:lnTo>
                      <a:pt x="6895" y="1930"/>
                    </a:lnTo>
                    <a:lnTo>
                      <a:pt x="6714" y="1729"/>
                    </a:lnTo>
                    <a:lnTo>
                      <a:pt x="6513" y="1528"/>
                    </a:lnTo>
                    <a:lnTo>
                      <a:pt x="6292" y="1347"/>
                    </a:lnTo>
                    <a:lnTo>
                      <a:pt x="6071" y="1187"/>
                    </a:lnTo>
                    <a:lnTo>
                      <a:pt x="5830" y="1006"/>
                    </a:lnTo>
                    <a:lnTo>
                      <a:pt x="5589" y="865"/>
                    </a:lnTo>
                    <a:lnTo>
                      <a:pt x="5347" y="724"/>
                    </a:lnTo>
                    <a:lnTo>
                      <a:pt x="5106" y="584"/>
                    </a:lnTo>
                    <a:lnTo>
                      <a:pt x="4845" y="463"/>
                    </a:lnTo>
                    <a:lnTo>
                      <a:pt x="4563" y="362"/>
                    </a:lnTo>
                    <a:lnTo>
                      <a:pt x="4302" y="262"/>
                    </a:lnTo>
                    <a:lnTo>
                      <a:pt x="4021" y="182"/>
                    </a:lnTo>
                    <a:lnTo>
                      <a:pt x="3739" y="121"/>
                    </a:lnTo>
                    <a:lnTo>
                      <a:pt x="3438" y="81"/>
                    </a:lnTo>
                    <a:lnTo>
                      <a:pt x="3156" y="41"/>
                    </a:lnTo>
                    <a:lnTo>
                      <a:pt x="2855" y="21"/>
                    </a:lnTo>
                    <a:lnTo>
                      <a:pt x="2553" y="1"/>
                    </a:lnTo>
                    <a:close/>
                    <a:moveTo>
                      <a:pt x="3538" y="1"/>
                    </a:moveTo>
                    <a:lnTo>
                      <a:pt x="3840" y="21"/>
                    </a:lnTo>
                    <a:lnTo>
                      <a:pt x="4121" y="41"/>
                    </a:lnTo>
                    <a:lnTo>
                      <a:pt x="4402" y="61"/>
                    </a:lnTo>
                    <a:lnTo>
                      <a:pt x="4684" y="121"/>
                    </a:lnTo>
                    <a:lnTo>
                      <a:pt x="4965" y="182"/>
                    </a:lnTo>
                    <a:lnTo>
                      <a:pt x="5227" y="262"/>
                    </a:lnTo>
                    <a:lnTo>
                      <a:pt x="5488" y="342"/>
                    </a:lnTo>
                    <a:lnTo>
                      <a:pt x="5749" y="443"/>
                    </a:lnTo>
                    <a:lnTo>
                      <a:pt x="6011" y="563"/>
                    </a:lnTo>
                    <a:lnTo>
                      <a:pt x="6252" y="684"/>
                    </a:lnTo>
                    <a:lnTo>
                      <a:pt x="6493" y="825"/>
                    </a:lnTo>
                    <a:lnTo>
                      <a:pt x="6714" y="966"/>
                    </a:lnTo>
                    <a:lnTo>
                      <a:pt x="6935" y="1126"/>
                    </a:lnTo>
                    <a:lnTo>
                      <a:pt x="7157" y="1287"/>
                    </a:lnTo>
                    <a:lnTo>
                      <a:pt x="7358" y="1468"/>
                    </a:lnTo>
                    <a:lnTo>
                      <a:pt x="7559" y="1669"/>
                    </a:lnTo>
                    <a:lnTo>
                      <a:pt x="7740" y="1850"/>
                    </a:lnTo>
                    <a:lnTo>
                      <a:pt x="7920" y="2071"/>
                    </a:lnTo>
                    <a:lnTo>
                      <a:pt x="8081" y="2272"/>
                    </a:lnTo>
                    <a:lnTo>
                      <a:pt x="8242" y="2493"/>
                    </a:lnTo>
                    <a:lnTo>
                      <a:pt x="8383" y="2735"/>
                    </a:lnTo>
                    <a:lnTo>
                      <a:pt x="8524" y="2976"/>
                    </a:lnTo>
                    <a:lnTo>
                      <a:pt x="8664" y="3217"/>
                    </a:lnTo>
                    <a:lnTo>
                      <a:pt x="8765" y="3458"/>
                    </a:lnTo>
                    <a:lnTo>
                      <a:pt x="8865" y="3720"/>
                    </a:lnTo>
                    <a:lnTo>
                      <a:pt x="8966" y="3981"/>
                    </a:lnTo>
                    <a:lnTo>
                      <a:pt x="9026" y="4242"/>
                    </a:lnTo>
                    <a:lnTo>
                      <a:pt x="9107" y="4524"/>
                    </a:lnTo>
                    <a:lnTo>
                      <a:pt x="9147" y="4805"/>
                    </a:lnTo>
                    <a:lnTo>
                      <a:pt x="9187" y="5087"/>
                    </a:lnTo>
                    <a:lnTo>
                      <a:pt x="9207" y="5368"/>
                    </a:lnTo>
                    <a:lnTo>
                      <a:pt x="9207" y="5670"/>
                    </a:lnTo>
                    <a:lnTo>
                      <a:pt x="9207" y="17208"/>
                    </a:lnTo>
                    <a:lnTo>
                      <a:pt x="22535" y="17208"/>
                    </a:lnTo>
                    <a:lnTo>
                      <a:pt x="22535" y="5891"/>
                    </a:lnTo>
                    <a:lnTo>
                      <a:pt x="22515" y="5589"/>
                    </a:lnTo>
                    <a:lnTo>
                      <a:pt x="22495" y="5288"/>
                    </a:lnTo>
                    <a:lnTo>
                      <a:pt x="22455" y="5006"/>
                    </a:lnTo>
                    <a:lnTo>
                      <a:pt x="22414" y="4705"/>
                    </a:lnTo>
                    <a:lnTo>
                      <a:pt x="22334" y="4423"/>
                    </a:lnTo>
                    <a:lnTo>
                      <a:pt x="22274" y="4142"/>
                    </a:lnTo>
                    <a:lnTo>
                      <a:pt x="22173" y="3880"/>
                    </a:lnTo>
                    <a:lnTo>
                      <a:pt x="22073" y="3599"/>
                    </a:lnTo>
                    <a:lnTo>
                      <a:pt x="21952" y="3338"/>
                    </a:lnTo>
                    <a:lnTo>
                      <a:pt x="21811" y="3096"/>
                    </a:lnTo>
                    <a:lnTo>
                      <a:pt x="21671" y="2835"/>
                    </a:lnTo>
                    <a:lnTo>
                      <a:pt x="21530" y="2594"/>
                    </a:lnTo>
                    <a:lnTo>
                      <a:pt x="21369" y="2373"/>
                    </a:lnTo>
                    <a:lnTo>
                      <a:pt x="21188" y="2152"/>
                    </a:lnTo>
                    <a:lnTo>
                      <a:pt x="21007" y="1930"/>
                    </a:lnTo>
                    <a:lnTo>
                      <a:pt x="20806" y="1729"/>
                    </a:lnTo>
                    <a:lnTo>
                      <a:pt x="20605" y="1528"/>
                    </a:lnTo>
                    <a:lnTo>
                      <a:pt x="20384" y="1347"/>
                    </a:lnTo>
                    <a:lnTo>
                      <a:pt x="20163" y="1187"/>
                    </a:lnTo>
                    <a:lnTo>
                      <a:pt x="19942" y="1006"/>
                    </a:lnTo>
                    <a:lnTo>
                      <a:pt x="19701" y="865"/>
                    </a:lnTo>
                    <a:lnTo>
                      <a:pt x="19439" y="724"/>
                    </a:lnTo>
                    <a:lnTo>
                      <a:pt x="19198" y="584"/>
                    </a:lnTo>
                    <a:lnTo>
                      <a:pt x="18937" y="463"/>
                    </a:lnTo>
                    <a:lnTo>
                      <a:pt x="18675" y="362"/>
                    </a:lnTo>
                    <a:lnTo>
                      <a:pt x="18394" y="262"/>
                    </a:lnTo>
                    <a:lnTo>
                      <a:pt x="18112" y="182"/>
                    </a:lnTo>
                    <a:lnTo>
                      <a:pt x="17831" y="121"/>
                    </a:lnTo>
                    <a:lnTo>
                      <a:pt x="17550" y="81"/>
                    </a:lnTo>
                    <a:lnTo>
                      <a:pt x="17248" y="41"/>
                    </a:lnTo>
                    <a:lnTo>
                      <a:pt x="16947" y="21"/>
                    </a:lnTo>
                    <a:lnTo>
                      <a:pt x="16645" y="1"/>
                    </a:lnTo>
                    <a:close/>
                    <a:moveTo>
                      <a:pt x="17650" y="1"/>
                    </a:moveTo>
                    <a:lnTo>
                      <a:pt x="17932" y="21"/>
                    </a:lnTo>
                    <a:lnTo>
                      <a:pt x="18213" y="41"/>
                    </a:lnTo>
                    <a:lnTo>
                      <a:pt x="18515" y="61"/>
                    </a:lnTo>
                    <a:lnTo>
                      <a:pt x="18776" y="121"/>
                    </a:lnTo>
                    <a:lnTo>
                      <a:pt x="19057" y="182"/>
                    </a:lnTo>
                    <a:lnTo>
                      <a:pt x="19319" y="262"/>
                    </a:lnTo>
                    <a:lnTo>
                      <a:pt x="19600" y="342"/>
                    </a:lnTo>
                    <a:lnTo>
                      <a:pt x="19841" y="443"/>
                    </a:lnTo>
                    <a:lnTo>
                      <a:pt x="20103" y="563"/>
                    </a:lnTo>
                    <a:lnTo>
                      <a:pt x="20344" y="684"/>
                    </a:lnTo>
                    <a:lnTo>
                      <a:pt x="20585" y="825"/>
                    </a:lnTo>
                    <a:lnTo>
                      <a:pt x="20806" y="966"/>
                    </a:lnTo>
                    <a:lnTo>
                      <a:pt x="21027" y="1126"/>
                    </a:lnTo>
                    <a:lnTo>
                      <a:pt x="21248" y="1287"/>
                    </a:lnTo>
                    <a:lnTo>
                      <a:pt x="21450" y="1468"/>
                    </a:lnTo>
                    <a:lnTo>
                      <a:pt x="21651" y="1669"/>
                    </a:lnTo>
                    <a:lnTo>
                      <a:pt x="21831" y="1850"/>
                    </a:lnTo>
                    <a:lnTo>
                      <a:pt x="22012" y="2071"/>
                    </a:lnTo>
                    <a:lnTo>
                      <a:pt x="22193" y="2272"/>
                    </a:lnTo>
                    <a:lnTo>
                      <a:pt x="22334" y="2493"/>
                    </a:lnTo>
                    <a:lnTo>
                      <a:pt x="22495" y="2735"/>
                    </a:lnTo>
                    <a:lnTo>
                      <a:pt x="22636" y="2976"/>
                    </a:lnTo>
                    <a:lnTo>
                      <a:pt x="22756" y="3217"/>
                    </a:lnTo>
                    <a:lnTo>
                      <a:pt x="22857" y="3458"/>
                    </a:lnTo>
                    <a:lnTo>
                      <a:pt x="22957" y="3720"/>
                    </a:lnTo>
                    <a:lnTo>
                      <a:pt x="23058" y="3981"/>
                    </a:lnTo>
                    <a:lnTo>
                      <a:pt x="23138" y="4242"/>
                    </a:lnTo>
                    <a:lnTo>
                      <a:pt x="23198" y="4524"/>
                    </a:lnTo>
                    <a:lnTo>
                      <a:pt x="23239" y="4805"/>
                    </a:lnTo>
                    <a:lnTo>
                      <a:pt x="23279" y="5087"/>
                    </a:lnTo>
                    <a:lnTo>
                      <a:pt x="23299" y="5368"/>
                    </a:lnTo>
                    <a:lnTo>
                      <a:pt x="23319" y="5670"/>
                    </a:lnTo>
                    <a:lnTo>
                      <a:pt x="23319" y="17208"/>
                    </a:lnTo>
                    <a:lnTo>
                      <a:pt x="25108" y="17208"/>
                    </a:lnTo>
                    <a:lnTo>
                      <a:pt x="25108" y="4966"/>
                    </a:lnTo>
                    <a:lnTo>
                      <a:pt x="25088" y="4544"/>
                    </a:lnTo>
                    <a:lnTo>
                      <a:pt x="25028" y="4122"/>
                    </a:lnTo>
                    <a:lnTo>
                      <a:pt x="24947" y="3720"/>
                    </a:lnTo>
                    <a:lnTo>
                      <a:pt x="24827" y="3318"/>
                    </a:lnTo>
                    <a:lnTo>
                      <a:pt x="24666" y="2956"/>
                    </a:lnTo>
                    <a:lnTo>
                      <a:pt x="24485" y="2594"/>
                    </a:lnTo>
                    <a:lnTo>
                      <a:pt x="24284" y="2232"/>
                    </a:lnTo>
                    <a:lnTo>
                      <a:pt x="24043" y="1910"/>
                    </a:lnTo>
                    <a:lnTo>
                      <a:pt x="23781" y="1609"/>
                    </a:lnTo>
                    <a:lnTo>
                      <a:pt x="23500" y="1327"/>
                    </a:lnTo>
                    <a:lnTo>
                      <a:pt x="23198" y="1066"/>
                    </a:lnTo>
                    <a:lnTo>
                      <a:pt x="22877" y="825"/>
                    </a:lnTo>
                    <a:lnTo>
                      <a:pt x="22535" y="624"/>
                    </a:lnTo>
                    <a:lnTo>
                      <a:pt x="22173" y="443"/>
                    </a:lnTo>
                    <a:lnTo>
                      <a:pt x="21791" y="282"/>
                    </a:lnTo>
                    <a:lnTo>
                      <a:pt x="21409" y="161"/>
                    </a:lnTo>
                    <a:lnTo>
                      <a:pt x="21088" y="101"/>
                    </a:lnTo>
                    <a:lnTo>
                      <a:pt x="20786" y="41"/>
                    </a:lnTo>
                    <a:lnTo>
                      <a:pt x="20464" y="21"/>
                    </a:lnTo>
                    <a:lnTo>
                      <a:pt x="20123" y="1"/>
                    </a:lnTo>
                    <a:close/>
                  </a:path>
                </a:pathLst>
              </a:custGeom>
              <a:solidFill>
                <a:srgbClr val="E5D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85"/>
              <p:cNvSpPr/>
              <p:nvPr/>
            </p:nvSpPr>
            <p:spPr>
              <a:xfrm>
                <a:off x="6113500" y="1424675"/>
                <a:ext cx="18625" cy="27650"/>
              </a:xfrm>
              <a:custGeom>
                <a:avLst/>
                <a:gdLst/>
                <a:ahLst/>
                <a:cxnLst/>
                <a:rect l="l" t="t" r="r" b="b"/>
                <a:pathLst>
                  <a:path w="745" h="1106" fill="none" extrusionOk="0">
                    <a:moveTo>
                      <a:pt x="362" y="0"/>
                    </a:moveTo>
                    <a:lnTo>
                      <a:pt x="0" y="1106"/>
                    </a:lnTo>
                    <a:lnTo>
                      <a:pt x="744" y="1106"/>
                    </a:lnTo>
                    <a:lnTo>
                      <a:pt x="362"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5"/>
              <p:cNvSpPr/>
              <p:nvPr/>
            </p:nvSpPr>
            <p:spPr>
              <a:xfrm>
                <a:off x="6001925" y="1405075"/>
                <a:ext cx="77925" cy="76400"/>
              </a:xfrm>
              <a:custGeom>
                <a:avLst/>
                <a:gdLst/>
                <a:ahLst/>
                <a:cxnLst/>
                <a:rect l="l" t="t" r="r" b="b"/>
                <a:pathLst>
                  <a:path w="3117" h="3056" fill="none" extrusionOk="0">
                    <a:moveTo>
                      <a:pt x="1548" y="1588"/>
                    </a:moveTo>
                    <a:lnTo>
                      <a:pt x="2353" y="0"/>
                    </a:lnTo>
                    <a:lnTo>
                      <a:pt x="3116" y="0"/>
                    </a:lnTo>
                    <a:lnTo>
                      <a:pt x="3116" y="3056"/>
                    </a:lnTo>
                    <a:lnTo>
                      <a:pt x="2413" y="3056"/>
                    </a:lnTo>
                    <a:lnTo>
                      <a:pt x="2413" y="1227"/>
                    </a:lnTo>
                    <a:lnTo>
                      <a:pt x="1749" y="2553"/>
                    </a:lnTo>
                    <a:lnTo>
                      <a:pt x="1388" y="2553"/>
                    </a:lnTo>
                    <a:lnTo>
                      <a:pt x="724" y="1227"/>
                    </a:lnTo>
                    <a:lnTo>
                      <a:pt x="724" y="3056"/>
                    </a:lnTo>
                    <a:lnTo>
                      <a:pt x="1" y="3056"/>
                    </a:lnTo>
                    <a:lnTo>
                      <a:pt x="1" y="0"/>
                    </a:lnTo>
                    <a:lnTo>
                      <a:pt x="764" y="0"/>
                    </a:lnTo>
                    <a:lnTo>
                      <a:pt x="1548" y="158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5"/>
              <p:cNvSpPr/>
              <p:nvPr/>
            </p:nvSpPr>
            <p:spPr>
              <a:xfrm>
                <a:off x="6086350" y="1405075"/>
                <a:ext cx="71900" cy="76400"/>
              </a:xfrm>
              <a:custGeom>
                <a:avLst/>
                <a:gdLst/>
                <a:ahLst/>
                <a:cxnLst/>
                <a:rect l="l" t="t" r="r" b="b"/>
                <a:pathLst>
                  <a:path w="2876" h="3056" fill="none" extrusionOk="0">
                    <a:moveTo>
                      <a:pt x="1" y="3056"/>
                    </a:moveTo>
                    <a:lnTo>
                      <a:pt x="1147" y="0"/>
                    </a:lnTo>
                    <a:lnTo>
                      <a:pt x="1790" y="0"/>
                    </a:lnTo>
                    <a:lnTo>
                      <a:pt x="2875" y="3056"/>
                    </a:lnTo>
                    <a:lnTo>
                      <a:pt x="2152" y="3056"/>
                    </a:lnTo>
                    <a:lnTo>
                      <a:pt x="1911" y="2372"/>
                    </a:lnTo>
                    <a:lnTo>
                      <a:pt x="966" y="2372"/>
                    </a:lnTo>
                    <a:lnTo>
                      <a:pt x="724" y="3056"/>
                    </a:lnTo>
                    <a:lnTo>
                      <a:pt x="1" y="30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5"/>
              <p:cNvSpPr/>
              <p:nvPr/>
            </p:nvSpPr>
            <p:spPr>
              <a:xfrm>
                <a:off x="6166275" y="1405075"/>
                <a:ext cx="17600" cy="76400"/>
              </a:xfrm>
              <a:custGeom>
                <a:avLst/>
                <a:gdLst/>
                <a:ahLst/>
                <a:cxnLst/>
                <a:rect l="l" t="t" r="r" b="b"/>
                <a:pathLst>
                  <a:path w="704" h="3056" fill="none" extrusionOk="0">
                    <a:moveTo>
                      <a:pt x="0" y="3056"/>
                    </a:moveTo>
                    <a:lnTo>
                      <a:pt x="0" y="0"/>
                    </a:lnTo>
                    <a:lnTo>
                      <a:pt x="704" y="0"/>
                    </a:lnTo>
                    <a:lnTo>
                      <a:pt x="704" y="3056"/>
                    </a:lnTo>
                    <a:lnTo>
                      <a:pt x="0" y="30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5"/>
              <p:cNvSpPr/>
              <p:nvPr/>
            </p:nvSpPr>
            <p:spPr>
              <a:xfrm>
                <a:off x="6198425" y="1405075"/>
                <a:ext cx="54800" cy="76400"/>
              </a:xfrm>
              <a:custGeom>
                <a:avLst/>
                <a:gdLst/>
                <a:ahLst/>
                <a:cxnLst/>
                <a:rect l="l" t="t" r="r" b="b"/>
                <a:pathLst>
                  <a:path w="2192" h="3056" fill="none" extrusionOk="0">
                    <a:moveTo>
                      <a:pt x="1" y="3056"/>
                    </a:moveTo>
                    <a:lnTo>
                      <a:pt x="1" y="0"/>
                    </a:lnTo>
                    <a:lnTo>
                      <a:pt x="704" y="0"/>
                    </a:lnTo>
                    <a:lnTo>
                      <a:pt x="704" y="2433"/>
                    </a:lnTo>
                    <a:lnTo>
                      <a:pt x="2192" y="2433"/>
                    </a:lnTo>
                    <a:lnTo>
                      <a:pt x="2192" y="3056"/>
                    </a:lnTo>
                    <a:lnTo>
                      <a:pt x="1" y="30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5"/>
              <p:cNvSpPr/>
              <p:nvPr/>
            </p:nvSpPr>
            <p:spPr>
              <a:xfrm>
                <a:off x="5725025" y="1127150"/>
                <a:ext cx="627725" cy="430225"/>
              </a:xfrm>
              <a:custGeom>
                <a:avLst/>
                <a:gdLst/>
                <a:ahLst/>
                <a:cxnLst/>
                <a:rect l="l" t="t" r="r" b="b"/>
                <a:pathLst>
                  <a:path w="25109" h="17209" fill="none" extrusionOk="0">
                    <a:moveTo>
                      <a:pt x="20123" y="1"/>
                    </a:moveTo>
                    <a:lnTo>
                      <a:pt x="17650" y="1"/>
                    </a:lnTo>
                    <a:lnTo>
                      <a:pt x="17650" y="1"/>
                    </a:lnTo>
                    <a:lnTo>
                      <a:pt x="17932" y="21"/>
                    </a:lnTo>
                    <a:lnTo>
                      <a:pt x="18213" y="41"/>
                    </a:lnTo>
                    <a:lnTo>
                      <a:pt x="18515" y="61"/>
                    </a:lnTo>
                    <a:lnTo>
                      <a:pt x="18776" y="121"/>
                    </a:lnTo>
                    <a:lnTo>
                      <a:pt x="19057" y="182"/>
                    </a:lnTo>
                    <a:lnTo>
                      <a:pt x="19319" y="262"/>
                    </a:lnTo>
                    <a:lnTo>
                      <a:pt x="19600" y="342"/>
                    </a:lnTo>
                    <a:lnTo>
                      <a:pt x="19841" y="443"/>
                    </a:lnTo>
                    <a:lnTo>
                      <a:pt x="20103" y="563"/>
                    </a:lnTo>
                    <a:lnTo>
                      <a:pt x="20344" y="684"/>
                    </a:lnTo>
                    <a:lnTo>
                      <a:pt x="20585" y="825"/>
                    </a:lnTo>
                    <a:lnTo>
                      <a:pt x="20806" y="966"/>
                    </a:lnTo>
                    <a:lnTo>
                      <a:pt x="21027" y="1126"/>
                    </a:lnTo>
                    <a:lnTo>
                      <a:pt x="21248" y="1287"/>
                    </a:lnTo>
                    <a:lnTo>
                      <a:pt x="21450" y="1468"/>
                    </a:lnTo>
                    <a:lnTo>
                      <a:pt x="21651" y="1669"/>
                    </a:lnTo>
                    <a:lnTo>
                      <a:pt x="21831" y="1850"/>
                    </a:lnTo>
                    <a:lnTo>
                      <a:pt x="22012" y="2071"/>
                    </a:lnTo>
                    <a:lnTo>
                      <a:pt x="22193" y="2272"/>
                    </a:lnTo>
                    <a:lnTo>
                      <a:pt x="22334" y="2493"/>
                    </a:lnTo>
                    <a:lnTo>
                      <a:pt x="22495" y="2735"/>
                    </a:lnTo>
                    <a:lnTo>
                      <a:pt x="22636" y="2976"/>
                    </a:lnTo>
                    <a:lnTo>
                      <a:pt x="22756" y="3217"/>
                    </a:lnTo>
                    <a:lnTo>
                      <a:pt x="22857" y="3458"/>
                    </a:lnTo>
                    <a:lnTo>
                      <a:pt x="22957" y="3720"/>
                    </a:lnTo>
                    <a:lnTo>
                      <a:pt x="23058" y="3981"/>
                    </a:lnTo>
                    <a:lnTo>
                      <a:pt x="23138" y="4242"/>
                    </a:lnTo>
                    <a:lnTo>
                      <a:pt x="23198" y="4524"/>
                    </a:lnTo>
                    <a:lnTo>
                      <a:pt x="23239" y="4805"/>
                    </a:lnTo>
                    <a:lnTo>
                      <a:pt x="23279" y="5087"/>
                    </a:lnTo>
                    <a:lnTo>
                      <a:pt x="23299" y="5368"/>
                    </a:lnTo>
                    <a:lnTo>
                      <a:pt x="23319" y="5670"/>
                    </a:lnTo>
                    <a:lnTo>
                      <a:pt x="23319" y="17208"/>
                    </a:lnTo>
                    <a:lnTo>
                      <a:pt x="22535" y="17208"/>
                    </a:lnTo>
                    <a:lnTo>
                      <a:pt x="22535" y="5891"/>
                    </a:lnTo>
                    <a:lnTo>
                      <a:pt x="22535" y="5891"/>
                    </a:lnTo>
                    <a:lnTo>
                      <a:pt x="22515" y="5589"/>
                    </a:lnTo>
                    <a:lnTo>
                      <a:pt x="22495" y="5288"/>
                    </a:lnTo>
                    <a:lnTo>
                      <a:pt x="22455" y="5006"/>
                    </a:lnTo>
                    <a:lnTo>
                      <a:pt x="22414" y="4705"/>
                    </a:lnTo>
                    <a:lnTo>
                      <a:pt x="22334" y="4423"/>
                    </a:lnTo>
                    <a:lnTo>
                      <a:pt x="22274" y="4142"/>
                    </a:lnTo>
                    <a:lnTo>
                      <a:pt x="22173" y="3880"/>
                    </a:lnTo>
                    <a:lnTo>
                      <a:pt x="22073" y="3599"/>
                    </a:lnTo>
                    <a:lnTo>
                      <a:pt x="21952" y="3338"/>
                    </a:lnTo>
                    <a:lnTo>
                      <a:pt x="21811" y="3096"/>
                    </a:lnTo>
                    <a:lnTo>
                      <a:pt x="21671" y="2835"/>
                    </a:lnTo>
                    <a:lnTo>
                      <a:pt x="21530" y="2594"/>
                    </a:lnTo>
                    <a:lnTo>
                      <a:pt x="21369" y="2373"/>
                    </a:lnTo>
                    <a:lnTo>
                      <a:pt x="21188" y="2152"/>
                    </a:lnTo>
                    <a:lnTo>
                      <a:pt x="21007" y="1930"/>
                    </a:lnTo>
                    <a:lnTo>
                      <a:pt x="20806" y="1729"/>
                    </a:lnTo>
                    <a:lnTo>
                      <a:pt x="20605" y="1528"/>
                    </a:lnTo>
                    <a:lnTo>
                      <a:pt x="20384" y="1347"/>
                    </a:lnTo>
                    <a:lnTo>
                      <a:pt x="20163" y="1187"/>
                    </a:lnTo>
                    <a:lnTo>
                      <a:pt x="19942" y="1006"/>
                    </a:lnTo>
                    <a:lnTo>
                      <a:pt x="19701" y="865"/>
                    </a:lnTo>
                    <a:lnTo>
                      <a:pt x="19439" y="724"/>
                    </a:lnTo>
                    <a:lnTo>
                      <a:pt x="19198" y="584"/>
                    </a:lnTo>
                    <a:lnTo>
                      <a:pt x="18937" y="463"/>
                    </a:lnTo>
                    <a:lnTo>
                      <a:pt x="18675" y="362"/>
                    </a:lnTo>
                    <a:lnTo>
                      <a:pt x="18394" y="262"/>
                    </a:lnTo>
                    <a:lnTo>
                      <a:pt x="18112" y="182"/>
                    </a:lnTo>
                    <a:lnTo>
                      <a:pt x="17831" y="121"/>
                    </a:lnTo>
                    <a:lnTo>
                      <a:pt x="17550" y="81"/>
                    </a:lnTo>
                    <a:lnTo>
                      <a:pt x="17248" y="41"/>
                    </a:lnTo>
                    <a:lnTo>
                      <a:pt x="16947" y="21"/>
                    </a:lnTo>
                    <a:lnTo>
                      <a:pt x="16645" y="1"/>
                    </a:lnTo>
                    <a:lnTo>
                      <a:pt x="3538" y="1"/>
                    </a:lnTo>
                    <a:lnTo>
                      <a:pt x="3538" y="1"/>
                    </a:lnTo>
                    <a:lnTo>
                      <a:pt x="3840" y="21"/>
                    </a:lnTo>
                    <a:lnTo>
                      <a:pt x="4121" y="41"/>
                    </a:lnTo>
                    <a:lnTo>
                      <a:pt x="4402" y="61"/>
                    </a:lnTo>
                    <a:lnTo>
                      <a:pt x="4684" y="121"/>
                    </a:lnTo>
                    <a:lnTo>
                      <a:pt x="4965" y="182"/>
                    </a:lnTo>
                    <a:lnTo>
                      <a:pt x="5227" y="262"/>
                    </a:lnTo>
                    <a:lnTo>
                      <a:pt x="5488" y="342"/>
                    </a:lnTo>
                    <a:lnTo>
                      <a:pt x="5749" y="443"/>
                    </a:lnTo>
                    <a:lnTo>
                      <a:pt x="6011" y="563"/>
                    </a:lnTo>
                    <a:lnTo>
                      <a:pt x="6252" y="684"/>
                    </a:lnTo>
                    <a:lnTo>
                      <a:pt x="6493" y="825"/>
                    </a:lnTo>
                    <a:lnTo>
                      <a:pt x="6714" y="966"/>
                    </a:lnTo>
                    <a:lnTo>
                      <a:pt x="6935" y="1126"/>
                    </a:lnTo>
                    <a:lnTo>
                      <a:pt x="7157" y="1287"/>
                    </a:lnTo>
                    <a:lnTo>
                      <a:pt x="7358" y="1468"/>
                    </a:lnTo>
                    <a:lnTo>
                      <a:pt x="7559" y="1669"/>
                    </a:lnTo>
                    <a:lnTo>
                      <a:pt x="7740" y="1850"/>
                    </a:lnTo>
                    <a:lnTo>
                      <a:pt x="7920" y="2071"/>
                    </a:lnTo>
                    <a:lnTo>
                      <a:pt x="8081" y="2272"/>
                    </a:lnTo>
                    <a:lnTo>
                      <a:pt x="8242" y="2493"/>
                    </a:lnTo>
                    <a:lnTo>
                      <a:pt x="8383" y="2735"/>
                    </a:lnTo>
                    <a:lnTo>
                      <a:pt x="8524" y="2976"/>
                    </a:lnTo>
                    <a:lnTo>
                      <a:pt x="8664" y="3217"/>
                    </a:lnTo>
                    <a:lnTo>
                      <a:pt x="8765" y="3458"/>
                    </a:lnTo>
                    <a:lnTo>
                      <a:pt x="8865" y="3720"/>
                    </a:lnTo>
                    <a:lnTo>
                      <a:pt x="8966" y="3981"/>
                    </a:lnTo>
                    <a:lnTo>
                      <a:pt x="9026" y="4242"/>
                    </a:lnTo>
                    <a:lnTo>
                      <a:pt x="9107" y="4524"/>
                    </a:lnTo>
                    <a:lnTo>
                      <a:pt x="9147" y="4805"/>
                    </a:lnTo>
                    <a:lnTo>
                      <a:pt x="9187" y="5087"/>
                    </a:lnTo>
                    <a:lnTo>
                      <a:pt x="9207" y="5368"/>
                    </a:lnTo>
                    <a:lnTo>
                      <a:pt x="9207" y="5670"/>
                    </a:lnTo>
                    <a:lnTo>
                      <a:pt x="9207" y="17208"/>
                    </a:lnTo>
                    <a:lnTo>
                      <a:pt x="8423" y="17208"/>
                    </a:lnTo>
                    <a:lnTo>
                      <a:pt x="8423" y="5891"/>
                    </a:lnTo>
                    <a:lnTo>
                      <a:pt x="8423" y="5891"/>
                    </a:lnTo>
                    <a:lnTo>
                      <a:pt x="8423" y="5589"/>
                    </a:lnTo>
                    <a:lnTo>
                      <a:pt x="8403" y="5288"/>
                    </a:lnTo>
                    <a:lnTo>
                      <a:pt x="8363" y="5006"/>
                    </a:lnTo>
                    <a:lnTo>
                      <a:pt x="8323" y="4705"/>
                    </a:lnTo>
                    <a:lnTo>
                      <a:pt x="8242" y="4423"/>
                    </a:lnTo>
                    <a:lnTo>
                      <a:pt x="8162" y="4142"/>
                    </a:lnTo>
                    <a:lnTo>
                      <a:pt x="8081" y="3880"/>
                    </a:lnTo>
                    <a:lnTo>
                      <a:pt x="7961" y="3599"/>
                    </a:lnTo>
                    <a:lnTo>
                      <a:pt x="7860" y="3338"/>
                    </a:lnTo>
                    <a:lnTo>
                      <a:pt x="7719" y="3096"/>
                    </a:lnTo>
                    <a:lnTo>
                      <a:pt x="7579" y="2835"/>
                    </a:lnTo>
                    <a:lnTo>
                      <a:pt x="7418" y="2594"/>
                    </a:lnTo>
                    <a:lnTo>
                      <a:pt x="7257" y="2373"/>
                    </a:lnTo>
                    <a:lnTo>
                      <a:pt x="7096" y="2152"/>
                    </a:lnTo>
                    <a:lnTo>
                      <a:pt x="6895" y="1930"/>
                    </a:lnTo>
                    <a:lnTo>
                      <a:pt x="6714" y="1729"/>
                    </a:lnTo>
                    <a:lnTo>
                      <a:pt x="6513" y="1528"/>
                    </a:lnTo>
                    <a:lnTo>
                      <a:pt x="6292" y="1347"/>
                    </a:lnTo>
                    <a:lnTo>
                      <a:pt x="6071" y="1187"/>
                    </a:lnTo>
                    <a:lnTo>
                      <a:pt x="5830" y="1006"/>
                    </a:lnTo>
                    <a:lnTo>
                      <a:pt x="5589" y="865"/>
                    </a:lnTo>
                    <a:lnTo>
                      <a:pt x="5347" y="724"/>
                    </a:lnTo>
                    <a:lnTo>
                      <a:pt x="5106" y="584"/>
                    </a:lnTo>
                    <a:lnTo>
                      <a:pt x="4845" y="463"/>
                    </a:lnTo>
                    <a:lnTo>
                      <a:pt x="4563" y="362"/>
                    </a:lnTo>
                    <a:lnTo>
                      <a:pt x="4302" y="262"/>
                    </a:lnTo>
                    <a:lnTo>
                      <a:pt x="4021" y="182"/>
                    </a:lnTo>
                    <a:lnTo>
                      <a:pt x="3739" y="121"/>
                    </a:lnTo>
                    <a:lnTo>
                      <a:pt x="3438" y="81"/>
                    </a:lnTo>
                    <a:lnTo>
                      <a:pt x="3156" y="41"/>
                    </a:lnTo>
                    <a:lnTo>
                      <a:pt x="2855" y="21"/>
                    </a:lnTo>
                    <a:lnTo>
                      <a:pt x="2553" y="1"/>
                    </a:lnTo>
                    <a:lnTo>
                      <a:pt x="362" y="1"/>
                    </a:lnTo>
                    <a:lnTo>
                      <a:pt x="0" y="1"/>
                    </a:lnTo>
                    <a:lnTo>
                      <a:pt x="0" y="1"/>
                    </a:lnTo>
                    <a:lnTo>
                      <a:pt x="302" y="21"/>
                    </a:lnTo>
                    <a:lnTo>
                      <a:pt x="603" y="41"/>
                    </a:lnTo>
                    <a:lnTo>
                      <a:pt x="885" y="81"/>
                    </a:lnTo>
                    <a:lnTo>
                      <a:pt x="1186" y="121"/>
                    </a:lnTo>
                    <a:lnTo>
                      <a:pt x="1468" y="182"/>
                    </a:lnTo>
                    <a:lnTo>
                      <a:pt x="1749" y="262"/>
                    </a:lnTo>
                    <a:lnTo>
                      <a:pt x="2010" y="362"/>
                    </a:lnTo>
                    <a:lnTo>
                      <a:pt x="2292" y="463"/>
                    </a:lnTo>
                    <a:lnTo>
                      <a:pt x="2553" y="584"/>
                    </a:lnTo>
                    <a:lnTo>
                      <a:pt x="2794" y="724"/>
                    </a:lnTo>
                    <a:lnTo>
                      <a:pt x="3056" y="865"/>
                    </a:lnTo>
                    <a:lnTo>
                      <a:pt x="3277" y="1006"/>
                    </a:lnTo>
                    <a:lnTo>
                      <a:pt x="3518" y="1167"/>
                    </a:lnTo>
                    <a:lnTo>
                      <a:pt x="3739" y="1347"/>
                    </a:lnTo>
                    <a:lnTo>
                      <a:pt x="3960" y="1528"/>
                    </a:lnTo>
                    <a:lnTo>
                      <a:pt x="4161" y="1729"/>
                    </a:lnTo>
                    <a:lnTo>
                      <a:pt x="4342" y="1930"/>
                    </a:lnTo>
                    <a:lnTo>
                      <a:pt x="4543" y="2152"/>
                    </a:lnTo>
                    <a:lnTo>
                      <a:pt x="4704" y="2373"/>
                    </a:lnTo>
                    <a:lnTo>
                      <a:pt x="4885" y="2594"/>
                    </a:lnTo>
                    <a:lnTo>
                      <a:pt x="5026" y="2835"/>
                    </a:lnTo>
                    <a:lnTo>
                      <a:pt x="5166" y="3096"/>
                    </a:lnTo>
                    <a:lnTo>
                      <a:pt x="5307" y="3338"/>
                    </a:lnTo>
                    <a:lnTo>
                      <a:pt x="5428" y="3599"/>
                    </a:lnTo>
                    <a:lnTo>
                      <a:pt x="5528" y="3860"/>
                    </a:lnTo>
                    <a:lnTo>
                      <a:pt x="5609" y="4142"/>
                    </a:lnTo>
                    <a:lnTo>
                      <a:pt x="5689" y="4423"/>
                    </a:lnTo>
                    <a:lnTo>
                      <a:pt x="5769" y="4705"/>
                    </a:lnTo>
                    <a:lnTo>
                      <a:pt x="5810" y="5006"/>
                    </a:lnTo>
                    <a:lnTo>
                      <a:pt x="5850" y="5288"/>
                    </a:lnTo>
                    <a:lnTo>
                      <a:pt x="5870" y="5589"/>
                    </a:lnTo>
                    <a:lnTo>
                      <a:pt x="5890" y="5891"/>
                    </a:lnTo>
                    <a:lnTo>
                      <a:pt x="5890" y="17208"/>
                    </a:lnTo>
                    <a:lnTo>
                      <a:pt x="25108" y="17208"/>
                    </a:lnTo>
                    <a:lnTo>
                      <a:pt x="25108" y="4966"/>
                    </a:lnTo>
                    <a:lnTo>
                      <a:pt x="25108" y="4966"/>
                    </a:lnTo>
                    <a:lnTo>
                      <a:pt x="25088" y="4544"/>
                    </a:lnTo>
                    <a:lnTo>
                      <a:pt x="25028" y="4122"/>
                    </a:lnTo>
                    <a:lnTo>
                      <a:pt x="24947" y="3720"/>
                    </a:lnTo>
                    <a:lnTo>
                      <a:pt x="24827" y="3318"/>
                    </a:lnTo>
                    <a:lnTo>
                      <a:pt x="24666" y="2956"/>
                    </a:lnTo>
                    <a:lnTo>
                      <a:pt x="24485" y="2594"/>
                    </a:lnTo>
                    <a:lnTo>
                      <a:pt x="24284" y="2232"/>
                    </a:lnTo>
                    <a:lnTo>
                      <a:pt x="24043" y="1910"/>
                    </a:lnTo>
                    <a:lnTo>
                      <a:pt x="23781" y="1609"/>
                    </a:lnTo>
                    <a:lnTo>
                      <a:pt x="23500" y="1327"/>
                    </a:lnTo>
                    <a:lnTo>
                      <a:pt x="23198" y="1066"/>
                    </a:lnTo>
                    <a:lnTo>
                      <a:pt x="22877" y="825"/>
                    </a:lnTo>
                    <a:lnTo>
                      <a:pt x="22535" y="624"/>
                    </a:lnTo>
                    <a:lnTo>
                      <a:pt x="22173" y="443"/>
                    </a:lnTo>
                    <a:lnTo>
                      <a:pt x="21791" y="282"/>
                    </a:lnTo>
                    <a:lnTo>
                      <a:pt x="21409" y="161"/>
                    </a:lnTo>
                    <a:lnTo>
                      <a:pt x="21409" y="161"/>
                    </a:lnTo>
                    <a:lnTo>
                      <a:pt x="21088" y="101"/>
                    </a:lnTo>
                    <a:lnTo>
                      <a:pt x="20786" y="41"/>
                    </a:lnTo>
                    <a:lnTo>
                      <a:pt x="20464" y="21"/>
                    </a:lnTo>
                    <a:lnTo>
                      <a:pt x="20123"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85"/>
              <p:cNvSpPr/>
              <p:nvPr/>
            </p:nvSpPr>
            <p:spPr>
              <a:xfrm>
                <a:off x="5788850" y="1127150"/>
                <a:ext cx="166375" cy="430225"/>
              </a:xfrm>
              <a:custGeom>
                <a:avLst/>
                <a:gdLst/>
                <a:ahLst/>
                <a:cxnLst/>
                <a:rect l="l" t="t" r="r" b="b"/>
                <a:pathLst>
                  <a:path w="6655" h="17209" extrusionOk="0">
                    <a:moveTo>
                      <a:pt x="0" y="1"/>
                    </a:moveTo>
                    <a:lnTo>
                      <a:pt x="302" y="21"/>
                    </a:lnTo>
                    <a:lnTo>
                      <a:pt x="603" y="41"/>
                    </a:lnTo>
                    <a:lnTo>
                      <a:pt x="885" y="81"/>
                    </a:lnTo>
                    <a:lnTo>
                      <a:pt x="1186" y="121"/>
                    </a:lnTo>
                    <a:lnTo>
                      <a:pt x="1468" y="182"/>
                    </a:lnTo>
                    <a:lnTo>
                      <a:pt x="1749" y="262"/>
                    </a:lnTo>
                    <a:lnTo>
                      <a:pt x="2010" y="362"/>
                    </a:lnTo>
                    <a:lnTo>
                      <a:pt x="2292" y="463"/>
                    </a:lnTo>
                    <a:lnTo>
                      <a:pt x="2553" y="584"/>
                    </a:lnTo>
                    <a:lnTo>
                      <a:pt x="2794" y="724"/>
                    </a:lnTo>
                    <a:lnTo>
                      <a:pt x="3036" y="865"/>
                    </a:lnTo>
                    <a:lnTo>
                      <a:pt x="3277" y="1006"/>
                    </a:lnTo>
                    <a:lnTo>
                      <a:pt x="3518" y="1187"/>
                    </a:lnTo>
                    <a:lnTo>
                      <a:pt x="3739" y="1347"/>
                    </a:lnTo>
                    <a:lnTo>
                      <a:pt x="3960" y="1528"/>
                    </a:lnTo>
                    <a:lnTo>
                      <a:pt x="4161" y="1729"/>
                    </a:lnTo>
                    <a:lnTo>
                      <a:pt x="4342" y="1930"/>
                    </a:lnTo>
                    <a:lnTo>
                      <a:pt x="4543" y="2152"/>
                    </a:lnTo>
                    <a:lnTo>
                      <a:pt x="4704" y="2373"/>
                    </a:lnTo>
                    <a:lnTo>
                      <a:pt x="4865" y="2594"/>
                    </a:lnTo>
                    <a:lnTo>
                      <a:pt x="5026" y="2835"/>
                    </a:lnTo>
                    <a:lnTo>
                      <a:pt x="5166" y="3096"/>
                    </a:lnTo>
                    <a:lnTo>
                      <a:pt x="5307" y="3338"/>
                    </a:lnTo>
                    <a:lnTo>
                      <a:pt x="5408" y="3599"/>
                    </a:lnTo>
                    <a:lnTo>
                      <a:pt x="5528" y="3880"/>
                    </a:lnTo>
                    <a:lnTo>
                      <a:pt x="5609" y="4142"/>
                    </a:lnTo>
                    <a:lnTo>
                      <a:pt x="5689" y="4423"/>
                    </a:lnTo>
                    <a:lnTo>
                      <a:pt x="5770" y="4705"/>
                    </a:lnTo>
                    <a:lnTo>
                      <a:pt x="5810" y="5006"/>
                    </a:lnTo>
                    <a:lnTo>
                      <a:pt x="5850" y="5288"/>
                    </a:lnTo>
                    <a:lnTo>
                      <a:pt x="5870" y="5589"/>
                    </a:lnTo>
                    <a:lnTo>
                      <a:pt x="5870" y="5891"/>
                    </a:lnTo>
                    <a:lnTo>
                      <a:pt x="5870" y="17208"/>
                    </a:lnTo>
                    <a:lnTo>
                      <a:pt x="6654" y="17208"/>
                    </a:lnTo>
                    <a:lnTo>
                      <a:pt x="6654" y="5670"/>
                    </a:lnTo>
                    <a:lnTo>
                      <a:pt x="6654" y="5368"/>
                    </a:lnTo>
                    <a:lnTo>
                      <a:pt x="6634" y="5087"/>
                    </a:lnTo>
                    <a:lnTo>
                      <a:pt x="6594" y="4805"/>
                    </a:lnTo>
                    <a:lnTo>
                      <a:pt x="6554" y="4524"/>
                    </a:lnTo>
                    <a:lnTo>
                      <a:pt x="6473" y="4242"/>
                    </a:lnTo>
                    <a:lnTo>
                      <a:pt x="6413" y="3981"/>
                    </a:lnTo>
                    <a:lnTo>
                      <a:pt x="6312" y="3720"/>
                    </a:lnTo>
                    <a:lnTo>
                      <a:pt x="6212" y="3458"/>
                    </a:lnTo>
                    <a:lnTo>
                      <a:pt x="6111" y="3217"/>
                    </a:lnTo>
                    <a:lnTo>
                      <a:pt x="5971" y="2976"/>
                    </a:lnTo>
                    <a:lnTo>
                      <a:pt x="5830" y="2735"/>
                    </a:lnTo>
                    <a:lnTo>
                      <a:pt x="5689" y="2493"/>
                    </a:lnTo>
                    <a:lnTo>
                      <a:pt x="5528" y="2272"/>
                    </a:lnTo>
                    <a:lnTo>
                      <a:pt x="5367" y="2071"/>
                    </a:lnTo>
                    <a:lnTo>
                      <a:pt x="5187" y="1850"/>
                    </a:lnTo>
                    <a:lnTo>
                      <a:pt x="5006" y="1669"/>
                    </a:lnTo>
                    <a:lnTo>
                      <a:pt x="4805" y="1468"/>
                    </a:lnTo>
                    <a:lnTo>
                      <a:pt x="4604" y="1287"/>
                    </a:lnTo>
                    <a:lnTo>
                      <a:pt x="4382" y="1126"/>
                    </a:lnTo>
                    <a:lnTo>
                      <a:pt x="4161" y="966"/>
                    </a:lnTo>
                    <a:lnTo>
                      <a:pt x="3940" y="825"/>
                    </a:lnTo>
                    <a:lnTo>
                      <a:pt x="3699" y="684"/>
                    </a:lnTo>
                    <a:lnTo>
                      <a:pt x="3458" y="563"/>
                    </a:lnTo>
                    <a:lnTo>
                      <a:pt x="3196" y="443"/>
                    </a:lnTo>
                    <a:lnTo>
                      <a:pt x="2935" y="342"/>
                    </a:lnTo>
                    <a:lnTo>
                      <a:pt x="2674" y="262"/>
                    </a:lnTo>
                    <a:lnTo>
                      <a:pt x="2412" y="182"/>
                    </a:lnTo>
                    <a:lnTo>
                      <a:pt x="2131" y="121"/>
                    </a:lnTo>
                    <a:lnTo>
                      <a:pt x="1849" y="61"/>
                    </a:lnTo>
                    <a:lnTo>
                      <a:pt x="1568" y="41"/>
                    </a:lnTo>
                    <a:lnTo>
                      <a:pt x="1287" y="21"/>
                    </a:lnTo>
                    <a:lnTo>
                      <a:pt x="985" y="1"/>
                    </a:lnTo>
                    <a:close/>
                  </a:path>
                </a:pathLst>
              </a:custGeom>
              <a:solidFill>
                <a:srgbClr val="CEC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5"/>
              <p:cNvSpPr/>
              <p:nvPr/>
            </p:nvSpPr>
            <p:spPr>
              <a:xfrm>
                <a:off x="5788850" y="1127150"/>
                <a:ext cx="166375" cy="430225"/>
              </a:xfrm>
              <a:custGeom>
                <a:avLst/>
                <a:gdLst/>
                <a:ahLst/>
                <a:cxnLst/>
                <a:rect l="l" t="t" r="r" b="b"/>
                <a:pathLst>
                  <a:path w="6655" h="17209" fill="none" extrusionOk="0">
                    <a:moveTo>
                      <a:pt x="985" y="1"/>
                    </a:moveTo>
                    <a:lnTo>
                      <a:pt x="0" y="1"/>
                    </a:lnTo>
                    <a:lnTo>
                      <a:pt x="0" y="1"/>
                    </a:lnTo>
                    <a:lnTo>
                      <a:pt x="302" y="21"/>
                    </a:lnTo>
                    <a:lnTo>
                      <a:pt x="603" y="41"/>
                    </a:lnTo>
                    <a:lnTo>
                      <a:pt x="885" y="81"/>
                    </a:lnTo>
                    <a:lnTo>
                      <a:pt x="1186" y="121"/>
                    </a:lnTo>
                    <a:lnTo>
                      <a:pt x="1468" y="182"/>
                    </a:lnTo>
                    <a:lnTo>
                      <a:pt x="1749" y="262"/>
                    </a:lnTo>
                    <a:lnTo>
                      <a:pt x="2010" y="362"/>
                    </a:lnTo>
                    <a:lnTo>
                      <a:pt x="2292" y="463"/>
                    </a:lnTo>
                    <a:lnTo>
                      <a:pt x="2553" y="584"/>
                    </a:lnTo>
                    <a:lnTo>
                      <a:pt x="2794" y="724"/>
                    </a:lnTo>
                    <a:lnTo>
                      <a:pt x="3036" y="865"/>
                    </a:lnTo>
                    <a:lnTo>
                      <a:pt x="3277" y="1006"/>
                    </a:lnTo>
                    <a:lnTo>
                      <a:pt x="3518" y="1187"/>
                    </a:lnTo>
                    <a:lnTo>
                      <a:pt x="3739" y="1347"/>
                    </a:lnTo>
                    <a:lnTo>
                      <a:pt x="3960" y="1528"/>
                    </a:lnTo>
                    <a:lnTo>
                      <a:pt x="4161" y="1729"/>
                    </a:lnTo>
                    <a:lnTo>
                      <a:pt x="4342" y="1930"/>
                    </a:lnTo>
                    <a:lnTo>
                      <a:pt x="4543" y="2152"/>
                    </a:lnTo>
                    <a:lnTo>
                      <a:pt x="4704" y="2373"/>
                    </a:lnTo>
                    <a:lnTo>
                      <a:pt x="4865" y="2594"/>
                    </a:lnTo>
                    <a:lnTo>
                      <a:pt x="5026" y="2835"/>
                    </a:lnTo>
                    <a:lnTo>
                      <a:pt x="5166" y="3096"/>
                    </a:lnTo>
                    <a:lnTo>
                      <a:pt x="5307" y="3338"/>
                    </a:lnTo>
                    <a:lnTo>
                      <a:pt x="5408" y="3599"/>
                    </a:lnTo>
                    <a:lnTo>
                      <a:pt x="5528" y="3880"/>
                    </a:lnTo>
                    <a:lnTo>
                      <a:pt x="5609" y="4142"/>
                    </a:lnTo>
                    <a:lnTo>
                      <a:pt x="5689" y="4423"/>
                    </a:lnTo>
                    <a:lnTo>
                      <a:pt x="5770" y="4705"/>
                    </a:lnTo>
                    <a:lnTo>
                      <a:pt x="5810" y="5006"/>
                    </a:lnTo>
                    <a:lnTo>
                      <a:pt x="5850" y="5288"/>
                    </a:lnTo>
                    <a:lnTo>
                      <a:pt x="5870" y="5589"/>
                    </a:lnTo>
                    <a:lnTo>
                      <a:pt x="5870" y="5891"/>
                    </a:lnTo>
                    <a:lnTo>
                      <a:pt x="5870" y="17208"/>
                    </a:lnTo>
                    <a:lnTo>
                      <a:pt x="6654" y="17208"/>
                    </a:lnTo>
                    <a:lnTo>
                      <a:pt x="6654" y="5670"/>
                    </a:lnTo>
                    <a:lnTo>
                      <a:pt x="6654" y="5670"/>
                    </a:lnTo>
                    <a:lnTo>
                      <a:pt x="6654" y="5368"/>
                    </a:lnTo>
                    <a:lnTo>
                      <a:pt x="6634" y="5087"/>
                    </a:lnTo>
                    <a:lnTo>
                      <a:pt x="6594" y="4805"/>
                    </a:lnTo>
                    <a:lnTo>
                      <a:pt x="6554" y="4524"/>
                    </a:lnTo>
                    <a:lnTo>
                      <a:pt x="6473" y="4242"/>
                    </a:lnTo>
                    <a:lnTo>
                      <a:pt x="6413" y="3981"/>
                    </a:lnTo>
                    <a:lnTo>
                      <a:pt x="6312" y="3720"/>
                    </a:lnTo>
                    <a:lnTo>
                      <a:pt x="6212" y="3458"/>
                    </a:lnTo>
                    <a:lnTo>
                      <a:pt x="6111" y="3217"/>
                    </a:lnTo>
                    <a:lnTo>
                      <a:pt x="5971" y="2976"/>
                    </a:lnTo>
                    <a:lnTo>
                      <a:pt x="5830" y="2735"/>
                    </a:lnTo>
                    <a:lnTo>
                      <a:pt x="5689" y="2493"/>
                    </a:lnTo>
                    <a:lnTo>
                      <a:pt x="5528" y="2272"/>
                    </a:lnTo>
                    <a:lnTo>
                      <a:pt x="5367" y="2071"/>
                    </a:lnTo>
                    <a:lnTo>
                      <a:pt x="5187" y="1850"/>
                    </a:lnTo>
                    <a:lnTo>
                      <a:pt x="5006" y="1669"/>
                    </a:lnTo>
                    <a:lnTo>
                      <a:pt x="4805" y="1468"/>
                    </a:lnTo>
                    <a:lnTo>
                      <a:pt x="4604" y="1287"/>
                    </a:lnTo>
                    <a:lnTo>
                      <a:pt x="4382" y="1126"/>
                    </a:lnTo>
                    <a:lnTo>
                      <a:pt x="4161" y="966"/>
                    </a:lnTo>
                    <a:lnTo>
                      <a:pt x="3940" y="825"/>
                    </a:lnTo>
                    <a:lnTo>
                      <a:pt x="3699" y="684"/>
                    </a:lnTo>
                    <a:lnTo>
                      <a:pt x="3458" y="563"/>
                    </a:lnTo>
                    <a:lnTo>
                      <a:pt x="3196" y="443"/>
                    </a:lnTo>
                    <a:lnTo>
                      <a:pt x="2935" y="342"/>
                    </a:lnTo>
                    <a:lnTo>
                      <a:pt x="2674" y="262"/>
                    </a:lnTo>
                    <a:lnTo>
                      <a:pt x="2412" y="182"/>
                    </a:lnTo>
                    <a:lnTo>
                      <a:pt x="2131" y="121"/>
                    </a:lnTo>
                    <a:lnTo>
                      <a:pt x="1849" y="61"/>
                    </a:lnTo>
                    <a:lnTo>
                      <a:pt x="1568" y="41"/>
                    </a:lnTo>
                    <a:lnTo>
                      <a:pt x="1287" y="21"/>
                    </a:lnTo>
                    <a:lnTo>
                      <a:pt x="98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5"/>
              <p:cNvSpPr/>
              <p:nvPr/>
            </p:nvSpPr>
            <p:spPr>
              <a:xfrm>
                <a:off x="6141125" y="1127150"/>
                <a:ext cx="166900" cy="430225"/>
              </a:xfrm>
              <a:custGeom>
                <a:avLst/>
                <a:gdLst/>
                <a:ahLst/>
                <a:cxnLst/>
                <a:rect l="l" t="t" r="r" b="b"/>
                <a:pathLst>
                  <a:path w="6676" h="17209" extrusionOk="0">
                    <a:moveTo>
                      <a:pt x="1" y="1"/>
                    </a:moveTo>
                    <a:lnTo>
                      <a:pt x="303" y="21"/>
                    </a:lnTo>
                    <a:lnTo>
                      <a:pt x="604" y="41"/>
                    </a:lnTo>
                    <a:lnTo>
                      <a:pt x="906" y="81"/>
                    </a:lnTo>
                    <a:lnTo>
                      <a:pt x="1187" y="121"/>
                    </a:lnTo>
                    <a:lnTo>
                      <a:pt x="1468" y="182"/>
                    </a:lnTo>
                    <a:lnTo>
                      <a:pt x="1750" y="262"/>
                    </a:lnTo>
                    <a:lnTo>
                      <a:pt x="2031" y="362"/>
                    </a:lnTo>
                    <a:lnTo>
                      <a:pt x="2293" y="463"/>
                    </a:lnTo>
                    <a:lnTo>
                      <a:pt x="2554" y="584"/>
                    </a:lnTo>
                    <a:lnTo>
                      <a:pt x="2795" y="724"/>
                    </a:lnTo>
                    <a:lnTo>
                      <a:pt x="3057" y="865"/>
                    </a:lnTo>
                    <a:lnTo>
                      <a:pt x="3298" y="1006"/>
                    </a:lnTo>
                    <a:lnTo>
                      <a:pt x="3519" y="1187"/>
                    </a:lnTo>
                    <a:lnTo>
                      <a:pt x="3740" y="1347"/>
                    </a:lnTo>
                    <a:lnTo>
                      <a:pt x="3961" y="1528"/>
                    </a:lnTo>
                    <a:lnTo>
                      <a:pt x="4162" y="1729"/>
                    </a:lnTo>
                    <a:lnTo>
                      <a:pt x="4363" y="1930"/>
                    </a:lnTo>
                    <a:lnTo>
                      <a:pt x="4544" y="2152"/>
                    </a:lnTo>
                    <a:lnTo>
                      <a:pt x="4725" y="2373"/>
                    </a:lnTo>
                    <a:lnTo>
                      <a:pt x="4886" y="2594"/>
                    </a:lnTo>
                    <a:lnTo>
                      <a:pt x="5027" y="2835"/>
                    </a:lnTo>
                    <a:lnTo>
                      <a:pt x="5167" y="3096"/>
                    </a:lnTo>
                    <a:lnTo>
                      <a:pt x="5308" y="3338"/>
                    </a:lnTo>
                    <a:lnTo>
                      <a:pt x="5429" y="3599"/>
                    </a:lnTo>
                    <a:lnTo>
                      <a:pt x="5529" y="3880"/>
                    </a:lnTo>
                    <a:lnTo>
                      <a:pt x="5630" y="4142"/>
                    </a:lnTo>
                    <a:lnTo>
                      <a:pt x="5690" y="4423"/>
                    </a:lnTo>
                    <a:lnTo>
                      <a:pt x="5770" y="4705"/>
                    </a:lnTo>
                    <a:lnTo>
                      <a:pt x="5811" y="5006"/>
                    </a:lnTo>
                    <a:lnTo>
                      <a:pt x="5851" y="5288"/>
                    </a:lnTo>
                    <a:lnTo>
                      <a:pt x="5871" y="5589"/>
                    </a:lnTo>
                    <a:lnTo>
                      <a:pt x="5891" y="5891"/>
                    </a:lnTo>
                    <a:lnTo>
                      <a:pt x="5891" y="17208"/>
                    </a:lnTo>
                    <a:lnTo>
                      <a:pt x="6675" y="17208"/>
                    </a:lnTo>
                    <a:lnTo>
                      <a:pt x="6675" y="5670"/>
                    </a:lnTo>
                    <a:lnTo>
                      <a:pt x="6655" y="5368"/>
                    </a:lnTo>
                    <a:lnTo>
                      <a:pt x="6635" y="5087"/>
                    </a:lnTo>
                    <a:lnTo>
                      <a:pt x="6595" y="4805"/>
                    </a:lnTo>
                    <a:lnTo>
                      <a:pt x="6554" y="4524"/>
                    </a:lnTo>
                    <a:lnTo>
                      <a:pt x="6494" y="4242"/>
                    </a:lnTo>
                    <a:lnTo>
                      <a:pt x="6414" y="3981"/>
                    </a:lnTo>
                    <a:lnTo>
                      <a:pt x="6313" y="3720"/>
                    </a:lnTo>
                    <a:lnTo>
                      <a:pt x="6213" y="3458"/>
                    </a:lnTo>
                    <a:lnTo>
                      <a:pt x="6112" y="3217"/>
                    </a:lnTo>
                    <a:lnTo>
                      <a:pt x="5992" y="2976"/>
                    </a:lnTo>
                    <a:lnTo>
                      <a:pt x="5851" y="2735"/>
                    </a:lnTo>
                    <a:lnTo>
                      <a:pt x="5690" y="2493"/>
                    </a:lnTo>
                    <a:lnTo>
                      <a:pt x="5549" y="2272"/>
                    </a:lnTo>
                    <a:lnTo>
                      <a:pt x="5368" y="2071"/>
                    </a:lnTo>
                    <a:lnTo>
                      <a:pt x="5187" y="1850"/>
                    </a:lnTo>
                    <a:lnTo>
                      <a:pt x="5007" y="1669"/>
                    </a:lnTo>
                    <a:lnTo>
                      <a:pt x="4806" y="1468"/>
                    </a:lnTo>
                    <a:lnTo>
                      <a:pt x="4604" y="1287"/>
                    </a:lnTo>
                    <a:lnTo>
                      <a:pt x="4383" y="1126"/>
                    </a:lnTo>
                    <a:lnTo>
                      <a:pt x="4162" y="966"/>
                    </a:lnTo>
                    <a:lnTo>
                      <a:pt x="3941" y="825"/>
                    </a:lnTo>
                    <a:lnTo>
                      <a:pt x="3700" y="684"/>
                    </a:lnTo>
                    <a:lnTo>
                      <a:pt x="3459" y="563"/>
                    </a:lnTo>
                    <a:lnTo>
                      <a:pt x="3197" y="443"/>
                    </a:lnTo>
                    <a:lnTo>
                      <a:pt x="2956" y="342"/>
                    </a:lnTo>
                    <a:lnTo>
                      <a:pt x="2675" y="262"/>
                    </a:lnTo>
                    <a:lnTo>
                      <a:pt x="2413" y="182"/>
                    </a:lnTo>
                    <a:lnTo>
                      <a:pt x="2132" y="121"/>
                    </a:lnTo>
                    <a:lnTo>
                      <a:pt x="1871" y="61"/>
                    </a:lnTo>
                    <a:lnTo>
                      <a:pt x="1569" y="41"/>
                    </a:lnTo>
                    <a:lnTo>
                      <a:pt x="1288" y="21"/>
                    </a:lnTo>
                    <a:lnTo>
                      <a:pt x="1006" y="1"/>
                    </a:lnTo>
                    <a:close/>
                  </a:path>
                </a:pathLst>
              </a:custGeom>
              <a:solidFill>
                <a:srgbClr val="CEC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5"/>
              <p:cNvSpPr/>
              <p:nvPr/>
            </p:nvSpPr>
            <p:spPr>
              <a:xfrm>
                <a:off x="6141125" y="1127150"/>
                <a:ext cx="166900" cy="430225"/>
              </a:xfrm>
              <a:custGeom>
                <a:avLst/>
                <a:gdLst/>
                <a:ahLst/>
                <a:cxnLst/>
                <a:rect l="l" t="t" r="r" b="b"/>
                <a:pathLst>
                  <a:path w="6676" h="17209" fill="none" extrusionOk="0">
                    <a:moveTo>
                      <a:pt x="1006" y="1"/>
                    </a:moveTo>
                    <a:lnTo>
                      <a:pt x="1" y="1"/>
                    </a:lnTo>
                    <a:lnTo>
                      <a:pt x="1" y="1"/>
                    </a:lnTo>
                    <a:lnTo>
                      <a:pt x="303" y="21"/>
                    </a:lnTo>
                    <a:lnTo>
                      <a:pt x="604" y="41"/>
                    </a:lnTo>
                    <a:lnTo>
                      <a:pt x="906" y="81"/>
                    </a:lnTo>
                    <a:lnTo>
                      <a:pt x="1187" y="121"/>
                    </a:lnTo>
                    <a:lnTo>
                      <a:pt x="1468" y="182"/>
                    </a:lnTo>
                    <a:lnTo>
                      <a:pt x="1750" y="262"/>
                    </a:lnTo>
                    <a:lnTo>
                      <a:pt x="2031" y="362"/>
                    </a:lnTo>
                    <a:lnTo>
                      <a:pt x="2293" y="463"/>
                    </a:lnTo>
                    <a:lnTo>
                      <a:pt x="2554" y="584"/>
                    </a:lnTo>
                    <a:lnTo>
                      <a:pt x="2795" y="724"/>
                    </a:lnTo>
                    <a:lnTo>
                      <a:pt x="3057" y="865"/>
                    </a:lnTo>
                    <a:lnTo>
                      <a:pt x="3298" y="1006"/>
                    </a:lnTo>
                    <a:lnTo>
                      <a:pt x="3519" y="1187"/>
                    </a:lnTo>
                    <a:lnTo>
                      <a:pt x="3740" y="1347"/>
                    </a:lnTo>
                    <a:lnTo>
                      <a:pt x="3961" y="1528"/>
                    </a:lnTo>
                    <a:lnTo>
                      <a:pt x="4162" y="1729"/>
                    </a:lnTo>
                    <a:lnTo>
                      <a:pt x="4363" y="1930"/>
                    </a:lnTo>
                    <a:lnTo>
                      <a:pt x="4544" y="2152"/>
                    </a:lnTo>
                    <a:lnTo>
                      <a:pt x="4725" y="2373"/>
                    </a:lnTo>
                    <a:lnTo>
                      <a:pt x="4886" y="2594"/>
                    </a:lnTo>
                    <a:lnTo>
                      <a:pt x="5027" y="2835"/>
                    </a:lnTo>
                    <a:lnTo>
                      <a:pt x="5167" y="3096"/>
                    </a:lnTo>
                    <a:lnTo>
                      <a:pt x="5308" y="3338"/>
                    </a:lnTo>
                    <a:lnTo>
                      <a:pt x="5429" y="3599"/>
                    </a:lnTo>
                    <a:lnTo>
                      <a:pt x="5529" y="3880"/>
                    </a:lnTo>
                    <a:lnTo>
                      <a:pt x="5630" y="4142"/>
                    </a:lnTo>
                    <a:lnTo>
                      <a:pt x="5690" y="4423"/>
                    </a:lnTo>
                    <a:lnTo>
                      <a:pt x="5770" y="4705"/>
                    </a:lnTo>
                    <a:lnTo>
                      <a:pt x="5811" y="5006"/>
                    </a:lnTo>
                    <a:lnTo>
                      <a:pt x="5851" y="5288"/>
                    </a:lnTo>
                    <a:lnTo>
                      <a:pt x="5871" y="5589"/>
                    </a:lnTo>
                    <a:lnTo>
                      <a:pt x="5891" y="5891"/>
                    </a:lnTo>
                    <a:lnTo>
                      <a:pt x="5891" y="17208"/>
                    </a:lnTo>
                    <a:lnTo>
                      <a:pt x="6675" y="17208"/>
                    </a:lnTo>
                    <a:lnTo>
                      <a:pt x="6675" y="5670"/>
                    </a:lnTo>
                    <a:lnTo>
                      <a:pt x="6675" y="5670"/>
                    </a:lnTo>
                    <a:lnTo>
                      <a:pt x="6655" y="5368"/>
                    </a:lnTo>
                    <a:lnTo>
                      <a:pt x="6635" y="5087"/>
                    </a:lnTo>
                    <a:lnTo>
                      <a:pt x="6595" y="4805"/>
                    </a:lnTo>
                    <a:lnTo>
                      <a:pt x="6554" y="4524"/>
                    </a:lnTo>
                    <a:lnTo>
                      <a:pt x="6494" y="4242"/>
                    </a:lnTo>
                    <a:lnTo>
                      <a:pt x="6414" y="3981"/>
                    </a:lnTo>
                    <a:lnTo>
                      <a:pt x="6313" y="3720"/>
                    </a:lnTo>
                    <a:lnTo>
                      <a:pt x="6213" y="3458"/>
                    </a:lnTo>
                    <a:lnTo>
                      <a:pt x="6112" y="3217"/>
                    </a:lnTo>
                    <a:lnTo>
                      <a:pt x="5992" y="2976"/>
                    </a:lnTo>
                    <a:lnTo>
                      <a:pt x="5851" y="2735"/>
                    </a:lnTo>
                    <a:lnTo>
                      <a:pt x="5690" y="2493"/>
                    </a:lnTo>
                    <a:lnTo>
                      <a:pt x="5549" y="2272"/>
                    </a:lnTo>
                    <a:lnTo>
                      <a:pt x="5368" y="2071"/>
                    </a:lnTo>
                    <a:lnTo>
                      <a:pt x="5187" y="1850"/>
                    </a:lnTo>
                    <a:lnTo>
                      <a:pt x="5007" y="1669"/>
                    </a:lnTo>
                    <a:lnTo>
                      <a:pt x="4806" y="1468"/>
                    </a:lnTo>
                    <a:lnTo>
                      <a:pt x="4604" y="1287"/>
                    </a:lnTo>
                    <a:lnTo>
                      <a:pt x="4383" y="1126"/>
                    </a:lnTo>
                    <a:lnTo>
                      <a:pt x="4162" y="966"/>
                    </a:lnTo>
                    <a:lnTo>
                      <a:pt x="3941" y="825"/>
                    </a:lnTo>
                    <a:lnTo>
                      <a:pt x="3700" y="684"/>
                    </a:lnTo>
                    <a:lnTo>
                      <a:pt x="3459" y="563"/>
                    </a:lnTo>
                    <a:lnTo>
                      <a:pt x="3197" y="443"/>
                    </a:lnTo>
                    <a:lnTo>
                      <a:pt x="2956" y="342"/>
                    </a:lnTo>
                    <a:lnTo>
                      <a:pt x="2675" y="262"/>
                    </a:lnTo>
                    <a:lnTo>
                      <a:pt x="2413" y="182"/>
                    </a:lnTo>
                    <a:lnTo>
                      <a:pt x="2132" y="121"/>
                    </a:lnTo>
                    <a:lnTo>
                      <a:pt x="1871" y="61"/>
                    </a:lnTo>
                    <a:lnTo>
                      <a:pt x="1569" y="41"/>
                    </a:lnTo>
                    <a:lnTo>
                      <a:pt x="1288" y="21"/>
                    </a:lnTo>
                    <a:lnTo>
                      <a:pt x="100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5"/>
              <p:cNvSpPr/>
              <p:nvPr/>
            </p:nvSpPr>
            <p:spPr>
              <a:xfrm>
                <a:off x="6001925" y="1405075"/>
                <a:ext cx="77925" cy="76400"/>
              </a:xfrm>
              <a:custGeom>
                <a:avLst/>
                <a:gdLst/>
                <a:ahLst/>
                <a:cxnLst/>
                <a:rect l="l" t="t" r="r" b="b"/>
                <a:pathLst>
                  <a:path w="3117" h="3056" extrusionOk="0">
                    <a:moveTo>
                      <a:pt x="1" y="0"/>
                    </a:moveTo>
                    <a:lnTo>
                      <a:pt x="1" y="3056"/>
                    </a:lnTo>
                    <a:lnTo>
                      <a:pt x="724" y="3056"/>
                    </a:lnTo>
                    <a:lnTo>
                      <a:pt x="724" y="1227"/>
                    </a:lnTo>
                    <a:lnTo>
                      <a:pt x="1388" y="2553"/>
                    </a:lnTo>
                    <a:lnTo>
                      <a:pt x="1749" y="2553"/>
                    </a:lnTo>
                    <a:lnTo>
                      <a:pt x="2413" y="1227"/>
                    </a:lnTo>
                    <a:lnTo>
                      <a:pt x="2413" y="3056"/>
                    </a:lnTo>
                    <a:lnTo>
                      <a:pt x="3116" y="3056"/>
                    </a:lnTo>
                    <a:lnTo>
                      <a:pt x="3116" y="0"/>
                    </a:lnTo>
                    <a:lnTo>
                      <a:pt x="2353" y="0"/>
                    </a:lnTo>
                    <a:lnTo>
                      <a:pt x="1548" y="1588"/>
                    </a:lnTo>
                    <a:lnTo>
                      <a:pt x="764" y="0"/>
                    </a:lnTo>
                    <a:close/>
                  </a:path>
                </a:pathLst>
              </a:custGeom>
              <a:solidFill>
                <a:srgbClr val="CEC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5"/>
              <p:cNvSpPr/>
              <p:nvPr/>
            </p:nvSpPr>
            <p:spPr>
              <a:xfrm>
                <a:off x="6001925" y="1405075"/>
                <a:ext cx="77925" cy="76400"/>
              </a:xfrm>
              <a:custGeom>
                <a:avLst/>
                <a:gdLst/>
                <a:ahLst/>
                <a:cxnLst/>
                <a:rect l="l" t="t" r="r" b="b"/>
                <a:pathLst>
                  <a:path w="3117" h="3056" fill="none" extrusionOk="0">
                    <a:moveTo>
                      <a:pt x="3116" y="0"/>
                    </a:moveTo>
                    <a:lnTo>
                      <a:pt x="2353" y="0"/>
                    </a:lnTo>
                    <a:lnTo>
                      <a:pt x="1548" y="1588"/>
                    </a:lnTo>
                    <a:lnTo>
                      <a:pt x="764" y="0"/>
                    </a:lnTo>
                    <a:lnTo>
                      <a:pt x="1" y="0"/>
                    </a:lnTo>
                    <a:lnTo>
                      <a:pt x="1" y="3056"/>
                    </a:lnTo>
                    <a:lnTo>
                      <a:pt x="724" y="3056"/>
                    </a:lnTo>
                    <a:lnTo>
                      <a:pt x="724" y="1227"/>
                    </a:lnTo>
                    <a:lnTo>
                      <a:pt x="1388" y="2553"/>
                    </a:lnTo>
                    <a:lnTo>
                      <a:pt x="1749" y="2553"/>
                    </a:lnTo>
                    <a:lnTo>
                      <a:pt x="2413" y="1227"/>
                    </a:lnTo>
                    <a:lnTo>
                      <a:pt x="2413" y="3056"/>
                    </a:lnTo>
                    <a:lnTo>
                      <a:pt x="3116" y="3056"/>
                    </a:lnTo>
                    <a:lnTo>
                      <a:pt x="3116"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85"/>
              <p:cNvSpPr/>
              <p:nvPr/>
            </p:nvSpPr>
            <p:spPr>
              <a:xfrm>
                <a:off x="6086350" y="1405075"/>
                <a:ext cx="71900" cy="76400"/>
              </a:xfrm>
              <a:custGeom>
                <a:avLst/>
                <a:gdLst/>
                <a:ahLst/>
                <a:cxnLst/>
                <a:rect l="l" t="t" r="r" b="b"/>
                <a:pathLst>
                  <a:path w="2876" h="3056" extrusionOk="0">
                    <a:moveTo>
                      <a:pt x="1448" y="784"/>
                    </a:moveTo>
                    <a:lnTo>
                      <a:pt x="1830" y="1890"/>
                    </a:lnTo>
                    <a:lnTo>
                      <a:pt x="1086" y="1890"/>
                    </a:lnTo>
                    <a:lnTo>
                      <a:pt x="1448" y="784"/>
                    </a:lnTo>
                    <a:close/>
                    <a:moveTo>
                      <a:pt x="1147" y="0"/>
                    </a:moveTo>
                    <a:lnTo>
                      <a:pt x="1" y="3056"/>
                    </a:lnTo>
                    <a:lnTo>
                      <a:pt x="724" y="3056"/>
                    </a:lnTo>
                    <a:lnTo>
                      <a:pt x="966" y="2372"/>
                    </a:lnTo>
                    <a:lnTo>
                      <a:pt x="1911" y="2372"/>
                    </a:lnTo>
                    <a:lnTo>
                      <a:pt x="2152" y="3056"/>
                    </a:lnTo>
                    <a:lnTo>
                      <a:pt x="2875" y="3056"/>
                    </a:lnTo>
                    <a:lnTo>
                      <a:pt x="1790" y="0"/>
                    </a:lnTo>
                    <a:close/>
                  </a:path>
                </a:pathLst>
              </a:custGeom>
              <a:solidFill>
                <a:srgbClr val="CEC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85"/>
              <p:cNvSpPr/>
              <p:nvPr/>
            </p:nvSpPr>
            <p:spPr>
              <a:xfrm>
                <a:off x="6113500" y="1424675"/>
                <a:ext cx="18625" cy="27650"/>
              </a:xfrm>
              <a:custGeom>
                <a:avLst/>
                <a:gdLst/>
                <a:ahLst/>
                <a:cxnLst/>
                <a:rect l="l" t="t" r="r" b="b"/>
                <a:pathLst>
                  <a:path w="745" h="1106" fill="none" extrusionOk="0">
                    <a:moveTo>
                      <a:pt x="0" y="1106"/>
                    </a:moveTo>
                    <a:lnTo>
                      <a:pt x="362" y="0"/>
                    </a:lnTo>
                    <a:lnTo>
                      <a:pt x="744" y="1106"/>
                    </a:lnTo>
                    <a:lnTo>
                      <a:pt x="0" y="110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5"/>
              <p:cNvSpPr/>
              <p:nvPr/>
            </p:nvSpPr>
            <p:spPr>
              <a:xfrm>
                <a:off x="6086350" y="1405075"/>
                <a:ext cx="71900" cy="76400"/>
              </a:xfrm>
              <a:custGeom>
                <a:avLst/>
                <a:gdLst/>
                <a:ahLst/>
                <a:cxnLst/>
                <a:rect l="l" t="t" r="r" b="b"/>
                <a:pathLst>
                  <a:path w="2876" h="3056" fill="none" extrusionOk="0">
                    <a:moveTo>
                      <a:pt x="1790" y="0"/>
                    </a:moveTo>
                    <a:lnTo>
                      <a:pt x="1147" y="0"/>
                    </a:lnTo>
                    <a:lnTo>
                      <a:pt x="1" y="3056"/>
                    </a:lnTo>
                    <a:lnTo>
                      <a:pt x="724" y="3056"/>
                    </a:lnTo>
                    <a:lnTo>
                      <a:pt x="966" y="2372"/>
                    </a:lnTo>
                    <a:lnTo>
                      <a:pt x="1911" y="2372"/>
                    </a:lnTo>
                    <a:lnTo>
                      <a:pt x="2152" y="3056"/>
                    </a:lnTo>
                    <a:lnTo>
                      <a:pt x="2875" y="3056"/>
                    </a:lnTo>
                    <a:lnTo>
                      <a:pt x="179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5"/>
              <p:cNvSpPr/>
              <p:nvPr/>
            </p:nvSpPr>
            <p:spPr>
              <a:xfrm>
                <a:off x="6166275" y="1405075"/>
                <a:ext cx="17600" cy="76400"/>
              </a:xfrm>
              <a:custGeom>
                <a:avLst/>
                <a:gdLst/>
                <a:ahLst/>
                <a:cxnLst/>
                <a:rect l="l" t="t" r="r" b="b"/>
                <a:pathLst>
                  <a:path w="704" h="3056" extrusionOk="0">
                    <a:moveTo>
                      <a:pt x="0" y="0"/>
                    </a:moveTo>
                    <a:lnTo>
                      <a:pt x="0" y="3056"/>
                    </a:lnTo>
                    <a:lnTo>
                      <a:pt x="704" y="3056"/>
                    </a:lnTo>
                    <a:lnTo>
                      <a:pt x="704" y="0"/>
                    </a:lnTo>
                    <a:close/>
                  </a:path>
                </a:pathLst>
              </a:custGeom>
              <a:solidFill>
                <a:srgbClr val="CEC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5"/>
              <p:cNvSpPr/>
              <p:nvPr/>
            </p:nvSpPr>
            <p:spPr>
              <a:xfrm>
                <a:off x="6166275" y="1405075"/>
                <a:ext cx="17600" cy="76400"/>
              </a:xfrm>
              <a:custGeom>
                <a:avLst/>
                <a:gdLst/>
                <a:ahLst/>
                <a:cxnLst/>
                <a:rect l="l" t="t" r="r" b="b"/>
                <a:pathLst>
                  <a:path w="704" h="3056" fill="none" extrusionOk="0">
                    <a:moveTo>
                      <a:pt x="704" y="0"/>
                    </a:moveTo>
                    <a:lnTo>
                      <a:pt x="0" y="0"/>
                    </a:lnTo>
                    <a:lnTo>
                      <a:pt x="0" y="3056"/>
                    </a:lnTo>
                    <a:lnTo>
                      <a:pt x="704" y="3056"/>
                    </a:lnTo>
                    <a:lnTo>
                      <a:pt x="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5"/>
              <p:cNvSpPr/>
              <p:nvPr/>
            </p:nvSpPr>
            <p:spPr>
              <a:xfrm>
                <a:off x="6198425" y="1405075"/>
                <a:ext cx="54800" cy="76400"/>
              </a:xfrm>
              <a:custGeom>
                <a:avLst/>
                <a:gdLst/>
                <a:ahLst/>
                <a:cxnLst/>
                <a:rect l="l" t="t" r="r" b="b"/>
                <a:pathLst>
                  <a:path w="2192" h="3056" extrusionOk="0">
                    <a:moveTo>
                      <a:pt x="1" y="0"/>
                    </a:moveTo>
                    <a:lnTo>
                      <a:pt x="1" y="3056"/>
                    </a:lnTo>
                    <a:lnTo>
                      <a:pt x="2192" y="3056"/>
                    </a:lnTo>
                    <a:lnTo>
                      <a:pt x="2192" y="2433"/>
                    </a:lnTo>
                    <a:lnTo>
                      <a:pt x="704" y="2433"/>
                    </a:lnTo>
                    <a:lnTo>
                      <a:pt x="704" y="0"/>
                    </a:lnTo>
                    <a:close/>
                  </a:path>
                </a:pathLst>
              </a:custGeom>
              <a:solidFill>
                <a:srgbClr val="CEC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85"/>
              <p:cNvSpPr/>
              <p:nvPr/>
            </p:nvSpPr>
            <p:spPr>
              <a:xfrm>
                <a:off x="6198425" y="1405075"/>
                <a:ext cx="54800" cy="76400"/>
              </a:xfrm>
              <a:custGeom>
                <a:avLst/>
                <a:gdLst/>
                <a:ahLst/>
                <a:cxnLst/>
                <a:rect l="l" t="t" r="r" b="b"/>
                <a:pathLst>
                  <a:path w="2192" h="3056" fill="none" extrusionOk="0">
                    <a:moveTo>
                      <a:pt x="704" y="0"/>
                    </a:moveTo>
                    <a:lnTo>
                      <a:pt x="1" y="0"/>
                    </a:lnTo>
                    <a:lnTo>
                      <a:pt x="1" y="3056"/>
                    </a:lnTo>
                    <a:lnTo>
                      <a:pt x="2192" y="3056"/>
                    </a:lnTo>
                    <a:lnTo>
                      <a:pt x="2192" y="2433"/>
                    </a:lnTo>
                    <a:lnTo>
                      <a:pt x="704" y="2433"/>
                    </a:lnTo>
                    <a:lnTo>
                      <a:pt x="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5"/>
              <p:cNvSpPr/>
              <p:nvPr/>
            </p:nvSpPr>
            <p:spPr>
              <a:xfrm>
                <a:off x="5582775" y="1148750"/>
                <a:ext cx="273925" cy="386500"/>
              </a:xfrm>
              <a:custGeom>
                <a:avLst/>
                <a:gdLst/>
                <a:ahLst/>
                <a:cxnLst/>
                <a:rect l="l" t="t" r="r" b="b"/>
                <a:pathLst>
                  <a:path w="10957" h="15460" extrusionOk="0">
                    <a:moveTo>
                      <a:pt x="5388" y="1"/>
                    </a:moveTo>
                    <a:lnTo>
                      <a:pt x="5107" y="21"/>
                    </a:lnTo>
                    <a:lnTo>
                      <a:pt x="4846" y="41"/>
                    </a:lnTo>
                    <a:lnTo>
                      <a:pt x="4564" y="81"/>
                    </a:lnTo>
                    <a:lnTo>
                      <a:pt x="4303" y="122"/>
                    </a:lnTo>
                    <a:lnTo>
                      <a:pt x="4042" y="182"/>
                    </a:lnTo>
                    <a:lnTo>
                      <a:pt x="3800" y="242"/>
                    </a:lnTo>
                    <a:lnTo>
                      <a:pt x="3539" y="343"/>
                    </a:lnTo>
                    <a:lnTo>
                      <a:pt x="3298" y="423"/>
                    </a:lnTo>
                    <a:lnTo>
                      <a:pt x="3057" y="544"/>
                    </a:lnTo>
                    <a:lnTo>
                      <a:pt x="2835" y="664"/>
                    </a:lnTo>
                    <a:lnTo>
                      <a:pt x="2594" y="785"/>
                    </a:lnTo>
                    <a:lnTo>
                      <a:pt x="2393" y="926"/>
                    </a:lnTo>
                    <a:lnTo>
                      <a:pt x="2172" y="1087"/>
                    </a:lnTo>
                    <a:lnTo>
                      <a:pt x="1971" y="1247"/>
                    </a:lnTo>
                    <a:lnTo>
                      <a:pt x="1770" y="1408"/>
                    </a:lnTo>
                    <a:lnTo>
                      <a:pt x="1589" y="1589"/>
                    </a:lnTo>
                    <a:lnTo>
                      <a:pt x="1408" y="1770"/>
                    </a:lnTo>
                    <a:lnTo>
                      <a:pt x="1247" y="1971"/>
                    </a:lnTo>
                    <a:lnTo>
                      <a:pt x="1087" y="2172"/>
                    </a:lnTo>
                    <a:lnTo>
                      <a:pt x="926" y="2373"/>
                    </a:lnTo>
                    <a:lnTo>
                      <a:pt x="785" y="2594"/>
                    </a:lnTo>
                    <a:lnTo>
                      <a:pt x="664" y="2835"/>
                    </a:lnTo>
                    <a:lnTo>
                      <a:pt x="544" y="3057"/>
                    </a:lnTo>
                    <a:lnTo>
                      <a:pt x="443" y="3298"/>
                    </a:lnTo>
                    <a:lnTo>
                      <a:pt x="343" y="3539"/>
                    </a:lnTo>
                    <a:lnTo>
                      <a:pt x="262" y="3800"/>
                    </a:lnTo>
                    <a:lnTo>
                      <a:pt x="182" y="4042"/>
                    </a:lnTo>
                    <a:lnTo>
                      <a:pt x="122" y="4303"/>
                    </a:lnTo>
                    <a:lnTo>
                      <a:pt x="81" y="4564"/>
                    </a:lnTo>
                    <a:lnTo>
                      <a:pt x="41" y="4846"/>
                    </a:lnTo>
                    <a:lnTo>
                      <a:pt x="21" y="5107"/>
                    </a:lnTo>
                    <a:lnTo>
                      <a:pt x="1" y="5389"/>
                    </a:lnTo>
                    <a:lnTo>
                      <a:pt x="1" y="15460"/>
                    </a:lnTo>
                    <a:lnTo>
                      <a:pt x="10957" y="15460"/>
                    </a:lnTo>
                    <a:lnTo>
                      <a:pt x="10957" y="5288"/>
                    </a:lnTo>
                    <a:lnTo>
                      <a:pt x="10957" y="5027"/>
                    </a:lnTo>
                    <a:lnTo>
                      <a:pt x="10937" y="4765"/>
                    </a:lnTo>
                    <a:lnTo>
                      <a:pt x="10897" y="4484"/>
                    </a:lnTo>
                    <a:lnTo>
                      <a:pt x="10856" y="4223"/>
                    </a:lnTo>
                    <a:lnTo>
                      <a:pt x="10796" y="3981"/>
                    </a:lnTo>
                    <a:lnTo>
                      <a:pt x="10716" y="3720"/>
                    </a:lnTo>
                    <a:lnTo>
                      <a:pt x="10635" y="3479"/>
                    </a:lnTo>
                    <a:lnTo>
                      <a:pt x="10535" y="3238"/>
                    </a:lnTo>
                    <a:lnTo>
                      <a:pt x="10434" y="2996"/>
                    </a:lnTo>
                    <a:lnTo>
                      <a:pt x="10314" y="2775"/>
                    </a:lnTo>
                    <a:lnTo>
                      <a:pt x="10193" y="2554"/>
                    </a:lnTo>
                    <a:lnTo>
                      <a:pt x="10052" y="2333"/>
                    </a:lnTo>
                    <a:lnTo>
                      <a:pt x="9912" y="2132"/>
                    </a:lnTo>
                    <a:lnTo>
                      <a:pt x="9751" y="1931"/>
                    </a:lnTo>
                    <a:lnTo>
                      <a:pt x="9590" y="1750"/>
                    </a:lnTo>
                    <a:lnTo>
                      <a:pt x="9409" y="1549"/>
                    </a:lnTo>
                    <a:lnTo>
                      <a:pt x="9228" y="1388"/>
                    </a:lnTo>
                    <a:lnTo>
                      <a:pt x="9027" y="1207"/>
                    </a:lnTo>
                    <a:lnTo>
                      <a:pt x="8826" y="1066"/>
                    </a:lnTo>
                    <a:lnTo>
                      <a:pt x="8625" y="906"/>
                    </a:lnTo>
                    <a:lnTo>
                      <a:pt x="8404" y="785"/>
                    </a:lnTo>
                    <a:lnTo>
                      <a:pt x="8183" y="644"/>
                    </a:lnTo>
                    <a:lnTo>
                      <a:pt x="7962" y="524"/>
                    </a:lnTo>
                    <a:lnTo>
                      <a:pt x="7720" y="423"/>
                    </a:lnTo>
                    <a:lnTo>
                      <a:pt x="7479" y="323"/>
                    </a:lnTo>
                    <a:lnTo>
                      <a:pt x="7238" y="242"/>
                    </a:lnTo>
                    <a:lnTo>
                      <a:pt x="6997" y="182"/>
                    </a:lnTo>
                    <a:lnTo>
                      <a:pt x="6735" y="122"/>
                    </a:lnTo>
                    <a:lnTo>
                      <a:pt x="6474" y="61"/>
                    </a:lnTo>
                    <a:lnTo>
                      <a:pt x="6213" y="41"/>
                    </a:lnTo>
                    <a:lnTo>
                      <a:pt x="5951" y="21"/>
                    </a:lnTo>
                    <a:lnTo>
                      <a:pt x="5670" y="1"/>
                    </a:lnTo>
                    <a:close/>
                  </a:path>
                </a:pathLst>
              </a:custGeom>
              <a:solidFill>
                <a:srgbClr val="B3A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5"/>
              <p:cNvSpPr/>
              <p:nvPr/>
            </p:nvSpPr>
            <p:spPr>
              <a:xfrm>
                <a:off x="5582775" y="1148750"/>
                <a:ext cx="273925" cy="386500"/>
              </a:xfrm>
              <a:custGeom>
                <a:avLst/>
                <a:gdLst/>
                <a:ahLst/>
                <a:cxnLst/>
                <a:rect l="l" t="t" r="r" b="b"/>
                <a:pathLst>
                  <a:path w="10957" h="15460" fill="none" extrusionOk="0">
                    <a:moveTo>
                      <a:pt x="5670" y="1"/>
                    </a:moveTo>
                    <a:lnTo>
                      <a:pt x="5388" y="1"/>
                    </a:lnTo>
                    <a:lnTo>
                      <a:pt x="5388" y="1"/>
                    </a:lnTo>
                    <a:lnTo>
                      <a:pt x="5107" y="21"/>
                    </a:lnTo>
                    <a:lnTo>
                      <a:pt x="4846" y="41"/>
                    </a:lnTo>
                    <a:lnTo>
                      <a:pt x="4564" y="81"/>
                    </a:lnTo>
                    <a:lnTo>
                      <a:pt x="4303" y="122"/>
                    </a:lnTo>
                    <a:lnTo>
                      <a:pt x="4042" y="182"/>
                    </a:lnTo>
                    <a:lnTo>
                      <a:pt x="3800" y="242"/>
                    </a:lnTo>
                    <a:lnTo>
                      <a:pt x="3539" y="343"/>
                    </a:lnTo>
                    <a:lnTo>
                      <a:pt x="3298" y="423"/>
                    </a:lnTo>
                    <a:lnTo>
                      <a:pt x="3057" y="544"/>
                    </a:lnTo>
                    <a:lnTo>
                      <a:pt x="2835" y="664"/>
                    </a:lnTo>
                    <a:lnTo>
                      <a:pt x="2594" y="785"/>
                    </a:lnTo>
                    <a:lnTo>
                      <a:pt x="2393" y="926"/>
                    </a:lnTo>
                    <a:lnTo>
                      <a:pt x="2172" y="1087"/>
                    </a:lnTo>
                    <a:lnTo>
                      <a:pt x="1971" y="1247"/>
                    </a:lnTo>
                    <a:lnTo>
                      <a:pt x="1770" y="1408"/>
                    </a:lnTo>
                    <a:lnTo>
                      <a:pt x="1589" y="1589"/>
                    </a:lnTo>
                    <a:lnTo>
                      <a:pt x="1408" y="1770"/>
                    </a:lnTo>
                    <a:lnTo>
                      <a:pt x="1247" y="1971"/>
                    </a:lnTo>
                    <a:lnTo>
                      <a:pt x="1087" y="2172"/>
                    </a:lnTo>
                    <a:lnTo>
                      <a:pt x="926" y="2373"/>
                    </a:lnTo>
                    <a:lnTo>
                      <a:pt x="785" y="2594"/>
                    </a:lnTo>
                    <a:lnTo>
                      <a:pt x="664" y="2835"/>
                    </a:lnTo>
                    <a:lnTo>
                      <a:pt x="544" y="3057"/>
                    </a:lnTo>
                    <a:lnTo>
                      <a:pt x="443" y="3298"/>
                    </a:lnTo>
                    <a:lnTo>
                      <a:pt x="343" y="3539"/>
                    </a:lnTo>
                    <a:lnTo>
                      <a:pt x="262" y="3800"/>
                    </a:lnTo>
                    <a:lnTo>
                      <a:pt x="182" y="4042"/>
                    </a:lnTo>
                    <a:lnTo>
                      <a:pt x="122" y="4303"/>
                    </a:lnTo>
                    <a:lnTo>
                      <a:pt x="81" y="4564"/>
                    </a:lnTo>
                    <a:lnTo>
                      <a:pt x="41" y="4846"/>
                    </a:lnTo>
                    <a:lnTo>
                      <a:pt x="21" y="5107"/>
                    </a:lnTo>
                    <a:lnTo>
                      <a:pt x="1" y="5389"/>
                    </a:lnTo>
                    <a:lnTo>
                      <a:pt x="1" y="15460"/>
                    </a:lnTo>
                    <a:lnTo>
                      <a:pt x="10957" y="15460"/>
                    </a:lnTo>
                    <a:lnTo>
                      <a:pt x="10957" y="5288"/>
                    </a:lnTo>
                    <a:lnTo>
                      <a:pt x="10957" y="5288"/>
                    </a:lnTo>
                    <a:lnTo>
                      <a:pt x="10957" y="5027"/>
                    </a:lnTo>
                    <a:lnTo>
                      <a:pt x="10937" y="4765"/>
                    </a:lnTo>
                    <a:lnTo>
                      <a:pt x="10897" y="4484"/>
                    </a:lnTo>
                    <a:lnTo>
                      <a:pt x="10856" y="4223"/>
                    </a:lnTo>
                    <a:lnTo>
                      <a:pt x="10796" y="3981"/>
                    </a:lnTo>
                    <a:lnTo>
                      <a:pt x="10716" y="3720"/>
                    </a:lnTo>
                    <a:lnTo>
                      <a:pt x="10635" y="3479"/>
                    </a:lnTo>
                    <a:lnTo>
                      <a:pt x="10535" y="3238"/>
                    </a:lnTo>
                    <a:lnTo>
                      <a:pt x="10434" y="2996"/>
                    </a:lnTo>
                    <a:lnTo>
                      <a:pt x="10314" y="2775"/>
                    </a:lnTo>
                    <a:lnTo>
                      <a:pt x="10193" y="2554"/>
                    </a:lnTo>
                    <a:lnTo>
                      <a:pt x="10052" y="2333"/>
                    </a:lnTo>
                    <a:lnTo>
                      <a:pt x="9912" y="2132"/>
                    </a:lnTo>
                    <a:lnTo>
                      <a:pt x="9751" y="1931"/>
                    </a:lnTo>
                    <a:lnTo>
                      <a:pt x="9590" y="1750"/>
                    </a:lnTo>
                    <a:lnTo>
                      <a:pt x="9409" y="1549"/>
                    </a:lnTo>
                    <a:lnTo>
                      <a:pt x="9228" y="1388"/>
                    </a:lnTo>
                    <a:lnTo>
                      <a:pt x="9027" y="1207"/>
                    </a:lnTo>
                    <a:lnTo>
                      <a:pt x="8826" y="1066"/>
                    </a:lnTo>
                    <a:lnTo>
                      <a:pt x="8625" y="906"/>
                    </a:lnTo>
                    <a:lnTo>
                      <a:pt x="8404" y="785"/>
                    </a:lnTo>
                    <a:lnTo>
                      <a:pt x="8183" y="644"/>
                    </a:lnTo>
                    <a:lnTo>
                      <a:pt x="7962" y="524"/>
                    </a:lnTo>
                    <a:lnTo>
                      <a:pt x="7720" y="423"/>
                    </a:lnTo>
                    <a:lnTo>
                      <a:pt x="7479" y="323"/>
                    </a:lnTo>
                    <a:lnTo>
                      <a:pt x="7238" y="242"/>
                    </a:lnTo>
                    <a:lnTo>
                      <a:pt x="6997" y="182"/>
                    </a:lnTo>
                    <a:lnTo>
                      <a:pt x="6735" y="122"/>
                    </a:lnTo>
                    <a:lnTo>
                      <a:pt x="6474" y="61"/>
                    </a:lnTo>
                    <a:lnTo>
                      <a:pt x="6213" y="41"/>
                    </a:lnTo>
                    <a:lnTo>
                      <a:pt x="5951" y="21"/>
                    </a:lnTo>
                    <a:lnTo>
                      <a:pt x="567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85"/>
              <p:cNvSpPr/>
              <p:nvPr/>
            </p:nvSpPr>
            <p:spPr>
              <a:xfrm>
                <a:off x="5443075" y="1557850"/>
                <a:ext cx="429225" cy="175425"/>
              </a:xfrm>
              <a:custGeom>
                <a:avLst/>
                <a:gdLst/>
                <a:ahLst/>
                <a:cxnLst/>
                <a:rect l="l" t="t" r="r" b="b"/>
                <a:pathLst>
                  <a:path w="17169" h="7017" extrusionOk="0">
                    <a:moveTo>
                      <a:pt x="4966" y="1"/>
                    </a:moveTo>
                    <a:lnTo>
                      <a:pt x="3619" y="1126"/>
                    </a:lnTo>
                    <a:lnTo>
                      <a:pt x="2775" y="1810"/>
                    </a:lnTo>
                    <a:lnTo>
                      <a:pt x="2393" y="2131"/>
                    </a:lnTo>
                    <a:lnTo>
                      <a:pt x="2031" y="2453"/>
                    </a:lnTo>
                    <a:lnTo>
                      <a:pt x="1729" y="2755"/>
                    </a:lnTo>
                    <a:lnTo>
                      <a:pt x="1428" y="3056"/>
                    </a:lnTo>
                    <a:lnTo>
                      <a:pt x="1166" y="3338"/>
                    </a:lnTo>
                    <a:lnTo>
                      <a:pt x="925" y="3619"/>
                    </a:lnTo>
                    <a:lnTo>
                      <a:pt x="724" y="3880"/>
                    </a:lnTo>
                    <a:lnTo>
                      <a:pt x="543" y="4142"/>
                    </a:lnTo>
                    <a:lnTo>
                      <a:pt x="403" y="4383"/>
                    </a:lnTo>
                    <a:lnTo>
                      <a:pt x="262" y="4624"/>
                    </a:lnTo>
                    <a:lnTo>
                      <a:pt x="161" y="4845"/>
                    </a:lnTo>
                    <a:lnTo>
                      <a:pt x="81" y="5066"/>
                    </a:lnTo>
                    <a:lnTo>
                      <a:pt x="41" y="5267"/>
                    </a:lnTo>
                    <a:lnTo>
                      <a:pt x="21" y="5468"/>
                    </a:lnTo>
                    <a:lnTo>
                      <a:pt x="0" y="5649"/>
                    </a:lnTo>
                    <a:lnTo>
                      <a:pt x="21" y="5810"/>
                    </a:lnTo>
                    <a:lnTo>
                      <a:pt x="61" y="5971"/>
                    </a:lnTo>
                    <a:lnTo>
                      <a:pt x="141" y="6132"/>
                    </a:lnTo>
                    <a:lnTo>
                      <a:pt x="222" y="6273"/>
                    </a:lnTo>
                    <a:lnTo>
                      <a:pt x="322" y="6393"/>
                    </a:lnTo>
                    <a:lnTo>
                      <a:pt x="463" y="6514"/>
                    </a:lnTo>
                    <a:lnTo>
                      <a:pt x="604" y="6614"/>
                    </a:lnTo>
                    <a:lnTo>
                      <a:pt x="784" y="6695"/>
                    </a:lnTo>
                    <a:lnTo>
                      <a:pt x="965" y="6775"/>
                    </a:lnTo>
                    <a:lnTo>
                      <a:pt x="1166" y="6856"/>
                    </a:lnTo>
                    <a:lnTo>
                      <a:pt x="1408" y="6916"/>
                    </a:lnTo>
                    <a:lnTo>
                      <a:pt x="1649" y="6956"/>
                    </a:lnTo>
                    <a:lnTo>
                      <a:pt x="1910" y="6976"/>
                    </a:lnTo>
                    <a:lnTo>
                      <a:pt x="2192" y="6996"/>
                    </a:lnTo>
                    <a:lnTo>
                      <a:pt x="2493" y="7016"/>
                    </a:lnTo>
                    <a:lnTo>
                      <a:pt x="3277" y="7016"/>
                    </a:lnTo>
                    <a:lnTo>
                      <a:pt x="3599" y="6996"/>
                    </a:lnTo>
                    <a:lnTo>
                      <a:pt x="3920" y="6976"/>
                    </a:lnTo>
                    <a:lnTo>
                      <a:pt x="4262" y="6936"/>
                    </a:lnTo>
                    <a:lnTo>
                      <a:pt x="4604" y="6896"/>
                    </a:lnTo>
                    <a:lnTo>
                      <a:pt x="5348" y="6735"/>
                    </a:lnTo>
                    <a:lnTo>
                      <a:pt x="6092" y="6534"/>
                    </a:lnTo>
                    <a:lnTo>
                      <a:pt x="6896" y="6293"/>
                    </a:lnTo>
                    <a:lnTo>
                      <a:pt x="7700" y="5991"/>
                    </a:lnTo>
                    <a:lnTo>
                      <a:pt x="8524" y="5649"/>
                    </a:lnTo>
                    <a:lnTo>
                      <a:pt x="9368" y="5247"/>
                    </a:lnTo>
                    <a:lnTo>
                      <a:pt x="10213" y="4825"/>
                    </a:lnTo>
                    <a:lnTo>
                      <a:pt x="11077" y="4363"/>
                    </a:lnTo>
                    <a:lnTo>
                      <a:pt x="11921" y="3880"/>
                    </a:lnTo>
                    <a:lnTo>
                      <a:pt x="12766" y="3358"/>
                    </a:lnTo>
                    <a:lnTo>
                      <a:pt x="13590" y="2795"/>
                    </a:lnTo>
                    <a:lnTo>
                      <a:pt x="14394" y="2232"/>
                    </a:lnTo>
                    <a:lnTo>
                      <a:pt x="15178" y="1629"/>
                    </a:lnTo>
                    <a:lnTo>
                      <a:pt x="15942" y="1026"/>
                    </a:lnTo>
                    <a:lnTo>
                      <a:pt x="17168"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85"/>
              <p:cNvSpPr/>
              <p:nvPr/>
            </p:nvSpPr>
            <p:spPr>
              <a:xfrm>
                <a:off x="5443075" y="1557350"/>
                <a:ext cx="428700" cy="175425"/>
              </a:xfrm>
              <a:custGeom>
                <a:avLst/>
                <a:gdLst/>
                <a:ahLst/>
                <a:cxnLst/>
                <a:rect l="l" t="t" r="r" b="b"/>
                <a:pathLst>
                  <a:path w="17148" h="7017" extrusionOk="0">
                    <a:moveTo>
                      <a:pt x="4966" y="0"/>
                    </a:moveTo>
                    <a:lnTo>
                      <a:pt x="3619" y="1126"/>
                    </a:lnTo>
                    <a:lnTo>
                      <a:pt x="2775" y="1810"/>
                    </a:lnTo>
                    <a:lnTo>
                      <a:pt x="2393" y="2131"/>
                    </a:lnTo>
                    <a:lnTo>
                      <a:pt x="2051" y="2453"/>
                    </a:lnTo>
                    <a:lnTo>
                      <a:pt x="1729" y="2755"/>
                    </a:lnTo>
                    <a:lnTo>
                      <a:pt x="1448" y="3036"/>
                    </a:lnTo>
                    <a:lnTo>
                      <a:pt x="1187" y="3337"/>
                    </a:lnTo>
                    <a:lnTo>
                      <a:pt x="945" y="3599"/>
                    </a:lnTo>
                    <a:lnTo>
                      <a:pt x="744" y="3880"/>
                    </a:lnTo>
                    <a:lnTo>
                      <a:pt x="563" y="4121"/>
                    </a:lnTo>
                    <a:lnTo>
                      <a:pt x="403" y="4383"/>
                    </a:lnTo>
                    <a:lnTo>
                      <a:pt x="282" y="4604"/>
                    </a:lnTo>
                    <a:lnTo>
                      <a:pt x="181" y="4845"/>
                    </a:lnTo>
                    <a:lnTo>
                      <a:pt x="101" y="5046"/>
                    </a:lnTo>
                    <a:lnTo>
                      <a:pt x="41" y="5267"/>
                    </a:lnTo>
                    <a:lnTo>
                      <a:pt x="21" y="5448"/>
                    </a:lnTo>
                    <a:lnTo>
                      <a:pt x="0" y="5629"/>
                    </a:lnTo>
                    <a:lnTo>
                      <a:pt x="21" y="5810"/>
                    </a:lnTo>
                    <a:lnTo>
                      <a:pt x="61" y="5971"/>
                    </a:lnTo>
                    <a:lnTo>
                      <a:pt x="121" y="6112"/>
                    </a:lnTo>
                    <a:lnTo>
                      <a:pt x="201" y="6252"/>
                    </a:lnTo>
                    <a:lnTo>
                      <a:pt x="302" y="6393"/>
                    </a:lnTo>
                    <a:lnTo>
                      <a:pt x="443" y="6494"/>
                    </a:lnTo>
                    <a:lnTo>
                      <a:pt x="583" y="6614"/>
                    </a:lnTo>
                    <a:lnTo>
                      <a:pt x="744" y="6695"/>
                    </a:lnTo>
                    <a:lnTo>
                      <a:pt x="925" y="6775"/>
                    </a:lnTo>
                    <a:lnTo>
                      <a:pt x="1126" y="6855"/>
                    </a:lnTo>
                    <a:lnTo>
                      <a:pt x="1347" y="6916"/>
                    </a:lnTo>
                    <a:lnTo>
                      <a:pt x="1589" y="6956"/>
                    </a:lnTo>
                    <a:lnTo>
                      <a:pt x="1850" y="6996"/>
                    </a:lnTo>
                    <a:lnTo>
                      <a:pt x="2131" y="7016"/>
                    </a:lnTo>
                    <a:lnTo>
                      <a:pt x="3599" y="7016"/>
                    </a:lnTo>
                    <a:lnTo>
                      <a:pt x="3920" y="6996"/>
                    </a:lnTo>
                    <a:lnTo>
                      <a:pt x="4262" y="6956"/>
                    </a:lnTo>
                    <a:lnTo>
                      <a:pt x="4604" y="6896"/>
                    </a:lnTo>
                    <a:lnTo>
                      <a:pt x="5348" y="6755"/>
                    </a:lnTo>
                    <a:lnTo>
                      <a:pt x="6092" y="6554"/>
                    </a:lnTo>
                    <a:lnTo>
                      <a:pt x="6896" y="6293"/>
                    </a:lnTo>
                    <a:lnTo>
                      <a:pt x="7700" y="5991"/>
                    </a:lnTo>
                    <a:lnTo>
                      <a:pt x="8524" y="5649"/>
                    </a:lnTo>
                    <a:lnTo>
                      <a:pt x="9368" y="5267"/>
                    </a:lnTo>
                    <a:lnTo>
                      <a:pt x="10213" y="4845"/>
                    </a:lnTo>
                    <a:lnTo>
                      <a:pt x="11077" y="4383"/>
                    </a:lnTo>
                    <a:lnTo>
                      <a:pt x="11921" y="3880"/>
                    </a:lnTo>
                    <a:lnTo>
                      <a:pt x="12766" y="3358"/>
                    </a:lnTo>
                    <a:lnTo>
                      <a:pt x="13590" y="2815"/>
                    </a:lnTo>
                    <a:lnTo>
                      <a:pt x="14394" y="2232"/>
                    </a:lnTo>
                    <a:lnTo>
                      <a:pt x="15178" y="1629"/>
                    </a:lnTo>
                    <a:lnTo>
                      <a:pt x="15942" y="1026"/>
                    </a:lnTo>
                    <a:lnTo>
                      <a:pt x="17148"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85"/>
              <p:cNvSpPr/>
              <p:nvPr/>
            </p:nvSpPr>
            <p:spPr>
              <a:xfrm>
                <a:off x="5443075" y="1557350"/>
                <a:ext cx="406600" cy="175425"/>
              </a:xfrm>
              <a:custGeom>
                <a:avLst/>
                <a:gdLst/>
                <a:ahLst/>
                <a:cxnLst/>
                <a:rect l="l" t="t" r="r" b="b"/>
                <a:pathLst>
                  <a:path w="16264" h="7017" extrusionOk="0">
                    <a:moveTo>
                      <a:pt x="4966" y="0"/>
                    </a:moveTo>
                    <a:lnTo>
                      <a:pt x="3619" y="1126"/>
                    </a:lnTo>
                    <a:lnTo>
                      <a:pt x="2775" y="1810"/>
                    </a:lnTo>
                    <a:lnTo>
                      <a:pt x="2393" y="2131"/>
                    </a:lnTo>
                    <a:lnTo>
                      <a:pt x="2051" y="2453"/>
                    </a:lnTo>
                    <a:lnTo>
                      <a:pt x="1729" y="2755"/>
                    </a:lnTo>
                    <a:lnTo>
                      <a:pt x="1448" y="3036"/>
                    </a:lnTo>
                    <a:lnTo>
                      <a:pt x="1187" y="3337"/>
                    </a:lnTo>
                    <a:lnTo>
                      <a:pt x="945" y="3599"/>
                    </a:lnTo>
                    <a:lnTo>
                      <a:pt x="744" y="3880"/>
                    </a:lnTo>
                    <a:lnTo>
                      <a:pt x="563" y="4121"/>
                    </a:lnTo>
                    <a:lnTo>
                      <a:pt x="403" y="4383"/>
                    </a:lnTo>
                    <a:lnTo>
                      <a:pt x="282" y="4604"/>
                    </a:lnTo>
                    <a:lnTo>
                      <a:pt x="181" y="4845"/>
                    </a:lnTo>
                    <a:lnTo>
                      <a:pt x="101" y="5046"/>
                    </a:lnTo>
                    <a:lnTo>
                      <a:pt x="41" y="5267"/>
                    </a:lnTo>
                    <a:lnTo>
                      <a:pt x="21" y="5448"/>
                    </a:lnTo>
                    <a:lnTo>
                      <a:pt x="0" y="5629"/>
                    </a:lnTo>
                    <a:lnTo>
                      <a:pt x="21" y="5810"/>
                    </a:lnTo>
                    <a:lnTo>
                      <a:pt x="61" y="5971"/>
                    </a:lnTo>
                    <a:lnTo>
                      <a:pt x="121" y="6112"/>
                    </a:lnTo>
                    <a:lnTo>
                      <a:pt x="201" y="6252"/>
                    </a:lnTo>
                    <a:lnTo>
                      <a:pt x="302" y="6393"/>
                    </a:lnTo>
                    <a:lnTo>
                      <a:pt x="443" y="6494"/>
                    </a:lnTo>
                    <a:lnTo>
                      <a:pt x="583" y="6614"/>
                    </a:lnTo>
                    <a:lnTo>
                      <a:pt x="744" y="6695"/>
                    </a:lnTo>
                    <a:lnTo>
                      <a:pt x="925" y="6775"/>
                    </a:lnTo>
                    <a:lnTo>
                      <a:pt x="1126" y="6855"/>
                    </a:lnTo>
                    <a:lnTo>
                      <a:pt x="1347" y="6916"/>
                    </a:lnTo>
                    <a:lnTo>
                      <a:pt x="1589" y="6956"/>
                    </a:lnTo>
                    <a:lnTo>
                      <a:pt x="1850" y="6996"/>
                    </a:lnTo>
                    <a:lnTo>
                      <a:pt x="2131" y="7016"/>
                    </a:lnTo>
                    <a:lnTo>
                      <a:pt x="2734" y="7016"/>
                    </a:lnTo>
                    <a:lnTo>
                      <a:pt x="3056" y="6996"/>
                    </a:lnTo>
                    <a:lnTo>
                      <a:pt x="3398" y="6956"/>
                    </a:lnTo>
                    <a:lnTo>
                      <a:pt x="3740" y="6896"/>
                    </a:lnTo>
                    <a:lnTo>
                      <a:pt x="4483" y="6735"/>
                    </a:lnTo>
                    <a:lnTo>
                      <a:pt x="5227" y="6534"/>
                    </a:lnTo>
                    <a:lnTo>
                      <a:pt x="6011" y="6272"/>
                    </a:lnTo>
                    <a:lnTo>
                      <a:pt x="6835" y="5971"/>
                    </a:lnTo>
                    <a:lnTo>
                      <a:pt x="7660" y="5629"/>
                    </a:lnTo>
                    <a:lnTo>
                      <a:pt x="8484" y="5247"/>
                    </a:lnTo>
                    <a:lnTo>
                      <a:pt x="9348" y="4825"/>
                    </a:lnTo>
                    <a:lnTo>
                      <a:pt x="10192" y="4363"/>
                    </a:lnTo>
                    <a:lnTo>
                      <a:pt x="11037" y="3860"/>
                    </a:lnTo>
                    <a:lnTo>
                      <a:pt x="11861" y="3337"/>
                    </a:lnTo>
                    <a:lnTo>
                      <a:pt x="12685" y="2795"/>
                    </a:lnTo>
                    <a:lnTo>
                      <a:pt x="13489" y="2232"/>
                    </a:lnTo>
                    <a:lnTo>
                      <a:pt x="14273" y="1629"/>
                    </a:lnTo>
                    <a:lnTo>
                      <a:pt x="15037" y="1026"/>
                    </a:lnTo>
                    <a:lnTo>
                      <a:pt x="1626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5"/>
              <p:cNvSpPr/>
              <p:nvPr/>
            </p:nvSpPr>
            <p:spPr>
              <a:xfrm>
                <a:off x="6143650" y="1557350"/>
                <a:ext cx="161850" cy="203575"/>
              </a:xfrm>
              <a:custGeom>
                <a:avLst/>
                <a:gdLst/>
                <a:ahLst/>
                <a:cxnLst/>
                <a:rect l="l" t="t" r="r" b="b"/>
                <a:pathLst>
                  <a:path w="6474" h="8143" extrusionOk="0">
                    <a:moveTo>
                      <a:pt x="0" y="0"/>
                    </a:moveTo>
                    <a:lnTo>
                      <a:pt x="6474" y="8142"/>
                    </a:lnTo>
                    <a:lnTo>
                      <a:pt x="6474" y="5026"/>
                    </a:lnTo>
                    <a:lnTo>
                      <a:pt x="247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85"/>
              <p:cNvSpPr/>
              <p:nvPr/>
            </p:nvSpPr>
            <p:spPr>
              <a:xfrm>
                <a:off x="6120525" y="1557350"/>
                <a:ext cx="184975" cy="203575"/>
              </a:xfrm>
              <a:custGeom>
                <a:avLst/>
                <a:gdLst/>
                <a:ahLst/>
                <a:cxnLst/>
                <a:rect l="l" t="t" r="r" b="b"/>
                <a:pathLst>
                  <a:path w="7399" h="8143" extrusionOk="0">
                    <a:moveTo>
                      <a:pt x="1" y="0"/>
                    </a:moveTo>
                    <a:lnTo>
                      <a:pt x="6474" y="8142"/>
                    </a:lnTo>
                    <a:lnTo>
                      <a:pt x="7399" y="8142"/>
                    </a:lnTo>
                    <a:lnTo>
                      <a:pt x="92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85"/>
              <p:cNvSpPr/>
              <p:nvPr/>
            </p:nvSpPr>
            <p:spPr>
              <a:xfrm>
                <a:off x="5943625" y="977375"/>
                <a:ext cx="111600" cy="383500"/>
              </a:xfrm>
              <a:custGeom>
                <a:avLst/>
                <a:gdLst/>
                <a:ahLst/>
                <a:cxnLst/>
                <a:rect l="l" t="t" r="r" b="b"/>
                <a:pathLst>
                  <a:path w="4464" h="15340" extrusionOk="0">
                    <a:moveTo>
                      <a:pt x="1" y="1"/>
                    </a:moveTo>
                    <a:lnTo>
                      <a:pt x="1" y="14435"/>
                    </a:lnTo>
                    <a:lnTo>
                      <a:pt x="1" y="14616"/>
                    </a:lnTo>
                    <a:lnTo>
                      <a:pt x="61" y="14776"/>
                    </a:lnTo>
                    <a:lnTo>
                      <a:pt x="141" y="14937"/>
                    </a:lnTo>
                    <a:lnTo>
                      <a:pt x="262" y="15078"/>
                    </a:lnTo>
                    <a:lnTo>
                      <a:pt x="403" y="15178"/>
                    </a:lnTo>
                    <a:lnTo>
                      <a:pt x="543" y="15279"/>
                    </a:lnTo>
                    <a:lnTo>
                      <a:pt x="724" y="15319"/>
                    </a:lnTo>
                    <a:lnTo>
                      <a:pt x="905" y="15339"/>
                    </a:lnTo>
                    <a:lnTo>
                      <a:pt x="1086" y="15319"/>
                    </a:lnTo>
                    <a:lnTo>
                      <a:pt x="1267" y="15279"/>
                    </a:lnTo>
                    <a:lnTo>
                      <a:pt x="1408" y="15178"/>
                    </a:lnTo>
                    <a:lnTo>
                      <a:pt x="1549" y="15078"/>
                    </a:lnTo>
                    <a:lnTo>
                      <a:pt x="1669" y="14937"/>
                    </a:lnTo>
                    <a:lnTo>
                      <a:pt x="1750" y="14776"/>
                    </a:lnTo>
                    <a:lnTo>
                      <a:pt x="1790" y="14616"/>
                    </a:lnTo>
                    <a:lnTo>
                      <a:pt x="1810" y="14435"/>
                    </a:lnTo>
                    <a:lnTo>
                      <a:pt x="1810" y="3599"/>
                    </a:lnTo>
                    <a:lnTo>
                      <a:pt x="4463" y="3599"/>
                    </a:lnTo>
                    <a:lnTo>
                      <a:pt x="4463" y="725"/>
                    </a:lnTo>
                    <a:lnTo>
                      <a:pt x="1810" y="282"/>
                    </a:lnTo>
                    <a:lnTo>
                      <a:pt x="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85"/>
              <p:cNvSpPr/>
              <p:nvPr/>
            </p:nvSpPr>
            <p:spPr>
              <a:xfrm>
                <a:off x="5943125" y="977375"/>
                <a:ext cx="112100" cy="383500"/>
              </a:xfrm>
              <a:custGeom>
                <a:avLst/>
                <a:gdLst/>
                <a:ahLst/>
                <a:cxnLst/>
                <a:rect l="l" t="t" r="r" b="b"/>
                <a:pathLst>
                  <a:path w="4484" h="15340" extrusionOk="0">
                    <a:moveTo>
                      <a:pt x="1" y="1"/>
                    </a:moveTo>
                    <a:lnTo>
                      <a:pt x="1" y="14435"/>
                    </a:lnTo>
                    <a:lnTo>
                      <a:pt x="21" y="14616"/>
                    </a:lnTo>
                    <a:lnTo>
                      <a:pt x="81" y="14797"/>
                    </a:lnTo>
                    <a:lnTo>
                      <a:pt x="161" y="14957"/>
                    </a:lnTo>
                    <a:lnTo>
                      <a:pt x="262" y="15098"/>
                    </a:lnTo>
                    <a:lnTo>
                      <a:pt x="383" y="15178"/>
                    </a:lnTo>
                    <a:lnTo>
                      <a:pt x="503" y="15259"/>
                    </a:lnTo>
                    <a:lnTo>
                      <a:pt x="624" y="15319"/>
                    </a:lnTo>
                    <a:lnTo>
                      <a:pt x="764" y="15339"/>
                    </a:lnTo>
                    <a:lnTo>
                      <a:pt x="925" y="15339"/>
                    </a:lnTo>
                    <a:lnTo>
                      <a:pt x="1106" y="15319"/>
                    </a:lnTo>
                    <a:lnTo>
                      <a:pt x="1267" y="15279"/>
                    </a:lnTo>
                    <a:lnTo>
                      <a:pt x="1408" y="15199"/>
                    </a:lnTo>
                    <a:lnTo>
                      <a:pt x="1528" y="15118"/>
                    </a:lnTo>
                    <a:lnTo>
                      <a:pt x="1629" y="14998"/>
                    </a:lnTo>
                    <a:lnTo>
                      <a:pt x="1709" y="14877"/>
                    </a:lnTo>
                    <a:lnTo>
                      <a:pt x="1790" y="14736"/>
                    </a:lnTo>
                    <a:lnTo>
                      <a:pt x="1830" y="14596"/>
                    </a:lnTo>
                    <a:lnTo>
                      <a:pt x="1830" y="14435"/>
                    </a:lnTo>
                    <a:lnTo>
                      <a:pt x="1830" y="3599"/>
                    </a:lnTo>
                    <a:lnTo>
                      <a:pt x="4483" y="3599"/>
                    </a:lnTo>
                    <a:lnTo>
                      <a:pt x="4483" y="725"/>
                    </a:lnTo>
                    <a:lnTo>
                      <a:pt x="1830" y="282"/>
                    </a:lnTo>
                    <a:lnTo>
                      <a:pt x="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85"/>
              <p:cNvSpPr/>
              <p:nvPr/>
            </p:nvSpPr>
            <p:spPr>
              <a:xfrm>
                <a:off x="5928550" y="977375"/>
                <a:ext cx="37725" cy="383500"/>
              </a:xfrm>
              <a:custGeom>
                <a:avLst/>
                <a:gdLst/>
                <a:ahLst/>
                <a:cxnLst/>
                <a:rect l="l" t="t" r="r" b="b"/>
                <a:pathLst>
                  <a:path w="1509" h="15340" extrusionOk="0">
                    <a:moveTo>
                      <a:pt x="1" y="1"/>
                    </a:moveTo>
                    <a:lnTo>
                      <a:pt x="1" y="14616"/>
                    </a:lnTo>
                    <a:lnTo>
                      <a:pt x="41" y="14756"/>
                    </a:lnTo>
                    <a:lnTo>
                      <a:pt x="81" y="14897"/>
                    </a:lnTo>
                    <a:lnTo>
                      <a:pt x="161" y="15018"/>
                    </a:lnTo>
                    <a:lnTo>
                      <a:pt x="262" y="15138"/>
                    </a:lnTo>
                    <a:lnTo>
                      <a:pt x="362" y="15219"/>
                    </a:lnTo>
                    <a:lnTo>
                      <a:pt x="503" y="15279"/>
                    </a:lnTo>
                    <a:lnTo>
                      <a:pt x="644" y="15319"/>
                    </a:lnTo>
                    <a:lnTo>
                      <a:pt x="805" y="15339"/>
                    </a:lnTo>
                    <a:lnTo>
                      <a:pt x="1508" y="15339"/>
                    </a:lnTo>
                    <a:lnTo>
                      <a:pt x="1327" y="15319"/>
                    </a:lnTo>
                    <a:lnTo>
                      <a:pt x="1167" y="15259"/>
                    </a:lnTo>
                    <a:lnTo>
                      <a:pt x="1006" y="15178"/>
                    </a:lnTo>
                    <a:lnTo>
                      <a:pt x="865" y="15078"/>
                    </a:lnTo>
                    <a:lnTo>
                      <a:pt x="744" y="14937"/>
                    </a:lnTo>
                    <a:lnTo>
                      <a:pt x="664" y="14776"/>
                    </a:lnTo>
                    <a:lnTo>
                      <a:pt x="604" y="14616"/>
                    </a:lnTo>
                    <a:lnTo>
                      <a:pt x="604" y="14435"/>
                    </a:lnTo>
                    <a:lnTo>
                      <a:pt x="60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5"/>
              <p:cNvSpPr/>
              <p:nvPr/>
            </p:nvSpPr>
            <p:spPr>
              <a:xfrm>
                <a:off x="5684800" y="1172875"/>
                <a:ext cx="171900" cy="287000"/>
              </a:xfrm>
              <a:custGeom>
                <a:avLst/>
                <a:gdLst/>
                <a:ahLst/>
                <a:cxnLst/>
                <a:rect l="l" t="t" r="r" b="b"/>
                <a:pathLst>
                  <a:path w="6876" h="11480" extrusionOk="0">
                    <a:moveTo>
                      <a:pt x="3599" y="1"/>
                    </a:moveTo>
                    <a:lnTo>
                      <a:pt x="2132" y="3479"/>
                    </a:lnTo>
                    <a:lnTo>
                      <a:pt x="1770" y="4383"/>
                    </a:lnTo>
                    <a:lnTo>
                      <a:pt x="1428" y="5187"/>
                    </a:lnTo>
                    <a:lnTo>
                      <a:pt x="1348" y="5368"/>
                    </a:lnTo>
                    <a:lnTo>
                      <a:pt x="1167" y="5851"/>
                    </a:lnTo>
                    <a:lnTo>
                      <a:pt x="664" y="6997"/>
                    </a:lnTo>
                    <a:lnTo>
                      <a:pt x="564" y="7238"/>
                    </a:lnTo>
                    <a:lnTo>
                      <a:pt x="1" y="8585"/>
                    </a:lnTo>
                    <a:lnTo>
                      <a:pt x="2674" y="9731"/>
                    </a:lnTo>
                    <a:lnTo>
                      <a:pt x="2795" y="9771"/>
                    </a:lnTo>
                    <a:lnTo>
                      <a:pt x="2896" y="9811"/>
                    </a:lnTo>
                    <a:lnTo>
                      <a:pt x="3237" y="9952"/>
                    </a:lnTo>
                    <a:lnTo>
                      <a:pt x="3519" y="10072"/>
                    </a:lnTo>
                    <a:lnTo>
                      <a:pt x="3981" y="10273"/>
                    </a:lnTo>
                    <a:lnTo>
                      <a:pt x="5047" y="10716"/>
                    </a:lnTo>
                    <a:lnTo>
                      <a:pt x="6876" y="11480"/>
                    </a:lnTo>
                    <a:lnTo>
                      <a:pt x="6876" y="4323"/>
                    </a:lnTo>
                    <a:lnTo>
                      <a:pt x="6856" y="4001"/>
                    </a:lnTo>
                    <a:lnTo>
                      <a:pt x="6836" y="3660"/>
                    </a:lnTo>
                    <a:lnTo>
                      <a:pt x="6775" y="3318"/>
                    </a:lnTo>
                    <a:lnTo>
                      <a:pt x="6695" y="2996"/>
                    </a:lnTo>
                    <a:lnTo>
                      <a:pt x="6594" y="2695"/>
                    </a:lnTo>
                    <a:lnTo>
                      <a:pt x="6494" y="2393"/>
                    </a:lnTo>
                    <a:lnTo>
                      <a:pt x="6373" y="2112"/>
                    </a:lnTo>
                    <a:lnTo>
                      <a:pt x="6233" y="1830"/>
                    </a:lnTo>
                    <a:lnTo>
                      <a:pt x="6072" y="1549"/>
                    </a:lnTo>
                    <a:lnTo>
                      <a:pt x="5891" y="1287"/>
                    </a:lnTo>
                    <a:lnTo>
                      <a:pt x="5710" y="1046"/>
                    </a:lnTo>
                    <a:lnTo>
                      <a:pt x="5509" y="805"/>
                    </a:lnTo>
                    <a:lnTo>
                      <a:pt x="359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5"/>
              <p:cNvSpPr/>
              <p:nvPr/>
            </p:nvSpPr>
            <p:spPr>
              <a:xfrm>
                <a:off x="5775275" y="1172375"/>
                <a:ext cx="81425" cy="175425"/>
              </a:xfrm>
              <a:custGeom>
                <a:avLst/>
                <a:gdLst/>
                <a:ahLst/>
                <a:cxnLst/>
                <a:rect l="l" t="t" r="r" b="b"/>
                <a:pathLst>
                  <a:path w="3257" h="7017" extrusionOk="0">
                    <a:moveTo>
                      <a:pt x="0" y="1"/>
                    </a:moveTo>
                    <a:lnTo>
                      <a:pt x="503" y="1127"/>
                    </a:lnTo>
                    <a:lnTo>
                      <a:pt x="1005" y="2232"/>
                    </a:lnTo>
                    <a:lnTo>
                      <a:pt x="1428" y="3177"/>
                    </a:lnTo>
                    <a:lnTo>
                      <a:pt x="2011" y="4383"/>
                    </a:lnTo>
                    <a:lnTo>
                      <a:pt x="2031" y="4444"/>
                    </a:lnTo>
                    <a:lnTo>
                      <a:pt x="2272" y="4926"/>
                    </a:lnTo>
                    <a:lnTo>
                      <a:pt x="2634" y="5730"/>
                    </a:lnTo>
                    <a:lnTo>
                      <a:pt x="2674" y="5790"/>
                    </a:lnTo>
                    <a:lnTo>
                      <a:pt x="2694" y="5851"/>
                    </a:lnTo>
                    <a:lnTo>
                      <a:pt x="3136" y="6735"/>
                    </a:lnTo>
                    <a:lnTo>
                      <a:pt x="3156" y="6816"/>
                    </a:lnTo>
                    <a:lnTo>
                      <a:pt x="3197" y="6876"/>
                    </a:lnTo>
                    <a:lnTo>
                      <a:pt x="3217" y="6916"/>
                    </a:lnTo>
                    <a:lnTo>
                      <a:pt x="3257" y="7017"/>
                    </a:lnTo>
                    <a:lnTo>
                      <a:pt x="3257" y="6213"/>
                    </a:lnTo>
                    <a:lnTo>
                      <a:pt x="2935" y="5529"/>
                    </a:lnTo>
                    <a:lnTo>
                      <a:pt x="2915" y="5489"/>
                    </a:lnTo>
                    <a:lnTo>
                      <a:pt x="2895" y="5449"/>
                    </a:lnTo>
                    <a:lnTo>
                      <a:pt x="2594" y="4866"/>
                    </a:lnTo>
                    <a:lnTo>
                      <a:pt x="2352" y="4383"/>
                    </a:lnTo>
                    <a:lnTo>
                      <a:pt x="2272" y="4242"/>
                    </a:lnTo>
                    <a:lnTo>
                      <a:pt x="1689" y="3137"/>
                    </a:lnTo>
                    <a:lnTo>
                      <a:pt x="1428" y="2634"/>
                    </a:lnTo>
                    <a:lnTo>
                      <a:pt x="1146" y="2112"/>
                    </a:lnTo>
                    <a:lnTo>
                      <a:pt x="583" y="104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85"/>
              <p:cNvSpPr/>
              <p:nvPr/>
            </p:nvSpPr>
            <p:spPr>
              <a:xfrm>
                <a:off x="5687825" y="1343750"/>
                <a:ext cx="168875" cy="35725"/>
              </a:xfrm>
              <a:custGeom>
                <a:avLst/>
                <a:gdLst/>
                <a:ahLst/>
                <a:cxnLst/>
                <a:rect l="l" t="t" r="r" b="b"/>
                <a:pathLst>
                  <a:path w="6755" h="1429" extrusionOk="0">
                    <a:moveTo>
                      <a:pt x="6574" y="1"/>
                    </a:moveTo>
                    <a:lnTo>
                      <a:pt x="5911" y="81"/>
                    </a:lnTo>
                    <a:lnTo>
                      <a:pt x="5287" y="182"/>
                    </a:lnTo>
                    <a:lnTo>
                      <a:pt x="5167" y="202"/>
                    </a:lnTo>
                    <a:lnTo>
                      <a:pt x="4946" y="242"/>
                    </a:lnTo>
                    <a:lnTo>
                      <a:pt x="4403" y="343"/>
                    </a:lnTo>
                    <a:lnTo>
                      <a:pt x="3941" y="423"/>
                    </a:lnTo>
                    <a:lnTo>
                      <a:pt x="3438" y="544"/>
                    </a:lnTo>
                    <a:lnTo>
                      <a:pt x="2574" y="745"/>
                    </a:lnTo>
                    <a:lnTo>
                      <a:pt x="1709" y="946"/>
                    </a:lnTo>
                    <a:lnTo>
                      <a:pt x="1589" y="966"/>
                    </a:lnTo>
                    <a:lnTo>
                      <a:pt x="1227" y="1066"/>
                    </a:lnTo>
                    <a:lnTo>
                      <a:pt x="624" y="1247"/>
                    </a:lnTo>
                    <a:lnTo>
                      <a:pt x="0" y="1428"/>
                    </a:lnTo>
                    <a:lnTo>
                      <a:pt x="704" y="1348"/>
                    </a:lnTo>
                    <a:lnTo>
                      <a:pt x="1408" y="1247"/>
                    </a:lnTo>
                    <a:lnTo>
                      <a:pt x="1749" y="1187"/>
                    </a:lnTo>
                    <a:lnTo>
                      <a:pt x="1830" y="1187"/>
                    </a:lnTo>
                    <a:lnTo>
                      <a:pt x="2654" y="1026"/>
                    </a:lnTo>
                    <a:lnTo>
                      <a:pt x="3498" y="865"/>
                    </a:lnTo>
                    <a:lnTo>
                      <a:pt x="4282" y="684"/>
                    </a:lnTo>
                    <a:lnTo>
                      <a:pt x="4684" y="584"/>
                    </a:lnTo>
                    <a:lnTo>
                      <a:pt x="4725" y="584"/>
                    </a:lnTo>
                    <a:lnTo>
                      <a:pt x="5046" y="503"/>
                    </a:lnTo>
                    <a:lnTo>
                      <a:pt x="5207" y="463"/>
                    </a:lnTo>
                    <a:lnTo>
                      <a:pt x="5911" y="282"/>
                    </a:lnTo>
                    <a:lnTo>
                      <a:pt x="6594" y="81"/>
                    </a:lnTo>
                    <a:lnTo>
                      <a:pt x="6715" y="41"/>
                    </a:lnTo>
                    <a:lnTo>
                      <a:pt x="6755" y="41"/>
                    </a:lnTo>
                    <a:lnTo>
                      <a:pt x="6755" y="21"/>
                    </a:lnTo>
                    <a:lnTo>
                      <a:pt x="66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85"/>
              <p:cNvSpPr/>
              <p:nvPr/>
            </p:nvSpPr>
            <p:spPr>
              <a:xfrm>
                <a:off x="5620475" y="1299025"/>
                <a:ext cx="236225" cy="233225"/>
              </a:xfrm>
              <a:custGeom>
                <a:avLst/>
                <a:gdLst/>
                <a:ahLst/>
                <a:cxnLst/>
                <a:rect l="l" t="t" r="r" b="b"/>
                <a:pathLst>
                  <a:path w="9449" h="9329" extrusionOk="0">
                    <a:moveTo>
                      <a:pt x="1" y="1"/>
                    </a:moveTo>
                    <a:lnTo>
                      <a:pt x="1" y="9328"/>
                    </a:lnTo>
                    <a:lnTo>
                      <a:pt x="9449" y="9328"/>
                    </a:lnTo>
                    <a:lnTo>
                      <a:pt x="94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85"/>
              <p:cNvSpPr/>
              <p:nvPr/>
            </p:nvSpPr>
            <p:spPr>
              <a:xfrm>
                <a:off x="5620975" y="1299025"/>
                <a:ext cx="235725" cy="164375"/>
              </a:xfrm>
              <a:custGeom>
                <a:avLst/>
                <a:gdLst/>
                <a:ahLst/>
                <a:cxnLst/>
                <a:rect l="l" t="t" r="r" b="b"/>
                <a:pathLst>
                  <a:path w="9429" h="6575" extrusionOk="0">
                    <a:moveTo>
                      <a:pt x="1" y="1"/>
                    </a:moveTo>
                    <a:lnTo>
                      <a:pt x="905" y="845"/>
                    </a:lnTo>
                    <a:lnTo>
                      <a:pt x="1790" y="1689"/>
                    </a:lnTo>
                    <a:lnTo>
                      <a:pt x="1931" y="1810"/>
                    </a:lnTo>
                    <a:lnTo>
                      <a:pt x="2051" y="1910"/>
                    </a:lnTo>
                    <a:lnTo>
                      <a:pt x="2574" y="2393"/>
                    </a:lnTo>
                    <a:lnTo>
                      <a:pt x="3117" y="2855"/>
                    </a:lnTo>
                    <a:lnTo>
                      <a:pt x="3619" y="3318"/>
                    </a:lnTo>
                    <a:lnTo>
                      <a:pt x="3921" y="3579"/>
                    </a:lnTo>
                    <a:lnTo>
                      <a:pt x="4102" y="3740"/>
                    </a:lnTo>
                    <a:lnTo>
                      <a:pt x="4805" y="4383"/>
                    </a:lnTo>
                    <a:lnTo>
                      <a:pt x="5529" y="5006"/>
                    </a:lnTo>
                    <a:lnTo>
                      <a:pt x="5589" y="5046"/>
                    </a:lnTo>
                    <a:lnTo>
                      <a:pt x="5630" y="5087"/>
                    </a:lnTo>
                    <a:lnTo>
                      <a:pt x="5670" y="5127"/>
                    </a:lnTo>
                    <a:lnTo>
                      <a:pt x="5931" y="5348"/>
                    </a:lnTo>
                    <a:lnTo>
                      <a:pt x="5971" y="5388"/>
                    </a:lnTo>
                    <a:lnTo>
                      <a:pt x="6192" y="5589"/>
                    </a:lnTo>
                    <a:lnTo>
                      <a:pt x="6554" y="5891"/>
                    </a:lnTo>
                    <a:lnTo>
                      <a:pt x="7258" y="6514"/>
                    </a:lnTo>
                    <a:lnTo>
                      <a:pt x="7338" y="6574"/>
                    </a:lnTo>
                    <a:lnTo>
                      <a:pt x="7419" y="6514"/>
                    </a:lnTo>
                    <a:lnTo>
                      <a:pt x="7620" y="6333"/>
                    </a:lnTo>
                    <a:lnTo>
                      <a:pt x="9027" y="5107"/>
                    </a:lnTo>
                    <a:lnTo>
                      <a:pt x="9067" y="5087"/>
                    </a:lnTo>
                    <a:lnTo>
                      <a:pt x="9107" y="5026"/>
                    </a:lnTo>
                    <a:lnTo>
                      <a:pt x="9168" y="4986"/>
                    </a:lnTo>
                    <a:lnTo>
                      <a:pt x="9348" y="4825"/>
                    </a:lnTo>
                    <a:lnTo>
                      <a:pt x="9429" y="4765"/>
                    </a:lnTo>
                    <a:lnTo>
                      <a:pt x="9429" y="4303"/>
                    </a:lnTo>
                    <a:lnTo>
                      <a:pt x="9348" y="4383"/>
                    </a:lnTo>
                    <a:lnTo>
                      <a:pt x="9047" y="4624"/>
                    </a:lnTo>
                    <a:lnTo>
                      <a:pt x="8886" y="4765"/>
                    </a:lnTo>
                    <a:lnTo>
                      <a:pt x="7358" y="6072"/>
                    </a:lnTo>
                    <a:lnTo>
                      <a:pt x="6474" y="5348"/>
                    </a:lnTo>
                    <a:lnTo>
                      <a:pt x="6273" y="5167"/>
                    </a:lnTo>
                    <a:lnTo>
                      <a:pt x="6152" y="5067"/>
                    </a:lnTo>
                    <a:lnTo>
                      <a:pt x="5911" y="4845"/>
                    </a:lnTo>
                    <a:lnTo>
                      <a:pt x="5810" y="4765"/>
                    </a:lnTo>
                    <a:lnTo>
                      <a:pt x="4504" y="3679"/>
                    </a:lnTo>
                    <a:lnTo>
                      <a:pt x="4283" y="3478"/>
                    </a:lnTo>
                    <a:lnTo>
                      <a:pt x="3740" y="3036"/>
                    </a:lnTo>
                    <a:lnTo>
                      <a:pt x="3217" y="2594"/>
                    </a:lnTo>
                    <a:lnTo>
                      <a:pt x="2192" y="1750"/>
                    </a:lnTo>
                    <a:lnTo>
                      <a:pt x="2031" y="1629"/>
                    </a:lnTo>
                    <a:lnTo>
                      <a:pt x="1870" y="1508"/>
                    </a:lnTo>
                    <a:lnTo>
                      <a:pt x="946" y="74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85"/>
              <p:cNvSpPr/>
              <p:nvPr/>
            </p:nvSpPr>
            <p:spPr>
              <a:xfrm>
                <a:off x="5621475" y="1423175"/>
                <a:ext cx="144275" cy="101025"/>
              </a:xfrm>
              <a:custGeom>
                <a:avLst/>
                <a:gdLst/>
                <a:ahLst/>
                <a:cxnLst/>
                <a:rect l="l" t="t" r="r" b="b"/>
                <a:pathLst>
                  <a:path w="5771" h="4041" extrusionOk="0">
                    <a:moveTo>
                      <a:pt x="5770" y="0"/>
                    </a:moveTo>
                    <a:lnTo>
                      <a:pt x="5469" y="161"/>
                    </a:lnTo>
                    <a:lnTo>
                      <a:pt x="4866" y="523"/>
                    </a:lnTo>
                    <a:lnTo>
                      <a:pt x="4263" y="905"/>
                    </a:lnTo>
                    <a:lnTo>
                      <a:pt x="3539" y="1387"/>
                    </a:lnTo>
                    <a:lnTo>
                      <a:pt x="2795" y="1890"/>
                    </a:lnTo>
                    <a:lnTo>
                      <a:pt x="2092" y="2392"/>
                    </a:lnTo>
                    <a:lnTo>
                      <a:pt x="1388" y="2935"/>
                    </a:lnTo>
                    <a:lnTo>
                      <a:pt x="684" y="3478"/>
                    </a:lnTo>
                    <a:lnTo>
                      <a:pt x="1" y="4041"/>
                    </a:lnTo>
                    <a:lnTo>
                      <a:pt x="765" y="3598"/>
                    </a:lnTo>
                    <a:lnTo>
                      <a:pt x="1509" y="3116"/>
                    </a:lnTo>
                    <a:lnTo>
                      <a:pt x="2252" y="2633"/>
                    </a:lnTo>
                    <a:lnTo>
                      <a:pt x="2976" y="2131"/>
                    </a:lnTo>
                    <a:lnTo>
                      <a:pt x="3700" y="1628"/>
                    </a:lnTo>
                    <a:lnTo>
                      <a:pt x="4403" y="1106"/>
                    </a:lnTo>
                    <a:lnTo>
                      <a:pt x="4986" y="663"/>
                    </a:lnTo>
                    <a:lnTo>
                      <a:pt x="5529" y="201"/>
                    </a:lnTo>
                    <a:lnTo>
                      <a:pt x="57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5"/>
              <p:cNvSpPr/>
              <p:nvPr/>
            </p:nvSpPr>
            <p:spPr>
              <a:xfrm>
                <a:off x="5843125" y="1423675"/>
                <a:ext cx="13575" cy="11575"/>
              </a:xfrm>
              <a:custGeom>
                <a:avLst/>
                <a:gdLst/>
                <a:ahLst/>
                <a:cxnLst/>
                <a:rect l="l" t="t" r="r" b="b"/>
                <a:pathLst>
                  <a:path w="543" h="463" extrusionOk="0">
                    <a:moveTo>
                      <a:pt x="0" y="0"/>
                    </a:moveTo>
                    <a:lnTo>
                      <a:pt x="141" y="121"/>
                    </a:lnTo>
                    <a:lnTo>
                      <a:pt x="221" y="201"/>
                    </a:lnTo>
                    <a:lnTo>
                      <a:pt x="543" y="463"/>
                    </a:lnTo>
                    <a:lnTo>
                      <a:pt x="543" y="302"/>
                    </a:lnTo>
                    <a:lnTo>
                      <a:pt x="282" y="161"/>
                    </a:lnTo>
                    <a:lnTo>
                      <a:pt x="181" y="10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33" name="Google Shape;2033;p85"/>
          <p:cNvSpPr/>
          <p:nvPr/>
        </p:nvSpPr>
        <p:spPr>
          <a:xfrm>
            <a:off x="46101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2034" name="Google Shape;2034;p85"/>
          <p:cNvSpPr/>
          <p:nvPr/>
        </p:nvSpPr>
        <p:spPr>
          <a:xfrm>
            <a:off x="40767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77"/>
                                        </p:tgtEl>
                                        <p:attrNameLst>
                                          <p:attrName>style.visibility</p:attrName>
                                        </p:attrNameLst>
                                      </p:cBhvr>
                                      <p:to>
                                        <p:strVal val="visible"/>
                                      </p:to>
                                    </p:set>
                                    <p:animEffect transition="in" filter="fade">
                                      <p:cBhvr>
                                        <p:cTn id="7" dur="1000"/>
                                        <p:tgtEl>
                                          <p:spTgt spid="177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775"/>
                                        </p:tgtEl>
                                        <p:attrNameLst>
                                          <p:attrName>style.visibility</p:attrName>
                                        </p:attrNameLst>
                                      </p:cBhvr>
                                      <p:to>
                                        <p:strVal val="visible"/>
                                      </p:to>
                                    </p:set>
                                    <p:animEffect transition="in" filter="fade">
                                      <p:cBhvr>
                                        <p:cTn id="11" dur="1000"/>
                                        <p:tgtEl>
                                          <p:spTgt spid="17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sp>
        <p:nvSpPr>
          <p:cNvPr id="1137" name="Google Shape;1137;p76"/>
          <p:cNvSpPr/>
          <p:nvPr/>
        </p:nvSpPr>
        <p:spPr>
          <a:xfrm>
            <a:off x="1602678" y="2064235"/>
            <a:ext cx="5907575" cy="1540150"/>
          </a:xfrm>
          <a:custGeom>
            <a:avLst/>
            <a:gdLst/>
            <a:ahLst/>
            <a:cxnLst/>
            <a:rect l="l" t="t" r="r" b="b"/>
            <a:pathLst>
              <a:path w="236303" h="61606" extrusionOk="0">
                <a:moveTo>
                  <a:pt x="0" y="31787"/>
                </a:moveTo>
                <a:cubicBezTo>
                  <a:pt x="4813" y="36757"/>
                  <a:pt x="12487" y="61853"/>
                  <a:pt x="28877" y="61604"/>
                </a:cubicBezTo>
                <a:cubicBezTo>
                  <a:pt x="45267" y="61356"/>
                  <a:pt x="71968" y="35097"/>
                  <a:pt x="98339" y="30296"/>
                </a:cubicBezTo>
                <a:cubicBezTo>
                  <a:pt x="124710" y="25495"/>
                  <a:pt x="164110" y="37848"/>
                  <a:pt x="187104" y="32799"/>
                </a:cubicBezTo>
                <a:cubicBezTo>
                  <a:pt x="210098" y="27750"/>
                  <a:pt x="228103" y="5467"/>
                  <a:pt x="236303" y="0"/>
                </a:cubicBezTo>
              </a:path>
            </a:pathLst>
          </a:custGeom>
          <a:noFill/>
          <a:ln w="228600" cap="rnd" cmpd="sng">
            <a:solidFill>
              <a:schemeClr val="dk2"/>
            </a:solidFill>
            <a:prstDash val="solid"/>
            <a:round/>
            <a:headEnd type="none" w="med" len="med"/>
            <a:tailEnd type="none" w="med" len="med"/>
          </a:ln>
        </p:spPr>
      </p:sp>
      <p:sp>
        <p:nvSpPr>
          <p:cNvPr id="1138" name="Google Shape;1138;p76"/>
          <p:cNvSpPr/>
          <p:nvPr/>
        </p:nvSpPr>
        <p:spPr>
          <a:xfrm>
            <a:off x="1584050" y="2129450"/>
            <a:ext cx="5695950" cy="1416375"/>
          </a:xfrm>
          <a:custGeom>
            <a:avLst/>
            <a:gdLst/>
            <a:ahLst/>
            <a:cxnLst/>
            <a:rect l="l" t="t" r="r" b="b"/>
            <a:pathLst>
              <a:path w="227838" h="56655" extrusionOk="0">
                <a:moveTo>
                  <a:pt x="0" y="26836"/>
                </a:moveTo>
                <a:cubicBezTo>
                  <a:pt x="4597" y="31806"/>
                  <a:pt x="11927" y="56902"/>
                  <a:pt x="27581" y="56653"/>
                </a:cubicBezTo>
                <a:cubicBezTo>
                  <a:pt x="43235" y="56405"/>
                  <a:pt x="67711" y="30190"/>
                  <a:pt x="93925" y="25345"/>
                </a:cubicBezTo>
                <a:cubicBezTo>
                  <a:pt x="120140" y="20500"/>
                  <a:pt x="162549" y="31805"/>
                  <a:pt x="184868" y="27581"/>
                </a:cubicBezTo>
                <a:cubicBezTo>
                  <a:pt x="207187" y="23357"/>
                  <a:pt x="220676" y="4597"/>
                  <a:pt x="227838" y="0"/>
                </a:cubicBezTo>
              </a:path>
            </a:pathLst>
          </a:custGeom>
          <a:noFill/>
          <a:ln w="28575" cap="flat" cmpd="sng">
            <a:solidFill>
              <a:schemeClr val="dk1"/>
            </a:solidFill>
            <a:prstDash val="solid"/>
            <a:round/>
            <a:headEnd type="none" w="med" len="med"/>
            <a:tailEnd type="none" w="med" len="med"/>
          </a:ln>
        </p:spPr>
      </p:sp>
      <p:sp>
        <p:nvSpPr>
          <p:cNvPr id="1139" name="Google Shape;1139;p76"/>
          <p:cNvSpPr txBox="1">
            <a:spLocks noGrp="1"/>
          </p:cNvSpPr>
          <p:nvPr>
            <p:ph type="title"/>
          </p:nvPr>
        </p:nvSpPr>
        <p:spPr>
          <a:xfrm>
            <a:off x="713225" y="539500"/>
            <a:ext cx="77175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Goals</a:t>
            </a:r>
            <a:endParaRPr/>
          </a:p>
        </p:txBody>
      </p:sp>
      <p:sp>
        <p:nvSpPr>
          <p:cNvPr id="1140" name="Google Shape;1140;p76"/>
          <p:cNvSpPr txBox="1">
            <a:spLocks noGrp="1"/>
          </p:cNvSpPr>
          <p:nvPr>
            <p:ph type="title" idx="4294967295"/>
          </p:nvPr>
        </p:nvSpPr>
        <p:spPr>
          <a:xfrm>
            <a:off x="708824" y="2009226"/>
            <a:ext cx="1804800" cy="44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t>Design </a:t>
            </a:r>
            <a:endParaRPr sz="2200" dirty="0"/>
          </a:p>
        </p:txBody>
      </p:sp>
      <p:sp>
        <p:nvSpPr>
          <p:cNvPr id="1141" name="Google Shape;1141;p76"/>
          <p:cNvSpPr txBox="1">
            <a:spLocks noGrp="1"/>
          </p:cNvSpPr>
          <p:nvPr>
            <p:ph type="subTitle" idx="4294967295"/>
          </p:nvPr>
        </p:nvSpPr>
        <p:spPr>
          <a:xfrm>
            <a:off x="708824" y="1428364"/>
            <a:ext cx="1804800" cy="62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1600" dirty="0"/>
              <a:t>Created 3D models</a:t>
            </a:r>
            <a:endParaRPr sz="1600" dirty="0"/>
          </a:p>
        </p:txBody>
      </p:sp>
      <p:sp>
        <p:nvSpPr>
          <p:cNvPr id="1142" name="Google Shape;1142;p76"/>
          <p:cNvSpPr txBox="1">
            <a:spLocks noGrp="1"/>
          </p:cNvSpPr>
          <p:nvPr>
            <p:ph type="title" idx="4294967295"/>
          </p:nvPr>
        </p:nvSpPr>
        <p:spPr>
          <a:xfrm>
            <a:off x="3001186" y="3161881"/>
            <a:ext cx="1804800" cy="44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t>Develop</a:t>
            </a:r>
            <a:endParaRPr sz="2200" dirty="0"/>
          </a:p>
        </p:txBody>
      </p:sp>
      <p:sp>
        <p:nvSpPr>
          <p:cNvPr id="1143" name="Google Shape;1143;p76"/>
          <p:cNvSpPr txBox="1">
            <a:spLocks noGrp="1"/>
          </p:cNvSpPr>
          <p:nvPr>
            <p:ph type="subTitle" idx="4294967295"/>
          </p:nvPr>
        </p:nvSpPr>
        <p:spPr>
          <a:xfrm>
            <a:off x="3001186" y="3537349"/>
            <a:ext cx="1804800" cy="628800"/>
          </a:xfrm>
          <a:prstGeom prst="rect">
            <a:avLst/>
          </a:prstGeom>
        </p:spPr>
        <p:txBody>
          <a:bodyPr spcFirstLastPara="1" wrap="square" lIns="109725" tIns="91425" rIns="109725" bIns="91425" anchor="t" anchorCtr="0">
            <a:noAutofit/>
          </a:bodyPr>
          <a:lstStyle/>
          <a:p>
            <a:pPr marL="0" lvl="0" indent="0" algn="ctr" rtl="0">
              <a:spcBef>
                <a:spcPts val="0"/>
              </a:spcBef>
              <a:spcAft>
                <a:spcPts val="0"/>
              </a:spcAft>
              <a:buNone/>
            </a:pPr>
            <a:r>
              <a:rPr lang="en" sz="1600" dirty="0"/>
              <a:t>Integration in Unity 3D</a:t>
            </a:r>
            <a:endParaRPr sz="1600" dirty="0"/>
          </a:p>
        </p:txBody>
      </p:sp>
      <p:sp>
        <p:nvSpPr>
          <p:cNvPr id="1144" name="Google Shape;1144;p76"/>
          <p:cNvSpPr txBox="1">
            <a:spLocks noGrp="1"/>
          </p:cNvSpPr>
          <p:nvPr>
            <p:ph type="title" idx="4294967295"/>
          </p:nvPr>
        </p:nvSpPr>
        <p:spPr>
          <a:xfrm>
            <a:off x="5293547" y="3161881"/>
            <a:ext cx="1804800" cy="44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t>Deploy</a:t>
            </a:r>
            <a:endParaRPr sz="2200" dirty="0"/>
          </a:p>
        </p:txBody>
      </p:sp>
      <p:sp>
        <p:nvSpPr>
          <p:cNvPr id="1145" name="Google Shape;1145;p76"/>
          <p:cNvSpPr txBox="1">
            <a:spLocks noGrp="1"/>
          </p:cNvSpPr>
          <p:nvPr>
            <p:ph type="subTitle" idx="4294967295"/>
          </p:nvPr>
        </p:nvSpPr>
        <p:spPr>
          <a:xfrm>
            <a:off x="5293547" y="3537349"/>
            <a:ext cx="1804800" cy="62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Converting into WebGL</a:t>
            </a:r>
            <a:endParaRPr sz="1600" dirty="0"/>
          </a:p>
        </p:txBody>
      </p:sp>
      <p:grpSp>
        <p:nvGrpSpPr>
          <p:cNvPr id="1146" name="Google Shape;1146;p76"/>
          <p:cNvGrpSpPr/>
          <p:nvPr/>
        </p:nvGrpSpPr>
        <p:grpSpPr>
          <a:xfrm>
            <a:off x="6994271" y="1652036"/>
            <a:ext cx="1330988" cy="723498"/>
            <a:chOff x="6011554" y="424525"/>
            <a:chExt cx="1330988" cy="723498"/>
          </a:xfrm>
        </p:grpSpPr>
        <p:sp>
          <p:nvSpPr>
            <p:cNvPr id="1147" name="Google Shape;1147;p76"/>
            <p:cNvSpPr/>
            <p:nvPr/>
          </p:nvSpPr>
          <p:spPr>
            <a:xfrm>
              <a:off x="6404074" y="835150"/>
              <a:ext cx="31428" cy="22992"/>
            </a:xfrm>
            <a:custGeom>
              <a:avLst/>
              <a:gdLst/>
              <a:ahLst/>
              <a:cxnLst/>
              <a:rect l="l" t="t" r="r" b="b"/>
              <a:pathLst>
                <a:path w="868" h="635" extrusionOk="0">
                  <a:moveTo>
                    <a:pt x="734" y="1"/>
                  </a:moveTo>
                  <a:cubicBezTo>
                    <a:pt x="501" y="101"/>
                    <a:pt x="234" y="234"/>
                    <a:pt x="0" y="368"/>
                  </a:cubicBezTo>
                  <a:lnTo>
                    <a:pt x="134" y="634"/>
                  </a:lnTo>
                  <a:lnTo>
                    <a:pt x="868" y="267"/>
                  </a:lnTo>
                  <a:lnTo>
                    <a:pt x="7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6"/>
            <p:cNvSpPr/>
            <p:nvPr/>
          </p:nvSpPr>
          <p:spPr>
            <a:xfrm>
              <a:off x="6261563" y="461963"/>
              <a:ext cx="1080975" cy="486774"/>
            </a:xfrm>
            <a:custGeom>
              <a:avLst/>
              <a:gdLst/>
              <a:ahLst/>
              <a:cxnLst/>
              <a:rect l="l" t="t" r="r" b="b"/>
              <a:pathLst>
                <a:path w="29855" h="13444" extrusionOk="0">
                  <a:moveTo>
                    <a:pt x="29855" y="0"/>
                  </a:moveTo>
                  <a:lnTo>
                    <a:pt x="2936" y="5337"/>
                  </a:lnTo>
                  <a:lnTo>
                    <a:pt x="0" y="13443"/>
                  </a:lnTo>
                  <a:lnTo>
                    <a:pt x="6171" y="8606"/>
                  </a:lnTo>
                  <a:lnTo>
                    <a:pt x="298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6"/>
            <p:cNvSpPr/>
            <p:nvPr/>
          </p:nvSpPr>
          <p:spPr>
            <a:xfrm>
              <a:off x="6261563" y="461963"/>
              <a:ext cx="1080975" cy="486774"/>
            </a:xfrm>
            <a:custGeom>
              <a:avLst/>
              <a:gdLst/>
              <a:ahLst/>
              <a:cxnLst/>
              <a:rect l="l" t="t" r="r" b="b"/>
              <a:pathLst>
                <a:path w="29855" h="13444" extrusionOk="0">
                  <a:moveTo>
                    <a:pt x="29855" y="0"/>
                  </a:moveTo>
                  <a:lnTo>
                    <a:pt x="2936" y="5337"/>
                  </a:lnTo>
                  <a:lnTo>
                    <a:pt x="0" y="13443"/>
                  </a:lnTo>
                  <a:lnTo>
                    <a:pt x="6171" y="8606"/>
                  </a:lnTo>
                  <a:lnTo>
                    <a:pt x="29855" y="0"/>
                  </a:lnTo>
                  <a:close/>
                </a:path>
              </a:pathLst>
            </a:custGeom>
            <a:solidFill>
              <a:srgbClr val="000000">
                <a:alpha val="6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6"/>
            <p:cNvSpPr/>
            <p:nvPr/>
          </p:nvSpPr>
          <p:spPr>
            <a:xfrm>
              <a:off x="6261563" y="773561"/>
              <a:ext cx="252439" cy="175172"/>
            </a:xfrm>
            <a:custGeom>
              <a:avLst/>
              <a:gdLst/>
              <a:ahLst/>
              <a:cxnLst/>
              <a:rect l="l" t="t" r="r" b="b"/>
              <a:pathLst>
                <a:path w="6972" h="4838" extrusionOk="0">
                  <a:moveTo>
                    <a:pt x="6171" y="0"/>
                  </a:moveTo>
                  <a:lnTo>
                    <a:pt x="0" y="4837"/>
                  </a:lnTo>
                  <a:lnTo>
                    <a:pt x="6972" y="1868"/>
                  </a:lnTo>
                  <a:lnTo>
                    <a:pt x="6171" y="0"/>
                  </a:lnTo>
                  <a:close/>
                </a:path>
              </a:pathLst>
            </a:custGeom>
            <a:solidFill>
              <a:srgbClr val="E2D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6"/>
            <p:cNvSpPr/>
            <p:nvPr/>
          </p:nvSpPr>
          <p:spPr>
            <a:xfrm>
              <a:off x="6484997" y="461963"/>
              <a:ext cx="857538" cy="686060"/>
            </a:xfrm>
            <a:custGeom>
              <a:avLst/>
              <a:gdLst/>
              <a:ahLst/>
              <a:cxnLst/>
              <a:rect l="l" t="t" r="r" b="b"/>
              <a:pathLst>
                <a:path w="23684" h="18948" extrusionOk="0">
                  <a:moveTo>
                    <a:pt x="23684" y="0"/>
                  </a:moveTo>
                  <a:lnTo>
                    <a:pt x="0" y="8606"/>
                  </a:lnTo>
                  <a:lnTo>
                    <a:pt x="4270" y="18947"/>
                  </a:lnTo>
                  <a:lnTo>
                    <a:pt x="236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6"/>
            <p:cNvSpPr/>
            <p:nvPr/>
          </p:nvSpPr>
          <p:spPr>
            <a:xfrm>
              <a:off x="6011554" y="424525"/>
              <a:ext cx="1330988" cy="230714"/>
            </a:xfrm>
            <a:custGeom>
              <a:avLst/>
              <a:gdLst/>
              <a:ahLst/>
              <a:cxnLst/>
              <a:rect l="l" t="t" r="r" b="b"/>
              <a:pathLst>
                <a:path w="36760" h="6372" extrusionOk="0">
                  <a:moveTo>
                    <a:pt x="0" y="0"/>
                  </a:moveTo>
                  <a:lnTo>
                    <a:pt x="9841" y="6371"/>
                  </a:lnTo>
                  <a:lnTo>
                    <a:pt x="36760" y="103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 name="Google Shape;1153;p76"/>
          <p:cNvSpPr/>
          <p:nvPr/>
        </p:nvSpPr>
        <p:spPr>
          <a:xfrm>
            <a:off x="1401674" y="2590800"/>
            <a:ext cx="419100" cy="4191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accent2"/>
                </a:solidFill>
                <a:latin typeface="Krona One"/>
                <a:ea typeface="Krona One"/>
                <a:cs typeface="Krona One"/>
                <a:sym typeface="Krona One"/>
              </a:rPr>
              <a:t>1</a:t>
            </a:r>
            <a:endParaRPr sz="1600">
              <a:solidFill>
                <a:schemeClr val="accent2"/>
              </a:solidFill>
              <a:latin typeface="Krona One"/>
              <a:ea typeface="Krona One"/>
              <a:cs typeface="Krona One"/>
              <a:sym typeface="Krona One"/>
            </a:endParaRPr>
          </a:p>
        </p:txBody>
      </p:sp>
      <p:sp>
        <p:nvSpPr>
          <p:cNvPr id="1154" name="Google Shape;1154;p76"/>
          <p:cNvSpPr/>
          <p:nvPr/>
        </p:nvSpPr>
        <p:spPr>
          <a:xfrm>
            <a:off x="3694036" y="2590800"/>
            <a:ext cx="419100" cy="4191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accent2"/>
                </a:solidFill>
                <a:latin typeface="Krona One"/>
                <a:ea typeface="Krona One"/>
                <a:cs typeface="Krona One"/>
                <a:sym typeface="Krona One"/>
              </a:rPr>
              <a:t>2</a:t>
            </a:r>
            <a:endParaRPr sz="1600">
              <a:solidFill>
                <a:schemeClr val="accent2"/>
              </a:solidFill>
              <a:latin typeface="Krona One"/>
              <a:ea typeface="Krona One"/>
              <a:cs typeface="Krona One"/>
              <a:sym typeface="Krona One"/>
            </a:endParaRPr>
          </a:p>
        </p:txBody>
      </p:sp>
      <p:sp>
        <p:nvSpPr>
          <p:cNvPr id="1155" name="Google Shape;1155;p76"/>
          <p:cNvSpPr/>
          <p:nvPr/>
        </p:nvSpPr>
        <p:spPr>
          <a:xfrm>
            <a:off x="5986397" y="2590800"/>
            <a:ext cx="419100" cy="419100"/>
          </a:xfrm>
          <a:prstGeom prst="ellipse">
            <a:avLst/>
          </a:prstGeom>
          <a:solidFill>
            <a:schemeClr val="dk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1600">
                <a:solidFill>
                  <a:schemeClr val="accent2"/>
                </a:solidFill>
                <a:latin typeface="Krona One"/>
                <a:ea typeface="Krona One"/>
                <a:cs typeface="Krona One"/>
                <a:sym typeface="Krona One"/>
              </a:rPr>
              <a:t>3</a:t>
            </a:r>
            <a:endParaRPr sz="1600">
              <a:solidFill>
                <a:schemeClr val="accent2"/>
              </a:solidFill>
              <a:latin typeface="Krona One"/>
              <a:ea typeface="Krona One"/>
              <a:cs typeface="Krona One"/>
              <a:sym typeface="Krona One"/>
            </a:endParaRPr>
          </a:p>
        </p:txBody>
      </p:sp>
      <p:cxnSp>
        <p:nvCxnSpPr>
          <p:cNvPr id="1156" name="Google Shape;1156;p76"/>
          <p:cNvCxnSpPr/>
          <p:nvPr/>
        </p:nvCxnSpPr>
        <p:spPr>
          <a:xfrm rot="10800000">
            <a:off x="-71225" y="825850"/>
            <a:ext cx="7171500" cy="0"/>
          </a:xfrm>
          <a:prstGeom prst="straightConnector1">
            <a:avLst/>
          </a:prstGeom>
          <a:noFill/>
          <a:ln w="28575" cap="flat" cmpd="sng">
            <a:solidFill>
              <a:schemeClr val="dk1"/>
            </a:solidFill>
            <a:prstDash val="solid"/>
            <a:round/>
            <a:headEnd type="none" w="med" len="med"/>
            <a:tailEnd type="none" w="med" len="med"/>
          </a:ln>
        </p:spPr>
      </p:cxnSp>
      <p:sp>
        <p:nvSpPr>
          <p:cNvPr id="1157" name="Google Shape;1157;p76"/>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1158" name="Google Shape;1158;p76"/>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89"/>
        <p:cNvGrpSpPr/>
        <p:nvPr/>
      </p:nvGrpSpPr>
      <p:grpSpPr>
        <a:xfrm>
          <a:off x="0" y="0"/>
          <a:ext cx="0" cy="0"/>
          <a:chOff x="0" y="0"/>
          <a:chExt cx="0" cy="0"/>
        </a:xfrm>
      </p:grpSpPr>
      <p:sp>
        <p:nvSpPr>
          <p:cNvPr id="2890" name="Google Shape;2890;p90"/>
          <p:cNvSpPr txBox="1">
            <a:spLocks noGrp="1"/>
          </p:cNvSpPr>
          <p:nvPr>
            <p:ph type="title"/>
          </p:nvPr>
        </p:nvSpPr>
        <p:spPr>
          <a:xfrm>
            <a:off x="2642550" y="2741800"/>
            <a:ext cx="3858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Strategy</a:t>
            </a:r>
            <a:endParaRPr/>
          </a:p>
        </p:txBody>
      </p:sp>
      <p:sp>
        <p:nvSpPr>
          <p:cNvPr id="2892" name="Google Shape;2892;p90"/>
          <p:cNvSpPr txBox="1">
            <a:spLocks noGrp="1"/>
          </p:cNvSpPr>
          <p:nvPr>
            <p:ph type="title" idx="2"/>
          </p:nvPr>
        </p:nvSpPr>
        <p:spPr>
          <a:xfrm>
            <a:off x="2644500" y="667843"/>
            <a:ext cx="3855000" cy="19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2893" name="Google Shape;2893;p90"/>
          <p:cNvCxnSpPr/>
          <p:nvPr/>
        </p:nvCxnSpPr>
        <p:spPr>
          <a:xfrm rot="10800000">
            <a:off x="3398400" y="2491724"/>
            <a:ext cx="2347200" cy="0"/>
          </a:xfrm>
          <a:prstGeom prst="straightConnector1">
            <a:avLst/>
          </a:prstGeom>
          <a:noFill/>
          <a:ln w="28575" cap="flat" cmpd="sng">
            <a:solidFill>
              <a:schemeClr val="dk1"/>
            </a:solidFill>
            <a:prstDash val="solid"/>
            <a:round/>
            <a:headEnd type="none" w="med" len="med"/>
            <a:tailEnd type="none" w="med" len="med"/>
          </a:ln>
        </p:spPr>
      </p:cxnSp>
      <p:grpSp>
        <p:nvGrpSpPr>
          <p:cNvPr id="2894" name="Google Shape;2894;p90"/>
          <p:cNvGrpSpPr/>
          <p:nvPr/>
        </p:nvGrpSpPr>
        <p:grpSpPr>
          <a:xfrm>
            <a:off x="1267749" y="918222"/>
            <a:ext cx="1577270" cy="3307055"/>
            <a:chOff x="1267749" y="948785"/>
            <a:chExt cx="1577270" cy="3307055"/>
          </a:xfrm>
        </p:grpSpPr>
        <p:sp>
          <p:nvSpPr>
            <p:cNvPr id="2895" name="Google Shape;2895;p90"/>
            <p:cNvSpPr/>
            <p:nvPr/>
          </p:nvSpPr>
          <p:spPr>
            <a:xfrm>
              <a:off x="1267749" y="3960000"/>
              <a:ext cx="1577270" cy="295841"/>
            </a:xfrm>
            <a:custGeom>
              <a:avLst/>
              <a:gdLst/>
              <a:ahLst/>
              <a:cxnLst/>
              <a:rect l="l" t="t" r="r" b="b"/>
              <a:pathLst>
                <a:path w="217855" h="21318" extrusionOk="0">
                  <a:moveTo>
                    <a:pt x="103321" y="0"/>
                  </a:moveTo>
                  <a:lnTo>
                    <a:pt x="97784" y="56"/>
                  </a:lnTo>
                  <a:lnTo>
                    <a:pt x="92330" y="111"/>
                  </a:lnTo>
                  <a:lnTo>
                    <a:pt x="86959" y="194"/>
                  </a:lnTo>
                  <a:lnTo>
                    <a:pt x="81699" y="333"/>
                  </a:lnTo>
                  <a:lnTo>
                    <a:pt x="76522" y="471"/>
                  </a:lnTo>
                  <a:lnTo>
                    <a:pt x="71456" y="637"/>
                  </a:lnTo>
                  <a:lnTo>
                    <a:pt x="66528" y="831"/>
                  </a:lnTo>
                  <a:lnTo>
                    <a:pt x="61710" y="1052"/>
                  </a:lnTo>
                  <a:lnTo>
                    <a:pt x="57004" y="1274"/>
                  </a:lnTo>
                  <a:lnTo>
                    <a:pt x="52436" y="1523"/>
                  </a:lnTo>
                  <a:lnTo>
                    <a:pt x="48006" y="1800"/>
                  </a:lnTo>
                  <a:lnTo>
                    <a:pt x="43743" y="2104"/>
                  </a:lnTo>
                  <a:lnTo>
                    <a:pt x="39645" y="2437"/>
                  </a:lnTo>
                  <a:lnTo>
                    <a:pt x="35686" y="2769"/>
                  </a:lnTo>
                  <a:lnTo>
                    <a:pt x="31893" y="3101"/>
                  </a:lnTo>
                  <a:lnTo>
                    <a:pt x="28294" y="3489"/>
                  </a:lnTo>
                  <a:lnTo>
                    <a:pt x="24861" y="3876"/>
                  </a:lnTo>
                  <a:lnTo>
                    <a:pt x="21622" y="4264"/>
                  </a:lnTo>
                  <a:lnTo>
                    <a:pt x="18604" y="4679"/>
                  </a:lnTo>
                  <a:lnTo>
                    <a:pt x="15753" y="5122"/>
                  </a:lnTo>
                  <a:lnTo>
                    <a:pt x="13150" y="5565"/>
                  </a:lnTo>
                  <a:lnTo>
                    <a:pt x="10742" y="6036"/>
                  </a:lnTo>
                  <a:lnTo>
                    <a:pt x="8555" y="6506"/>
                  </a:lnTo>
                  <a:lnTo>
                    <a:pt x="7558" y="6756"/>
                  </a:lnTo>
                  <a:lnTo>
                    <a:pt x="6589" y="6977"/>
                  </a:lnTo>
                  <a:lnTo>
                    <a:pt x="5703" y="7226"/>
                  </a:lnTo>
                  <a:lnTo>
                    <a:pt x="4900" y="7475"/>
                  </a:lnTo>
                  <a:lnTo>
                    <a:pt x="4125" y="7725"/>
                  </a:lnTo>
                  <a:lnTo>
                    <a:pt x="3433" y="8001"/>
                  </a:lnTo>
                  <a:lnTo>
                    <a:pt x="2769" y="8251"/>
                  </a:lnTo>
                  <a:lnTo>
                    <a:pt x="2215" y="8500"/>
                  </a:lnTo>
                  <a:lnTo>
                    <a:pt x="1689" y="8777"/>
                  </a:lnTo>
                  <a:lnTo>
                    <a:pt x="1246" y="9026"/>
                  </a:lnTo>
                  <a:lnTo>
                    <a:pt x="858" y="9303"/>
                  </a:lnTo>
                  <a:lnTo>
                    <a:pt x="554" y="9552"/>
                  </a:lnTo>
                  <a:lnTo>
                    <a:pt x="305" y="9829"/>
                  </a:lnTo>
                  <a:lnTo>
                    <a:pt x="138" y="10105"/>
                  </a:lnTo>
                  <a:lnTo>
                    <a:pt x="28" y="10382"/>
                  </a:lnTo>
                  <a:lnTo>
                    <a:pt x="0" y="10521"/>
                  </a:lnTo>
                  <a:lnTo>
                    <a:pt x="0" y="10659"/>
                  </a:lnTo>
                  <a:lnTo>
                    <a:pt x="0" y="10798"/>
                  </a:lnTo>
                  <a:lnTo>
                    <a:pt x="28" y="10936"/>
                  </a:lnTo>
                  <a:lnTo>
                    <a:pt x="138" y="11213"/>
                  </a:lnTo>
                  <a:lnTo>
                    <a:pt x="305" y="11462"/>
                  </a:lnTo>
                  <a:lnTo>
                    <a:pt x="554" y="11739"/>
                  </a:lnTo>
                  <a:lnTo>
                    <a:pt x="858" y="12016"/>
                  </a:lnTo>
                  <a:lnTo>
                    <a:pt x="1246" y="12265"/>
                  </a:lnTo>
                  <a:lnTo>
                    <a:pt x="1689" y="12542"/>
                  </a:lnTo>
                  <a:lnTo>
                    <a:pt x="2215" y="12791"/>
                  </a:lnTo>
                  <a:lnTo>
                    <a:pt x="2769" y="13068"/>
                  </a:lnTo>
                  <a:lnTo>
                    <a:pt x="3433" y="13317"/>
                  </a:lnTo>
                  <a:lnTo>
                    <a:pt x="4125" y="13566"/>
                  </a:lnTo>
                  <a:lnTo>
                    <a:pt x="4900" y="13815"/>
                  </a:lnTo>
                  <a:lnTo>
                    <a:pt x="5703" y="14064"/>
                  </a:lnTo>
                  <a:lnTo>
                    <a:pt x="6589" y="14314"/>
                  </a:lnTo>
                  <a:lnTo>
                    <a:pt x="7558" y="14563"/>
                  </a:lnTo>
                  <a:lnTo>
                    <a:pt x="8555" y="14812"/>
                  </a:lnTo>
                  <a:lnTo>
                    <a:pt x="10742" y="15283"/>
                  </a:lnTo>
                  <a:lnTo>
                    <a:pt x="13150" y="15726"/>
                  </a:lnTo>
                  <a:lnTo>
                    <a:pt x="15753" y="16196"/>
                  </a:lnTo>
                  <a:lnTo>
                    <a:pt x="18604" y="16612"/>
                  </a:lnTo>
                  <a:lnTo>
                    <a:pt x="21622" y="17027"/>
                  </a:lnTo>
                  <a:lnTo>
                    <a:pt x="24861" y="17442"/>
                  </a:lnTo>
                  <a:lnTo>
                    <a:pt x="28294" y="17830"/>
                  </a:lnTo>
                  <a:lnTo>
                    <a:pt x="31893" y="18190"/>
                  </a:lnTo>
                  <a:lnTo>
                    <a:pt x="35686" y="18549"/>
                  </a:lnTo>
                  <a:lnTo>
                    <a:pt x="39645" y="18882"/>
                  </a:lnTo>
                  <a:lnTo>
                    <a:pt x="43743" y="19186"/>
                  </a:lnTo>
                  <a:lnTo>
                    <a:pt x="48006" y="19491"/>
                  </a:lnTo>
                  <a:lnTo>
                    <a:pt x="52436" y="19768"/>
                  </a:lnTo>
                  <a:lnTo>
                    <a:pt x="57004" y="20044"/>
                  </a:lnTo>
                  <a:lnTo>
                    <a:pt x="61710" y="20266"/>
                  </a:lnTo>
                  <a:lnTo>
                    <a:pt x="66528" y="20487"/>
                  </a:lnTo>
                  <a:lnTo>
                    <a:pt x="71456" y="20681"/>
                  </a:lnTo>
                  <a:lnTo>
                    <a:pt x="76522" y="20847"/>
                  </a:lnTo>
                  <a:lnTo>
                    <a:pt x="81699" y="20986"/>
                  </a:lnTo>
                  <a:lnTo>
                    <a:pt x="86959" y="21097"/>
                  </a:lnTo>
                  <a:lnTo>
                    <a:pt x="92330" y="21207"/>
                  </a:lnTo>
                  <a:lnTo>
                    <a:pt x="97784" y="21263"/>
                  </a:lnTo>
                  <a:lnTo>
                    <a:pt x="103321" y="21290"/>
                  </a:lnTo>
                  <a:lnTo>
                    <a:pt x="108914" y="21318"/>
                  </a:lnTo>
                  <a:lnTo>
                    <a:pt x="114534" y="21290"/>
                  </a:lnTo>
                  <a:lnTo>
                    <a:pt x="120071" y="21263"/>
                  </a:lnTo>
                  <a:lnTo>
                    <a:pt x="125525" y="21207"/>
                  </a:lnTo>
                  <a:lnTo>
                    <a:pt x="130868" y="21097"/>
                  </a:lnTo>
                  <a:lnTo>
                    <a:pt x="136156" y="20986"/>
                  </a:lnTo>
                  <a:lnTo>
                    <a:pt x="141305" y="20847"/>
                  </a:lnTo>
                  <a:lnTo>
                    <a:pt x="146372" y="20681"/>
                  </a:lnTo>
                  <a:lnTo>
                    <a:pt x="151327" y="20487"/>
                  </a:lnTo>
                  <a:lnTo>
                    <a:pt x="156145" y="20266"/>
                  </a:lnTo>
                  <a:lnTo>
                    <a:pt x="160851" y="20044"/>
                  </a:lnTo>
                  <a:lnTo>
                    <a:pt x="165419" y="19768"/>
                  </a:lnTo>
                  <a:lnTo>
                    <a:pt x="169821" y="19491"/>
                  </a:lnTo>
                  <a:lnTo>
                    <a:pt x="174112" y="19186"/>
                  </a:lnTo>
                  <a:lnTo>
                    <a:pt x="178210" y="18882"/>
                  </a:lnTo>
                  <a:lnTo>
                    <a:pt x="182169" y="18549"/>
                  </a:lnTo>
                  <a:lnTo>
                    <a:pt x="185962" y="18190"/>
                  </a:lnTo>
                  <a:lnTo>
                    <a:pt x="189561" y="17830"/>
                  </a:lnTo>
                  <a:lnTo>
                    <a:pt x="192994" y="17442"/>
                  </a:lnTo>
                  <a:lnTo>
                    <a:pt x="196205" y="17027"/>
                  </a:lnTo>
                  <a:lnTo>
                    <a:pt x="199251" y="16612"/>
                  </a:lnTo>
                  <a:lnTo>
                    <a:pt x="202074" y="16196"/>
                  </a:lnTo>
                  <a:lnTo>
                    <a:pt x="204705" y="15726"/>
                  </a:lnTo>
                  <a:lnTo>
                    <a:pt x="207113" y="15283"/>
                  </a:lnTo>
                  <a:lnTo>
                    <a:pt x="209300" y="14812"/>
                  </a:lnTo>
                  <a:lnTo>
                    <a:pt x="210297" y="14563"/>
                  </a:lnTo>
                  <a:lnTo>
                    <a:pt x="211238" y="14314"/>
                  </a:lnTo>
                  <a:lnTo>
                    <a:pt x="212124" y="14064"/>
                  </a:lnTo>
                  <a:lnTo>
                    <a:pt x="212955" y="13815"/>
                  </a:lnTo>
                  <a:lnTo>
                    <a:pt x="213730" y="13566"/>
                  </a:lnTo>
                  <a:lnTo>
                    <a:pt x="214422" y="13317"/>
                  </a:lnTo>
                  <a:lnTo>
                    <a:pt x="215059" y="13068"/>
                  </a:lnTo>
                  <a:lnTo>
                    <a:pt x="215640" y="12791"/>
                  </a:lnTo>
                  <a:lnTo>
                    <a:pt x="216166" y="12542"/>
                  </a:lnTo>
                  <a:lnTo>
                    <a:pt x="216609" y="12265"/>
                  </a:lnTo>
                  <a:lnTo>
                    <a:pt x="216969" y="12016"/>
                  </a:lnTo>
                  <a:lnTo>
                    <a:pt x="217301" y="11739"/>
                  </a:lnTo>
                  <a:lnTo>
                    <a:pt x="217550" y="11462"/>
                  </a:lnTo>
                  <a:lnTo>
                    <a:pt x="217717" y="11213"/>
                  </a:lnTo>
                  <a:lnTo>
                    <a:pt x="217827" y="10936"/>
                  </a:lnTo>
                  <a:lnTo>
                    <a:pt x="217855" y="10798"/>
                  </a:lnTo>
                  <a:lnTo>
                    <a:pt x="217855" y="10659"/>
                  </a:lnTo>
                  <a:lnTo>
                    <a:pt x="217855" y="10521"/>
                  </a:lnTo>
                  <a:lnTo>
                    <a:pt x="217827" y="10382"/>
                  </a:lnTo>
                  <a:lnTo>
                    <a:pt x="217717" y="10105"/>
                  </a:lnTo>
                  <a:lnTo>
                    <a:pt x="217550" y="9829"/>
                  </a:lnTo>
                  <a:lnTo>
                    <a:pt x="217301" y="9552"/>
                  </a:lnTo>
                  <a:lnTo>
                    <a:pt x="216969" y="9303"/>
                  </a:lnTo>
                  <a:lnTo>
                    <a:pt x="216609" y="9026"/>
                  </a:lnTo>
                  <a:lnTo>
                    <a:pt x="216166" y="8777"/>
                  </a:lnTo>
                  <a:lnTo>
                    <a:pt x="215640" y="8500"/>
                  </a:lnTo>
                  <a:lnTo>
                    <a:pt x="215059" y="8251"/>
                  </a:lnTo>
                  <a:lnTo>
                    <a:pt x="214422" y="8001"/>
                  </a:lnTo>
                  <a:lnTo>
                    <a:pt x="213730" y="7725"/>
                  </a:lnTo>
                  <a:lnTo>
                    <a:pt x="212955" y="7475"/>
                  </a:lnTo>
                  <a:lnTo>
                    <a:pt x="212124" y="7226"/>
                  </a:lnTo>
                  <a:lnTo>
                    <a:pt x="211238" y="6977"/>
                  </a:lnTo>
                  <a:lnTo>
                    <a:pt x="210297" y="6756"/>
                  </a:lnTo>
                  <a:lnTo>
                    <a:pt x="209300" y="6506"/>
                  </a:lnTo>
                  <a:lnTo>
                    <a:pt x="207113" y="6036"/>
                  </a:lnTo>
                  <a:lnTo>
                    <a:pt x="204705" y="5565"/>
                  </a:lnTo>
                  <a:lnTo>
                    <a:pt x="202074" y="5122"/>
                  </a:lnTo>
                  <a:lnTo>
                    <a:pt x="199251" y="4679"/>
                  </a:lnTo>
                  <a:lnTo>
                    <a:pt x="196205" y="4264"/>
                  </a:lnTo>
                  <a:lnTo>
                    <a:pt x="192994" y="3876"/>
                  </a:lnTo>
                  <a:lnTo>
                    <a:pt x="189561" y="3489"/>
                  </a:lnTo>
                  <a:lnTo>
                    <a:pt x="185962" y="3101"/>
                  </a:lnTo>
                  <a:lnTo>
                    <a:pt x="182169" y="2769"/>
                  </a:lnTo>
                  <a:lnTo>
                    <a:pt x="178210" y="2437"/>
                  </a:lnTo>
                  <a:lnTo>
                    <a:pt x="174112" y="2104"/>
                  </a:lnTo>
                  <a:lnTo>
                    <a:pt x="169821" y="1800"/>
                  </a:lnTo>
                  <a:lnTo>
                    <a:pt x="165419" y="1523"/>
                  </a:lnTo>
                  <a:lnTo>
                    <a:pt x="160851" y="1274"/>
                  </a:lnTo>
                  <a:lnTo>
                    <a:pt x="156145" y="1052"/>
                  </a:lnTo>
                  <a:lnTo>
                    <a:pt x="151327" y="831"/>
                  </a:lnTo>
                  <a:lnTo>
                    <a:pt x="146372" y="637"/>
                  </a:lnTo>
                  <a:lnTo>
                    <a:pt x="141305" y="471"/>
                  </a:lnTo>
                  <a:lnTo>
                    <a:pt x="136156" y="333"/>
                  </a:lnTo>
                  <a:lnTo>
                    <a:pt x="130868" y="194"/>
                  </a:lnTo>
                  <a:lnTo>
                    <a:pt x="125525" y="111"/>
                  </a:lnTo>
                  <a:lnTo>
                    <a:pt x="120071" y="56"/>
                  </a:lnTo>
                  <a:lnTo>
                    <a:pt x="114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90"/>
            <p:cNvSpPr/>
            <p:nvPr/>
          </p:nvSpPr>
          <p:spPr>
            <a:xfrm flipH="1">
              <a:off x="1587399" y="3540247"/>
              <a:ext cx="653473" cy="603103"/>
            </a:xfrm>
            <a:custGeom>
              <a:avLst/>
              <a:gdLst/>
              <a:ahLst/>
              <a:cxnLst/>
              <a:rect l="l" t="t" r="r" b="b"/>
              <a:pathLst>
                <a:path w="42214" h="38935" extrusionOk="0">
                  <a:moveTo>
                    <a:pt x="42213" y="0"/>
                  </a:moveTo>
                  <a:lnTo>
                    <a:pt x="18025" y="506"/>
                  </a:lnTo>
                  <a:lnTo>
                    <a:pt x="17575" y="25313"/>
                  </a:lnTo>
                  <a:lnTo>
                    <a:pt x="15327" y="26400"/>
                  </a:lnTo>
                  <a:lnTo>
                    <a:pt x="12966" y="27543"/>
                  </a:lnTo>
                  <a:lnTo>
                    <a:pt x="10230" y="28892"/>
                  </a:lnTo>
                  <a:lnTo>
                    <a:pt x="7420" y="30297"/>
                  </a:lnTo>
                  <a:lnTo>
                    <a:pt x="6090" y="30972"/>
                  </a:lnTo>
                  <a:lnTo>
                    <a:pt x="4872" y="31609"/>
                  </a:lnTo>
                  <a:lnTo>
                    <a:pt x="3785" y="32189"/>
                  </a:lnTo>
                  <a:lnTo>
                    <a:pt x="2886" y="32695"/>
                  </a:lnTo>
                  <a:lnTo>
                    <a:pt x="2211" y="33108"/>
                  </a:lnTo>
                  <a:lnTo>
                    <a:pt x="1968" y="33257"/>
                  </a:lnTo>
                  <a:lnTo>
                    <a:pt x="1799" y="33389"/>
                  </a:lnTo>
                  <a:lnTo>
                    <a:pt x="1649" y="33520"/>
                  </a:lnTo>
                  <a:lnTo>
                    <a:pt x="1518" y="33651"/>
                  </a:lnTo>
                  <a:lnTo>
                    <a:pt x="1274" y="33951"/>
                  </a:lnTo>
                  <a:lnTo>
                    <a:pt x="1031" y="34307"/>
                  </a:lnTo>
                  <a:lnTo>
                    <a:pt x="806" y="34700"/>
                  </a:lnTo>
                  <a:lnTo>
                    <a:pt x="600" y="35112"/>
                  </a:lnTo>
                  <a:lnTo>
                    <a:pt x="431" y="35543"/>
                  </a:lnTo>
                  <a:lnTo>
                    <a:pt x="281" y="35974"/>
                  </a:lnTo>
                  <a:lnTo>
                    <a:pt x="169" y="36424"/>
                  </a:lnTo>
                  <a:lnTo>
                    <a:pt x="75" y="36855"/>
                  </a:lnTo>
                  <a:lnTo>
                    <a:pt x="19" y="37248"/>
                  </a:lnTo>
                  <a:lnTo>
                    <a:pt x="0" y="37642"/>
                  </a:lnTo>
                  <a:lnTo>
                    <a:pt x="19" y="37810"/>
                  </a:lnTo>
                  <a:lnTo>
                    <a:pt x="38" y="37998"/>
                  </a:lnTo>
                  <a:lnTo>
                    <a:pt x="56" y="38148"/>
                  </a:lnTo>
                  <a:lnTo>
                    <a:pt x="94" y="38298"/>
                  </a:lnTo>
                  <a:lnTo>
                    <a:pt x="150" y="38429"/>
                  </a:lnTo>
                  <a:lnTo>
                    <a:pt x="225" y="38541"/>
                  </a:lnTo>
                  <a:lnTo>
                    <a:pt x="300" y="38635"/>
                  </a:lnTo>
                  <a:lnTo>
                    <a:pt x="394" y="38729"/>
                  </a:lnTo>
                  <a:lnTo>
                    <a:pt x="487" y="38803"/>
                  </a:lnTo>
                  <a:lnTo>
                    <a:pt x="619" y="38841"/>
                  </a:lnTo>
                  <a:lnTo>
                    <a:pt x="843" y="38878"/>
                  </a:lnTo>
                  <a:lnTo>
                    <a:pt x="1274" y="38897"/>
                  </a:lnTo>
                  <a:lnTo>
                    <a:pt x="1893" y="38916"/>
                  </a:lnTo>
                  <a:lnTo>
                    <a:pt x="2680" y="38935"/>
                  </a:lnTo>
                  <a:lnTo>
                    <a:pt x="4741" y="38935"/>
                  </a:lnTo>
                  <a:lnTo>
                    <a:pt x="7326" y="38916"/>
                  </a:lnTo>
                  <a:lnTo>
                    <a:pt x="10343" y="38860"/>
                  </a:lnTo>
                  <a:lnTo>
                    <a:pt x="13697" y="38785"/>
                  </a:lnTo>
                  <a:lnTo>
                    <a:pt x="17238" y="38710"/>
                  </a:lnTo>
                  <a:lnTo>
                    <a:pt x="20910" y="38597"/>
                  </a:lnTo>
                  <a:lnTo>
                    <a:pt x="24564" y="38466"/>
                  </a:lnTo>
                  <a:lnTo>
                    <a:pt x="28123" y="38335"/>
                  </a:lnTo>
                  <a:lnTo>
                    <a:pt x="31477" y="38185"/>
                  </a:lnTo>
                  <a:lnTo>
                    <a:pt x="34513" y="38017"/>
                  </a:lnTo>
                  <a:lnTo>
                    <a:pt x="37098" y="37848"/>
                  </a:lnTo>
                  <a:lnTo>
                    <a:pt x="38222" y="37773"/>
                  </a:lnTo>
                  <a:lnTo>
                    <a:pt x="39178" y="37679"/>
                  </a:lnTo>
                  <a:lnTo>
                    <a:pt x="39984" y="37586"/>
                  </a:lnTo>
                  <a:lnTo>
                    <a:pt x="40602" y="37492"/>
                  </a:lnTo>
                  <a:lnTo>
                    <a:pt x="41033" y="37417"/>
                  </a:lnTo>
                  <a:lnTo>
                    <a:pt x="41183" y="37361"/>
                  </a:lnTo>
                  <a:lnTo>
                    <a:pt x="41276" y="37323"/>
                  </a:lnTo>
                  <a:lnTo>
                    <a:pt x="41426" y="36986"/>
                  </a:lnTo>
                  <a:lnTo>
                    <a:pt x="41539" y="36611"/>
                  </a:lnTo>
                  <a:lnTo>
                    <a:pt x="41614" y="36255"/>
                  </a:lnTo>
                  <a:lnTo>
                    <a:pt x="41632" y="35881"/>
                  </a:lnTo>
                  <a:lnTo>
                    <a:pt x="41726" y="34981"/>
                  </a:lnTo>
                  <a:lnTo>
                    <a:pt x="41801" y="33913"/>
                  </a:lnTo>
                  <a:lnTo>
                    <a:pt x="41857" y="32695"/>
                  </a:lnTo>
                  <a:lnTo>
                    <a:pt x="41913" y="31328"/>
                  </a:lnTo>
                  <a:lnTo>
                    <a:pt x="41951" y="29847"/>
                  </a:lnTo>
                  <a:lnTo>
                    <a:pt x="41988" y="28255"/>
                  </a:lnTo>
                  <a:lnTo>
                    <a:pt x="41988" y="26568"/>
                  </a:lnTo>
                  <a:lnTo>
                    <a:pt x="42007" y="24826"/>
                  </a:lnTo>
                  <a:lnTo>
                    <a:pt x="42213"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90"/>
            <p:cNvSpPr/>
            <p:nvPr/>
          </p:nvSpPr>
          <p:spPr>
            <a:xfrm flipH="1">
              <a:off x="1590310" y="3846143"/>
              <a:ext cx="650857" cy="296633"/>
            </a:xfrm>
            <a:custGeom>
              <a:avLst/>
              <a:gdLst/>
              <a:ahLst/>
              <a:cxnLst/>
              <a:rect l="l" t="t" r="r" b="b"/>
              <a:pathLst>
                <a:path w="42045" h="19150" extrusionOk="0">
                  <a:moveTo>
                    <a:pt x="42045" y="0"/>
                  </a:moveTo>
                  <a:lnTo>
                    <a:pt x="17594" y="356"/>
                  </a:lnTo>
                  <a:lnTo>
                    <a:pt x="17594" y="5528"/>
                  </a:lnTo>
                  <a:lnTo>
                    <a:pt x="15327" y="6614"/>
                  </a:lnTo>
                  <a:lnTo>
                    <a:pt x="12966" y="7757"/>
                  </a:lnTo>
                  <a:lnTo>
                    <a:pt x="10231" y="9106"/>
                  </a:lnTo>
                  <a:lnTo>
                    <a:pt x="7420" y="10512"/>
                  </a:lnTo>
                  <a:lnTo>
                    <a:pt x="6090" y="11186"/>
                  </a:lnTo>
                  <a:lnTo>
                    <a:pt x="4872" y="11823"/>
                  </a:lnTo>
                  <a:lnTo>
                    <a:pt x="3785" y="12404"/>
                  </a:lnTo>
                  <a:lnTo>
                    <a:pt x="2886" y="12910"/>
                  </a:lnTo>
                  <a:lnTo>
                    <a:pt x="2211" y="13322"/>
                  </a:lnTo>
                  <a:lnTo>
                    <a:pt x="1968" y="13472"/>
                  </a:lnTo>
                  <a:lnTo>
                    <a:pt x="1799" y="13603"/>
                  </a:lnTo>
                  <a:lnTo>
                    <a:pt x="1668" y="13734"/>
                  </a:lnTo>
                  <a:lnTo>
                    <a:pt x="1537" y="13865"/>
                  </a:lnTo>
                  <a:lnTo>
                    <a:pt x="1275" y="14165"/>
                  </a:lnTo>
                  <a:lnTo>
                    <a:pt x="1031" y="14521"/>
                  </a:lnTo>
                  <a:lnTo>
                    <a:pt x="806" y="14915"/>
                  </a:lnTo>
                  <a:lnTo>
                    <a:pt x="619" y="15327"/>
                  </a:lnTo>
                  <a:lnTo>
                    <a:pt x="431" y="15758"/>
                  </a:lnTo>
                  <a:lnTo>
                    <a:pt x="282" y="16189"/>
                  </a:lnTo>
                  <a:lnTo>
                    <a:pt x="169" y="16638"/>
                  </a:lnTo>
                  <a:lnTo>
                    <a:pt x="75" y="17069"/>
                  </a:lnTo>
                  <a:lnTo>
                    <a:pt x="19" y="17482"/>
                  </a:lnTo>
                  <a:lnTo>
                    <a:pt x="1" y="17856"/>
                  </a:lnTo>
                  <a:lnTo>
                    <a:pt x="19" y="18044"/>
                  </a:lnTo>
                  <a:lnTo>
                    <a:pt x="38" y="18212"/>
                  </a:lnTo>
                  <a:lnTo>
                    <a:pt x="75" y="18362"/>
                  </a:lnTo>
                  <a:lnTo>
                    <a:pt x="113" y="18512"/>
                  </a:lnTo>
                  <a:lnTo>
                    <a:pt x="169" y="18643"/>
                  </a:lnTo>
                  <a:lnTo>
                    <a:pt x="225" y="18756"/>
                  </a:lnTo>
                  <a:lnTo>
                    <a:pt x="300" y="18868"/>
                  </a:lnTo>
                  <a:lnTo>
                    <a:pt x="394" y="18943"/>
                  </a:lnTo>
                  <a:lnTo>
                    <a:pt x="506" y="19018"/>
                  </a:lnTo>
                  <a:lnTo>
                    <a:pt x="619" y="19055"/>
                  </a:lnTo>
                  <a:lnTo>
                    <a:pt x="844" y="19093"/>
                  </a:lnTo>
                  <a:lnTo>
                    <a:pt x="1275" y="19112"/>
                  </a:lnTo>
                  <a:lnTo>
                    <a:pt x="1893" y="19149"/>
                  </a:lnTo>
                  <a:lnTo>
                    <a:pt x="4741" y="19149"/>
                  </a:lnTo>
                  <a:lnTo>
                    <a:pt x="7326" y="19130"/>
                  </a:lnTo>
                  <a:lnTo>
                    <a:pt x="10343" y="19074"/>
                  </a:lnTo>
                  <a:lnTo>
                    <a:pt x="13697" y="19018"/>
                  </a:lnTo>
                  <a:lnTo>
                    <a:pt x="17257" y="18924"/>
                  </a:lnTo>
                  <a:lnTo>
                    <a:pt x="20910" y="18812"/>
                  </a:lnTo>
                  <a:lnTo>
                    <a:pt x="24583" y="18681"/>
                  </a:lnTo>
                  <a:lnTo>
                    <a:pt x="28142" y="18550"/>
                  </a:lnTo>
                  <a:lnTo>
                    <a:pt x="31478" y="18400"/>
                  </a:lnTo>
                  <a:lnTo>
                    <a:pt x="34513" y="18231"/>
                  </a:lnTo>
                  <a:lnTo>
                    <a:pt x="37117" y="18062"/>
                  </a:lnTo>
                  <a:lnTo>
                    <a:pt x="38223" y="17987"/>
                  </a:lnTo>
                  <a:lnTo>
                    <a:pt x="39178" y="17894"/>
                  </a:lnTo>
                  <a:lnTo>
                    <a:pt x="39984" y="17800"/>
                  </a:lnTo>
                  <a:lnTo>
                    <a:pt x="40602" y="17725"/>
                  </a:lnTo>
                  <a:lnTo>
                    <a:pt x="41052" y="17631"/>
                  </a:lnTo>
                  <a:lnTo>
                    <a:pt x="41183" y="17575"/>
                  </a:lnTo>
                  <a:lnTo>
                    <a:pt x="41277" y="17538"/>
                  </a:lnTo>
                  <a:lnTo>
                    <a:pt x="41408" y="17182"/>
                  </a:lnTo>
                  <a:lnTo>
                    <a:pt x="41501" y="16826"/>
                  </a:lnTo>
                  <a:lnTo>
                    <a:pt x="41576" y="16470"/>
                  </a:lnTo>
                  <a:lnTo>
                    <a:pt x="41633" y="16095"/>
                  </a:lnTo>
                  <a:lnTo>
                    <a:pt x="41726" y="15196"/>
                  </a:lnTo>
                  <a:lnTo>
                    <a:pt x="41801" y="14128"/>
                  </a:lnTo>
                  <a:lnTo>
                    <a:pt x="41857" y="12910"/>
                  </a:lnTo>
                  <a:lnTo>
                    <a:pt x="41914" y="11542"/>
                  </a:lnTo>
                  <a:lnTo>
                    <a:pt x="41951" y="10062"/>
                  </a:lnTo>
                  <a:lnTo>
                    <a:pt x="41989" y="8469"/>
                  </a:lnTo>
                  <a:lnTo>
                    <a:pt x="42007" y="6783"/>
                  </a:lnTo>
                  <a:lnTo>
                    <a:pt x="42007" y="5041"/>
                  </a:lnTo>
                  <a:lnTo>
                    <a:pt x="420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90"/>
            <p:cNvSpPr/>
            <p:nvPr/>
          </p:nvSpPr>
          <p:spPr>
            <a:xfrm flipH="1">
              <a:off x="1888749" y="3931757"/>
              <a:ext cx="118639" cy="33396"/>
            </a:xfrm>
            <a:custGeom>
              <a:avLst/>
              <a:gdLst/>
              <a:ahLst/>
              <a:cxnLst/>
              <a:rect l="l" t="t" r="r" b="b"/>
              <a:pathLst>
                <a:path w="7664" h="2156" extrusionOk="0">
                  <a:moveTo>
                    <a:pt x="1611" y="1"/>
                  </a:moveTo>
                  <a:lnTo>
                    <a:pt x="1124" y="19"/>
                  </a:lnTo>
                  <a:lnTo>
                    <a:pt x="618" y="76"/>
                  </a:lnTo>
                  <a:lnTo>
                    <a:pt x="150" y="132"/>
                  </a:lnTo>
                  <a:lnTo>
                    <a:pt x="94" y="151"/>
                  </a:lnTo>
                  <a:lnTo>
                    <a:pt x="37" y="188"/>
                  </a:lnTo>
                  <a:lnTo>
                    <a:pt x="0" y="244"/>
                  </a:lnTo>
                  <a:lnTo>
                    <a:pt x="0" y="300"/>
                  </a:lnTo>
                  <a:lnTo>
                    <a:pt x="0" y="357"/>
                  </a:lnTo>
                  <a:lnTo>
                    <a:pt x="37" y="413"/>
                  </a:lnTo>
                  <a:lnTo>
                    <a:pt x="94" y="450"/>
                  </a:lnTo>
                  <a:lnTo>
                    <a:pt x="150" y="450"/>
                  </a:lnTo>
                  <a:lnTo>
                    <a:pt x="1087" y="581"/>
                  </a:lnTo>
                  <a:lnTo>
                    <a:pt x="2024" y="731"/>
                  </a:lnTo>
                  <a:lnTo>
                    <a:pt x="2960" y="900"/>
                  </a:lnTo>
                  <a:lnTo>
                    <a:pt x="3878" y="1106"/>
                  </a:lnTo>
                  <a:lnTo>
                    <a:pt x="4797" y="1331"/>
                  </a:lnTo>
                  <a:lnTo>
                    <a:pt x="5715" y="1575"/>
                  </a:lnTo>
                  <a:lnTo>
                    <a:pt x="6614" y="1856"/>
                  </a:lnTo>
                  <a:lnTo>
                    <a:pt x="7513" y="2155"/>
                  </a:lnTo>
                  <a:lnTo>
                    <a:pt x="7588" y="2155"/>
                  </a:lnTo>
                  <a:lnTo>
                    <a:pt x="7644" y="2118"/>
                  </a:lnTo>
                  <a:lnTo>
                    <a:pt x="7663" y="2062"/>
                  </a:lnTo>
                  <a:lnTo>
                    <a:pt x="7644" y="2024"/>
                  </a:lnTo>
                  <a:lnTo>
                    <a:pt x="7626" y="2005"/>
                  </a:lnTo>
                  <a:lnTo>
                    <a:pt x="7270" y="1668"/>
                  </a:lnTo>
                  <a:lnTo>
                    <a:pt x="6876" y="1387"/>
                  </a:lnTo>
                  <a:lnTo>
                    <a:pt x="6445" y="1106"/>
                  </a:lnTo>
                  <a:lnTo>
                    <a:pt x="6014" y="881"/>
                  </a:lnTo>
                  <a:lnTo>
                    <a:pt x="5565" y="675"/>
                  </a:lnTo>
                  <a:lnTo>
                    <a:pt x="5096" y="488"/>
                  </a:lnTo>
                  <a:lnTo>
                    <a:pt x="4609" y="357"/>
                  </a:lnTo>
                  <a:lnTo>
                    <a:pt x="4122" y="225"/>
                  </a:lnTo>
                  <a:lnTo>
                    <a:pt x="3635" y="132"/>
                  </a:lnTo>
                  <a:lnTo>
                    <a:pt x="3129" y="57"/>
                  </a:lnTo>
                  <a:lnTo>
                    <a:pt x="2623" y="19"/>
                  </a:lnTo>
                  <a:lnTo>
                    <a:pt x="21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90"/>
            <p:cNvSpPr/>
            <p:nvPr/>
          </p:nvSpPr>
          <p:spPr>
            <a:xfrm flipH="1">
              <a:off x="1917464" y="3948006"/>
              <a:ext cx="118639" cy="33396"/>
            </a:xfrm>
            <a:custGeom>
              <a:avLst/>
              <a:gdLst/>
              <a:ahLst/>
              <a:cxnLst/>
              <a:rect l="l" t="t" r="r" b="b"/>
              <a:pathLst>
                <a:path w="7664" h="2156" extrusionOk="0">
                  <a:moveTo>
                    <a:pt x="1630" y="1"/>
                  </a:moveTo>
                  <a:lnTo>
                    <a:pt x="1124" y="20"/>
                  </a:lnTo>
                  <a:lnTo>
                    <a:pt x="637" y="76"/>
                  </a:lnTo>
                  <a:lnTo>
                    <a:pt x="169" y="132"/>
                  </a:lnTo>
                  <a:lnTo>
                    <a:pt x="94" y="151"/>
                  </a:lnTo>
                  <a:lnTo>
                    <a:pt x="56" y="188"/>
                  </a:lnTo>
                  <a:lnTo>
                    <a:pt x="19" y="244"/>
                  </a:lnTo>
                  <a:lnTo>
                    <a:pt x="0" y="301"/>
                  </a:lnTo>
                  <a:lnTo>
                    <a:pt x="19" y="357"/>
                  </a:lnTo>
                  <a:lnTo>
                    <a:pt x="56" y="413"/>
                  </a:lnTo>
                  <a:lnTo>
                    <a:pt x="113" y="451"/>
                  </a:lnTo>
                  <a:lnTo>
                    <a:pt x="169" y="451"/>
                  </a:lnTo>
                  <a:lnTo>
                    <a:pt x="1106" y="582"/>
                  </a:lnTo>
                  <a:lnTo>
                    <a:pt x="2042" y="732"/>
                  </a:lnTo>
                  <a:lnTo>
                    <a:pt x="2979" y="900"/>
                  </a:lnTo>
                  <a:lnTo>
                    <a:pt x="3897" y="1106"/>
                  </a:lnTo>
                  <a:lnTo>
                    <a:pt x="4815" y="1331"/>
                  </a:lnTo>
                  <a:lnTo>
                    <a:pt x="5733" y="1575"/>
                  </a:lnTo>
                  <a:lnTo>
                    <a:pt x="6633" y="1856"/>
                  </a:lnTo>
                  <a:lnTo>
                    <a:pt x="7532" y="2156"/>
                  </a:lnTo>
                  <a:lnTo>
                    <a:pt x="7607" y="2156"/>
                  </a:lnTo>
                  <a:lnTo>
                    <a:pt x="7663" y="2118"/>
                  </a:lnTo>
                  <a:lnTo>
                    <a:pt x="7663" y="2062"/>
                  </a:lnTo>
                  <a:lnTo>
                    <a:pt x="7663" y="2043"/>
                  </a:lnTo>
                  <a:lnTo>
                    <a:pt x="7645" y="2006"/>
                  </a:lnTo>
                  <a:lnTo>
                    <a:pt x="7270" y="1687"/>
                  </a:lnTo>
                  <a:lnTo>
                    <a:pt x="6876" y="1387"/>
                  </a:lnTo>
                  <a:lnTo>
                    <a:pt x="6464" y="1125"/>
                  </a:lnTo>
                  <a:lnTo>
                    <a:pt x="6033" y="882"/>
                  </a:lnTo>
                  <a:lnTo>
                    <a:pt x="5584" y="675"/>
                  </a:lnTo>
                  <a:lnTo>
                    <a:pt x="5115" y="507"/>
                  </a:lnTo>
                  <a:lnTo>
                    <a:pt x="4628" y="357"/>
                  </a:lnTo>
                  <a:lnTo>
                    <a:pt x="4141" y="226"/>
                  </a:lnTo>
                  <a:lnTo>
                    <a:pt x="3654" y="132"/>
                  </a:lnTo>
                  <a:lnTo>
                    <a:pt x="3148" y="57"/>
                  </a:lnTo>
                  <a:lnTo>
                    <a:pt x="2642" y="20"/>
                  </a:lnTo>
                  <a:lnTo>
                    <a:pt x="213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90"/>
            <p:cNvSpPr/>
            <p:nvPr/>
          </p:nvSpPr>
          <p:spPr>
            <a:xfrm flipH="1">
              <a:off x="1945885" y="3964270"/>
              <a:ext cx="118066" cy="33381"/>
            </a:xfrm>
            <a:custGeom>
              <a:avLst/>
              <a:gdLst/>
              <a:ahLst/>
              <a:cxnLst/>
              <a:rect l="l" t="t" r="r" b="b"/>
              <a:pathLst>
                <a:path w="7627" h="2155" extrusionOk="0">
                  <a:moveTo>
                    <a:pt x="1593" y="0"/>
                  </a:moveTo>
                  <a:lnTo>
                    <a:pt x="1087" y="38"/>
                  </a:lnTo>
                  <a:lnTo>
                    <a:pt x="600" y="75"/>
                  </a:lnTo>
                  <a:lnTo>
                    <a:pt x="113" y="150"/>
                  </a:lnTo>
                  <a:lnTo>
                    <a:pt x="75" y="169"/>
                  </a:lnTo>
                  <a:lnTo>
                    <a:pt x="38" y="188"/>
                  </a:lnTo>
                  <a:lnTo>
                    <a:pt x="19" y="225"/>
                  </a:lnTo>
                  <a:lnTo>
                    <a:pt x="0" y="262"/>
                  </a:lnTo>
                  <a:lnTo>
                    <a:pt x="0" y="337"/>
                  </a:lnTo>
                  <a:lnTo>
                    <a:pt x="19" y="394"/>
                  </a:lnTo>
                  <a:lnTo>
                    <a:pt x="75" y="431"/>
                  </a:lnTo>
                  <a:lnTo>
                    <a:pt x="132" y="450"/>
                  </a:lnTo>
                  <a:lnTo>
                    <a:pt x="1068" y="581"/>
                  </a:lnTo>
                  <a:lnTo>
                    <a:pt x="2005" y="731"/>
                  </a:lnTo>
                  <a:lnTo>
                    <a:pt x="2942" y="918"/>
                  </a:lnTo>
                  <a:lnTo>
                    <a:pt x="3860" y="1106"/>
                  </a:lnTo>
                  <a:lnTo>
                    <a:pt x="4778" y="1330"/>
                  </a:lnTo>
                  <a:lnTo>
                    <a:pt x="5696" y="1593"/>
                  </a:lnTo>
                  <a:lnTo>
                    <a:pt x="6596" y="1855"/>
                  </a:lnTo>
                  <a:lnTo>
                    <a:pt x="7495" y="2155"/>
                  </a:lnTo>
                  <a:lnTo>
                    <a:pt x="7570" y="2155"/>
                  </a:lnTo>
                  <a:lnTo>
                    <a:pt x="7607" y="2117"/>
                  </a:lnTo>
                  <a:lnTo>
                    <a:pt x="7626" y="2061"/>
                  </a:lnTo>
                  <a:lnTo>
                    <a:pt x="7626" y="2042"/>
                  </a:lnTo>
                  <a:lnTo>
                    <a:pt x="7607" y="2005"/>
                  </a:lnTo>
                  <a:lnTo>
                    <a:pt x="7233" y="1686"/>
                  </a:lnTo>
                  <a:lnTo>
                    <a:pt x="6839" y="1387"/>
                  </a:lnTo>
                  <a:lnTo>
                    <a:pt x="6427" y="1124"/>
                  </a:lnTo>
                  <a:lnTo>
                    <a:pt x="5996" y="881"/>
                  </a:lnTo>
                  <a:lnTo>
                    <a:pt x="5546" y="675"/>
                  </a:lnTo>
                  <a:lnTo>
                    <a:pt x="5078" y="506"/>
                  </a:lnTo>
                  <a:lnTo>
                    <a:pt x="4591" y="356"/>
                  </a:lnTo>
                  <a:lnTo>
                    <a:pt x="4104" y="244"/>
                  </a:lnTo>
                  <a:lnTo>
                    <a:pt x="3598" y="131"/>
                  </a:lnTo>
                  <a:lnTo>
                    <a:pt x="3111" y="75"/>
                  </a:lnTo>
                  <a:lnTo>
                    <a:pt x="2605" y="19"/>
                  </a:lnTo>
                  <a:lnTo>
                    <a:pt x="209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90"/>
            <p:cNvSpPr/>
            <p:nvPr/>
          </p:nvSpPr>
          <p:spPr>
            <a:xfrm flipH="1">
              <a:off x="1591177" y="3921595"/>
              <a:ext cx="650284" cy="223211"/>
            </a:xfrm>
            <a:custGeom>
              <a:avLst/>
              <a:gdLst/>
              <a:ahLst/>
              <a:cxnLst/>
              <a:rect l="l" t="t" r="r" b="b"/>
              <a:pathLst>
                <a:path w="42008" h="14410" extrusionOk="0">
                  <a:moveTo>
                    <a:pt x="42008" y="1"/>
                  </a:moveTo>
                  <a:lnTo>
                    <a:pt x="17538" y="357"/>
                  </a:lnTo>
                  <a:lnTo>
                    <a:pt x="17538" y="769"/>
                  </a:lnTo>
                  <a:lnTo>
                    <a:pt x="15271" y="1875"/>
                  </a:lnTo>
                  <a:lnTo>
                    <a:pt x="12929" y="3017"/>
                  </a:lnTo>
                  <a:lnTo>
                    <a:pt x="10193" y="4367"/>
                  </a:lnTo>
                  <a:lnTo>
                    <a:pt x="7383" y="5772"/>
                  </a:lnTo>
                  <a:lnTo>
                    <a:pt x="6053" y="6446"/>
                  </a:lnTo>
                  <a:lnTo>
                    <a:pt x="4835" y="7083"/>
                  </a:lnTo>
                  <a:lnTo>
                    <a:pt x="3748" y="7664"/>
                  </a:lnTo>
                  <a:lnTo>
                    <a:pt x="2849" y="8170"/>
                  </a:lnTo>
                  <a:lnTo>
                    <a:pt x="2155" y="8563"/>
                  </a:lnTo>
                  <a:lnTo>
                    <a:pt x="1912" y="8732"/>
                  </a:lnTo>
                  <a:lnTo>
                    <a:pt x="1743" y="8863"/>
                  </a:lnTo>
                  <a:lnTo>
                    <a:pt x="1612" y="8976"/>
                  </a:lnTo>
                  <a:lnTo>
                    <a:pt x="1481" y="9107"/>
                  </a:lnTo>
                  <a:lnTo>
                    <a:pt x="1237" y="9425"/>
                  </a:lnTo>
                  <a:lnTo>
                    <a:pt x="994" y="9781"/>
                  </a:lnTo>
                  <a:lnTo>
                    <a:pt x="769" y="10156"/>
                  </a:lnTo>
                  <a:lnTo>
                    <a:pt x="582" y="10587"/>
                  </a:lnTo>
                  <a:lnTo>
                    <a:pt x="394" y="11018"/>
                  </a:lnTo>
                  <a:lnTo>
                    <a:pt x="263" y="11449"/>
                  </a:lnTo>
                  <a:lnTo>
                    <a:pt x="151" y="11880"/>
                  </a:lnTo>
                  <a:lnTo>
                    <a:pt x="57" y="12311"/>
                  </a:lnTo>
                  <a:lnTo>
                    <a:pt x="1" y="12723"/>
                  </a:lnTo>
                  <a:lnTo>
                    <a:pt x="1" y="13116"/>
                  </a:lnTo>
                  <a:lnTo>
                    <a:pt x="20" y="13285"/>
                  </a:lnTo>
                  <a:lnTo>
                    <a:pt x="38" y="13454"/>
                  </a:lnTo>
                  <a:lnTo>
                    <a:pt x="57" y="13622"/>
                  </a:lnTo>
                  <a:lnTo>
                    <a:pt x="113" y="13772"/>
                  </a:lnTo>
                  <a:lnTo>
                    <a:pt x="169" y="13903"/>
                  </a:lnTo>
                  <a:lnTo>
                    <a:pt x="226" y="14016"/>
                  </a:lnTo>
                  <a:lnTo>
                    <a:pt x="301" y="14110"/>
                  </a:lnTo>
                  <a:lnTo>
                    <a:pt x="394" y="14203"/>
                  </a:lnTo>
                  <a:lnTo>
                    <a:pt x="507" y="14278"/>
                  </a:lnTo>
                  <a:lnTo>
                    <a:pt x="619" y="14316"/>
                  </a:lnTo>
                  <a:lnTo>
                    <a:pt x="844" y="14353"/>
                  </a:lnTo>
                  <a:lnTo>
                    <a:pt x="1275" y="14372"/>
                  </a:lnTo>
                  <a:lnTo>
                    <a:pt x="1893" y="14391"/>
                  </a:lnTo>
                  <a:lnTo>
                    <a:pt x="2699" y="14409"/>
                  </a:lnTo>
                  <a:lnTo>
                    <a:pt x="4741" y="14409"/>
                  </a:lnTo>
                  <a:lnTo>
                    <a:pt x="7345" y="14391"/>
                  </a:lnTo>
                  <a:lnTo>
                    <a:pt x="10362" y="14334"/>
                  </a:lnTo>
                  <a:lnTo>
                    <a:pt x="13697" y="14259"/>
                  </a:lnTo>
                  <a:lnTo>
                    <a:pt x="17257" y="14166"/>
                  </a:lnTo>
                  <a:lnTo>
                    <a:pt x="20929" y="14072"/>
                  </a:lnTo>
                  <a:lnTo>
                    <a:pt x="24583" y="13941"/>
                  </a:lnTo>
                  <a:lnTo>
                    <a:pt x="28143" y="13791"/>
                  </a:lnTo>
                  <a:lnTo>
                    <a:pt x="31497" y="13641"/>
                  </a:lnTo>
                  <a:lnTo>
                    <a:pt x="34532" y="13491"/>
                  </a:lnTo>
                  <a:lnTo>
                    <a:pt x="37117" y="13323"/>
                  </a:lnTo>
                  <a:lnTo>
                    <a:pt x="38223" y="13229"/>
                  </a:lnTo>
                  <a:lnTo>
                    <a:pt x="39197" y="13154"/>
                  </a:lnTo>
                  <a:lnTo>
                    <a:pt x="39984" y="13060"/>
                  </a:lnTo>
                  <a:lnTo>
                    <a:pt x="40621" y="12967"/>
                  </a:lnTo>
                  <a:lnTo>
                    <a:pt x="41052" y="12873"/>
                  </a:lnTo>
                  <a:lnTo>
                    <a:pt x="41202" y="12835"/>
                  </a:lnTo>
                  <a:lnTo>
                    <a:pt x="41296" y="12798"/>
                  </a:lnTo>
                  <a:lnTo>
                    <a:pt x="41333" y="12742"/>
                  </a:lnTo>
                  <a:lnTo>
                    <a:pt x="41389" y="12667"/>
                  </a:lnTo>
                  <a:lnTo>
                    <a:pt x="41427" y="12554"/>
                  </a:lnTo>
                  <a:lnTo>
                    <a:pt x="41483" y="12423"/>
                  </a:lnTo>
                  <a:lnTo>
                    <a:pt x="41558" y="12067"/>
                  </a:lnTo>
                  <a:lnTo>
                    <a:pt x="41633" y="11618"/>
                  </a:lnTo>
                  <a:lnTo>
                    <a:pt x="41708" y="11055"/>
                  </a:lnTo>
                  <a:lnTo>
                    <a:pt x="41764" y="10418"/>
                  </a:lnTo>
                  <a:lnTo>
                    <a:pt x="41820" y="9688"/>
                  </a:lnTo>
                  <a:lnTo>
                    <a:pt x="41858" y="8882"/>
                  </a:lnTo>
                  <a:lnTo>
                    <a:pt x="41933" y="7046"/>
                  </a:lnTo>
                  <a:lnTo>
                    <a:pt x="41970" y="4947"/>
                  </a:lnTo>
                  <a:lnTo>
                    <a:pt x="42008" y="2661"/>
                  </a:lnTo>
                  <a:lnTo>
                    <a:pt x="42008" y="207"/>
                  </a:lnTo>
                  <a:lnTo>
                    <a:pt x="42008"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90"/>
            <p:cNvSpPr/>
            <p:nvPr/>
          </p:nvSpPr>
          <p:spPr>
            <a:xfrm flipH="1">
              <a:off x="1590310" y="3921595"/>
              <a:ext cx="649990" cy="223211"/>
            </a:xfrm>
            <a:custGeom>
              <a:avLst/>
              <a:gdLst/>
              <a:ahLst/>
              <a:cxnLst/>
              <a:rect l="l" t="t" r="r" b="b"/>
              <a:pathLst>
                <a:path w="41989" h="14410" extrusionOk="0">
                  <a:moveTo>
                    <a:pt x="41989" y="1"/>
                  </a:moveTo>
                  <a:lnTo>
                    <a:pt x="25726" y="244"/>
                  </a:lnTo>
                  <a:lnTo>
                    <a:pt x="17575" y="357"/>
                  </a:lnTo>
                  <a:lnTo>
                    <a:pt x="17575" y="769"/>
                  </a:lnTo>
                  <a:lnTo>
                    <a:pt x="15308" y="1875"/>
                  </a:lnTo>
                  <a:lnTo>
                    <a:pt x="12948" y="3017"/>
                  </a:lnTo>
                  <a:lnTo>
                    <a:pt x="10212" y="4367"/>
                  </a:lnTo>
                  <a:lnTo>
                    <a:pt x="7402" y="5772"/>
                  </a:lnTo>
                  <a:lnTo>
                    <a:pt x="6071" y="6446"/>
                  </a:lnTo>
                  <a:lnTo>
                    <a:pt x="4853" y="7083"/>
                  </a:lnTo>
                  <a:lnTo>
                    <a:pt x="3767" y="7664"/>
                  </a:lnTo>
                  <a:lnTo>
                    <a:pt x="2867" y="8170"/>
                  </a:lnTo>
                  <a:lnTo>
                    <a:pt x="2193" y="8563"/>
                  </a:lnTo>
                  <a:lnTo>
                    <a:pt x="1949" y="8732"/>
                  </a:lnTo>
                  <a:lnTo>
                    <a:pt x="1781" y="8863"/>
                  </a:lnTo>
                  <a:lnTo>
                    <a:pt x="1650" y="8976"/>
                  </a:lnTo>
                  <a:lnTo>
                    <a:pt x="1518" y="9107"/>
                  </a:lnTo>
                  <a:lnTo>
                    <a:pt x="1256" y="9425"/>
                  </a:lnTo>
                  <a:lnTo>
                    <a:pt x="1031" y="9781"/>
                  </a:lnTo>
                  <a:lnTo>
                    <a:pt x="806" y="10156"/>
                  </a:lnTo>
                  <a:lnTo>
                    <a:pt x="600" y="10587"/>
                  </a:lnTo>
                  <a:lnTo>
                    <a:pt x="432" y="11018"/>
                  </a:lnTo>
                  <a:lnTo>
                    <a:pt x="282" y="11449"/>
                  </a:lnTo>
                  <a:lnTo>
                    <a:pt x="151" y="11880"/>
                  </a:lnTo>
                  <a:lnTo>
                    <a:pt x="57" y="12311"/>
                  </a:lnTo>
                  <a:lnTo>
                    <a:pt x="19" y="12723"/>
                  </a:lnTo>
                  <a:lnTo>
                    <a:pt x="1" y="13116"/>
                  </a:lnTo>
                  <a:lnTo>
                    <a:pt x="1" y="13285"/>
                  </a:lnTo>
                  <a:lnTo>
                    <a:pt x="19" y="13454"/>
                  </a:lnTo>
                  <a:lnTo>
                    <a:pt x="57" y="13622"/>
                  </a:lnTo>
                  <a:lnTo>
                    <a:pt x="94" y="13772"/>
                  </a:lnTo>
                  <a:lnTo>
                    <a:pt x="151" y="13903"/>
                  </a:lnTo>
                  <a:lnTo>
                    <a:pt x="207" y="14016"/>
                  </a:lnTo>
                  <a:lnTo>
                    <a:pt x="301" y="14110"/>
                  </a:lnTo>
                  <a:lnTo>
                    <a:pt x="375" y="14203"/>
                  </a:lnTo>
                  <a:lnTo>
                    <a:pt x="488" y="14278"/>
                  </a:lnTo>
                  <a:lnTo>
                    <a:pt x="600" y="14316"/>
                  </a:lnTo>
                  <a:lnTo>
                    <a:pt x="863" y="14353"/>
                  </a:lnTo>
                  <a:lnTo>
                    <a:pt x="1368" y="14391"/>
                  </a:lnTo>
                  <a:lnTo>
                    <a:pt x="2080" y="14409"/>
                  </a:lnTo>
                  <a:lnTo>
                    <a:pt x="5378" y="14409"/>
                  </a:lnTo>
                  <a:lnTo>
                    <a:pt x="8357" y="14372"/>
                  </a:lnTo>
                  <a:lnTo>
                    <a:pt x="11805" y="14316"/>
                  </a:lnTo>
                  <a:lnTo>
                    <a:pt x="15571" y="14222"/>
                  </a:lnTo>
                  <a:lnTo>
                    <a:pt x="19524" y="14110"/>
                  </a:lnTo>
                  <a:lnTo>
                    <a:pt x="23534" y="13978"/>
                  </a:lnTo>
                  <a:lnTo>
                    <a:pt x="26831" y="13847"/>
                  </a:lnTo>
                  <a:lnTo>
                    <a:pt x="29979" y="13716"/>
                  </a:lnTo>
                  <a:lnTo>
                    <a:pt x="32920" y="13547"/>
                  </a:lnTo>
                  <a:lnTo>
                    <a:pt x="35544" y="13398"/>
                  </a:lnTo>
                  <a:lnTo>
                    <a:pt x="37773" y="13229"/>
                  </a:lnTo>
                  <a:lnTo>
                    <a:pt x="39534" y="13079"/>
                  </a:lnTo>
                  <a:lnTo>
                    <a:pt x="40209" y="13004"/>
                  </a:lnTo>
                  <a:lnTo>
                    <a:pt x="40733" y="12929"/>
                  </a:lnTo>
                  <a:lnTo>
                    <a:pt x="41089" y="12854"/>
                  </a:lnTo>
                  <a:lnTo>
                    <a:pt x="41202" y="12817"/>
                  </a:lnTo>
                  <a:lnTo>
                    <a:pt x="41277" y="12798"/>
                  </a:lnTo>
                  <a:lnTo>
                    <a:pt x="41314" y="12742"/>
                  </a:lnTo>
                  <a:lnTo>
                    <a:pt x="41371" y="12667"/>
                  </a:lnTo>
                  <a:lnTo>
                    <a:pt x="41408" y="12554"/>
                  </a:lnTo>
                  <a:lnTo>
                    <a:pt x="41445" y="12423"/>
                  </a:lnTo>
                  <a:lnTo>
                    <a:pt x="41539" y="12067"/>
                  </a:lnTo>
                  <a:lnTo>
                    <a:pt x="41614" y="11618"/>
                  </a:lnTo>
                  <a:lnTo>
                    <a:pt x="41670" y="11055"/>
                  </a:lnTo>
                  <a:lnTo>
                    <a:pt x="41727" y="10418"/>
                  </a:lnTo>
                  <a:lnTo>
                    <a:pt x="41783" y="9688"/>
                  </a:lnTo>
                  <a:lnTo>
                    <a:pt x="41820" y="8882"/>
                  </a:lnTo>
                  <a:lnTo>
                    <a:pt x="41895" y="7046"/>
                  </a:lnTo>
                  <a:lnTo>
                    <a:pt x="41951" y="4947"/>
                  </a:lnTo>
                  <a:lnTo>
                    <a:pt x="41989" y="2661"/>
                  </a:lnTo>
                  <a:lnTo>
                    <a:pt x="41989" y="207"/>
                  </a:lnTo>
                  <a:lnTo>
                    <a:pt x="4198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90"/>
            <p:cNvSpPr/>
            <p:nvPr/>
          </p:nvSpPr>
          <p:spPr>
            <a:xfrm flipH="1">
              <a:off x="1629459" y="4106763"/>
              <a:ext cx="597791" cy="14824"/>
            </a:xfrm>
            <a:custGeom>
              <a:avLst/>
              <a:gdLst/>
              <a:ahLst/>
              <a:cxnLst/>
              <a:rect l="l" t="t" r="r" b="b"/>
              <a:pathLst>
                <a:path w="38617" h="957" extrusionOk="0">
                  <a:moveTo>
                    <a:pt x="35394" y="1"/>
                  </a:moveTo>
                  <a:lnTo>
                    <a:pt x="33258" y="20"/>
                  </a:lnTo>
                  <a:lnTo>
                    <a:pt x="30822" y="38"/>
                  </a:lnTo>
                  <a:lnTo>
                    <a:pt x="25332" y="132"/>
                  </a:lnTo>
                  <a:lnTo>
                    <a:pt x="19374" y="263"/>
                  </a:lnTo>
                  <a:lnTo>
                    <a:pt x="13416" y="432"/>
                  </a:lnTo>
                  <a:lnTo>
                    <a:pt x="7926" y="582"/>
                  </a:lnTo>
                  <a:lnTo>
                    <a:pt x="3317" y="750"/>
                  </a:lnTo>
                  <a:lnTo>
                    <a:pt x="95" y="881"/>
                  </a:lnTo>
                  <a:lnTo>
                    <a:pt x="20" y="900"/>
                  </a:lnTo>
                  <a:lnTo>
                    <a:pt x="1" y="938"/>
                  </a:lnTo>
                  <a:lnTo>
                    <a:pt x="20" y="956"/>
                  </a:lnTo>
                  <a:lnTo>
                    <a:pt x="95" y="956"/>
                  </a:lnTo>
                  <a:lnTo>
                    <a:pt x="3336" y="938"/>
                  </a:lnTo>
                  <a:lnTo>
                    <a:pt x="7926" y="881"/>
                  </a:lnTo>
                  <a:lnTo>
                    <a:pt x="13435" y="788"/>
                  </a:lnTo>
                  <a:lnTo>
                    <a:pt x="19393" y="675"/>
                  </a:lnTo>
                  <a:lnTo>
                    <a:pt x="25332" y="525"/>
                  </a:lnTo>
                  <a:lnTo>
                    <a:pt x="30822" y="376"/>
                  </a:lnTo>
                  <a:lnTo>
                    <a:pt x="33258" y="282"/>
                  </a:lnTo>
                  <a:lnTo>
                    <a:pt x="35413" y="207"/>
                  </a:lnTo>
                  <a:lnTo>
                    <a:pt x="37211" y="113"/>
                  </a:lnTo>
                  <a:lnTo>
                    <a:pt x="38616" y="20"/>
                  </a:lnTo>
                  <a:lnTo>
                    <a:pt x="372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90"/>
            <p:cNvSpPr/>
            <p:nvPr/>
          </p:nvSpPr>
          <p:spPr>
            <a:xfrm flipH="1">
              <a:off x="1843222" y="3925375"/>
              <a:ext cx="397650" cy="219137"/>
            </a:xfrm>
            <a:custGeom>
              <a:avLst/>
              <a:gdLst/>
              <a:ahLst/>
              <a:cxnLst/>
              <a:rect l="l" t="t" r="r" b="b"/>
              <a:pathLst>
                <a:path w="25688" h="14147" extrusionOk="0">
                  <a:moveTo>
                    <a:pt x="25688" y="0"/>
                  </a:moveTo>
                  <a:lnTo>
                    <a:pt x="17575" y="94"/>
                  </a:lnTo>
                  <a:lnTo>
                    <a:pt x="17575" y="506"/>
                  </a:lnTo>
                  <a:lnTo>
                    <a:pt x="15308" y="1593"/>
                  </a:lnTo>
                  <a:lnTo>
                    <a:pt x="12947" y="2736"/>
                  </a:lnTo>
                  <a:lnTo>
                    <a:pt x="10212" y="4085"/>
                  </a:lnTo>
                  <a:lnTo>
                    <a:pt x="7401" y="5490"/>
                  </a:lnTo>
                  <a:lnTo>
                    <a:pt x="6071" y="6165"/>
                  </a:lnTo>
                  <a:lnTo>
                    <a:pt x="4853" y="6802"/>
                  </a:lnTo>
                  <a:lnTo>
                    <a:pt x="3766" y="7383"/>
                  </a:lnTo>
                  <a:lnTo>
                    <a:pt x="2867" y="7889"/>
                  </a:lnTo>
                  <a:lnTo>
                    <a:pt x="2192" y="8301"/>
                  </a:lnTo>
                  <a:lnTo>
                    <a:pt x="1949" y="8451"/>
                  </a:lnTo>
                  <a:lnTo>
                    <a:pt x="1780" y="8582"/>
                  </a:lnTo>
                  <a:lnTo>
                    <a:pt x="1649" y="8713"/>
                  </a:lnTo>
                  <a:lnTo>
                    <a:pt x="1518" y="8844"/>
                  </a:lnTo>
                  <a:lnTo>
                    <a:pt x="1256" y="9144"/>
                  </a:lnTo>
                  <a:lnTo>
                    <a:pt x="1012" y="9500"/>
                  </a:lnTo>
                  <a:lnTo>
                    <a:pt x="806" y="9893"/>
                  </a:lnTo>
                  <a:lnTo>
                    <a:pt x="600" y="10306"/>
                  </a:lnTo>
                  <a:lnTo>
                    <a:pt x="412" y="10737"/>
                  </a:lnTo>
                  <a:lnTo>
                    <a:pt x="263" y="11167"/>
                  </a:lnTo>
                  <a:lnTo>
                    <a:pt x="150" y="11617"/>
                  </a:lnTo>
                  <a:lnTo>
                    <a:pt x="56" y="12048"/>
                  </a:lnTo>
                  <a:lnTo>
                    <a:pt x="0" y="12460"/>
                  </a:lnTo>
                  <a:lnTo>
                    <a:pt x="0" y="12835"/>
                  </a:lnTo>
                  <a:lnTo>
                    <a:pt x="0" y="13022"/>
                  </a:lnTo>
                  <a:lnTo>
                    <a:pt x="19" y="13191"/>
                  </a:lnTo>
                  <a:lnTo>
                    <a:pt x="56" y="13341"/>
                  </a:lnTo>
                  <a:lnTo>
                    <a:pt x="94" y="13491"/>
                  </a:lnTo>
                  <a:lnTo>
                    <a:pt x="150" y="13622"/>
                  </a:lnTo>
                  <a:lnTo>
                    <a:pt x="206" y="13734"/>
                  </a:lnTo>
                  <a:lnTo>
                    <a:pt x="281" y="13847"/>
                  </a:lnTo>
                  <a:lnTo>
                    <a:pt x="375" y="13922"/>
                  </a:lnTo>
                  <a:lnTo>
                    <a:pt x="487" y="13997"/>
                  </a:lnTo>
                  <a:lnTo>
                    <a:pt x="600" y="14053"/>
                  </a:lnTo>
                  <a:lnTo>
                    <a:pt x="862" y="14090"/>
                  </a:lnTo>
                  <a:lnTo>
                    <a:pt x="1349" y="14109"/>
                  </a:lnTo>
                  <a:lnTo>
                    <a:pt x="2080" y="14128"/>
                  </a:lnTo>
                  <a:lnTo>
                    <a:pt x="2998" y="14147"/>
                  </a:lnTo>
                  <a:lnTo>
                    <a:pt x="5378" y="14128"/>
                  </a:lnTo>
                  <a:lnTo>
                    <a:pt x="8357" y="14109"/>
                  </a:lnTo>
                  <a:lnTo>
                    <a:pt x="11785" y="14034"/>
                  </a:lnTo>
                  <a:lnTo>
                    <a:pt x="15570" y="13940"/>
                  </a:lnTo>
                  <a:lnTo>
                    <a:pt x="19524" y="13847"/>
                  </a:lnTo>
                  <a:lnTo>
                    <a:pt x="23533" y="13716"/>
                  </a:lnTo>
                  <a:lnTo>
                    <a:pt x="23777" y="12254"/>
                  </a:lnTo>
                  <a:lnTo>
                    <a:pt x="24058" y="10643"/>
                  </a:lnTo>
                  <a:lnTo>
                    <a:pt x="24639" y="7045"/>
                  </a:lnTo>
                  <a:lnTo>
                    <a:pt x="25201" y="3373"/>
                  </a:lnTo>
                  <a:lnTo>
                    <a:pt x="2568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90"/>
            <p:cNvSpPr/>
            <p:nvPr/>
          </p:nvSpPr>
          <p:spPr>
            <a:xfrm flipH="1">
              <a:off x="1541006" y="1953838"/>
              <a:ext cx="498874" cy="1976772"/>
            </a:xfrm>
            <a:custGeom>
              <a:avLst/>
              <a:gdLst/>
              <a:ahLst/>
              <a:cxnLst/>
              <a:rect l="l" t="t" r="r" b="b"/>
              <a:pathLst>
                <a:path w="32227" h="127616" extrusionOk="0">
                  <a:moveTo>
                    <a:pt x="2811" y="1"/>
                  </a:moveTo>
                  <a:lnTo>
                    <a:pt x="2642" y="619"/>
                  </a:lnTo>
                  <a:lnTo>
                    <a:pt x="2492" y="1294"/>
                  </a:lnTo>
                  <a:lnTo>
                    <a:pt x="2211" y="2680"/>
                  </a:lnTo>
                  <a:lnTo>
                    <a:pt x="1949" y="4198"/>
                  </a:lnTo>
                  <a:lnTo>
                    <a:pt x="1687" y="5790"/>
                  </a:lnTo>
                  <a:lnTo>
                    <a:pt x="1462" y="7477"/>
                  </a:lnTo>
                  <a:lnTo>
                    <a:pt x="1256" y="9257"/>
                  </a:lnTo>
                  <a:lnTo>
                    <a:pt x="1069" y="11130"/>
                  </a:lnTo>
                  <a:lnTo>
                    <a:pt x="900" y="13079"/>
                  </a:lnTo>
                  <a:lnTo>
                    <a:pt x="731" y="15102"/>
                  </a:lnTo>
                  <a:lnTo>
                    <a:pt x="600" y="17201"/>
                  </a:lnTo>
                  <a:lnTo>
                    <a:pt x="469" y="19374"/>
                  </a:lnTo>
                  <a:lnTo>
                    <a:pt x="357" y="21604"/>
                  </a:lnTo>
                  <a:lnTo>
                    <a:pt x="263" y="23909"/>
                  </a:lnTo>
                  <a:lnTo>
                    <a:pt x="188" y="26251"/>
                  </a:lnTo>
                  <a:lnTo>
                    <a:pt x="132" y="28649"/>
                  </a:lnTo>
                  <a:lnTo>
                    <a:pt x="75" y="31104"/>
                  </a:lnTo>
                  <a:lnTo>
                    <a:pt x="38" y="33614"/>
                  </a:lnTo>
                  <a:lnTo>
                    <a:pt x="1" y="36144"/>
                  </a:lnTo>
                  <a:lnTo>
                    <a:pt x="1" y="38729"/>
                  </a:lnTo>
                  <a:lnTo>
                    <a:pt x="1" y="41334"/>
                  </a:lnTo>
                  <a:lnTo>
                    <a:pt x="19" y="46636"/>
                  </a:lnTo>
                  <a:lnTo>
                    <a:pt x="94" y="52014"/>
                  </a:lnTo>
                  <a:lnTo>
                    <a:pt x="188" y="57447"/>
                  </a:lnTo>
                  <a:lnTo>
                    <a:pt x="338" y="62900"/>
                  </a:lnTo>
                  <a:lnTo>
                    <a:pt x="488" y="68352"/>
                  </a:lnTo>
                  <a:lnTo>
                    <a:pt x="675" y="73729"/>
                  </a:lnTo>
                  <a:lnTo>
                    <a:pt x="881" y="79050"/>
                  </a:lnTo>
                  <a:lnTo>
                    <a:pt x="1106" y="84259"/>
                  </a:lnTo>
                  <a:lnTo>
                    <a:pt x="1350" y="89337"/>
                  </a:lnTo>
                  <a:lnTo>
                    <a:pt x="1593" y="94227"/>
                  </a:lnTo>
                  <a:lnTo>
                    <a:pt x="1837" y="98911"/>
                  </a:lnTo>
                  <a:lnTo>
                    <a:pt x="2080" y="103352"/>
                  </a:lnTo>
                  <a:lnTo>
                    <a:pt x="2567" y="111409"/>
                  </a:lnTo>
                  <a:lnTo>
                    <a:pt x="2980" y="118116"/>
                  </a:lnTo>
                  <a:lnTo>
                    <a:pt x="3336" y="123213"/>
                  </a:lnTo>
                  <a:lnTo>
                    <a:pt x="3654" y="127616"/>
                  </a:lnTo>
                  <a:lnTo>
                    <a:pt x="32227" y="127353"/>
                  </a:lnTo>
                  <a:lnTo>
                    <a:pt x="25669" y="23909"/>
                  </a:lnTo>
                  <a:lnTo>
                    <a:pt x="25819" y="23309"/>
                  </a:lnTo>
                  <a:lnTo>
                    <a:pt x="25950" y="22710"/>
                  </a:lnTo>
                  <a:lnTo>
                    <a:pt x="26156" y="21548"/>
                  </a:lnTo>
                  <a:lnTo>
                    <a:pt x="26344" y="20386"/>
                  </a:lnTo>
                  <a:lnTo>
                    <a:pt x="26475" y="19243"/>
                  </a:lnTo>
                  <a:lnTo>
                    <a:pt x="26569" y="18100"/>
                  </a:lnTo>
                  <a:lnTo>
                    <a:pt x="26625" y="16995"/>
                  </a:lnTo>
                  <a:lnTo>
                    <a:pt x="26644" y="15889"/>
                  </a:lnTo>
                  <a:lnTo>
                    <a:pt x="26625" y="14821"/>
                  </a:lnTo>
                  <a:lnTo>
                    <a:pt x="26587" y="13772"/>
                  </a:lnTo>
                  <a:lnTo>
                    <a:pt x="26512" y="12742"/>
                  </a:lnTo>
                  <a:lnTo>
                    <a:pt x="26419" y="11749"/>
                  </a:lnTo>
                  <a:lnTo>
                    <a:pt x="26306" y="10774"/>
                  </a:lnTo>
                  <a:lnTo>
                    <a:pt x="26175" y="9838"/>
                  </a:lnTo>
                  <a:lnTo>
                    <a:pt x="26025" y="8919"/>
                  </a:lnTo>
                  <a:lnTo>
                    <a:pt x="25857" y="8039"/>
                  </a:lnTo>
                  <a:lnTo>
                    <a:pt x="25669" y="7196"/>
                  </a:lnTo>
                  <a:lnTo>
                    <a:pt x="25482" y="6390"/>
                  </a:lnTo>
                  <a:lnTo>
                    <a:pt x="25295" y="5622"/>
                  </a:lnTo>
                  <a:lnTo>
                    <a:pt x="25088" y="4910"/>
                  </a:lnTo>
                  <a:lnTo>
                    <a:pt x="24882" y="4217"/>
                  </a:lnTo>
                  <a:lnTo>
                    <a:pt x="24489" y="2980"/>
                  </a:lnTo>
                  <a:lnTo>
                    <a:pt x="24133" y="1949"/>
                  </a:lnTo>
                  <a:lnTo>
                    <a:pt x="23796" y="1106"/>
                  </a:lnTo>
                  <a:lnTo>
                    <a:pt x="23552" y="507"/>
                  </a:lnTo>
                  <a:lnTo>
                    <a:pt x="233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90"/>
            <p:cNvSpPr/>
            <p:nvPr/>
          </p:nvSpPr>
          <p:spPr>
            <a:xfrm flipH="1">
              <a:off x="1570867" y="3846143"/>
              <a:ext cx="387805" cy="11618"/>
            </a:xfrm>
            <a:custGeom>
              <a:avLst/>
              <a:gdLst/>
              <a:ahLst/>
              <a:cxnLst/>
              <a:rect l="l" t="t" r="r" b="b"/>
              <a:pathLst>
                <a:path w="25052" h="750" extrusionOk="0">
                  <a:moveTo>
                    <a:pt x="10512" y="0"/>
                  </a:moveTo>
                  <a:lnTo>
                    <a:pt x="8076" y="38"/>
                  </a:lnTo>
                  <a:lnTo>
                    <a:pt x="5622" y="94"/>
                  </a:lnTo>
                  <a:lnTo>
                    <a:pt x="2849" y="206"/>
                  </a:lnTo>
                  <a:lnTo>
                    <a:pt x="57" y="338"/>
                  </a:lnTo>
                  <a:lnTo>
                    <a:pt x="19" y="356"/>
                  </a:lnTo>
                  <a:lnTo>
                    <a:pt x="1" y="394"/>
                  </a:lnTo>
                  <a:lnTo>
                    <a:pt x="19" y="431"/>
                  </a:lnTo>
                  <a:lnTo>
                    <a:pt x="57" y="450"/>
                  </a:lnTo>
                  <a:lnTo>
                    <a:pt x="2493" y="525"/>
                  </a:lnTo>
                  <a:lnTo>
                    <a:pt x="4928" y="581"/>
                  </a:lnTo>
                  <a:lnTo>
                    <a:pt x="9762" y="675"/>
                  </a:lnTo>
                  <a:lnTo>
                    <a:pt x="12161" y="712"/>
                  </a:lnTo>
                  <a:lnTo>
                    <a:pt x="14596" y="750"/>
                  </a:lnTo>
                  <a:lnTo>
                    <a:pt x="17032" y="750"/>
                  </a:lnTo>
                  <a:lnTo>
                    <a:pt x="19449" y="731"/>
                  </a:lnTo>
                  <a:lnTo>
                    <a:pt x="20835" y="712"/>
                  </a:lnTo>
                  <a:lnTo>
                    <a:pt x="21529" y="694"/>
                  </a:lnTo>
                  <a:lnTo>
                    <a:pt x="22222" y="656"/>
                  </a:lnTo>
                  <a:lnTo>
                    <a:pt x="22915" y="619"/>
                  </a:lnTo>
                  <a:lnTo>
                    <a:pt x="23608" y="619"/>
                  </a:lnTo>
                  <a:lnTo>
                    <a:pt x="24302" y="600"/>
                  </a:lnTo>
                  <a:lnTo>
                    <a:pt x="24658" y="562"/>
                  </a:lnTo>
                  <a:lnTo>
                    <a:pt x="24995" y="525"/>
                  </a:lnTo>
                  <a:lnTo>
                    <a:pt x="25032" y="506"/>
                  </a:lnTo>
                  <a:lnTo>
                    <a:pt x="25051" y="469"/>
                  </a:lnTo>
                  <a:lnTo>
                    <a:pt x="25032" y="431"/>
                  </a:lnTo>
                  <a:lnTo>
                    <a:pt x="25014" y="413"/>
                  </a:lnTo>
                  <a:lnTo>
                    <a:pt x="24452" y="356"/>
                  </a:lnTo>
                  <a:lnTo>
                    <a:pt x="23871" y="300"/>
                  </a:lnTo>
                  <a:lnTo>
                    <a:pt x="23309" y="263"/>
                  </a:lnTo>
                  <a:lnTo>
                    <a:pt x="22747" y="244"/>
                  </a:lnTo>
                  <a:lnTo>
                    <a:pt x="21491" y="169"/>
                  </a:lnTo>
                  <a:lnTo>
                    <a:pt x="20236" y="94"/>
                  </a:lnTo>
                  <a:lnTo>
                    <a:pt x="19018" y="57"/>
                  </a:lnTo>
                  <a:lnTo>
                    <a:pt x="17819" y="19"/>
                  </a:lnTo>
                  <a:lnTo>
                    <a:pt x="153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90"/>
            <p:cNvSpPr/>
            <p:nvPr/>
          </p:nvSpPr>
          <p:spPr>
            <a:xfrm flipH="1">
              <a:off x="1933997" y="2053687"/>
              <a:ext cx="43808" cy="1764311"/>
            </a:xfrm>
            <a:custGeom>
              <a:avLst/>
              <a:gdLst/>
              <a:ahLst/>
              <a:cxnLst/>
              <a:rect l="l" t="t" r="r" b="b"/>
              <a:pathLst>
                <a:path w="2830" h="113900" extrusionOk="0">
                  <a:moveTo>
                    <a:pt x="1180" y="0"/>
                  </a:moveTo>
                  <a:lnTo>
                    <a:pt x="1124" y="19"/>
                  </a:lnTo>
                  <a:lnTo>
                    <a:pt x="1106" y="38"/>
                  </a:lnTo>
                  <a:lnTo>
                    <a:pt x="1106" y="75"/>
                  </a:lnTo>
                  <a:lnTo>
                    <a:pt x="956" y="2848"/>
                  </a:lnTo>
                  <a:lnTo>
                    <a:pt x="825" y="5640"/>
                  </a:lnTo>
                  <a:lnTo>
                    <a:pt x="600" y="11205"/>
                  </a:lnTo>
                  <a:lnTo>
                    <a:pt x="412" y="16769"/>
                  </a:lnTo>
                  <a:lnTo>
                    <a:pt x="262" y="22353"/>
                  </a:lnTo>
                  <a:lnTo>
                    <a:pt x="150" y="27918"/>
                  </a:lnTo>
                  <a:lnTo>
                    <a:pt x="75" y="33501"/>
                  </a:lnTo>
                  <a:lnTo>
                    <a:pt x="19" y="39085"/>
                  </a:lnTo>
                  <a:lnTo>
                    <a:pt x="0" y="44649"/>
                  </a:lnTo>
                  <a:lnTo>
                    <a:pt x="19" y="50214"/>
                  </a:lnTo>
                  <a:lnTo>
                    <a:pt x="56" y="55779"/>
                  </a:lnTo>
                  <a:lnTo>
                    <a:pt x="131" y="61325"/>
                  </a:lnTo>
                  <a:lnTo>
                    <a:pt x="225" y="66871"/>
                  </a:lnTo>
                  <a:lnTo>
                    <a:pt x="375" y="72398"/>
                  </a:lnTo>
                  <a:lnTo>
                    <a:pt x="543" y="77926"/>
                  </a:lnTo>
                  <a:lnTo>
                    <a:pt x="768" y="83472"/>
                  </a:lnTo>
                  <a:lnTo>
                    <a:pt x="1012" y="88999"/>
                  </a:lnTo>
                  <a:lnTo>
                    <a:pt x="1180" y="92109"/>
                  </a:lnTo>
                  <a:lnTo>
                    <a:pt x="1349" y="95220"/>
                  </a:lnTo>
                  <a:lnTo>
                    <a:pt x="1536" y="98330"/>
                  </a:lnTo>
                  <a:lnTo>
                    <a:pt x="1724" y="101440"/>
                  </a:lnTo>
                  <a:lnTo>
                    <a:pt x="1949" y="104550"/>
                  </a:lnTo>
                  <a:lnTo>
                    <a:pt x="2174" y="107642"/>
                  </a:lnTo>
                  <a:lnTo>
                    <a:pt x="2436" y="110752"/>
                  </a:lnTo>
                  <a:lnTo>
                    <a:pt x="2717" y="113844"/>
                  </a:lnTo>
                  <a:lnTo>
                    <a:pt x="2736" y="113881"/>
                  </a:lnTo>
                  <a:lnTo>
                    <a:pt x="2773" y="113900"/>
                  </a:lnTo>
                  <a:lnTo>
                    <a:pt x="2811" y="113881"/>
                  </a:lnTo>
                  <a:lnTo>
                    <a:pt x="2829" y="113844"/>
                  </a:lnTo>
                  <a:lnTo>
                    <a:pt x="2567" y="108260"/>
                  </a:lnTo>
                  <a:lnTo>
                    <a:pt x="2286" y="102658"/>
                  </a:lnTo>
                  <a:lnTo>
                    <a:pt x="2005" y="97074"/>
                  </a:lnTo>
                  <a:lnTo>
                    <a:pt x="1761" y="91472"/>
                  </a:lnTo>
                  <a:lnTo>
                    <a:pt x="1536" y="85926"/>
                  </a:lnTo>
                  <a:lnTo>
                    <a:pt x="1330" y="80399"/>
                  </a:lnTo>
                  <a:lnTo>
                    <a:pt x="1162" y="74853"/>
                  </a:lnTo>
                  <a:lnTo>
                    <a:pt x="993" y="69307"/>
                  </a:lnTo>
                  <a:lnTo>
                    <a:pt x="862" y="63761"/>
                  </a:lnTo>
                  <a:lnTo>
                    <a:pt x="750" y="58215"/>
                  </a:lnTo>
                  <a:lnTo>
                    <a:pt x="656" y="52687"/>
                  </a:lnTo>
                  <a:lnTo>
                    <a:pt x="618" y="47141"/>
                  </a:lnTo>
                  <a:lnTo>
                    <a:pt x="581" y="41595"/>
                  </a:lnTo>
                  <a:lnTo>
                    <a:pt x="581" y="36049"/>
                  </a:lnTo>
                  <a:lnTo>
                    <a:pt x="618" y="30503"/>
                  </a:lnTo>
                  <a:lnTo>
                    <a:pt x="675" y="24957"/>
                  </a:lnTo>
                  <a:lnTo>
                    <a:pt x="768" y="18737"/>
                  </a:lnTo>
                  <a:lnTo>
                    <a:pt x="918" y="12497"/>
                  </a:lnTo>
                  <a:lnTo>
                    <a:pt x="1068" y="6277"/>
                  </a:lnTo>
                  <a:lnTo>
                    <a:pt x="1255" y="75"/>
                  </a:lnTo>
                  <a:lnTo>
                    <a:pt x="1237" y="38"/>
                  </a:lnTo>
                  <a:lnTo>
                    <a:pt x="1237" y="19"/>
                  </a:lnTo>
                  <a:lnTo>
                    <a:pt x="118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90"/>
            <p:cNvSpPr/>
            <p:nvPr/>
          </p:nvSpPr>
          <p:spPr>
            <a:xfrm flipH="1">
              <a:off x="1941830" y="3590156"/>
              <a:ext cx="653473" cy="603692"/>
            </a:xfrm>
            <a:custGeom>
              <a:avLst/>
              <a:gdLst/>
              <a:ahLst/>
              <a:cxnLst/>
              <a:rect l="l" t="t" r="r" b="b"/>
              <a:pathLst>
                <a:path w="42214" h="38973" extrusionOk="0">
                  <a:moveTo>
                    <a:pt x="42213" y="1"/>
                  </a:moveTo>
                  <a:lnTo>
                    <a:pt x="41633" y="35881"/>
                  </a:lnTo>
                  <a:lnTo>
                    <a:pt x="41726" y="34982"/>
                  </a:lnTo>
                  <a:lnTo>
                    <a:pt x="41801" y="33914"/>
                  </a:lnTo>
                  <a:lnTo>
                    <a:pt x="41857" y="32696"/>
                  </a:lnTo>
                  <a:lnTo>
                    <a:pt x="41914" y="31328"/>
                  </a:lnTo>
                  <a:lnTo>
                    <a:pt x="41951" y="29848"/>
                  </a:lnTo>
                  <a:lnTo>
                    <a:pt x="41970" y="28255"/>
                  </a:lnTo>
                  <a:lnTo>
                    <a:pt x="41989" y="26569"/>
                  </a:lnTo>
                  <a:lnTo>
                    <a:pt x="42007" y="24827"/>
                  </a:lnTo>
                  <a:lnTo>
                    <a:pt x="42213" y="1"/>
                  </a:lnTo>
                  <a:close/>
                  <a:moveTo>
                    <a:pt x="18025" y="544"/>
                  </a:moveTo>
                  <a:lnTo>
                    <a:pt x="17575" y="25333"/>
                  </a:lnTo>
                  <a:lnTo>
                    <a:pt x="15308" y="26438"/>
                  </a:lnTo>
                  <a:lnTo>
                    <a:pt x="12966" y="27581"/>
                  </a:lnTo>
                  <a:lnTo>
                    <a:pt x="10231" y="28930"/>
                  </a:lnTo>
                  <a:lnTo>
                    <a:pt x="7420" y="30335"/>
                  </a:lnTo>
                  <a:lnTo>
                    <a:pt x="6090" y="31010"/>
                  </a:lnTo>
                  <a:lnTo>
                    <a:pt x="4872" y="31647"/>
                  </a:lnTo>
                  <a:lnTo>
                    <a:pt x="3785" y="32228"/>
                  </a:lnTo>
                  <a:lnTo>
                    <a:pt x="2886" y="32734"/>
                  </a:lnTo>
                  <a:lnTo>
                    <a:pt x="2211" y="33127"/>
                  </a:lnTo>
                  <a:lnTo>
                    <a:pt x="1968" y="33296"/>
                  </a:lnTo>
                  <a:lnTo>
                    <a:pt x="1780" y="33427"/>
                  </a:lnTo>
                  <a:lnTo>
                    <a:pt x="1649" y="33539"/>
                  </a:lnTo>
                  <a:lnTo>
                    <a:pt x="1518" y="33670"/>
                  </a:lnTo>
                  <a:lnTo>
                    <a:pt x="1275" y="33989"/>
                  </a:lnTo>
                  <a:lnTo>
                    <a:pt x="1031" y="34345"/>
                  </a:lnTo>
                  <a:lnTo>
                    <a:pt x="806" y="34738"/>
                  </a:lnTo>
                  <a:lnTo>
                    <a:pt x="600" y="35151"/>
                  </a:lnTo>
                  <a:lnTo>
                    <a:pt x="431" y="35581"/>
                  </a:lnTo>
                  <a:lnTo>
                    <a:pt x="282" y="36012"/>
                  </a:lnTo>
                  <a:lnTo>
                    <a:pt x="150" y="36462"/>
                  </a:lnTo>
                  <a:lnTo>
                    <a:pt x="75" y="36893"/>
                  </a:lnTo>
                  <a:lnTo>
                    <a:pt x="19" y="37305"/>
                  </a:lnTo>
                  <a:lnTo>
                    <a:pt x="0" y="37680"/>
                  </a:lnTo>
                  <a:lnTo>
                    <a:pt x="19" y="37867"/>
                  </a:lnTo>
                  <a:lnTo>
                    <a:pt x="38" y="38036"/>
                  </a:lnTo>
                  <a:lnTo>
                    <a:pt x="57" y="38186"/>
                  </a:lnTo>
                  <a:lnTo>
                    <a:pt x="94" y="38336"/>
                  </a:lnTo>
                  <a:lnTo>
                    <a:pt x="150" y="38467"/>
                  </a:lnTo>
                  <a:lnTo>
                    <a:pt x="225" y="38579"/>
                  </a:lnTo>
                  <a:lnTo>
                    <a:pt x="300" y="38692"/>
                  </a:lnTo>
                  <a:lnTo>
                    <a:pt x="394" y="38767"/>
                  </a:lnTo>
                  <a:lnTo>
                    <a:pt x="488" y="38842"/>
                  </a:lnTo>
                  <a:lnTo>
                    <a:pt x="619" y="38879"/>
                  </a:lnTo>
                  <a:lnTo>
                    <a:pt x="844" y="38917"/>
                  </a:lnTo>
                  <a:lnTo>
                    <a:pt x="1275" y="38935"/>
                  </a:lnTo>
                  <a:lnTo>
                    <a:pt x="2680" y="38973"/>
                  </a:lnTo>
                  <a:lnTo>
                    <a:pt x="4741" y="38973"/>
                  </a:lnTo>
                  <a:lnTo>
                    <a:pt x="7326" y="38954"/>
                  </a:lnTo>
                  <a:lnTo>
                    <a:pt x="10343" y="38898"/>
                  </a:lnTo>
                  <a:lnTo>
                    <a:pt x="13678" y="38823"/>
                  </a:lnTo>
                  <a:lnTo>
                    <a:pt x="17238" y="38729"/>
                  </a:lnTo>
                  <a:lnTo>
                    <a:pt x="20910" y="38636"/>
                  </a:lnTo>
                  <a:lnTo>
                    <a:pt x="24564" y="38504"/>
                  </a:lnTo>
                  <a:lnTo>
                    <a:pt x="28124" y="38354"/>
                  </a:lnTo>
                  <a:lnTo>
                    <a:pt x="31477" y="38205"/>
                  </a:lnTo>
                  <a:lnTo>
                    <a:pt x="34513" y="38055"/>
                  </a:lnTo>
                  <a:lnTo>
                    <a:pt x="37098" y="37886"/>
                  </a:lnTo>
                  <a:lnTo>
                    <a:pt x="38204" y="37792"/>
                  </a:lnTo>
                  <a:lnTo>
                    <a:pt x="39178" y="37717"/>
                  </a:lnTo>
                  <a:lnTo>
                    <a:pt x="39965" y="37624"/>
                  </a:lnTo>
                  <a:lnTo>
                    <a:pt x="40602" y="37530"/>
                  </a:lnTo>
                  <a:lnTo>
                    <a:pt x="41033" y="37436"/>
                  </a:lnTo>
                  <a:lnTo>
                    <a:pt x="41183" y="37399"/>
                  </a:lnTo>
                  <a:lnTo>
                    <a:pt x="41277" y="37361"/>
                  </a:lnTo>
                  <a:lnTo>
                    <a:pt x="41426" y="37005"/>
                  </a:lnTo>
                  <a:lnTo>
                    <a:pt x="41539" y="36649"/>
                  </a:lnTo>
                  <a:lnTo>
                    <a:pt x="41614" y="36293"/>
                  </a:lnTo>
                  <a:lnTo>
                    <a:pt x="41633" y="35919"/>
                  </a:lnTo>
                  <a:lnTo>
                    <a:pt x="18025" y="544"/>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90"/>
            <p:cNvSpPr/>
            <p:nvPr/>
          </p:nvSpPr>
          <p:spPr>
            <a:xfrm flipH="1">
              <a:off x="1941830" y="3590156"/>
              <a:ext cx="9009" cy="555812"/>
            </a:xfrm>
            <a:custGeom>
              <a:avLst/>
              <a:gdLst/>
              <a:ahLst/>
              <a:cxnLst/>
              <a:rect l="l" t="t" r="r" b="b"/>
              <a:pathLst>
                <a:path w="582" h="35882" fill="none" extrusionOk="0">
                  <a:moveTo>
                    <a:pt x="581" y="1"/>
                  </a:moveTo>
                  <a:lnTo>
                    <a:pt x="581" y="1"/>
                  </a:lnTo>
                  <a:lnTo>
                    <a:pt x="375" y="24827"/>
                  </a:lnTo>
                  <a:lnTo>
                    <a:pt x="375" y="24827"/>
                  </a:lnTo>
                  <a:lnTo>
                    <a:pt x="357" y="26569"/>
                  </a:lnTo>
                  <a:lnTo>
                    <a:pt x="338" y="28255"/>
                  </a:lnTo>
                  <a:lnTo>
                    <a:pt x="319" y="29848"/>
                  </a:lnTo>
                  <a:lnTo>
                    <a:pt x="282" y="31328"/>
                  </a:lnTo>
                  <a:lnTo>
                    <a:pt x="225" y="32696"/>
                  </a:lnTo>
                  <a:lnTo>
                    <a:pt x="169" y="33914"/>
                  </a:lnTo>
                  <a:lnTo>
                    <a:pt x="94" y="34982"/>
                  </a:lnTo>
                  <a:lnTo>
                    <a:pt x="1" y="3588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90"/>
            <p:cNvSpPr/>
            <p:nvPr/>
          </p:nvSpPr>
          <p:spPr>
            <a:xfrm flipH="1">
              <a:off x="1950823" y="3598582"/>
              <a:ext cx="644479" cy="595265"/>
            </a:xfrm>
            <a:custGeom>
              <a:avLst/>
              <a:gdLst/>
              <a:ahLst/>
              <a:cxnLst/>
              <a:rect l="l" t="t" r="r" b="b"/>
              <a:pathLst>
                <a:path w="41633" h="38429" fill="none" extrusionOk="0">
                  <a:moveTo>
                    <a:pt x="41633" y="35375"/>
                  </a:moveTo>
                  <a:lnTo>
                    <a:pt x="41633" y="35375"/>
                  </a:lnTo>
                  <a:lnTo>
                    <a:pt x="41614" y="35749"/>
                  </a:lnTo>
                  <a:lnTo>
                    <a:pt x="41539" y="36105"/>
                  </a:lnTo>
                  <a:lnTo>
                    <a:pt x="41426" y="36461"/>
                  </a:lnTo>
                  <a:lnTo>
                    <a:pt x="41277" y="36817"/>
                  </a:lnTo>
                  <a:lnTo>
                    <a:pt x="41277" y="36817"/>
                  </a:lnTo>
                  <a:lnTo>
                    <a:pt x="41277" y="36817"/>
                  </a:lnTo>
                  <a:lnTo>
                    <a:pt x="41183" y="36855"/>
                  </a:lnTo>
                  <a:lnTo>
                    <a:pt x="41033" y="36892"/>
                  </a:lnTo>
                  <a:lnTo>
                    <a:pt x="40602" y="36986"/>
                  </a:lnTo>
                  <a:lnTo>
                    <a:pt x="39965" y="37080"/>
                  </a:lnTo>
                  <a:lnTo>
                    <a:pt x="39178" y="37173"/>
                  </a:lnTo>
                  <a:lnTo>
                    <a:pt x="38204" y="37248"/>
                  </a:lnTo>
                  <a:lnTo>
                    <a:pt x="37098" y="37342"/>
                  </a:lnTo>
                  <a:lnTo>
                    <a:pt x="34513" y="37511"/>
                  </a:lnTo>
                  <a:lnTo>
                    <a:pt x="31477" y="37661"/>
                  </a:lnTo>
                  <a:lnTo>
                    <a:pt x="28124" y="37810"/>
                  </a:lnTo>
                  <a:lnTo>
                    <a:pt x="24564" y="37960"/>
                  </a:lnTo>
                  <a:lnTo>
                    <a:pt x="20910" y="38092"/>
                  </a:lnTo>
                  <a:lnTo>
                    <a:pt x="17238" y="38185"/>
                  </a:lnTo>
                  <a:lnTo>
                    <a:pt x="13678" y="38279"/>
                  </a:lnTo>
                  <a:lnTo>
                    <a:pt x="10343" y="38354"/>
                  </a:lnTo>
                  <a:lnTo>
                    <a:pt x="7326" y="38410"/>
                  </a:lnTo>
                  <a:lnTo>
                    <a:pt x="4741" y="38429"/>
                  </a:lnTo>
                  <a:lnTo>
                    <a:pt x="2680" y="38429"/>
                  </a:lnTo>
                  <a:lnTo>
                    <a:pt x="1275" y="38391"/>
                  </a:lnTo>
                  <a:lnTo>
                    <a:pt x="844" y="38373"/>
                  </a:lnTo>
                  <a:lnTo>
                    <a:pt x="619" y="38335"/>
                  </a:lnTo>
                  <a:lnTo>
                    <a:pt x="619" y="38335"/>
                  </a:lnTo>
                  <a:lnTo>
                    <a:pt x="488" y="38298"/>
                  </a:lnTo>
                  <a:lnTo>
                    <a:pt x="394" y="38223"/>
                  </a:lnTo>
                  <a:lnTo>
                    <a:pt x="300" y="38148"/>
                  </a:lnTo>
                  <a:lnTo>
                    <a:pt x="225" y="38035"/>
                  </a:lnTo>
                  <a:lnTo>
                    <a:pt x="150" y="37923"/>
                  </a:lnTo>
                  <a:lnTo>
                    <a:pt x="94" y="37792"/>
                  </a:lnTo>
                  <a:lnTo>
                    <a:pt x="57" y="37642"/>
                  </a:lnTo>
                  <a:lnTo>
                    <a:pt x="38" y="37492"/>
                  </a:lnTo>
                  <a:lnTo>
                    <a:pt x="19" y="37323"/>
                  </a:lnTo>
                  <a:lnTo>
                    <a:pt x="0" y="37136"/>
                  </a:lnTo>
                  <a:lnTo>
                    <a:pt x="19" y="36761"/>
                  </a:lnTo>
                  <a:lnTo>
                    <a:pt x="75" y="36349"/>
                  </a:lnTo>
                  <a:lnTo>
                    <a:pt x="150" y="35918"/>
                  </a:lnTo>
                  <a:lnTo>
                    <a:pt x="282" y="35468"/>
                  </a:lnTo>
                  <a:lnTo>
                    <a:pt x="431" y="35037"/>
                  </a:lnTo>
                  <a:lnTo>
                    <a:pt x="600" y="34607"/>
                  </a:lnTo>
                  <a:lnTo>
                    <a:pt x="806" y="34194"/>
                  </a:lnTo>
                  <a:lnTo>
                    <a:pt x="1031" y="33801"/>
                  </a:lnTo>
                  <a:lnTo>
                    <a:pt x="1275" y="33445"/>
                  </a:lnTo>
                  <a:lnTo>
                    <a:pt x="1518" y="33126"/>
                  </a:lnTo>
                  <a:lnTo>
                    <a:pt x="1649" y="32995"/>
                  </a:lnTo>
                  <a:lnTo>
                    <a:pt x="1780" y="32883"/>
                  </a:lnTo>
                  <a:lnTo>
                    <a:pt x="1780" y="32883"/>
                  </a:lnTo>
                  <a:lnTo>
                    <a:pt x="1968" y="32752"/>
                  </a:lnTo>
                  <a:lnTo>
                    <a:pt x="2211" y="32583"/>
                  </a:lnTo>
                  <a:lnTo>
                    <a:pt x="2886" y="32190"/>
                  </a:lnTo>
                  <a:lnTo>
                    <a:pt x="3785" y="31684"/>
                  </a:lnTo>
                  <a:lnTo>
                    <a:pt x="4872" y="31103"/>
                  </a:lnTo>
                  <a:lnTo>
                    <a:pt x="6090" y="30466"/>
                  </a:lnTo>
                  <a:lnTo>
                    <a:pt x="7420" y="29791"/>
                  </a:lnTo>
                  <a:lnTo>
                    <a:pt x="10231" y="28386"/>
                  </a:lnTo>
                  <a:lnTo>
                    <a:pt x="12966" y="27037"/>
                  </a:lnTo>
                  <a:lnTo>
                    <a:pt x="15308" y="25894"/>
                  </a:lnTo>
                  <a:lnTo>
                    <a:pt x="17575" y="24789"/>
                  </a:lnTo>
                  <a:lnTo>
                    <a:pt x="18025" y="0"/>
                  </a:lnTo>
                  <a:lnTo>
                    <a:pt x="41633" y="3537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90"/>
            <p:cNvSpPr/>
            <p:nvPr/>
          </p:nvSpPr>
          <p:spPr>
            <a:xfrm flipH="1">
              <a:off x="1944446" y="3895773"/>
              <a:ext cx="650857" cy="298074"/>
            </a:xfrm>
            <a:custGeom>
              <a:avLst/>
              <a:gdLst/>
              <a:ahLst/>
              <a:cxnLst/>
              <a:rect l="l" t="t" r="r" b="b"/>
              <a:pathLst>
                <a:path w="42045" h="19243" extrusionOk="0">
                  <a:moveTo>
                    <a:pt x="42045" y="0"/>
                  </a:moveTo>
                  <a:lnTo>
                    <a:pt x="41633" y="16151"/>
                  </a:lnTo>
                  <a:lnTo>
                    <a:pt x="41726" y="15252"/>
                  </a:lnTo>
                  <a:lnTo>
                    <a:pt x="41801" y="14184"/>
                  </a:lnTo>
                  <a:lnTo>
                    <a:pt x="41857" y="12966"/>
                  </a:lnTo>
                  <a:lnTo>
                    <a:pt x="41914" y="11598"/>
                  </a:lnTo>
                  <a:lnTo>
                    <a:pt x="41951" y="10118"/>
                  </a:lnTo>
                  <a:lnTo>
                    <a:pt x="41970" y="8525"/>
                  </a:lnTo>
                  <a:lnTo>
                    <a:pt x="41989" y="6839"/>
                  </a:lnTo>
                  <a:lnTo>
                    <a:pt x="42007" y="5097"/>
                  </a:lnTo>
                  <a:lnTo>
                    <a:pt x="42045" y="0"/>
                  </a:lnTo>
                  <a:close/>
                  <a:moveTo>
                    <a:pt x="17575" y="431"/>
                  </a:moveTo>
                  <a:lnTo>
                    <a:pt x="17575" y="5603"/>
                  </a:lnTo>
                  <a:lnTo>
                    <a:pt x="15308" y="6708"/>
                  </a:lnTo>
                  <a:lnTo>
                    <a:pt x="12966" y="7851"/>
                  </a:lnTo>
                  <a:lnTo>
                    <a:pt x="10231" y="9200"/>
                  </a:lnTo>
                  <a:lnTo>
                    <a:pt x="7420" y="10605"/>
                  </a:lnTo>
                  <a:lnTo>
                    <a:pt x="6090" y="11280"/>
                  </a:lnTo>
                  <a:lnTo>
                    <a:pt x="4872" y="11917"/>
                  </a:lnTo>
                  <a:lnTo>
                    <a:pt x="3785" y="12498"/>
                  </a:lnTo>
                  <a:lnTo>
                    <a:pt x="2886" y="13004"/>
                  </a:lnTo>
                  <a:lnTo>
                    <a:pt x="2211" y="13397"/>
                  </a:lnTo>
                  <a:lnTo>
                    <a:pt x="1968" y="13566"/>
                  </a:lnTo>
                  <a:lnTo>
                    <a:pt x="1780" y="13697"/>
                  </a:lnTo>
                  <a:lnTo>
                    <a:pt x="1649" y="13809"/>
                  </a:lnTo>
                  <a:lnTo>
                    <a:pt x="1518" y="13940"/>
                  </a:lnTo>
                  <a:lnTo>
                    <a:pt x="1275" y="14259"/>
                  </a:lnTo>
                  <a:lnTo>
                    <a:pt x="1031" y="14615"/>
                  </a:lnTo>
                  <a:lnTo>
                    <a:pt x="806" y="15008"/>
                  </a:lnTo>
                  <a:lnTo>
                    <a:pt x="600" y="15421"/>
                  </a:lnTo>
                  <a:lnTo>
                    <a:pt x="431" y="15851"/>
                  </a:lnTo>
                  <a:lnTo>
                    <a:pt x="282" y="16282"/>
                  </a:lnTo>
                  <a:lnTo>
                    <a:pt x="150" y="16732"/>
                  </a:lnTo>
                  <a:lnTo>
                    <a:pt x="75" y="17163"/>
                  </a:lnTo>
                  <a:lnTo>
                    <a:pt x="19" y="17575"/>
                  </a:lnTo>
                  <a:lnTo>
                    <a:pt x="0" y="17950"/>
                  </a:lnTo>
                  <a:lnTo>
                    <a:pt x="19" y="18137"/>
                  </a:lnTo>
                  <a:lnTo>
                    <a:pt x="38" y="18306"/>
                  </a:lnTo>
                  <a:lnTo>
                    <a:pt x="57" y="18456"/>
                  </a:lnTo>
                  <a:lnTo>
                    <a:pt x="94" y="18606"/>
                  </a:lnTo>
                  <a:lnTo>
                    <a:pt x="150" y="18737"/>
                  </a:lnTo>
                  <a:lnTo>
                    <a:pt x="225" y="18849"/>
                  </a:lnTo>
                  <a:lnTo>
                    <a:pt x="300" y="18962"/>
                  </a:lnTo>
                  <a:lnTo>
                    <a:pt x="394" y="19037"/>
                  </a:lnTo>
                  <a:lnTo>
                    <a:pt x="488" y="19112"/>
                  </a:lnTo>
                  <a:lnTo>
                    <a:pt x="619" y="19149"/>
                  </a:lnTo>
                  <a:lnTo>
                    <a:pt x="844" y="19187"/>
                  </a:lnTo>
                  <a:lnTo>
                    <a:pt x="1275" y="19205"/>
                  </a:lnTo>
                  <a:lnTo>
                    <a:pt x="2680" y="19243"/>
                  </a:lnTo>
                  <a:lnTo>
                    <a:pt x="4741" y="19243"/>
                  </a:lnTo>
                  <a:lnTo>
                    <a:pt x="7326" y="19224"/>
                  </a:lnTo>
                  <a:lnTo>
                    <a:pt x="10343" y="19168"/>
                  </a:lnTo>
                  <a:lnTo>
                    <a:pt x="13678" y="19093"/>
                  </a:lnTo>
                  <a:lnTo>
                    <a:pt x="17238" y="18999"/>
                  </a:lnTo>
                  <a:lnTo>
                    <a:pt x="20910" y="18906"/>
                  </a:lnTo>
                  <a:lnTo>
                    <a:pt x="24564" y="18774"/>
                  </a:lnTo>
                  <a:lnTo>
                    <a:pt x="28124" y="18624"/>
                  </a:lnTo>
                  <a:lnTo>
                    <a:pt x="31477" y="18475"/>
                  </a:lnTo>
                  <a:lnTo>
                    <a:pt x="34513" y="18325"/>
                  </a:lnTo>
                  <a:lnTo>
                    <a:pt x="37098" y="18156"/>
                  </a:lnTo>
                  <a:lnTo>
                    <a:pt x="38204" y="18062"/>
                  </a:lnTo>
                  <a:lnTo>
                    <a:pt x="39178" y="17987"/>
                  </a:lnTo>
                  <a:lnTo>
                    <a:pt x="39965" y="17894"/>
                  </a:lnTo>
                  <a:lnTo>
                    <a:pt x="40602" y="17800"/>
                  </a:lnTo>
                  <a:lnTo>
                    <a:pt x="41033" y="17706"/>
                  </a:lnTo>
                  <a:lnTo>
                    <a:pt x="41183" y="17669"/>
                  </a:lnTo>
                  <a:lnTo>
                    <a:pt x="41277" y="17631"/>
                  </a:lnTo>
                  <a:lnTo>
                    <a:pt x="41389" y="17275"/>
                  </a:lnTo>
                  <a:lnTo>
                    <a:pt x="41501" y="16919"/>
                  </a:lnTo>
                  <a:lnTo>
                    <a:pt x="41576" y="16545"/>
                  </a:lnTo>
                  <a:lnTo>
                    <a:pt x="41633" y="16189"/>
                  </a:lnTo>
                  <a:lnTo>
                    <a:pt x="17575" y="43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90"/>
            <p:cNvSpPr/>
            <p:nvPr/>
          </p:nvSpPr>
          <p:spPr>
            <a:xfrm flipH="1">
              <a:off x="1944446" y="3895773"/>
              <a:ext cx="6393" cy="250194"/>
            </a:xfrm>
            <a:custGeom>
              <a:avLst/>
              <a:gdLst/>
              <a:ahLst/>
              <a:cxnLst/>
              <a:rect l="l" t="t" r="r" b="b"/>
              <a:pathLst>
                <a:path w="413" h="16152" fill="none" extrusionOk="0">
                  <a:moveTo>
                    <a:pt x="413" y="0"/>
                  </a:moveTo>
                  <a:lnTo>
                    <a:pt x="413" y="0"/>
                  </a:lnTo>
                  <a:lnTo>
                    <a:pt x="375" y="5097"/>
                  </a:lnTo>
                  <a:lnTo>
                    <a:pt x="375" y="5097"/>
                  </a:lnTo>
                  <a:lnTo>
                    <a:pt x="357" y="6839"/>
                  </a:lnTo>
                  <a:lnTo>
                    <a:pt x="338" y="8525"/>
                  </a:lnTo>
                  <a:lnTo>
                    <a:pt x="319" y="10118"/>
                  </a:lnTo>
                  <a:lnTo>
                    <a:pt x="282" y="11598"/>
                  </a:lnTo>
                  <a:lnTo>
                    <a:pt x="225" y="12966"/>
                  </a:lnTo>
                  <a:lnTo>
                    <a:pt x="169" y="14184"/>
                  </a:lnTo>
                  <a:lnTo>
                    <a:pt x="94" y="15252"/>
                  </a:lnTo>
                  <a:lnTo>
                    <a:pt x="1" y="1615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90"/>
            <p:cNvSpPr/>
            <p:nvPr/>
          </p:nvSpPr>
          <p:spPr>
            <a:xfrm flipH="1">
              <a:off x="1950823" y="3902449"/>
              <a:ext cx="644479" cy="291398"/>
            </a:xfrm>
            <a:custGeom>
              <a:avLst/>
              <a:gdLst/>
              <a:ahLst/>
              <a:cxnLst/>
              <a:rect l="l" t="t" r="r" b="b"/>
              <a:pathLst>
                <a:path w="41633" h="18812" fill="none" extrusionOk="0">
                  <a:moveTo>
                    <a:pt x="41633" y="15758"/>
                  </a:moveTo>
                  <a:lnTo>
                    <a:pt x="41633" y="15758"/>
                  </a:lnTo>
                  <a:lnTo>
                    <a:pt x="41576" y="16114"/>
                  </a:lnTo>
                  <a:lnTo>
                    <a:pt x="41501" y="16488"/>
                  </a:lnTo>
                  <a:lnTo>
                    <a:pt x="41389" y="16844"/>
                  </a:lnTo>
                  <a:lnTo>
                    <a:pt x="41277" y="17200"/>
                  </a:lnTo>
                  <a:lnTo>
                    <a:pt x="41277" y="17200"/>
                  </a:lnTo>
                  <a:lnTo>
                    <a:pt x="41277" y="17200"/>
                  </a:lnTo>
                  <a:lnTo>
                    <a:pt x="41183" y="17238"/>
                  </a:lnTo>
                  <a:lnTo>
                    <a:pt x="41033" y="17275"/>
                  </a:lnTo>
                  <a:lnTo>
                    <a:pt x="40602" y="17369"/>
                  </a:lnTo>
                  <a:lnTo>
                    <a:pt x="39965" y="17463"/>
                  </a:lnTo>
                  <a:lnTo>
                    <a:pt x="39178" y="17556"/>
                  </a:lnTo>
                  <a:lnTo>
                    <a:pt x="38204" y="17631"/>
                  </a:lnTo>
                  <a:lnTo>
                    <a:pt x="37098" y="17725"/>
                  </a:lnTo>
                  <a:lnTo>
                    <a:pt x="34513" y="17894"/>
                  </a:lnTo>
                  <a:lnTo>
                    <a:pt x="31477" y="18044"/>
                  </a:lnTo>
                  <a:lnTo>
                    <a:pt x="28124" y="18193"/>
                  </a:lnTo>
                  <a:lnTo>
                    <a:pt x="24564" y="18343"/>
                  </a:lnTo>
                  <a:lnTo>
                    <a:pt x="20910" y="18475"/>
                  </a:lnTo>
                  <a:lnTo>
                    <a:pt x="17238" y="18568"/>
                  </a:lnTo>
                  <a:lnTo>
                    <a:pt x="13678" y="18662"/>
                  </a:lnTo>
                  <a:lnTo>
                    <a:pt x="10343" y="18737"/>
                  </a:lnTo>
                  <a:lnTo>
                    <a:pt x="7326" y="18793"/>
                  </a:lnTo>
                  <a:lnTo>
                    <a:pt x="4741" y="18812"/>
                  </a:lnTo>
                  <a:lnTo>
                    <a:pt x="2680" y="18812"/>
                  </a:lnTo>
                  <a:lnTo>
                    <a:pt x="1275" y="18774"/>
                  </a:lnTo>
                  <a:lnTo>
                    <a:pt x="844" y="18756"/>
                  </a:lnTo>
                  <a:lnTo>
                    <a:pt x="619" y="18718"/>
                  </a:lnTo>
                  <a:lnTo>
                    <a:pt x="619" y="18718"/>
                  </a:lnTo>
                  <a:lnTo>
                    <a:pt x="488" y="18681"/>
                  </a:lnTo>
                  <a:lnTo>
                    <a:pt x="394" y="18606"/>
                  </a:lnTo>
                  <a:lnTo>
                    <a:pt x="300" y="18531"/>
                  </a:lnTo>
                  <a:lnTo>
                    <a:pt x="225" y="18418"/>
                  </a:lnTo>
                  <a:lnTo>
                    <a:pt x="150" y="18306"/>
                  </a:lnTo>
                  <a:lnTo>
                    <a:pt x="94" y="18175"/>
                  </a:lnTo>
                  <a:lnTo>
                    <a:pt x="57" y="18025"/>
                  </a:lnTo>
                  <a:lnTo>
                    <a:pt x="38" y="17875"/>
                  </a:lnTo>
                  <a:lnTo>
                    <a:pt x="19" y="17706"/>
                  </a:lnTo>
                  <a:lnTo>
                    <a:pt x="0" y="17519"/>
                  </a:lnTo>
                  <a:lnTo>
                    <a:pt x="19" y="17144"/>
                  </a:lnTo>
                  <a:lnTo>
                    <a:pt x="75" y="16732"/>
                  </a:lnTo>
                  <a:lnTo>
                    <a:pt x="150" y="16301"/>
                  </a:lnTo>
                  <a:lnTo>
                    <a:pt x="282" y="15851"/>
                  </a:lnTo>
                  <a:lnTo>
                    <a:pt x="431" y="15420"/>
                  </a:lnTo>
                  <a:lnTo>
                    <a:pt x="600" y="14990"/>
                  </a:lnTo>
                  <a:lnTo>
                    <a:pt x="806" y="14577"/>
                  </a:lnTo>
                  <a:lnTo>
                    <a:pt x="1031" y="14184"/>
                  </a:lnTo>
                  <a:lnTo>
                    <a:pt x="1275" y="13828"/>
                  </a:lnTo>
                  <a:lnTo>
                    <a:pt x="1518" y="13509"/>
                  </a:lnTo>
                  <a:lnTo>
                    <a:pt x="1649" y="13378"/>
                  </a:lnTo>
                  <a:lnTo>
                    <a:pt x="1780" y="13266"/>
                  </a:lnTo>
                  <a:lnTo>
                    <a:pt x="1780" y="13266"/>
                  </a:lnTo>
                  <a:lnTo>
                    <a:pt x="1968" y="13135"/>
                  </a:lnTo>
                  <a:lnTo>
                    <a:pt x="2211" y="12966"/>
                  </a:lnTo>
                  <a:lnTo>
                    <a:pt x="2886" y="12573"/>
                  </a:lnTo>
                  <a:lnTo>
                    <a:pt x="3785" y="12067"/>
                  </a:lnTo>
                  <a:lnTo>
                    <a:pt x="4872" y="11486"/>
                  </a:lnTo>
                  <a:lnTo>
                    <a:pt x="6090" y="10849"/>
                  </a:lnTo>
                  <a:lnTo>
                    <a:pt x="7420" y="10174"/>
                  </a:lnTo>
                  <a:lnTo>
                    <a:pt x="10231" y="8769"/>
                  </a:lnTo>
                  <a:lnTo>
                    <a:pt x="12966" y="7420"/>
                  </a:lnTo>
                  <a:lnTo>
                    <a:pt x="15308" y="6277"/>
                  </a:lnTo>
                  <a:lnTo>
                    <a:pt x="17575" y="5172"/>
                  </a:lnTo>
                  <a:lnTo>
                    <a:pt x="17575" y="0"/>
                  </a:lnTo>
                  <a:lnTo>
                    <a:pt x="41633" y="15758"/>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90"/>
            <p:cNvSpPr/>
            <p:nvPr/>
          </p:nvSpPr>
          <p:spPr>
            <a:xfrm flipH="1">
              <a:off x="2243179" y="3981386"/>
              <a:ext cx="118933" cy="33396"/>
            </a:xfrm>
            <a:custGeom>
              <a:avLst/>
              <a:gdLst/>
              <a:ahLst/>
              <a:cxnLst/>
              <a:rect l="l" t="t" r="r" b="b"/>
              <a:pathLst>
                <a:path w="7683" h="2156" extrusionOk="0">
                  <a:moveTo>
                    <a:pt x="1631" y="1"/>
                  </a:moveTo>
                  <a:lnTo>
                    <a:pt x="1125" y="38"/>
                  </a:lnTo>
                  <a:lnTo>
                    <a:pt x="638" y="76"/>
                  </a:lnTo>
                  <a:lnTo>
                    <a:pt x="169" y="151"/>
                  </a:lnTo>
                  <a:lnTo>
                    <a:pt x="94" y="169"/>
                  </a:lnTo>
                  <a:lnTo>
                    <a:pt x="57" y="207"/>
                  </a:lnTo>
                  <a:lnTo>
                    <a:pt x="19" y="244"/>
                  </a:lnTo>
                  <a:lnTo>
                    <a:pt x="0" y="319"/>
                  </a:lnTo>
                  <a:lnTo>
                    <a:pt x="19" y="375"/>
                  </a:lnTo>
                  <a:lnTo>
                    <a:pt x="57" y="432"/>
                  </a:lnTo>
                  <a:lnTo>
                    <a:pt x="113" y="450"/>
                  </a:lnTo>
                  <a:lnTo>
                    <a:pt x="169" y="469"/>
                  </a:lnTo>
                  <a:lnTo>
                    <a:pt x="1106" y="600"/>
                  </a:lnTo>
                  <a:lnTo>
                    <a:pt x="2043" y="750"/>
                  </a:lnTo>
                  <a:lnTo>
                    <a:pt x="2980" y="919"/>
                  </a:lnTo>
                  <a:lnTo>
                    <a:pt x="3898" y="1125"/>
                  </a:lnTo>
                  <a:lnTo>
                    <a:pt x="4816" y="1350"/>
                  </a:lnTo>
                  <a:lnTo>
                    <a:pt x="5734" y="1593"/>
                  </a:lnTo>
                  <a:lnTo>
                    <a:pt x="6633" y="1856"/>
                  </a:lnTo>
                  <a:lnTo>
                    <a:pt x="7532" y="2155"/>
                  </a:lnTo>
                  <a:lnTo>
                    <a:pt x="7607" y="2155"/>
                  </a:lnTo>
                  <a:lnTo>
                    <a:pt x="7664" y="2137"/>
                  </a:lnTo>
                  <a:lnTo>
                    <a:pt x="7682" y="2080"/>
                  </a:lnTo>
                  <a:lnTo>
                    <a:pt x="7664" y="2043"/>
                  </a:lnTo>
                  <a:lnTo>
                    <a:pt x="7645" y="2024"/>
                  </a:lnTo>
                  <a:lnTo>
                    <a:pt x="7270" y="1687"/>
                  </a:lnTo>
                  <a:lnTo>
                    <a:pt x="6895" y="1387"/>
                  </a:lnTo>
                  <a:lnTo>
                    <a:pt x="6465" y="1125"/>
                  </a:lnTo>
                  <a:lnTo>
                    <a:pt x="6034" y="900"/>
                  </a:lnTo>
                  <a:lnTo>
                    <a:pt x="5584" y="694"/>
                  </a:lnTo>
                  <a:lnTo>
                    <a:pt x="5115" y="507"/>
                  </a:lnTo>
                  <a:lnTo>
                    <a:pt x="4628" y="357"/>
                  </a:lnTo>
                  <a:lnTo>
                    <a:pt x="4141" y="244"/>
                  </a:lnTo>
                  <a:lnTo>
                    <a:pt x="3654" y="151"/>
                  </a:lnTo>
                  <a:lnTo>
                    <a:pt x="3148" y="76"/>
                  </a:lnTo>
                  <a:lnTo>
                    <a:pt x="2642" y="19"/>
                  </a:lnTo>
                  <a:lnTo>
                    <a:pt x="213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90"/>
            <p:cNvSpPr/>
            <p:nvPr/>
          </p:nvSpPr>
          <p:spPr>
            <a:xfrm flipH="1">
              <a:off x="2271894" y="3997930"/>
              <a:ext cx="118066" cy="33396"/>
            </a:xfrm>
            <a:custGeom>
              <a:avLst/>
              <a:gdLst/>
              <a:ahLst/>
              <a:cxnLst/>
              <a:rect l="l" t="t" r="r" b="b"/>
              <a:pathLst>
                <a:path w="7627" h="2156" extrusionOk="0">
                  <a:moveTo>
                    <a:pt x="1593" y="1"/>
                  </a:moveTo>
                  <a:lnTo>
                    <a:pt x="1088" y="19"/>
                  </a:lnTo>
                  <a:lnTo>
                    <a:pt x="600" y="76"/>
                  </a:lnTo>
                  <a:lnTo>
                    <a:pt x="132" y="132"/>
                  </a:lnTo>
                  <a:lnTo>
                    <a:pt x="76" y="150"/>
                  </a:lnTo>
                  <a:lnTo>
                    <a:pt x="38" y="188"/>
                  </a:lnTo>
                  <a:lnTo>
                    <a:pt x="20" y="207"/>
                  </a:lnTo>
                  <a:lnTo>
                    <a:pt x="1" y="263"/>
                  </a:lnTo>
                  <a:lnTo>
                    <a:pt x="1" y="319"/>
                  </a:lnTo>
                  <a:lnTo>
                    <a:pt x="20" y="375"/>
                  </a:lnTo>
                  <a:lnTo>
                    <a:pt x="76" y="413"/>
                  </a:lnTo>
                  <a:lnTo>
                    <a:pt x="132" y="450"/>
                  </a:lnTo>
                  <a:lnTo>
                    <a:pt x="1069" y="563"/>
                  </a:lnTo>
                  <a:lnTo>
                    <a:pt x="2006" y="731"/>
                  </a:lnTo>
                  <a:lnTo>
                    <a:pt x="2942" y="900"/>
                  </a:lnTo>
                  <a:lnTo>
                    <a:pt x="3860" y="1106"/>
                  </a:lnTo>
                  <a:lnTo>
                    <a:pt x="4779" y="1331"/>
                  </a:lnTo>
                  <a:lnTo>
                    <a:pt x="5697" y="1574"/>
                  </a:lnTo>
                  <a:lnTo>
                    <a:pt x="6596" y="1856"/>
                  </a:lnTo>
                  <a:lnTo>
                    <a:pt x="7495" y="2155"/>
                  </a:lnTo>
                  <a:lnTo>
                    <a:pt x="7570" y="2155"/>
                  </a:lnTo>
                  <a:lnTo>
                    <a:pt x="7626" y="2118"/>
                  </a:lnTo>
                  <a:lnTo>
                    <a:pt x="7626" y="2062"/>
                  </a:lnTo>
                  <a:lnTo>
                    <a:pt x="7626" y="2024"/>
                  </a:lnTo>
                  <a:lnTo>
                    <a:pt x="7608" y="2005"/>
                  </a:lnTo>
                  <a:lnTo>
                    <a:pt x="7233" y="1668"/>
                  </a:lnTo>
                  <a:lnTo>
                    <a:pt x="6840" y="1387"/>
                  </a:lnTo>
                  <a:lnTo>
                    <a:pt x="6427" y="1106"/>
                  </a:lnTo>
                  <a:lnTo>
                    <a:pt x="5996" y="881"/>
                  </a:lnTo>
                  <a:lnTo>
                    <a:pt x="5547" y="675"/>
                  </a:lnTo>
                  <a:lnTo>
                    <a:pt x="5078" y="506"/>
                  </a:lnTo>
                  <a:lnTo>
                    <a:pt x="4591" y="357"/>
                  </a:lnTo>
                  <a:lnTo>
                    <a:pt x="4104" y="225"/>
                  </a:lnTo>
                  <a:lnTo>
                    <a:pt x="3598" y="132"/>
                  </a:lnTo>
                  <a:lnTo>
                    <a:pt x="3111" y="57"/>
                  </a:lnTo>
                  <a:lnTo>
                    <a:pt x="2605" y="19"/>
                  </a:lnTo>
                  <a:lnTo>
                    <a:pt x="209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90"/>
            <p:cNvSpPr/>
            <p:nvPr/>
          </p:nvSpPr>
          <p:spPr>
            <a:xfrm flipH="1">
              <a:off x="2300610" y="4013900"/>
              <a:ext cx="118639" cy="33381"/>
            </a:xfrm>
            <a:custGeom>
              <a:avLst/>
              <a:gdLst/>
              <a:ahLst/>
              <a:cxnLst/>
              <a:rect l="l" t="t" r="r" b="b"/>
              <a:pathLst>
                <a:path w="7664" h="2155" extrusionOk="0">
                  <a:moveTo>
                    <a:pt x="1630" y="0"/>
                  </a:moveTo>
                  <a:lnTo>
                    <a:pt x="1143" y="19"/>
                  </a:lnTo>
                  <a:lnTo>
                    <a:pt x="656" y="75"/>
                  </a:lnTo>
                  <a:lnTo>
                    <a:pt x="169" y="131"/>
                  </a:lnTo>
                  <a:lnTo>
                    <a:pt x="94" y="150"/>
                  </a:lnTo>
                  <a:lnTo>
                    <a:pt x="38" y="187"/>
                  </a:lnTo>
                  <a:lnTo>
                    <a:pt x="0" y="244"/>
                  </a:lnTo>
                  <a:lnTo>
                    <a:pt x="0" y="300"/>
                  </a:lnTo>
                  <a:lnTo>
                    <a:pt x="0" y="375"/>
                  </a:lnTo>
                  <a:lnTo>
                    <a:pt x="38" y="431"/>
                  </a:lnTo>
                  <a:lnTo>
                    <a:pt x="94" y="469"/>
                  </a:lnTo>
                  <a:lnTo>
                    <a:pt x="169" y="487"/>
                  </a:lnTo>
                  <a:lnTo>
                    <a:pt x="1106" y="600"/>
                  </a:lnTo>
                  <a:lnTo>
                    <a:pt x="2043" y="750"/>
                  </a:lnTo>
                  <a:lnTo>
                    <a:pt x="2980" y="918"/>
                  </a:lnTo>
                  <a:lnTo>
                    <a:pt x="3898" y="1124"/>
                  </a:lnTo>
                  <a:lnTo>
                    <a:pt x="4816" y="1349"/>
                  </a:lnTo>
                  <a:lnTo>
                    <a:pt x="5734" y="1593"/>
                  </a:lnTo>
                  <a:lnTo>
                    <a:pt x="6633" y="1855"/>
                  </a:lnTo>
                  <a:lnTo>
                    <a:pt x="7532" y="2155"/>
                  </a:lnTo>
                  <a:lnTo>
                    <a:pt x="7607" y="2155"/>
                  </a:lnTo>
                  <a:lnTo>
                    <a:pt x="7664" y="2117"/>
                  </a:lnTo>
                  <a:lnTo>
                    <a:pt x="7664" y="2061"/>
                  </a:lnTo>
                  <a:lnTo>
                    <a:pt x="7664" y="2024"/>
                  </a:lnTo>
                  <a:lnTo>
                    <a:pt x="7645" y="2005"/>
                  </a:lnTo>
                  <a:lnTo>
                    <a:pt x="7270" y="1668"/>
                  </a:lnTo>
                  <a:lnTo>
                    <a:pt x="6877" y="1387"/>
                  </a:lnTo>
                  <a:lnTo>
                    <a:pt x="6464" y="1124"/>
                  </a:lnTo>
                  <a:lnTo>
                    <a:pt x="6034" y="881"/>
                  </a:lnTo>
                  <a:lnTo>
                    <a:pt x="5584" y="675"/>
                  </a:lnTo>
                  <a:lnTo>
                    <a:pt x="5115" y="506"/>
                  </a:lnTo>
                  <a:lnTo>
                    <a:pt x="4628" y="356"/>
                  </a:lnTo>
                  <a:lnTo>
                    <a:pt x="4141" y="225"/>
                  </a:lnTo>
                  <a:lnTo>
                    <a:pt x="3654" y="131"/>
                  </a:lnTo>
                  <a:lnTo>
                    <a:pt x="3148" y="56"/>
                  </a:lnTo>
                  <a:lnTo>
                    <a:pt x="2642" y="19"/>
                  </a:lnTo>
                  <a:lnTo>
                    <a:pt x="21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90"/>
            <p:cNvSpPr/>
            <p:nvPr/>
          </p:nvSpPr>
          <p:spPr>
            <a:xfrm flipH="1">
              <a:off x="1945607" y="3971225"/>
              <a:ext cx="649990" cy="223490"/>
            </a:xfrm>
            <a:custGeom>
              <a:avLst/>
              <a:gdLst/>
              <a:ahLst/>
              <a:cxnLst/>
              <a:rect l="l" t="t" r="r" b="b"/>
              <a:pathLst>
                <a:path w="41989" h="14428" extrusionOk="0">
                  <a:moveTo>
                    <a:pt x="41989" y="1"/>
                  </a:moveTo>
                  <a:lnTo>
                    <a:pt x="17519" y="357"/>
                  </a:lnTo>
                  <a:lnTo>
                    <a:pt x="17519" y="769"/>
                  </a:lnTo>
                  <a:lnTo>
                    <a:pt x="15252" y="1874"/>
                  </a:lnTo>
                  <a:lnTo>
                    <a:pt x="12910" y="3017"/>
                  </a:lnTo>
                  <a:lnTo>
                    <a:pt x="10175" y="4366"/>
                  </a:lnTo>
                  <a:lnTo>
                    <a:pt x="7364" y="5772"/>
                  </a:lnTo>
                  <a:lnTo>
                    <a:pt x="6034" y="6446"/>
                  </a:lnTo>
                  <a:lnTo>
                    <a:pt x="4797" y="7083"/>
                  </a:lnTo>
                  <a:lnTo>
                    <a:pt x="3729" y="7664"/>
                  </a:lnTo>
                  <a:lnTo>
                    <a:pt x="2830" y="8170"/>
                  </a:lnTo>
                  <a:lnTo>
                    <a:pt x="2137" y="8563"/>
                  </a:lnTo>
                  <a:lnTo>
                    <a:pt x="1893" y="8732"/>
                  </a:lnTo>
                  <a:lnTo>
                    <a:pt x="1724" y="8863"/>
                  </a:lnTo>
                  <a:lnTo>
                    <a:pt x="1593" y="8976"/>
                  </a:lnTo>
                  <a:lnTo>
                    <a:pt x="1462" y="9107"/>
                  </a:lnTo>
                  <a:lnTo>
                    <a:pt x="1200" y="9425"/>
                  </a:lnTo>
                  <a:lnTo>
                    <a:pt x="975" y="9781"/>
                  </a:lnTo>
                  <a:lnTo>
                    <a:pt x="750" y="10175"/>
                  </a:lnTo>
                  <a:lnTo>
                    <a:pt x="563" y="10587"/>
                  </a:lnTo>
                  <a:lnTo>
                    <a:pt x="394" y="11018"/>
                  </a:lnTo>
                  <a:lnTo>
                    <a:pt x="244" y="11449"/>
                  </a:lnTo>
                  <a:lnTo>
                    <a:pt x="132" y="11899"/>
                  </a:lnTo>
                  <a:lnTo>
                    <a:pt x="57" y="12330"/>
                  </a:lnTo>
                  <a:lnTo>
                    <a:pt x="1" y="12742"/>
                  </a:lnTo>
                  <a:lnTo>
                    <a:pt x="1" y="13116"/>
                  </a:lnTo>
                  <a:lnTo>
                    <a:pt x="1" y="13304"/>
                  </a:lnTo>
                  <a:lnTo>
                    <a:pt x="19" y="13472"/>
                  </a:lnTo>
                  <a:lnTo>
                    <a:pt x="57" y="13641"/>
                  </a:lnTo>
                  <a:lnTo>
                    <a:pt x="94" y="13772"/>
                  </a:lnTo>
                  <a:lnTo>
                    <a:pt x="151" y="13903"/>
                  </a:lnTo>
                  <a:lnTo>
                    <a:pt x="207" y="14035"/>
                  </a:lnTo>
                  <a:lnTo>
                    <a:pt x="301" y="14128"/>
                  </a:lnTo>
                  <a:lnTo>
                    <a:pt x="375" y="14222"/>
                  </a:lnTo>
                  <a:lnTo>
                    <a:pt x="488" y="14278"/>
                  </a:lnTo>
                  <a:lnTo>
                    <a:pt x="600" y="14334"/>
                  </a:lnTo>
                  <a:lnTo>
                    <a:pt x="825" y="14372"/>
                  </a:lnTo>
                  <a:lnTo>
                    <a:pt x="1256" y="14391"/>
                  </a:lnTo>
                  <a:lnTo>
                    <a:pt x="1874" y="14409"/>
                  </a:lnTo>
                  <a:lnTo>
                    <a:pt x="2680" y="14428"/>
                  </a:lnTo>
                  <a:lnTo>
                    <a:pt x="4722" y="14428"/>
                  </a:lnTo>
                  <a:lnTo>
                    <a:pt x="7327" y="14409"/>
                  </a:lnTo>
                  <a:lnTo>
                    <a:pt x="10343" y="14353"/>
                  </a:lnTo>
                  <a:lnTo>
                    <a:pt x="13678" y="14278"/>
                  </a:lnTo>
                  <a:lnTo>
                    <a:pt x="17238" y="14184"/>
                  </a:lnTo>
                  <a:lnTo>
                    <a:pt x="20910" y="14072"/>
                  </a:lnTo>
                  <a:lnTo>
                    <a:pt x="24564" y="13960"/>
                  </a:lnTo>
                  <a:lnTo>
                    <a:pt x="28124" y="13810"/>
                  </a:lnTo>
                  <a:lnTo>
                    <a:pt x="31478" y="13660"/>
                  </a:lnTo>
                  <a:lnTo>
                    <a:pt x="34494" y="13510"/>
                  </a:lnTo>
                  <a:lnTo>
                    <a:pt x="37099" y="13341"/>
                  </a:lnTo>
                  <a:lnTo>
                    <a:pt x="38204" y="13248"/>
                  </a:lnTo>
                  <a:lnTo>
                    <a:pt x="39160" y="13154"/>
                  </a:lnTo>
                  <a:lnTo>
                    <a:pt x="39965" y="13079"/>
                  </a:lnTo>
                  <a:lnTo>
                    <a:pt x="40584" y="12985"/>
                  </a:lnTo>
                  <a:lnTo>
                    <a:pt x="41033" y="12892"/>
                  </a:lnTo>
                  <a:lnTo>
                    <a:pt x="41183" y="12854"/>
                  </a:lnTo>
                  <a:lnTo>
                    <a:pt x="41277" y="12798"/>
                  </a:lnTo>
                  <a:lnTo>
                    <a:pt x="41314" y="12760"/>
                  </a:lnTo>
                  <a:lnTo>
                    <a:pt x="41371" y="12686"/>
                  </a:lnTo>
                  <a:lnTo>
                    <a:pt x="41408" y="12573"/>
                  </a:lnTo>
                  <a:lnTo>
                    <a:pt x="41464" y="12442"/>
                  </a:lnTo>
                  <a:lnTo>
                    <a:pt x="41539" y="12086"/>
                  </a:lnTo>
                  <a:lnTo>
                    <a:pt x="41614" y="11636"/>
                  </a:lnTo>
                  <a:lnTo>
                    <a:pt x="41670" y="11074"/>
                  </a:lnTo>
                  <a:lnTo>
                    <a:pt x="41745" y="10437"/>
                  </a:lnTo>
                  <a:lnTo>
                    <a:pt x="41783" y="9706"/>
                  </a:lnTo>
                  <a:lnTo>
                    <a:pt x="41839" y="8882"/>
                  </a:lnTo>
                  <a:lnTo>
                    <a:pt x="41914" y="7046"/>
                  </a:lnTo>
                  <a:lnTo>
                    <a:pt x="41951" y="4966"/>
                  </a:lnTo>
                  <a:lnTo>
                    <a:pt x="41989" y="2680"/>
                  </a:lnTo>
                  <a:lnTo>
                    <a:pt x="41989" y="226"/>
                  </a:lnTo>
                  <a:lnTo>
                    <a:pt x="4198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90"/>
            <p:cNvSpPr/>
            <p:nvPr/>
          </p:nvSpPr>
          <p:spPr>
            <a:xfrm flipH="1">
              <a:off x="1983300" y="4156687"/>
              <a:ext cx="598364" cy="15397"/>
            </a:xfrm>
            <a:custGeom>
              <a:avLst/>
              <a:gdLst/>
              <a:ahLst/>
              <a:cxnLst/>
              <a:rect l="l" t="t" r="r" b="b"/>
              <a:pathLst>
                <a:path w="38654" h="994" extrusionOk="0">
                  <a:moveTo>
                    <a:pt x="35393" y="1"/>
                  </a:moveTo>
                  <a:lnTo>
                    <a:pt x="33257" y="19"/>
                  </a:lnTo>
                  <a:lnTo>
                    <a:pt x="30821" y="38"/>
                  </a:lnTo>
                  <a:lnTo>
                    <a:pt x="25332" y="132"/>
                  </a:lnTo>
                  <a:lnTo>
                    <a:pt x="19373" y="263"/>
                  </a:lnTo>
                  <a:lnTo>
                    <a:pt x="13415" y="413"/>
                  </a:lnTo>
                  <a:lnTo>
                    <a:pt x="7907" y="581"/>
                  </a:lnTo>
                  <a:lnTo>
                    <a:pt x="3316" y="731"/>
                  </a:lnTo>
                  <a:lnTo>
                    <a:pt x="94" y="881"/>
                  </a:lnTo>
                  <a:lnTo>
                    <a:pt x="56" y="881"/>
                  </a:lnTo>
                  <a:lnTo>
                    <a:pt x="19" y="900"/>
                  </a:lnTo>
                  <a:lnTo>
                    <a:pt x="0" y="919"/>
                  </a:lnTo>
                  <a:lnTo>
                    <a:pt x="0" y="937"/>
                  </a:lnTo>
                  <a:lnTo>
                    <a:pt x="0" y="956"/>
                  </a:lnTo>
                  <a:lnTo>
                    <a:pt x="19" y="975"/>
                  </a:lnTo>
                  <a:lnTo>
                    <a:pt x="56" y="994"/>
                  </a:lnTo>
                  <a:lnTo>
                    <a:pt x="94" y="975"/>
                  </a:lnTo>
                  <a:lnTo>
                    <a:pt x="3335" y="975"/>
                  </a:lnTo>
                  <a:lnTo>
                    <a:pt x="7926" y="919"/>
                  </a:lnTo>
                  <a:lnTo>
                    <a:pt x="13434" y="825"/>
                  </a:lnTo>
                  <a:lnTo>
                    <a:pt x="19373" y="713"/>
                  </a:lnTo>
                  <a:lnTo>
                    <a:pt x="25332" y="563"/>
                  </a:lnTo>
                  <a:lnTo>
                    <a:pt x="30821" y="394"/>
                  </a:lnTo>
                  <a:lnTo>
                    <a:pt x="33257" y="319"/>
                  </a:lnTo>
                  <a:lnTo>
                    <a:pt x="35393" y="225"/>
                  </a:lnTo>
                  <a:lnTo>
                    <a:pt x="37210" y="150"/>
                  </a:lnTo>
                  <a:lnTo>
                    <a:pt x="38616" y="57"/>
                  </a:lnTo>
                  <a:lnTo>
                    <a:pt x="38634" y="57"/>
                  </a:lnTo>
                  <a:lnTo>
                    <a:pt x="38653" y="38"/>
                  </a:lnTo>
                  <a:lnTo>
                    <a:pt x="38634" y="19"/>
                  </a:lnTo>
                  <a:lnTo>
                    <a:pt x="38616" y="19"/>
                  </a:lnTo>
                  <a:lnTo>
                    <a:pt x="372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90"/>
            <p:cNvSpPr/>
            <p:nvPr/>
          </p:nvSpPr>
          <p:spPr>
            <a:xfrm flipH="1">
              <a:off x="1688345" y="1954133"/>
              <a:ext cx="673194" cy="2047592"/>
            </a:xfrm>
            <a:custGeom>
              <a:avLst/>
              <a:gdLst/>
              <a:ahLst/>
              <a:cxnLst/>
              <a:rect l="l" t="t" r="r" b="b"/>
              <a:pathLst>
                <a:path w="43488" h="132188" extrusionOk="0">
                  <a:moveTo>
                    <a:pt x="12779" y="1"/>
                  </a:moveTo>
                  <a:lnTo>
                    <a:pt x="12461" y="1256"/>
                  </a:lnTo>
                  <a:lnTo>
                    <a:pt x="12161" y="2530"/>
                  </a:lnTo>
                  <a:lnTo>
                    <a:pt x="11561" y="5116"/>
                  </a:lnTo>
                  <a:lnTo>
                    <a:pt x="10999" y="7757"/>
                  </a:lnTo>
                  <a:lnTo>
                    <a:pt x="10475" y="10456"/>
                  </a:lnTo>
                  <a:lnTo>
                    <a:pt x="9950" y="13210"/>
                  </a:lnTo>
                  <a:lnTo>
                    <a:pt x="9482" y="15964"/>
                  </a:lnTo>
                  <a:lnTo>
                    <a:pt x="9032" y="18756"/>
                  </a:lnTo>
                  <a:lnTo>
                    <a:pt x="8601" y="21566"/>
                  </a:lnTo>
                  <a:lnTo>
                    <a:pt x="8189" y="24358"/>
                  </a:lnTo>
                  <a:lnTo>
                    <a:pt x="7814" y="27150"/>
                  </a:lnTo>
                  <a:lnTo>
                    <a:pt x="7458" y="29942"/>
                  </a:lnTo>
                  <a:lnTo>
                    <a:pt x="7139" y="32677"/>
                  </a:lnTo>
                  <a:lnTo>
                    <a:pt x="6821" y="35394"/>
                  </a:lnTo>
                  <a:lnTo>
                    <a:pt x="6540" y="38055"/>
                  </a:lnTo>
                  <a:lnTo>
                    <a:pt x="6278" y="40678"/>
                  </a:lnTo>
                  <a:lnTo>
                    <a:pt x="6034" y="43207"/>
                  </a:lnTo>
                  <a:lnTo>
                    <a:pt x="5790" y="45680"/>
                  </a:lnTo>
                  <a:lnTo>
                    <a:pt x="5584" y="48060"/>
                  </a:lnTo>
                  <a:lnTo>
                    <a:pt x="5228" y="52538"/>
                  </a:lnTo>
                  <a:lnTo>
                    <a:pt x="4947" y="56548"/>
                  </a:lnTo>
                  <a:lnTo>
                    <a:pt x="4704" y="60033"/>
                  </a:lnTo>
                  <a:lnTo>
                    <a:pt x="4535" y="62899"/>
                  </a:lnTo>
                  <a:lnTo>
                    <a:pt x="4423" y="65073"/>
                  </a:lnTo>
                  <a:lnTo>
                    <a:pt x="4329" y="67059"/>
                  </a:lnTo>
                  <a:lnTo>
                    <a:pt x="3467" y="79687"/>
                  </a:lnTo>
                  <a:lnTo>
                    <a:pt x="2006" y="101796"/>
                  </a:lnTo>
                  <a:lnTo>
                    <a:pt x="1" y="132187"/>
                  </a:lnTo>
                  <a:lnTo>
                    <a:pt x="1" y="132187"/>
                  </a:lnTo>
                  <a:lnTo>
                    <a:pt x="28574" y="131925"/>
                  </a:lnTo>
                  <a:lnTo>
                    <a:pt x="29511" y="68258"/>
                  </a:lnTo>
                  <a:lnTo>
                    <a:pt x="29867" y="61288"/>
                  </a:lnTo>
                  <a:lnTo>
                    <a:pt x="30579" y="46898"/>
                  </a:lnTo>
                  <a:lnTo>
                    <a:pt x="31590" y="26269"/>
                  </a:lnTo>
                  <a:lnTo>
                    <a:pt x="32902" y="25613"/>
                  </a:lnTo>
                  <a:lnTo>
                    <a:pt x="34232" y="25014"/>
                  </a:lnTo>
                  <a:lnTo>
                    <a:pt x="35562" y="24433"/>
                  </a:lnTo>
                  <a:lnTo>
                    <a:pt x="36912" y="23908"/>
                  </a:lnTo>
                  <a:lnTo>
                    <a:pt x="37492" y="22953"/>
                  </a:lnTo>
                  <a:lnTo>
                    <a:pt x="38036" y="21997"/>
                  </a:lnTo>
                  <a:lnTo>
                    <a:pt x="38542" y="21004"/>
                  </a:lnTo>
                  <a:lnTo>
                    <a:pt x="39010" y="20011"/>
                  </a:lnTo>
                  <a:lnTo>
                    <a:pt x="39460" y="18999"/>
                  </a:lnTo>
                  <a:lnTo>
                    <a:pt x="39872" y="17969"/>
                  </a:lnTo>
                  <a:lnTo>
                    <a:pt x="40247" y="16957"/>
                  </a:lnTo>
                  <a:lnTo>
                    <a:pt x="40603" y="15945"/>
                  </a:lnTo>
                  <a:lnTo>
                    <a:pt x="40940" y="14934"/>
                  </a:lnTo>
                  <a:lnTo>
                    <a:pt x="41240" y="13922"/>
                  </a:lnTo>
                  <a:lnTo>
                    <a:pt x="41521" y="12929"/>
                  </a:lnTo>
                  <a:lnTo>
                    <a:pt x="41764" y="11936"/>
                  </a:lnTo>
                  <a:lnTo>
                    <a:pt x="42008" y="10961"/>
                  </a:lnTo>
                  <a:lnTo>
                    <a:pt x="42214" y="10025"/>
                  </a:lnTo>
                  <a:lnTo>
                    <a:pt x="42401" y="9088"/>
                  </a:lnTo>
                  <a:lnTo>
                    <a:pt x="42570" y="8188"/>
                  </a:lnTo>
                  <a:lnTo>
                    <a:pt x="42720" y="7327"/>
                  </a:lnTo>
                  <a:lnTo>
                    <a:pt x="42851" y="6483"/>
                  </a:lnTo>
                  <a:lnTo>
                    <a:pt x="43076" y="4928"/>
                  </a:lnTo>
                  <a:lnTo>
                    <a:pt x="43244" y="3523"/>
                  </a:lnTo>
                  <a:lnTo>
                    <a:pt x="43357" y="2324"/>
                  </a:lnTo>
                  <a:lnTo>
                    <a:pt x="43432" y="1350"/>
                  </a:lnTo>
                  <a:lnTo>
                    <a:pt x="43469" y="619"/>
                  </a:lnTo>
                  <a:lnTo>
                    <a:pt x="434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90"/>
            <p:cNvSpPr/>
            <p:nvPr/>
          </p:nvSpPr>
          <p:spPr>
            <a:xfrm flipH="1">
              <a:off x="1759692" y="2307630"/>
              <a:ext cx="147927" cy="68512"/>
            </a:xfrm>
            <a:custGeom>
              <a:avLst/>
              <a:gdLst/>
              <a:ahLst/>
              <a:cxnLst/>
              <a:rect l="l" t="t" r="r" b="b"/>
              <a:pathLst>
                <a:path w="9556" h="4423" extrusionOk="0">
                  <a:moveTo>
                    <a:pt x="9481" y="1"/>
                  </a:moveTo>
                  <a:lnTo>
                    <a:pt x="8282" y="507"/>
                  </a:lnTo>
                  <a:lnTo>
                    <a:pt x="7083" y="1012"/>
                  </a:lnTo>
                  <a:lnTo>
                    <a:pt x="5884" y="1500"/>
                  </a:lnTo>
                  <a:lnTo>
                    <a:pt x="4703" y="1987"/>
                  </a:lnTo>
                  <a:lnTo>
                    <a:pt x="3523" y="2511"/>
                  </a:lnTo>
                  <a:lnTo>
                    <a:pt x="2342" y="3055"/>
                  </a:lnTo>
                  <a:lnTo>
                    <a:pt x="1199" y="3636"/>
                  </a:lnTo>
                  <a:lnTo>
                    <a:pt x="57" y="4235"/>
                  </a:lnTo>
                  <a:lnTo>
                    <a:pt x="19" y="4254"/>
                  </a:lnTo>
                  <a:lnTo>
                    <a:pt x="0" y="4291"/>
                  </a:lnTo>
                  <a:lnTo>
                    <a:pt x="0" y="4329"/>
                  </a:lnTo>
                  <a:lnTo>
                    <a:pt x="0" y="4366"/>
                  </a:lnTo>
                  <a:lnTo>
                    <a:pt x="19" y="4385"/>
                  </a:lnTo>
                  <a:lnTo>
                    <a:pt x="57" y="4404"/>
                  </a:lnTo>
                  <a:lnTo>
                    <a:pt x="94" y="4423"/>
                  </a:lnTo>
                  <a:lnTo>
                    <a:pt x="131" y="4404"/>
                  </a:lnTo>
                  <a:lnTo>
                    <a:pt x="1331" y="3992"/>
                  </a:lnTo>
                  <a:lnTo>
                    <a:pt x="2530" y="3542"/>
                  </a:lnTo>
                  <a:lnTo>
                    <a:pt x="3710" y="3036"/>
                  </a:lnTo>
                  <a:lnTo>
                    <a:pt x="4890" y="2511"/>
                  </a:lnTo>
                  <a:lnTo>
                    <a:pt x="6052" y="1912"/>
                  </a:lnTo>
                  <a:lnTo>
                    <a:pt x="7214" y="1312"/>
                  </a:lnTo>
                  <a:lnTo>
                    <a:pt x="8375" y="694"/>
                  </a:lnTo>
                  <a:lnTo>
                    <a:pt x="9537" y="94"/>
                  </a:lnTo>
                  <a:lnTo>
                    <a:pt x="9556" y="57"/>
                  </a:lnTo>
                  <a:lnTo>
                    <a:pt x="9556" y="38"/>
                  </a:lnTo>
                  <a:lnTo>
                    <a:pt x="951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90"/>
            <p:cNvSpPr/>
            <p:nvPr/>
          </p:nvSpPr>
          <p:spPr>
            <a:xfrm flipH="1">
              <a:off x="1872804" y="2359583"/>
              <a:ext cx="45264" cy="1571615"/>
            </a:xfrm>
            <a:custGeom>
              <a:avLst/>
              <a:gdLst/>
              <a:ahLst/>
              <a:cxnLst/>
              <a:rect l="l" t="t" r="r" b="b"/>
              <a:pathLst>
                <a:path w="2924" h="101460" extrusionOk="0">
                  <a:moveTo>
                    <a:pt x="2886" y="1"/>
                  </a:moveTo>
                  <a:lnTo>
                    <a:pt x="2849" y="19"/>
                  </a:lnTo>
                  <a:lnTo>
                    <a:pt x="2830" y="38"/>
                  </a:lnTo>
                  <a:lnTo>
                    <a:pt x="2586" y="2567"/>
                  </a:lnTo>
                  <a:lnTo>
                    <a:pt x="2362" y="5359"/>
                  </a:lnTo>
                  <a:lnTo>
                    <a:pt x="2137" y="8357"/>
                  </a:lnTo>
                  <a:lnTo>
                    <a:pt x="1931" y="11580"/>
                  </a:lnTo>
                  <a:lnTo>
                    <a:pt x="1743" y="14990"/>
                  </a:lnTo>
                  <a:lnTo>
                    <a:pt x="1556" y="18550"/>
                  </a:lnTo>
                  <a:lnTo>
                    <a:pt x="1406" y="22278"/>
                  </a:lnTo>
                  <a:lnTo>
                    <a:pt x="1237" y="26119"/>
                  </a:lnTo>
                  <a:lnTo>
                    <a:pt x="1106" y="30054"/>
                  </a:lnTo>
                  <a:lnTo>
                    <a:pt x="975" y="34082"/>
                  </a:lnTo>
                  <a:lnTo>
                    <a:pt x="844" y="38186"/>
                  </a:lnTo>
                  <a:lnTo>
                    <a:pt x="732" y="42308"/>
                  </a:lnTo>
                  <a:lnTo>
                    <a:pt x="544" y="50608"/>
                  </a:lnTo>
                  <a:lnTo>
                    <a:pt x="394" y="58815"/>
                  </a:lnTo>
                  <a:lnTo>
                    <a:pt x="263" y="66778"/>
                  </a:lnTo>
                  <a:lnTo>
                    <a:pt x="169" y="74329"/>
                  </a:lnTo>
                  <a:lnTo>
                    <a:pt x="94" y="81261"/>
                  </a:lnTo>
                  <a:lnTo>
                    <a:pt x="38" y="87463"/>
                  </a:lnTo>
                  <a:lnTo>
                    <a:pt x="20" y="92728"/>
                  </a:lnTo>
                  <a:lnTo>
                    <a:pt x="1" y="96906"/>
                  </a:lnTo>
                  <a:lnTo>
                    <a:pt x="1" y="101328"/>
                  </a:lnTo>
                  <a:lnTo>
                    <a:pt x="20" y="101366"/>
                  </a:lnTo>
                  <a:lnTo>
                    <a:pt x="38" y="101403"/>
                  </a:lnTo>
                  <a:lnTo>
                    <a:pt x="76" y="101440"/>
                  </a:lnTo>
                  <a:lnTo>
                    <a:pt x="132" y="101459"/>
                  </a:lnTo>
                  <a:lnTo>
                    <a:pt x="188" y="101440"/>
                  </a:lnTo>
                  <a:lnTo>
                    <a:pt x="226" y="101422"/>
                  </a:lnTo>
                  <a:lnTo>
                    <a:pt x="244" y="101366"/>
                  </a:lnTo>
                  <a:lnTo>
                    <a:pt x="263" y="101328"/>
                  </a:lnTo>
                  <a:lnTo>
                    <a:pt x="282" y="100860"/>
                  </a:lnTo>
                  <a:lnTo>
                    <a:pt x="319" y="99904"/>
                  </a:lnTo>
                  <a:lnTo>
                    <a:pt x="413" y="96663"/>
                  </a:lnTo>
                  <a:lnTo>
                    <a:pt x="638" y="85664"/>
                  </a:lnTo>
                  <a:lnTo>
                    <a:pt x="938" y="70338"/>
                  </a:lnTo>
                  <a:lnTo>
                    <a:pt x="1294" y="52744"/>
                  </a:lnTo>
                  <a:lnTo>
                    <a:pt x="1500" y="43732"/>
                  </a:lnTo>
                  <a:lnTo>
                    <a:pt x="1687" y="34888"/>
                  </a:lnTo>
                  <a:lnTo>
                    <a:pt x="1893" y="26494"/>
                  </a:lnTo>
                  <a:lnTo>
                    <a:pt x="2099" y="18812"/>
                  </a:lnTo>
                  <a:lnTo>
                    <a:pt x="2324" y="12067"/>
                  </a:lnTo>
                  <a:lnTo>
                    <a:pt x="2418" y="9125"/>
                  </a:lnTo>
                  <a:lnTo>
                    <a:pt x="2530" y="6521"/>
                  </a:lnTo>
                  <a:lnTo>
                    <a:pt x="2624" y="4273"/>
                  </a:lnTo>
                  <a:lnTo>
                    <a:pt x="2736" y="2418"/>
                  </a:lnTo>
                  <a:lnTo>
                    <a:pt x="2830" y="1012"/>
                  </a:lnTo>
                  <a:lnTo>
                    <a:pt x="2886" y="469"/>
                  </a:lnTo>
                  <a:lnTo>
                    <a:pt x="2924" y="38"/>
                  </a:lnTo>
                  <a:lnTo>
                    <a:pt x="2924" y="19"/>
                  </a:lnTo>
                  <a:lnTo>
                    <a:pt x="28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90"/>
            <p:cNvSpPr/>
            <p:nvPr/>
          </p:nvSpPr>
          <p:spPr>
            <a:xfrm flipH="1">
              <a:off x="2090035" y="1998248"/>
              <a:ext cx="170280" cy="1904496"/>
            </a:xfrm>
            <a:custGeom>
              <a:avLst/>
              <a:gdLst/>
              <a:ahLst/>
              <a:cxnLst/>
              <a:rect l="l" t="t" r="r" b="b"/>
              <a:pathLst>
                <a:path w="11000" h="122950" extrusionOk="0">
                  <a:moveTo>
                    <a:pt x="10849" y="1"/>
                  </a:moveTo>
                  <a:lnTo>
                    <a:pt x="10831" y="19"/>
                  </a:lnTo>
                  <a:lnTo>
                    <a:pt x="10831" y="57"/>
                  </a:lnTo>
                  <a:lnTo>
                    <a:pt x="10531" y="1537"/>
                  </a:lnTo>
                  <a:lnTo>
                    <a:pt x="10268" y="3036"/>
                  </a:lnTo>
                  <a:lnTo>
                    <a:pt x="10025" y="4516"/>
                  </a:lnTo>
                  <a:lnTo>
                    <a:pt x="9781" y="6015"/>
                  </a:lnTo>
                  <a:lnTo>
                    <a:pt x="9332" y="9013"/>
                  </a:lnTo>
                  <a:lnTo>
                    <a:pt x="8901" y="12011"/>
                  </a:lnTo>
                  <a:lnTo>
                    <a:pt x="8020" y="18006"/>
                  </a:lnTo>
                  <a:lnTo>
                    <a:pt x="7608" y="21004"/>
                  </a:lnTo>
                  <a:lnTo>
                    <a:pt x="7196" y="24002"/>
                  </a:lnTo>
                  <a:lnTo>
                    <a:pt x="6427" y="29923"/>
                  </a:lnTo>
                  <a:lnTo>
                    <a:pt x="5716" y="35825"/>
                  </a:lnTo>
                  <a:lnTo>
                    <a:pt x="5022" y="41746"/>
                  </a:lnTo>
                  <a:lnTo>
                    <a:pt x="4385" y="47685"/>
                  </a:lnTo>
                  <a:lnTo>
                    <a:pt x="3786" y="53681"/>
                  </a:lnTo>
                  <a:lnTo>
                    <a:pt x="3224" y="59677"/>
                  </a:lnTo>
                  <a:lnTo>
                    <a:pt x="2718" y="65691"/>
                  </a:lnTo>
                  <a:lnTo>
                    <a:pt x="2249" y="71687"/>
                  </a:lnTo>
                  <a:lnTo>
                    <a:pt x="1818" y="77701"/>
                  </a:lnTo>
                  <a:lnTo>
                    <a:pt x="1425" y="83716"/>
                  </a:lnTo>
                  <a:lnTo>
                    <a:pt x="1088" y="89749"/>
                  </a:lnTo>
                  <a:lnTo>
                    <a:pt x="788" y="95763"/>
                  </a:lnTo>
                  <a:lnTo>
                    <a:pt x="619" y="99155"/>
                  </a:lnTo>
                  <a:lnTo>
                    <a:pt x="488" y="102546"/>
                  </a:lnTo>
                  <a:lnTo>
                    <a:pt x="376" y="105937"/>
                  </a:lnTo>
                  <a:lnTo>
                    <a:pt x="263" y="109329"/>
                  </a:lnTo>
                  <a:lnTo>
                    <a:pt x="170" y="112720"/>
                  </a:lnTo>
                  <a:lnTo>
                    <a:pt x="95" y="116111"/>
                  </a:lnTo>
                  <a:lnTo>
                    <a:pt x="38" y="119502"/>
                  </a:lnTo>
                  <a:lnTo>
                    <a:pt x="1" y="122894"/>
                  </a:lnTo>
                  <a:lnTo>
                    <a:pt x="20" y="122931"/>
                  </a:lnTo>
                  <a:lnTo>
                    <a:pt x="57" y="122950"/>
                  </a:lnTo>
                  <a:lnTo>
                    <a:pt x="95" y="122931"/>
                  </a:lnTo>
                  <a:lnTo>
                    <a:pt x="113" y="122894"/>
                  </a:lnTo>
                  <a:lnTo>
                    <a:pt x="338" y="116861"/>
                  </a:lnTo>
                  <a:lnTo>
                    <a:pt x="582" y="110846"/>
                  </a:lnTo>
                  <a:lnTo>
                    <a:pt x="844" y="104813"/>
                  </a:lnTo>
                  <a:lnTo>
                    <a:pt x="1144" y="98799"/>
                  </a:lnTo>
                  <a:lnTo>
                    <a:pt x="1462" y="92765"/>
                  </a:lnTo>
                  <a:lnTo>
                    <a:pt x="1837" y="86751"/>
                  </a:lnTo>
                  <a:lnTo>
                    <a:pt x="2231" y="80736"/>
                  </a:lnTo>
                  <a:lnTo>
                    <a:pt x="2661" y="74722"/>
                  </a:lnTo>
                  <a:lnTo>
                    <a:pt x="3130" y="68708"/>
                  </a:lnTo>
                  <a:lnTo>
                    <a:pt x="3655" y="62712"/>
                  </a:lnTo>
                  <a:lnTo>
                    <a:pt x="4198" y="56716"/>
                  </a:lnTo>
                  <a:lnTo>
                    <a:pt x="4779" y="50720"/>
                  </a:lnTo>
                  <a:lnTo>
                    <a:pt x="5397" y="44725"/>
                  </a:lnTo>
                  <a:lnTo>
                    <a:pt x="6034" y="38748"/>
                  </a:lnTo>
                  <a:lnTo>
                    <a:pt x="6727" y="32771"/>
                  </a:lnTo>
                  <a:lnTo>
                    <a:pt x="7439" y="26794"/>
                  </a:lnTo>
                  <a:lnTo>
                    <a:pt x="8264" y="20180"/>
                  </a:lnTo>
                  <a:lnTo>
                    <a:pt x="9144" y="13566"/>
                  </a:lnTo>
                  <a:lnTo>
                    <a:pt x="9613" y="10212"/>
                  </a:lnTo>
                  <a:lnTo>
                    <a:pt x="10100" y="6839"/>
                  </a:lnTo>
                  <a:lnTo>
                    <a:pt x="10568" y="3467"/>
                  </a:lnTo>
                  <a:lnTo>
                    <a:pt x="10793" y="1799"/>
                  </a:lnTo>
                  <a:lnTo>
                    <a:pt x="10999" y="113"/>
                  </a:lnTo>
                  <a:lnTo>
                    <a:pt x="10980" y="75"/>
                  </a:lnTo>
                  <a:lnTo>
                    <a:pt x="10962" y="38"/>
                  </a:lnTo>
                  <a:lnTo>
                    <a:pt x="109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90"/>
            <p:cNvSpPr/>
            <p:nvPr/>
          </p:nvSpPr>
          <p:spPr>
            <a:xfrm flipH="1">
              <a:off x="1942696" y="3930022"/>
              <a:ext cx="387511" cy="11912"/>
            </a:xfrm>
            <a:custGeom>
              <a:avLst/>
              <a:gdLst/>
              <a:ahLst/>
              <a:cxnLst/>
              <a:rect l="l" t="t" r="r" b="b"/>
              <a:pathLst>
                <a:path w="25033" h="769" extrusionOk="0">
                  <a:moveTo>
                    <a:pt x="12947" y="0"/>
                  </a:moveTo>
                  <a:lnTo>
                    <a:pt x="10512" y="19"/>
                  </a:lnTo>
                  <a:lnTo>
                    <a:pt x="8076" y="56"/>
                  </a:lnTo>
                  <a:lnTo>
                    <a:pt x="5621" y="113"/>
                  </a:lnTo>
                  <a:lnTo>
                    <a:pt x="2830" y="206"/>
                  </a:lnTo>
                  <a:lnTo>
                    <a:pt x="57" y="337"/>
                  </a:lnTo>
                  <a:lnTo>
                    <a:pt x="19" y="356"/>
                  </a:lnTo>
                  <a:lnTo>
                    <a:pt x="0" y="394"/>
                  </a:lnTo>
                  <a:lnTo>
                    <a:pt x="19" y="431"/>
                  </a:lnTo>
                  <a:lnTo>
                    <a:pt x="57" y="450"/>
                  </a:lnTo>
                  <a:lnTo>
                    <a:pt x="2474" y="525"/>
                  </a:lnTo>
                  <a:lnTo>
                    <a:pt x="4891" y="581"/>
                  </a:lnTo>
                  <a:lnTo>
                    <a:pt x="9743" y="675"/>
                  </a:lnTo>
                  <a:lnTo>
                    <a:pt x="12160" y="712"/>
                  </a:lnTo>
                  <a:lnTo>
                    <a:pt x="14596" y="750"/>
                  </a:lnTo>
                  <a:lnTo>
                    <a:pt x="17013" y="768"/>
                  </a:lnTo>
                  <a:lnTo>
                    <a:pt x="19430" y="731"/>
                  </a:lnTo>
                  <a:lnTo>
                    <a:pt x="20817" y="731"/>
                  </a:lnTo>
                  <a:lnTo>
                    <a:pt x="21510" y="712"/>
                  </a:lnTo>
                  <a:lnTo>
                    <a:pt x="22203" y="656"/>
                  </a:lnTo>
                  <a:lnTo>
                    <a:pt x="22559" y="637"/>
                  </a:lnTo>
                  <a:lnTo>
                    <a:pt x="22896" y="619"/>
                  </a:lnTo>
                  <a:lnTo>
                    <a:pt x="23608" y="619"/>
                  </a:lnTo>
                  <a:lnTo>
                    <a:pt x="24301" y="600"/>
                  </a:lnTo>
                  <a:lnTo>
                    <a:pt x="24639" y="562"/>
                  </a:lnTo>
                  <a:lnTo>
                    <a:pt x="24976" y="525"/>
                  </a:lnTo>
                  <a:lnTo>
                    <a:pt x="25013" y="506"/>
                  </a:lnTo>
                  <a:lnTo>
                    <a:pt x="25032" y="469"/>
                  </a:lnTo>
                  <a:lnTo>
                    <a:pt x="25032" y="450"/>
                  </a:lnTo>
                  <a:lnTo>
                    <a:pt x="24995" y="431"/>
                  </a:lnTo>
                  <a:lnTo>
                    <a:pt x="24433" y="356"/>
                  </a:lnTo>
                  <a:lnTo>
                    <a:pt x="23871" y="300"/>
                  </a:lnTo>
                  <a:lnTo>
                    <a:pt x="23308" y="263"/>
                  </a:lnTo>
                  <a:lnTo>
                    <a:pt x="22746" y="244"/>
                  </a:lnTo>
                  <a:lnTo>
                    <a:pt x="21491" y="169"/>
                  </a:lnTo>
                  <a:lnTo>
                    <a:pt x="20236" y="94"/>
                  </a:lnTo>
                  <a:lnTo>
                    <a:pt x="19018" y="56"/>
                  </a:lnTo>
                  <a:lnTo>
                    <a:pt x="17800" y="19"/>
                  </a:lnTo>
                  <a:lnTo>
                    <a:pt x="166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90"/>
            <p:cNvSpPr/>
            <p:nvPr/>
          </p:nvSpPr>
          <p:spPr>
            <a:xfrm flipH="1">
              <a:off x="1868454" y="1386734"/>
              <a:ext cx="407805" cy="682629"/>
            </a:xfrm>
            <a:custGeom>
              <a:avLst/>
              <a:gdLst/>
              <a:ahLst/>
              <a:cxnLst/>
              <a:rect l="l" t="t" r="r" b="b"/>
              <a:pathLst>
                <a:path w="26344" h="44069" extrusionOk="0">
                  <a:moveTo>
                    <a:pt x="23365" y="1"/>
                  </a:moveTo>
                  <a:lnTo>
                    <a:pt x="23177" y="19"/>
                  </a:lnTo>
                  <a:lnTo>
                    <a:pt x="22971" y="38"/>
                  </a:lnTo>
                  <a:lnTo>
                    <a:pt x="22784" y="113"/>
                  </a:lnTo>
                  <a:lnTo>
                    <a:pt x="22596" y="188"/>
                  </a:lnTo>
                  <a:lnTo>
                    <a:pt x="22409" y="300"/>
                  </a:lnTo>
                  <a:lnTo>
                    <a:pt x="22240" y="431"/>
                  </a:lnTo>
                  <a:lnTo>
                    <a:pt x="22072" y="600"/>
                  </a:lnTo>
                  <a:lnTo>
                    <a:pt x="21922" y="787"/>
                  </a:lnTo>
                  <a:lnTo>
                    <a:pt x="21772" y="994"/>
                  </a:lnTo>
                  <a:lnTo>
                    <a:pt x="21641" y="1237"/>
                  </a:lnTo>
                  <a:lnTo>
                    <a:pt x="21528" y="1518"/>
                  </a:lnTo>
                  <a:lnTo>
                    <a:pt x="21266" y="2230"/>
                  </a:lnTo>
                  <a:lnTo>
                    <a:pt x="20929" y="3204"/>
                  </a:lnTo>
                  <a:lnTo>
                    <a:pt x="20554" y="4422"/>
                  </a:lnTo>
                  <a:lnTo>
                    <a:pt x="20123" y="5809"/>
                  </a:lnTo>
                  <a:lnTo>
                    <a:pt x="19168" y="8994"/>
                  </a:lnTo>
                  <a:lnTo>
                    <a:pt x="18156" y="12404"/>
                  </a:lnTo>
                  <a:lnTo>
                    <a:pt x="17200" y="15721"/>
                  </a:lnTo>
                  <a:lnTo>
                    <a:pt x="16339" y="18587"/>
                  </a:lnTo>
                  <a:lnTo>
                    <a:pt x="15701" y="20686"/>
                  </a:lnTo>
                  <a:lnTo>
                    <a:pt x="15477" y="21341"/>
                  </a:lnTo>
                  <a:lnTo>
                    <a:pt x="15402" y="21548"/>
                  </a:lnTo>
                  <a:lnTo>
                    <a:pt x="15345" y="21660"/>
                  </a:lnTo>
                  <a:lnTo>
                    <a:pt x="15271" y="21754"/>
                  </a:lnTo>
                  <a:lnTo>
                    <a:pt x="15139" y="21885"/>
                  </a:lnTo>
                  <a:lnTo>
                    <a:pt x="14933" y="22016"/>
                  </a:lnTo>
                  <a:lnTo>
                    <a:pt x="14690" y="22185"/>
                  </a:lnTo>
                  <a:lnTo>
                    <a:pt x="14034" y="22578"/>
                  </a:lnTo>
                  <a:lnTo>
                    <a:pt x="13210" y="23028"/>
                  </a:lnTo>
                  <a:lnTo>
                    <a:pt x="12235" y="23552"/>
                  </a:lnTo>
                  <a:lnTo>
                    <a:pt x="11149" y="24115"/>
                  </a:lnTo>
                  <a:lnTo>
                    <a:pt x="8732" y="25332"/>
                  </a:lnTo>
                  <a:lnTo>
                    <a:pt x="6183" y="26588"/>
                  </a:lnTo>
                  <a:lnTo>
                    <a:pt x="3766" y="27749"/>
                  </a:lnTo>
                  <a:lnTo>
                    <a:pt x="1687" y="28761"/>
                  </a:lnTo>
                  <a:lnTo>
                    <a:pt x="207" y="29492"/>
                  </a:lnTo>
                  <a:lnTo>
                    <a:pt x="132" y="29548"/>
                  </a:lnTo>
                  <a:lnTo>
                    <a:pt x="75" y="29623"/>
                  </a:lnTo>
                  <a:lnTo>
                    <a:pt x="38" y="29698"/>
                  </a:lnTo>
                  <a:lnTo>
                    <a:pt x="19" y="29810"/>
                  </a:lnTo>
                  <a:lnTo>
                    <a:pt x="0" y="29942"/>
                  </a:lnTo>
                  <a:lnTo>
                    <a:pt x="19" y="30091"/>
                  </a:lnTo>
                  <a:lnTo>
                    <a:pt x="75" y="30429"/>
                  </a:lnTo>
                  <a:lnTo>
                    <a:pt x="169" y="30841"/>
                  </a:lnTo>
                  <a:lnTo>
                    <a:pt x="338" y="31291"/>
                  </a:lnTo>
                  <a:lnTo>
                    <a:pt x="544" y="31797"/>
                  </a:lnTo>
                  <a:lnTo>
                    <a:pt x="787" y="32359"/>
                  </a:lnTo>
                  <a:lnTo>
                    <a:pt x="1068" y="32939"/>
                  </a:lnTo>
                  <a:lnTo>
                    <a:pt x="1387" y="33576"/>
                  </a:lnTo>
                  <a:lnTo>
                    <a:pt x="1724" y="34214"/>
                  </a:lnTo>
                  <a:lnTo>
                    <a:pt x="2099" y="34888"/>
                  </a:lnTo>
                  <a:lnTo>
                    <a:pt x="2511" y="35581"/>
                  </a:lnTo>
                  <a:lnTo>
                    <a:pt x="2923" y="36275"/>
                  </a:lnTo>
                  <a:lnTo>
                    <a:pt x="3373" y="36987"/>
                  </a:lnTo>
                  <a:lnTo>
                    <a:pt x="3823" y="37680"/>
                  </a:lnTo>
                  <a:lnTo>
                    <a:pt x="4272" y="38373"/>
                  </a:lnTo>
                  <a:lnTo>
                    <a:pt x="4759" y="39066"/>
                  </a:lnTo>
                  <a:lnTo>
                    <a:pt x="5228" y="39722"/>
                  </a:lnTo>
                  <a:lnTo>
                    <a:pt x="5696" y="40359"/>
                  </a:lnTo>
                  <a:lnTo>
                    <a:pt x="6165" y="40959"/>
                  </a:lnTo>
                  <a:lnTo>
                    <a:pt x="6614" y="41540"/>
                  </a:lnTo>
                  <a:lnTo>
                    <a:pt x="7064" y="42064"/>
                  </a:lnTo>
                  <a:lnTo>
                    <a:pt x="7514" y="42533"/>
                  </a:lnTo>
                  <a:lnTo>
                    <a:pt x="7926" y="42964"/>
                  </a:lnTo>
                  <a:lnTo>
                    <a:pt x="8319" y="43320"/>
                  </a:lnTo>
                  <a:lnTo>
                    <a:pt x="8694" y="43619"/>
                  </a:lnTo>
                  <a:lnTo>
                    <a:pt x="8863" y="43750"/>
                  </a:lnTo>
                  <a:lnTo>
                    <a:pt x="9031" y="43844"/>
                  </a:lnTo>
                  <a:lnTo>
                    <a:pt x="9181" y="43938"/>
                  </a:lnTo>
                  <a:lnTo>
                    <a:pt x="9331" y="43994"/>
                  </a:lnTo>
                  <a:lnTo>
                    <a:pt x="9481" y="44050"/>
                  </a:lnTo>
                  <a:lnTo>
                    <a:pt x="9612" y="44069"/>
                  </a:lnTo>
                  <a:lnTo>
                    <a:pt x="9725" y="44069"/>
                  </a:lnTo>
                  <a:lnTo>
                    <a:pt x="9837" y="44050"/>
                  </a:lnTo>
                  <a:lnTo>
                    <a:pt x="9931" y="43994"/>
                  </a:lnTo>
                  <a:lnTo>
                    <a:pt x="10024" y="43919"/>
                  </a:lnTo>
                  <a:lnTo>
                    <a:pt x="10586" y="43413"/>
                  </a:lnTo>
                  <a:lnTo>
                    <a:pt x="11355" y="42739"/>
                  </a:lnTo>
                  <a:lnTo>
                    <a:pt x="13416" y="40977"/>
                  </a:lnTo>
                  <a:lnTo>
                    <a:pt x="15908" y="38823"/>
                  </a:lnTo>
                  <a:lnTo>
                    <a:pt x="17238" y="37661"/>
                  </a:lnTo>
                  <a:lnTo>
                    <a:pt x="18587" y="36481"/>
                  </a:lnTo>
                  <a:lnTo>
                    <a:pt x="19917" y="35282"/>
                  </a:lnTo>
                  <a:lnTo>
                    <a:pt x="21191" y="34101"/>
                  </a:lnTo>
                  <a:lnTo>
                    <a:pt x="22390" y="32958"/>
                  </a:lnTo>
                  <a:lnTo>
                    <a:pt x="23458" y="31890"/>
                  </a:lnTo>
                  <a:lnTo>
                    <a:pt x="23945" y="31384"/>
                  </a:lnTo>
                  <a:lnTo>
                    <a:pt x="24376" y="30897"/>
                  </a:lnTo>
                  <a:lnTo>
                    <a:pt x="24770" y="30447"/>
                  </a:lnTo>
                  <a:lnTo>
                    <a:pt x="25126" y="30035"/>
                  </a:lnTo>
                  <a:lnTo>
                    <a:pt x="25407" y="29642"/>
                  </a:lnTo>
                  <a:lnTo>
                    <a:pt x="25632" y="29305"/>
                  </a:lnTo>
                  <a:lnTo>
                    <a:pt x="25800" y="28986"/>
                  </a:lnTo>
                  <a:lnTo>
                    <a:pt x="25857" y="28855"/>
                  </a:lnTo>
                  <a:lnTo>
                    <a:pt x="25894" y="28724"/>
                  </a:lnTo>
                  <a:lnTo>
                    <a:pt x="25969" y="28424"/>
                  </a:lnTo>
                  <a:lnTo>
                    <a:pt x="26025" y="28068"/>
                  </a:lnTo>
                  <a:lnTo>
                    <a:pt x="26063" y="27637"/>
                  </a:lnTo>
                  <a:lnTo>
                    <a:pt x="26119" y="27131"/>
                  </a:lnTo>
                  <a:lnTo>
                    <a:pt x="26194" y="25951"/>
                  </a:lnTo>
                  <a:lnTo>
                    <a:pt x="26250" y="24564"/>
                  </a:lnTo>
                  <a:lnTo>
                    <a:pt x="26287" y="22990"/>
                  </a:lnTo>
                  <a:lnTo>
                    <a:pt x="26325" y="21285"/>
                  </a:lnTo>
                  <a:lnTo>
                    <a:pt x="26344" y="17613"/>
                  </a:lnTo>
                  <a:lnTo>
                    <a:pt x="26325" y="13828"/>
                  </a:lnTo>
                  <a:lnTo>
                    <a:pt x="26306" y="10268"/>
                  </a:lnTo>
                  <a:lnTo>
                    <a:pt x="26287" y="7195"/>
                  </a:lnTo>
                  <a:lnTo>
                    <a:pt x="26287" y="4909"/>
                  </a:lnTo>
                  <a:lnTo>
                    <a:pt x="26269" y="4479"/>
                  </a:lnTo>
                  <a:lnTo>
                    <a:pt x="26250" y="4048"/>
                  </a:lnTo>
                  <a:lnTo>
                    <a:pt x="26194" y="3654"/>
                  </a:lnTo>
                  <a:lnTo>
                    <a:pt x="26138" y="3279"/>
                  </a:lnTo>
                  <a:lnTo>
                    <a:pt x="26044" y="2923"/>
                  </a:lnTo>
                  <a:lnTo>
                    <a:pt x="25950" y="2567"/>
                  </a:lnTo>
                  <a:lnTo>
                    <a:pt x="25838" y="2249"/>
                  </a:lnTo>
                  <a:lnTo>
                    <a:pt x="25725" y="1949"/>
                  </a:lnTo>
                  <a:lnTo>
                    <a:pt x="25576" y="1668"/>
                  </a:lnTo>
                  <a:lnTo>
                    <a:pt x="25426" y="1406"/>
                  </a:lnTo>
                  <a:lnTo>
                    <a:pt x="25276" y="1181"/>
                  </a:lnTo>
                  <a:lnTo>
                    <a:pt x="25107" y="956"/>
                  </a:lnTo>
                  <a:lnTo>
                    <a:pt x="24920" y="750"/>
                  </a:lnTo>
                  <a:lnTo>
                    <a:pt x="24751" y="581"/>
                  </a:lnTo>
                  <a:lnTo>
                    <a:pt x="24564" y="431"/>
                  </a:lnTo>
                  <a:lnTo>
                    <a:pt x="24358" y="300"/>
                  </a:lnTo>
                  <a:lnTo>
                    <a:pt x="24170" y="188"/>
                  </a:lnTo>
                  <a:lnTo>
                    <a:pt x="23964" y="113"/>
                  </a:lnTo>
                  <a:lnTo>
                    <a:pt x="23777" y="57"/>
                  </a:lnTo>
                  <a:lnTo>
                    <a:pt x="23571" y="19"/>
                  </a:lnTo>
                  <a:lnTo>
                    <a:pt x="23365"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90"/>
            <p:cNvSpPr/>
            <p:nvPr/>
          </p:nvSpPr>
          <p:spPr>
            <a:xfrm flipH="1">
              <a:off x="2083951" y="1828462"/>
              <a:ext cx="459431" cy="352645"/>
            </a:xfrm>
            <a:custGeom>
              <a:avLst/>
              <a:gdLst/>
              <a:ahLst/>
              <a:cxnLst/>
              <a:rect l="l" t="t" r="r" b="b"/>
              <a:pathLst>
                <a:path w="29679" h="22766" extrusionOk="0">
                  <a:moveTo>
                    <a:pt x="20648" y="1"/>
                  </a:moveTo>
                  <a:lnTo>
                    <a:pt x="19655" y="263"/>
                  </a:lnTo>
                  <a:lnTo>
                    <a:pt x="18680" y="563"/>
                  </a:lnTo>
                  <a:lnTo>
                    <a:pt x="17725" y="862"/>
                  </a:lnTo>
                  <a:lnTo>
                    <a:pt x="16751" y="1181"/>
                  </a:lnTo>
                  <a:lnTo>
                    <a:pt x="15795" y="1537"/>
                  </a:lnTo>
                  <a:lnTo>
                    <a:pt x="14858" y="1893"/>
                  </a:lnTo>
                  <a:lnTo>
                    <a:pt x="13903" y="2268"/>
                  </a:lnTo>
                  <a:lnTo>
                    <a:pt x="12966" y="2642"/>
                  </a:lnTo>
                  <a:lnTo>
                    <a:pt x="12048" y="3055"/>
                  </a:lnTo>
                  <a:lnTo>
                    <a:pt x="11111" y="3467"/>
                  </a:lnTo>
                  <a:lnTo>
                    <a:pt x="10212" y="3917"/>
                  </a:lnTo>
                  <a:lnTo>
                    <a:pt x="9293" y="4366"/>
                  </a:lnTo>
                  <a:lnTo>
                    <a:pt x="8394" y="4835"/>
                  </a:lnTo>
                  <a:lnTo>
                    <a:pt x="7495" y="5322"/>
                  </a:lnTo>
                  <a:lnTo>
                    <a:pt x="6614" y="5809"/>
                  </a:lnTo>
                  <a:lnTo>
                    <a:pt x="5734" y="6334"/>
                  </a:lnTo>
                  <a:lnTo>
                    <a:pt x="5509" y="6483"/>
                  </a:lnTo>
                  <a:lnTo>
                    <a:pt x="5284" y="6690"/>
                  </a:lnTo>
                  <a:lnTo>
                    <a:pt x="5022" y="6933"/>
                  </a:lnTo>
                  <a:lnTo>
                    <a:pt x="4759" y="7195"/>
                  </a:lnTo>
                  <a:lnTo>
                    <a:pt x="4497" y="7495"/>
                  </a:lnTo>
                  <a:lnTo>
                    <a:pt x="4216" y="7832"/>
                  </a:lnTo>
                  <a:lnTo>
                    <a:pt x="3916" y="8207"/>
                  </a:lnTo>
                  <a:lnTo>
                    <a:pt x="3635" y="8582"/>
                  </a:lnTo>
                  <a:lnTo>
                    <a:pt x="3354" y="8994"/>
                  </a:lnTo>
                  <a:lnTo>
                    <a:pt x="3054" y="9425"/>
                  </a:lnTo>
                  <a:lnTo>
                    <a:pt x="2492" y="10324"/>
                  </a:lnTo>
                  <a:lnTo>
                    <a:pt x="1949" y="11280"/>
                  </a:lnTo>
                  <a:lnTo>
                    <a:pt x="1687" y="11767"/>
                  </a:lnTo>
                  <a:lnTo>
                    <a:pt x="1443" y="12254"/>
                  </a:lnTo>
                  <a:lnTo>
                    <a:pt x="1199" y="12741"/>
                  </a:lnTo>
                  <a:lnTo>
                    <a:pt x="993" y="13229"/>
                  </a:lnTo>
                  <a:lnTo>
                    <a:pt x="787" y="13716"/>
                  </a:lnTo>
                  <a:lnTo>
                    <a:pt x="600" y="14184"/>
                  </a:lnTo>
                  <a:lnTo>
                    <a:pt x="431" y="14653"/>
                  </a:lnTo>
                  <a:lnTo>
                    <a:pt x="300" y="15102"/>
                  </a:lnTo>
                  <a:lnTo>
                    <a:pt x="188" y="15552"/>
                  </a:lnTo>
                  <a:lnTo>
                    <a:pt x="94" y="15964"/>
                  </a:lnTo>
                  <a:lnTo>
                    <a:pt x="19" y="16358"/>
                  </a:lnTo>
                  <a:lnTo>
                    <a:pt x="0" y="16751"/>
                  </a:lnTo>
                  <a:lnTo>
                    <a:pt x="0" y="17088"/>
                  </a:lnTo>
                  <a:lnTo>
                    <a:pt x="19" y="17407"/>
                  </a:lnTo>
                  <a:lnTo>
                    <a:pt x="94" y="17707"/>
                  </a:lnTo>
                  <a:lnTo>
                    <a:pt x="150" y="17838"/>
                  </a:lnTo>
                  <a:lnTo>
                    <a:pt x="206" y="17969"/>
                  </a:lnTo>
                  <a:lnTo>
                    <a:pt x="263" y="18081"/>
                  </a:lnTo>
                  <a:lnTo>
                    <a:pt x="338" y="18194"/>
                  </a:lnTo>
                  <a:lnTo>
                    <a:pt x="431" y="18288"/>
                  </a:lnTo>
                  <a:lnTo>
                    <a:pt x="525" y="18362"/>
                  </a:lnTo>
                  <a:lnTo>
                    <a:pt x="619" y="18437"/>
                  </a:lnTo>
                  <a:lnTo>
                    <a:pt x="694" y="18475"/>
                  </a:lnTo>
                  <a:lnTo>
                    <a:pt x="787" y="18531"/>
                  </a:lnTo>
                  <a:lnTo>
                    <a:pt x="900" y="18550"/>
                  </a:lnTo>
                  <a:lnTo>
                    <a:pt x="993" y="18569"/>
                  </a:lnTo>
                  <a:lnTo>
                    <a:pt x="1087" y="18587"/>
                  </a:lnTo>
                  <a:lnTo>
                    <a:pt x="1199" y="18587"/>
                  </a:lnTo>
                  <a:lnTo>
                    <a:pt x="1293" y="18569"/>
                  </a:lnTo>
                  <a:lnTo>
                    <a:pt x="1181" y="19056"/>
                  </a:lnTo>
                  <a:lnTo>
                    <a:pt x="1106" y="19524"/>
                  </a:lnTo>
                  <a:lnTo>
                    <a:pt x="1087" y="19768"/>
                  </a:lnTo>
                  <a:lnTo>
                    <a:pt x="1068" y="19974"/>
                  </a:lnTo>
                  <a:lnTo>
                    <a:pt x="1087" y="20180"/>
                  </a:lnTo>
                  <a:lnTo>
                    <a:pt x="1106" y="20386"/>
                  </a:lnTo>
                  <a:lnTo>
                    <a:pt x="1143" y="20573"/>
                  </a:lnTo>
                  <a:lnTo>
                    <a:pt x="1181" y="20761"/>
                  </a:lnTo>
                  <a:lnTo>
                    <a:pt x="1256" y="20929"/>
                  </a:lnTo>
                  <a:lnTo>
                    <a:pt x="1349" y="21079"/>
                  </a:lnTo>
                  <a:lnTo>
                    <a:pt x="1443" y="21229"/>
                  </a:lnTo>
                  <a:lnTo>
                    <a:pt x="1574" y="21360"/>
                  </a:lnTo>
                  <a:lnTo>
                    <a:pt x="1724" y="21473"/>
                  </a:lnTo>
                  <a:lnTo>
                    <a:pt x="1874" y="21566"/>
                  </a:lnTo>
                  <a:lnTo>
                    <a:pt x="2099" y="21641"/>
                  </a:lnTo>
                  <a:lnTo>
                    <a:pt x="2324" y="21698"/>
                  </a:lnTo>
                  <a:lnTo>
                    <a:pt x="2567" y="21698"/>
                  </a:lnTo>
                  <a:lnTo>
                    <a:pt x="2792" y="21679"/>
                  </a:lnTo>
                  <a:lnTo>
                    <a:pt x="2998" y="21623"/>
                  </a:lnTo>
                  <a:lnTo>
                    <a:pt x="3223" y="21529"/>
                  </a:lnTo>
                  <a:lnTo>
                    <a:pt x="3410" y="21417"/>
                  </a:lnTo>
                  <a:lnTo>
                    <a:pt x="3598" y="21267"/>
                  </a:lnTo>
                  <a:lnTo>
                    <a:pt x="3579" y="21379"/>
                  </a:lnTo>
                  <a:lnTo>
                    <a:pt x="3560" y="21491"/>
                  </a:lnTo>
                  <a:lnTo>
                    <a:pt x="3560" y="21716"/>
                  </a:lnTo>
                  <a:lnTo>
                    <a:pt x="3598" y="21941"/>
                  </a:lnTo>
                  <a:lnTo>
                    <a:pt x="3691" y="22147"/>
                  </a:lnTo>
                  <a:lnTo>
                    <a:pt x="3804" y="22335"/>
                  </a:lnTo>
                  <a:lnTo>
                    <a:pt x="3972" y="22485"/>
                  </a:lnTo>
                  <a:lnTo>
                    <a:pt x="4160" y="22616"/>
                  </a:lnTo>
                  <a:lnTo>
                    <a:pt x="4253" y="22672"/>
                  </a:lnTo>
                  <a:lnTo>
                    <a:pt x="4366" y="22709"/>
                  </a:lnTo>
                  <a:lnTo>
                    <a:pt x="4478" y="22747"/>
                  </a:lnTo>
                  <a:lnTo>
                    <a:pt x="4572" y="22747"/>
                  </a:lnTo>
                  <a:lnTo>
                    <a:pt x="4703" y="22766"/>
                  </a:lnTo>
                  <a:lnTo>
                    <a:pt x="4816" y="22747"/>
                  </a:lnTo>
                  <a:lnTo>
                    <a:pt x="5059" y="22691"/>
                  </a:lnTo>
                  <a:lnTo>
                    <a:pt x="5321" y="22597"/>
                  </a:lnTo>
                  <a:lnTo>
                    <a:pt x="5602" y="22466"/>
                  </a:lnTo>
                  <a:lnTo>
                    <a:pt x="5883" y="22297"/>
                  </a:lnTo>
                  <a:lnTo>
                    <a:pt x="6183" y="22091"/>
                  </a:lnTo>
                  <a:lnTo>
                    <a:pt x="6483" y="21847"/>
                  </a:lnTo>
                  <a:lnTo>
                    <a:pt x="6783" y="21585"/>
                  </a:lnTo>
                  <a:lnTo>
                    <a:pt x="7101" y="21304"/>
                  </a:lnTo>
                  <a:lnTo>
                    <a:pt x="7420" y="20986"/>
                  </a:lnTo>
                  <a:lnTo>
                    <a:pt x="7738" y="20648"/>
                  </a:lnTo>
                  <a:lnTo>
                    <a:pt x="8375" y="19936"/>
                  </a:lnTo>
                  <a:lnTo>
                    <a:pt x="9012" y="19187"/>
                  </a:lnTo>
                  <a:lnTo>
                    <a:pt x="8694" y="19768"/>
                  </a:lnTo>
                  <a:lnTo>
                    <a:pt x="8432" y="20330"/>
                  </a:lnTo>
                  <a:lnTo>
                    <a:pt x="8319" y="20592"/>
                  </a:lnTo>
                  <a:lnTo>
                    <a:pt x="8226" y="20854"/>
                  </a:lnTo>
                  <a:lnTo>
                    <a:pt x="8151" y="21117"/>
                  </a:lnTo>
                  <a:lnTo>
                    <a:pt x="8094" y="21342"/>
                  </a:lnTo>
                  <a:lnTo>
                    <a:pt x="8057" y="21566"/>
                  </a:lnTo>
                  <a:lnTo>
                    <a:pt x="8057" y="21773"/>
                  </a:lnTo>
                  <a:lnTo>
                    <a:pt x="8076" y="21960"/>
                  </a:lnTo>
                  <a:lnTo>
                    <a:pt x="8113" y="22129"/>
                  </a:lnTo>
                  <a:lnTo>
                    <a:pt x="8188" y="22278"/>
                  </a:lnTo>
                  <a:lnTo>
                    <a:pt x="8282" y="22410"/>
                  </a:lnTo>
                  <a:lnTo>
                    <a:pt x="8432" y="22522"/>
                  </a:lnTo>
                  <a:lnTo>
                    <a:pt x="8600" y="22597"/>
                  </a:lnTo>
                  <a:lnTo>
                    <a:pt x="8844" y="22672"/>
                  </a:lnTo>
                  <a:lnTo>
                    <a:pt x="9087" y="22728"/>
                  </a:lnTo>
                  <a:lnTo>
                    <a:pt x="9331" y="22728"/>
                  </a:lnTo>
                  <a:lnTo>
                    <a:pt x="9593" y="22709"/>
                  </a:lnTo>
                  <a:lnTo>
                    <a:pt x="9856" y="22653"/>
                  </a:lnTo>
                  <a:lnTo>
                    <a:pt x="10118" y="22578"/>
                  </a:lnTo>
                  <a:lnTo>
                    <a:pt x="10380" y="22485"/>
                  </a:lnTo>
                  <a:lnTo>
                    <a:pt x="10643" y="22353"/>
                  </a:lnTo>
                  <a:lnTo>
                    <a:pt x="10905" y="22203"/>
                  </a:lnTo>
                  <a:lnTo>
                    <a:pt x="11186" y="22016"/>
                  </a:lnTo>
                  <a:lnTo>
                    <a:pt x="11448" y="21829"/>
                  </a:lnTo>
                  <a:lnTo>
                    <a:pt x="11729" y="21604"/>
                  </a:lnTo>
                  <a:lnTo>
                    <a:pt x="11992" y="21379"/>
                  </a:lnTo>
                  <a:lnTo>
                    <a:pt x="12273" y="21135"/>
                  </a:lnTo>
                  <a:lnTo>
                    <a:pt x="12816" y="20592"/>
                  </a:lnTo>
                  <a:lnTo>
                    <a:pt x="13378" y="20011"/>
                  </a:lnTo>
                  <a:lnTo>
                    <a:pt x="13921" y="19393"/>
                  </a:lnTo>
                  <a:lnTo>
                    <a:pt x="14465" y="18737"/>
                  </a:lnTo>
                  <a:lnTo>
                    <a:pt x="15008" y="18081"/>
                  </a:lnTo>
                  <a:lnTo>
                    <a:pt x="16076" y="16770"/>
                  </a:lnTo>
                  <a:lnTo>
                    <a:pt x="16582" y="16133"/>
                  </a:lnTo>
                  <a:lnTo>
                    <a:pt x="17088" y="15552"/>
                  </a:lnTo>
                  <a:lnTo>
                    <a:pt x="17631" y="14934"/>
                  </a:lnTo>
                  <a:lnTo>
                    <a:pt x="18249" y="14334"/>
                  </a:lnTo>
                  <a:lnTo>
                    <a:pt x="18549" y="14034"/>
                  </a:lnTo>
                  <a:lnTo>
                    <a:pt x="18868" y="13753"/>
                  </a:lnTo>
                  <a:lnTo>
                    <a:pt x="19205" y="13491"/>
                  </a:lnTo>
                  <a:lnTo>
                    <a:pt x="19505" y="13266"/>
                  </a:lnTo>
                  <a:lnTo>
                    <a:pt x="19823" y="13060"/>
                  </a:lnTo>
                  <a:lnTo>
                    <a:pt x="20123" y="12891"/>
                  </a:lnTo>
                  <a:lnTo>
                    <a:pt x="20423" y="12760"/>
                  </a:lnTo>
                  <a:lnTo>
                    <a:pt x="20704" y="12667"/>
                  </a:lnTo>
                  <a:lnTo>
                    <a:pt x="20835" y="12648"/>
                  </a:lnTo>
                  <a:lnTo>
                    <a:pt x="20947" y="12629"/>
                  </a:lnTo>
                  <a:lnTo>
                    <a:pt x="21079" y="12648"/>
                  </a:lnTo>
                  <a:lnTo>
                    <a:pt x="21191" y="12667"/>
                  </a:lnTo>
                  <a:lnTo>
                    <a:pt x="21303" y="12685"/>
                  </a:lnTo>
                  <a:lnTo>
                    <a:pt x="21397" y="12741"/>
                  </a:lnTo>
                  <a:lnTo>
                    <a:pt x="21510" y="12798"/>
                  </a:lnTo>
                  <a:lnTo>
                    <a:pt x="21585" y="12891"/>
                  </a:lnTo>
                  <a:lnTo>
                    <a:pt x="21678" y="13004"/>
                  </a:lnTo>
                  <a:lnTo>
                    <a:pt x="21734" y="13135"/>
                  </a:lnTo>
                  <a:lnTo>
                    <a:pt x="21753" y="13285"/>
                  </a:lnTo>
                  <a:lnTo>
                    <a:pt x="21734" y="13453"/>
                  </a:lnTo>
                  <a:lnTo>
                    <a:pt x="21716" y="13622"/>
                  </a:lnTo>
                  <a:lnTo>
                    <a:pt x="21659" y="13809"/>
                  </a:lnTo>
                  <a:lnTo>
                    <a:pt x="21585" y="13997"/>
                  </a:lnTo>
                  <a:lnTo>
                    <a:pt x="21491" y="14203"/>
                  </a:lnTo>
                  <a:lnTo>
                    <a:pt x="21397" y="14409"/>
                  </a:lnTo>
                  <a:lnTo>
                    <a:pt x="21266" y="14615"/>
                  </a:lnTo>
                  <a:lnTo>
                    <a:pt x="20985" y="15009"/>
                  </a:lnTo>
                  <a:lnTo>
                    <a:pt x="20685" y="15365"/>
                  </a:lnTo>
                  <a:lnTo>
                    <a:pt x="20517" y="15533"/>
                  </a:lnTo>
                  <a:lnTo>
                    <a:pt x="20367" y="15683"/>
                  </a:lnTo>
                  <a:lnTo>
                    <a:pt x="19711" y="16264"/>
                  </a:lnTo>
                  <a:lnTo>
                    <a:pt x="19036" y="16864"/>
                  </a:lnTo>
                  <a:lnTo>
                    <a:pt x="18399" y="17482"/>
                  </a:lnTo>
                  <a:lnTo>
                    <a:pt x="18100" y="17800"/>
                  </a:lnTo>
                  <a:lnTo>
                    <a:pt x="17819" y="18100"/>
                  </a:lnTo>
                  <a:lnTo>
                    <a:pt x="17594" y="18400"/>
                  </a:lnTo>
                  <a:lnTo>
                    <a:pt x="17388" y="18700"/>
                  </a:lnTo>
                  <a:lnTo>
                    <a:pt x="17219" y="19000"/>
                  </a:lnTo>
                  <a:lnTo>
                    <a:pt x="17107" y="19262"/>
                  </a:lnTo>
                  <a:lnTo>
                    <a:pt x="17069" y="19393"/>
                  </a:lnTo>
                  <a:lnTo>
                    <a:pt x="17050" y="19524"/>
                  </a:lnTo>
                  <a:lnTo>
                    <a:pt x="17032" y="19655"/>
                  </a:lnTo>
                  <a:lnTo>
                    <a:pt x="17032" y="19768"/>
                  </a:lnTo>
                  <a:lnTo>
                    <a:pt x="17069" y="19880"/>
                  </a:lnTo>
                  <a:lnTo>
                    <a:pt x="17107" y="19993"/>
                  </a:lnTo>
                  <a:lnTo>
                    <a:pt x="17163" y="20105"/>
                  </a:lnTo>
                  <a:lnTo>
                    <a:pt x="17238" y="20199"/>
                  </a:lnTo>
                  <a:lnTo>
                    <a:pt x="17369" y="20330"/>
                  </a:lnTo>
                  <a:lnTo>
                    <a:pt x="17519" y="20442"/>
                  </a:lnTo>
                  <a:lnTo>
                    <a:pt x="17687" y="20517"/>
                  </a:lnTo>
                  <a:lnTo>
                    <a:pt x="17856" y="20592"/>
                  </a:lnTo>
                  <a:lnTo>
                    <a:pt x="18062" y="20630"/>
                  </a:lnTo>
                  <a:lnTo>
                    <a:pt x="18268" y="20648"/>
                  </a:lnTo>
                  <a:lnTo>
                    <a:pt x="18474" y="20648"/>
                  </a:lnTo>
                  <a:lnTo>
                    <a:pt x="18718" y="20630"/>
                  </a:lnTo>
                  <a:lnTo>
                    <a:pt x="18943" y="20592"/>
                  </a:lnTo>
                  <a:lnTo>
                    <a:pt x="19186" y="20536"/>
                  </a:lnTo>
                  <a:lnTo>
                    <a:pt x="19449" y="20480"/>
                  </a:lnTo>
                  <a:lnTo>
                    <a:pt x="19711" y="20386"/>
                  </a:lnTo>
                  <a:lnTo>
                    <a:pt x="20236" y="20199"/>
                  </a:lnTo>
                  <a:lnTo>
                    <a:pt x="20779" y="19974"/>
                  </a:lnTo>
                  <a:lnTo>
                    <a:pt x="21322" y="19693"/>
                  </a:lnTo>
                  <a:lnTo>
                    <a:pt x="21866" y="19412"/>
                  </a:lnTo>
                  <a:lnTo>
                    <a:pt x="22371" y="19112"/>
                  </a:lnTo>
                  <a:lnTo>
                    <a:pt x="22877" y="18812"/>
                  </a:lnTo>
                  <a:lnTo>
                    <a:pt x="23758" y="18250"/>
                  </a:lnTo>
                  <a:lnTo>
                    <a:pt x="24451" y="17782"/>
                  </a:lnTo>
                  <a:lnTo>
                    <a:pt x="25126" y="17257"/>
                  </a:lnTo>
                  <a:lnTo>
                    <a:pt x="25819" y="16695"/>
                  </a:lnTo>
                  <a:lnTo>
                    <a:pt x="26475" y="16152"/>
                  </a:lnTo>
                  <a:lnTo>
                    <a:pt x="27130" y="15589"/>
                  </a:lnTo>
                  <a:lnTo>
                    <a:pt x="27786" y="15009"/>
                  </a:lnTo>
                  <a:lnTo>
                    <a:pt x="28423" y="14409"/>
                  </a:lnTo>
                  <a:lnTo>
                    <a:pt x="29060" y="13809"/>
                  </a:lnTo>
                  <a:lnTo>
                    <a:pt x="29679" y="13210"/>
                  </a:lnTo>
                  <a:lnTo>
                    <a:pt x="29435" y="12685"/>
                  </a:lnTo>
                  <a:lnTo>
                    <a:pt x="28779" y="11336"/>
                  </a:lnTo>
                  <a:lnTo>
                    <a:pt x="28330" y="10418"/>
                  </a:lnTo>
                  <a:lnTo>
                    <a:pt x="27805" y="9388"/>
                  </a:lnTo>
                  <a:lnTo>
                    <a:pt x="27205" y="8263"/>
                  </a:lnTo>
                  <a:lnTo>
                    <a:pt x="26550" y="7102"/>
                  </a:lnTo>
                  <a:lnTo>
                    <a:pt x="25856" y="5921"/>
                  </a:lnTo>
                  <a:lnTo>
                    <a:pt x="25126" y="4760"/>
                  </a:lnTo>
                  <a:lnTo>
                    <a:pt x="24770" y="4198"/>
                  </a:lnTo>
                  <a:lnTo>
                    <a:pt x="24376" y="3654"/>
                  </a:lnTo>
                  <a:lnTo>
                    <a:pt x="24002" y="3130"/>
                  </a:lnTo>
                  <a:lnTo>
                    <a:pt x="23627" y="2624"/>
                  </a:lnTo>
                  <a:lnTo>
                    <a:pt x="23233" y="2155"/>
                  </a:lnTo>
                  <a:lnTo>
                    <a:pt x="22859" y="1706"/>
                  </a:lnTo>
                  <a:lnTo>
                    <a:pt x="22465" y="1312"/>
                  </a:lnTo>
                  <a:lnTo>
                    <a:pt x="22090" y="937"/>
                  </a:lnTo>
                  <a:lnTo>
                    <a:pt x="21716" y="638"/>
                  </a:lnTo>
                  <a:lnTo>
                    <a:pt x="21360" y="357"/>
                  </a:lnTo>
                  <a:lnTo>
                    <a:pt x="20985" y="150"/>
                  </a:lnTo>
                  <a:lnTo>
                    <a:pt x="20816" y="57"/>
                  </a:lnTo>
                  <a:lnTo>
                    <a:pt x="20648"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90"/>
            <p:cNvSpPr/>
            <p:nvPr/>
          </p:nvSpPr>
          <p:spPr>
            <a:xfrm flipH="1">
              <a:off x="2289000" y="1983734"/>
              <a:ext cx="117493" cy="146288"/>
            </a:xfrm>
            <a:custGeom>
              <a:avLst/>
              <a:gdLst/>
              <a:ahLst/>
              <a:cxnLst/>
              <a:rect l="l" t="t" r="r" b="b"/>
              <a:pathLst>
                <a:path w="7590" h="9444" extrusionOk="0">
                  <a:moveTo>
                    <a:pt x="7570" y="1"/>
                  </a:moveTo>
                  <a:lnTo>
                    <a:pt x="6952" y="338"/>
                  </a:lnTo>
                  <a:lnTo>
                    <a:pt x="6352" y="731"/>
                  </a:lnTo>
                  <a:lnTo>
                    <a:pt x="5790" y="1125"/>
                  </a:lnTo>
                  <a:lnTo>
                    <a:pt x="5228" y="1575"/>
                  </a:lnTo>
                  <a:lnTo>
                    <a:pt x="4704" y="2043"/>
                  </a:lnTo>
                  <a:lnTo>
                    <a:pt x="4198" y="2530"/>
                  </a:lnTo>
                  <a:lnTo>
                    <a:pt x="3729" y="3055"/>
                  </a:lnTo>
                  <a:lnTo>
                    <a:pt x="3298" y="3617"/>
                  </a:lnTo>
                  <a:lnTo>
                    <a:pt x="3055" y="3954"/>
                  </a:lnTo>
                  <a:lnTo>
                    <a:pt x="2811" y="4291"/>
                  </a:lnTo>
                  <a:lnTo>
                    <a:pt x="2380" y="5003"/>
                  </a:lnTo>
                  <a:lnTo>
                    <a:pt x="1968" y="5715"/>
                  </a:lnTo>
                  <a:lnTo>
                    <a:pt x="1575" y="6446"/>
                  </a:lnTo>
                  <a:lnTo>
                    <a:pt x="806" y="7926"/>
                  </a:lnTo>
                  <a:lnTo>
                    <a:pt x="413" y="8657"/>
                  </a:lnTo>
                  <a:lnTo>
                    <a:pt x="1" y="9388"/>
                  </a:lnTo>
                  <a:lnTo>
                    <a:pt x="20" y="9425"/>
                  </a:lnTo>
                  <a:lnTo>
                    <a:pt x="38" y="9444"/>
                  </a:lnTo>
                  <a:lnTo>
                    <a:pt x="57" y="9444"/>
                  </a:lnTo>
                  <a:lnTo>
                    <a:pt x="95" y="9425"/>
                  </a:lnTo>
                  <a:lnTo>
                    <a:pt x="488" y="8713"/>
                  </a:lnTo>
                  <a:lnTo>
                    <a:pt x="919" y="8020"/>
                  </a:lnTo>
                  <a:lnTo>
                    <a:pt x="1350" y="7327"/>
                  </a:lnTo>
                  <a:lnTo>
                    <a:pt x="1762" y="6633"/>
                  </a:lnTo>
                  <a:lnTo>
                    <a:pt x="2568" y="5266"/>
                  </a:lnTo>
                  <a:lnTo>
                    <a:pt x="2980" y="4591"/>
                  </a:lnTo>
                  <a:lnTo>
                    <a:pt x="3430" y="3935"/>
                  </a:lnTo>
                  <a:lnTo>
                    <a:pt x="3842" y="3355"/>
                  </a:lnTo>
                  <a:lnTo>
                    <a:pt x="4291" y="2792"/>
                  </a:lnTo>
                  <a:lnTo>
                    <a:pt x="4779" y="2268"/>
                  </a:lnTo>
                  <a:lnTo>
                    <a:pt x="5284" y="1762"/>
                  </a:lnTo>
                  <a:lnTo>
                    <a:pt x="5828" y="1294"/>
                  </a:lnTo>
                  <a:lnTo>
                    <a:pt x="6390" y="844"/>
                  </a:lnTo>
                  <a:lnTo>
                    <a:pt x="6989" y="432"/>
                  </a:lnTo>
                  <a:lnTo>
                    <a:pt x="7589" y="57"/>
                  </a:lnTo>
                  <a:lnTo>
                    <a:pt x="7589" y="19"/>
                  </a:lnTo>
                  <a:lnTo>
                    <a:pt x="758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90"/>
            <p:cNvSpPr/>
            <p:nvPr/>
          </p:nvSpPr>
          <p:spPr>
            <a:xfrm flipH="1">
              <a:off x="2326709" y="1942531"/>
              <a:ext cx="160698" cy="213623"/>
            </a:xfrm>
            <a:custGeom>
              <a:avLst/>
              <a:gdLst/>
              <a:ahLst/>
              <a:cxnLst/>
              <a:rect l="l" t="t" r="r" b="b"/>
              <a:pathLst>
                <a:path w="10381" h="13791" extrusionOk="0">
                  <a:moveTo>
                    <a:pt x="10343" y="0"/>
                  </a:moveTo>
                  <a:lnTo>
                    <a:pt x="9668" y="431"/>
                  </a:lnTo>
                  <a:lnTo>
                    <a:pt x="9013" y="881"/>
                  </a:lnTo>
                  <a:lnTo>
                    <a:pt x="8357" y="1349"/>
                  </a:lnTo>
                  <a:lnTo>
                    <a:pt x="7720" y="1836"/>
                  </a:lnTo>
                  <a:lnTo>
                    <a:pt x="7083" y="2342"/>
                  </a:lnTo>
                  <a:lnTo>
                    <a:pt x="6483" y="2867"/>
                  </a:lnTo>
                  <a:lnTo>
                    <a:pt x="5884" y="3410"/>
                  </a:lnTo>
                  <a:lnTo>
                    <a:pt x="5284" y="3954"/>
                  </a:lnTo>
                  <a:lnTo>
                    <a:pt x="4984" y="4272"/>
                  </a:lnTo>
                  <a:lnTo>
                    <a:pt x="4703" y="4609"/>
                  </a:lnTo>
                  <a:lnTo>
                    <a:pt x="4441" y="4947"/>
                  </a:lnTo>
                  <a:lnTo>
                    <a:pt x="4179" y="5303"/>
                  </a:lnTo>
                  <a:lnTo>
                    <a:pt x="3935" y="5659"/>
                  </a:lnTo>
                  <a:lnTo>
                    <a:pt x="3691" y="6015"/>
                  </a:lnTo>
                  <a:lnTo>
                    <a:pt x="3242" y="6764"/>
                  </a:lnTo>
                  <a:lnTo>
                    <a:pt x="2830" y="7551"/>
                  </a:lnTo>
                  <a:lnTo>
                    <a:pt x="2436" y="8319"/>
                  </a:lnTo>
                  <a:lnTo>
                    <a:pt x="1687" y="9912"/>
                  </a:lnTo>
                  <a:lnTo>
                    <a:pt x="1256" y="10849"/>
                  </a:lnTo>
                  <a:lnTo>
                    <a:pt x="825" y="11804"/>
                  </a:lnTo>
                  <a:lnTo>
                    <a:pt x="413" y="12760"/>
                  </a:lnTo>
                  <a:lnTo>
                    <a:pt x="0" y="13734"/>
                  </a:lnTo>
                  <a:lnTo>
                    <a:pt x="19" y="13771"/>
                  </a:lnTo>
                  <a:lnTo>
                    <a:pt x="38" y="13790"/>
                  </a:lnTo>
                  <a:lnTo>
                    <a:pt x="57" y="13790"/>
                  </a:lnTo>
                  <a:lnTo>
                    <a:pt x="75" y="13771"/>
                  </a:lnTo>
                  <a:lnTo>
                    <a:pt x="844" y="12160"/>
                  </a:lnTo>
                  <a:lnTo>
                    <a:pt x="1612" y="10549"/>
                  </a:lnTo>
                  <a:lnTo>
                    <a:pt x="2417" y="8956"/>
                  </a:lnTo>
                  <a:lnTo>
                    <a:pt x="3223" y="7382"/>
                  </a:lnTo>
                  <a:lnTo>
                    <a:pt x="3635" y="6670"/>
                  </a:lnTo>
                  <a:lnTo>
                    <a:pt x="4066" y="5958"/>
                  </a:lnTo>
                  <a:lnTo>
                    <a:pt x="4535" y="5284"/>
                  </a:lnTo>
                  <a:lnTo>
                    <a:pt x="5040" y="4628"/>
                  </a:lnTo>
                  <a:lnTo>
                    <a:pt x="5565" y="4010"/>
                  </a:lnTo>
                  <a:lnTo>
                    <a:pt x="6127" y="3410"/>
                  </a:lnTo>
                  <a:lnTo>
                    <a:pt x="6727" y="2829"/>
                  </a:lnTo>
                  <a:lnTo>
                    <a:pt x="7345" y="2286"/>
                  </a:lnTo>
                  <a:lnTo>
                    <a:pt x="8076" y="1705"/>
                  </a:lnTo>
                  <a:lnTo>
                    <a:pt x="8844" y="1124"/>
                  </a:lnTo>
                  <a:lnTo>
                    <a:pt x="9593" y="581"/>
                  </a:lnTo>
                  <a:lnTo>
                    <a:pt x="10380" y="38"/>
                  </a:lnTo>
                  <a:lnTo>
                    <a:pt x="10380" y="19"/>
                  </a:lnTo>
                  <a:lnTo>
                    <a:pt x="103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90"/>
            <p:cNvSpPr/>
            <p:nvPr/>
          </p:nvSpPr>
          <p:spPr>
            <a:xfrm flipH="1">
              <a:off x="2373985" y="1910606"/>
              <a:ext cx="150264" cy="205785"/>
            </a:xfrm>
            <a:custGeom>
              <a:avLst/>
              <a:gdLst/>
              <a:ahLst/>
              <a:cxnLst/>
              <a:rect l="l" t="t" r="r" b="b"/>
              <a:pathLst>
                <a:path w="9707" h="13285" extrusionOk="0">
                  <a:moveTo>
                    <a:pt x="9706" y="0"/>
                  </a:moveTo>
                  <a:lnTo>
                    <a:pt x="9521" y="117"/>
                  </a:lnTo>
                  <a:lnTo>
                    <a:pt x="9706" y="19"/>
                  </a:lnTo>
                  <a:lnTo>
                    <a:pt x="9706" y="0"/>
                  </a:lnTo>
                  <a:close/>
                  <a:moveTo>
                    <a:pt x="9521" y="117"/>
                  </a:moveTo>
                  <a:lnTo>
                    <a:pt x="9069" y="356"/>
                  </a:lnTo>
                  <a:lnTo>
                    <a:pt x="8451" y="731"/>
                  </a:lnTo>
                  <a:lnTo>
                    <a:pt x="7833" y="1143"/>
                  </a:lnTo>
                  <a:lnTo>
                    <a:pt x="7252" y="1574"/>
                  </a:lnTo>
                  <a:lnTo>
                    <a:pt x="6671" y="2024"/>
                  </a:lnTo>
                  <a:lnTo>
                    <a:pt x="6128" y="2492"/>
                  </a:lnTo>
                  <a:lnTo>
                    <a:pt x="5603" y="2998"/>
                  </a:lnTo>
                  <a:lnTo>
                    <a:pt x="5097" y="3541"/>
                  </a:lnTo>
                  <a:lnTo>
                    <a:pt x="4554" y="4253"/>
                  </a:lnTo>
                  <a:lnTo>
                    <a:pt x="4048" y="4984"/>
                  </a:lnTo>
                  <a:lnTo>
                    <a:pt x="3561" y="5733"/>
                  </a:lnTo>
                  <a:lnTo>
                    <a:pt x="3092" y="6502"/>
                  </a:lnTo>
                  <a:lnTo>
                    <a:pt x="2661" y="7270"/>
                  </a:lnTo>
                  <a:lnTo>
                    <a:pt x="2230" y="8076"/>
                  </a:lnTo>
                  <a:lnTo>
                    <a:pt x="1856" y="8862"/>
                  </a:lnTo>
                  <a:lnTo>
                    <a:pt x="1481" y="9687"/>
                  </a:lnTo>
                  <a:lnTo>
                    <a:pt x="1088" y="10567"/>
                  </a:lnTo>
                  <a:lnTo>
                    <a:pt x="713" y="11448"/>
                  </a:lnTo>
                  <a:lnTo>
                    <a:pt x="1" y="13228"/>
                  </a:lnTo>
                  <a:lnTo>
                    <a:pt x="20" y="13266"/>
                  </a:lnTo>
                  <a:lnTo>
                    <a:pt x="38" y="13284"/>
                  </a:lnTo>
                  <a:lnTo>
                    <a:pt x="76" y="13284"/>
                  </a:lnTo>
                  <a:lnTo>
                    <a:pt x="95" y="13228"/>
                  </a:lnTo>
                  <a:lnTo>
                    <a:pt x="507" y="12254"/>
                  </a:lnTo>
                  <a:lnTo>
                    <a:pt x="956" y="11279"/>
                  </a:lnTo>
                  <a:lnTo>
                    <a:pt x="1406" y="10305"/>
                  </a:lnTo>
                  <a:lnTo>
                    <a:pt x="1875" y="9331"/>
                  </a:lnTo>
                  <a:lnTo>
                    <a:pt x="2362" y="8375"/>
                  </a:lnTo>
                  <a:lnTo>
                    <a:pt x="2868" y="7420"/>
                  </a:lnTo>
                  <a:lnTo>
                    <a:pt x="3373" y="6483"/>
                  </a:lnTo>
                  <a:lnTo>
                    <a:pt x="3898" y="5546"/>
                  </a:lnTo>
                  <a:lnTo>
                    <a:pt x="4160" y="5115"/>
                  </a:lnTo>
                  <a:lnTo>
                    <a:pt x="4441" y="4684"/>
                  </a:lnTo>
                  <a:lnTo>
                    <a:pt x="4722" y="4272"/>
                  </a:lnTo>
                  <a:lnTo>
                    <a:pt x="5041" y="3860"/>
                  </a:lnTo>
                  <a:lnTo>
                    <a:pt x="5359" y="3466"/>
                  </a:lnTo>
                  <a:lnTo>
                    <a:pt x="5697" y="3073"/>
                  </a:lnTo>
                  <a:lnTo>
                    <a:pt x="6053" y="2698"/>
                  </a:lnTo>
                  <a:lnTo>
                    <a:pt x="6409" y="2342"/>
                  </a:lnTo>
                  <a:lnTo>
                    <a:pt x="7196" y="1705"/>
                  </a:lnTo>
                  <a:lnTo>
                    <a:pt x="8020" y="1106"/>
                  </a:lnTo>
                  <a:lnTo>
                    <a:pt x="8844" y="543"/>
                  </a:lnTo>
                  <a:lnTo>
                    <a:pt x="9521" y="117"/>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90"/>
            <p:cNvSpPr/>
            <p:nvPr/>
          </p:nvSpPr>
          <p:spPr>
            <a:xfrm flipH="1">
              <a:off x="1855405" y="1366411"/>
              <a:ext cx="386334" cy="663483"/>
            </a:xfrm>
            <a:custGeom>
              <a:avLst/>
              <a:gdLst/>
              <a:ahLst/>
              <a:cxnLst/>
              <a:rect l="l" t="t" r="r" b="b"/>
              <a:pathLst>
                <a:path w="24957" h="42833" extrusionOk="0">
                  <a:moveTo>
                    <a:pt x="21285" y="1"/>
                  </a:moveTo>
                  <a:lnTo>
                    <a:pt x="21060" y="20"/>
                  </a:lnTo>
                  <a:lnTo>
                    <a:pt x="20835" y="76"/>
                  </a:lnTo>
                  <a:lnTo>
                    <a:pt x="20610" y="170"/>
                  </a:lnTo>
                  <a:lnTo>
                    <a:pt x="20366" y="319"/>
                  </a:lnTo>
                  <a:lnTo>
                    <a:pt x="20142" y="488"/>
                  </a:lnTo>
                  <a:lnTo>
                    <a:pt x="19898" y="694"/>
                  </a:lnTo>
                  <a:lnTo>
                    <a:pt x="19673" y="957"/>
                  </a:lnTo>
                  <a:lnTo>
                    <a:pt x="19448" y="1238"/>
                  </a:lnTo>
                  <a:lnTo>
                    <a:pt x="19205" y="1575"/>
                  </a:lnTo>
                  <a:lnTo>
                    <a:pt x="18980" y="1968"/>
                  </a:lnTo>
                  <a:lnTo>
                    <a:pt x="18755" y="2399"/>
                  </a:lnTo>
                  <a:lnTo>
                    <a:pt x="18549" y="2868"/>
                  </a:lnTo>
                  <a:lnTo>
                    <a:pt x="18324" y="3392"/>
                  </a:lnTo>
                  <a:lnTo>
                    <a:pt x="18118" y="3954"/>
                  </a:lnTo>
                  <a:lnTo>
                    <a:pt x="17912" y="4573"/>
                  </a:lnTo>
                  <a:lnTo>
                    <a:pt x="17500" y="5903"/>
                  </a:lnTo>
                  <a:lnTo>
                    <a:pt x="17088" y="7289"/>
                  </a:lnTo>
                  <a:lnTo>
                    <a:pt x="16263" y="10212"/>
                  </a:lnTo>
                  <a:lnTo>
                    <a:pt x="15458" y="13154"/>
                  </a:lnTo>
                  <a:lnTo>
                    <a:pt x="14708" y="15965"/>
                  </a:lnTo>
                  <a:lnTo>
                    <a:pt x="13509" y="20518"/>
                  </a:lnTo>
                  <a:lnTo>
                    <a:pt x="13134" y="21923"/>
                  </a:lnTo>
                  <a:lnTo>
                    <a:pt x="13022" y="22335"/>
                  </a:lnTo>
                  <a:lnTo>
                    <a:pt x="12947" y="22522"/>
                  </a:lnTo>
                  <a:lnTo>
                    <a:pt x="12891" y="22579"/>
                  </a:lnTo>
                  <a:lnTo>
                    <a:pt x="12778" y="22653"/>
                  </a:lnTo>
                  <a:lnTo>
                    <a:pt x="12329" y="22878"/>
                  </a:lnTo>
                  <a:lnTo>
                    <a:pt x="11673" y="23197"/>
                  </a:lnTo>
                  <a:lnTo>
                    <a:pt x="10848" y="23572"/>
                  </a:lnTo>
                  <a:lnTo>
                    <a:pt x="8769" y="24508"/>
                  </a:lnTo>
                  <a:lnTo>
                    <a:pt x="6389" y="25520"/>
                  </a:lnTo>
                  <a:lnTo>
                    <a:pt x="1986" y="27394"/>
                  </a:lnTo>
                  <a:lnTo>
                    <a:pt x="0" y="28237"/>
                  </a:lnTo>
                  <a:lnTo>
                    <a:pt x="14502" y="42833"/>
                  </a:lnTo>
                  <a:lnTo>
                    <a:pt x="14895" y="42458"/>
                  </a:lnTo>
                  <a:lnTo>
                    <a:pt x="15888" y="41446"/>
                  </a:lnTo>
                  <a:lnTo>
                    <a:pt x="16582" y="40734"/>
                  </a:lnTo>
                  <a:lnTo>
                    <a:pt x="17331" y="39929"/>
                  </a:lnTo>
                  <a:lnTo>
                    <a:pt x="18156" y="39029"/>
                  </a:lnTo>
                  <a:lnTo>
                    <a:pt x="19017" y="38055"/>
                  </a:lnTo>
                  <a:lnTo>
                    <a:pt x="19879" y="37043"/>
                  </a:lnTo>
                  <a:lnTo>
                    <a:pt x="20741" y="35975"/>
                  </a:lnTo>
                  <a:lnTo>
                    <a:pt x="21566" y="34926"/>
                  </a:lnTo>
                  <a:lnTo>
                    <a:pt x="21959" y="34383"/>
                  </a:lnTo>
                  <a:lnTo>
                    <a:pt x="22315" y="33858"/>
                  </a:lnTo>
                  <a:lnTo>
                    <a:pt x="22671" y="33333"/>
                  </a:lnTo>
                  <a:lnTo>
                    <a:pt x="22990" y="32827"/>
                  </a:lnTo>
                  <a:lnTo>
                    <a:pt x="23289" y="32322"/>
                  </a:lnTo>
                  <a:lnTo>
                    <a:pt x="23552" y="31834"/>
                  </a:lnTo>
                  <a:lnTo>
                    <a:pt x="23776" y="31366"/>
                  </a:lnTo>
                  <a:lnTo>
                    <a:pt x="23983" y="30916"/>
                  </a:lnTo>
                  <a:lnTo>
                    <a:pt x="24132" y="30467"/>
                  </a:lnTo>
                  <a:lnTo>
                    <a:pt x="24245" y="30054"/>
                  </a:lnTo>
                  <a:lnTo>
                    <a:pt x="24320" y="29623"/>
                  </a:lnTo>
                  <a:lnTo>
                    <a:pt x="24413" y="29118"/>
                  </a:lnTo>
                  <a:lnTo>
                    <a:pt x="24488" y="28556"/>
                  </a:lnTo>
                  <a:lnTo>
                    <a:pt x="24545" y="27918"/>
                  </a:lnTo>
                  <a:lnTo>
                    <a:pt x="24676" y="26513"/>
                  </a:lnTo>
                  <a:lnTo>
                    <a:pt x="24769" y="24921"/>
                  </a:lnTo>
                  <a:lnTo>
                    <a:pt x="24863" y="23197"/>
                  </a:lnTo>
                  <a:lnTo>
                    <a:pt x="24919" y="21342"/>
                  </a:lnTo>
                  <a:lnTo>
                    <a:pt x="24938" y="19412"/>
                  </a:lnTo>
                  <a:lnTo>
                    <a:pt x="24957" y="17445"/>
                  </a:lnTo>
                  <a:lnTo>
                    <a:pt x="24957" y="15477"/>
                  </a:lnTo>
                  <a:lnTo>
                    <a:pt x="24919" y="13510"/>
                  </a:lnTo>
                  <a:lnTo>
                    <a:pt x="24863" y="11636"/>
                  </a:lnTo>
                  <a:lnTo>
                    <a:pt x="24788" y="9838"/>
                  </a:lnTo>
                  <a:lnTo>
                    <a:pt x="24676" y="8170"/>
                  </a:lnTo>
                  <a:lnTo>
                    <a:pt x="24563" y="6671"/>
                  </a:lnTo>
                  <a:lnTo>
                    <a:pt x="24488" y="5997"/>
                  </a:lnTo>
                  <a:lnTo>
                    <a:pt x="24413" y="5378"/>
                  </a:lnTo>
                  <a:lnTo>
                    <a:pt x="24320" y="4816"/>
                  </a:lnTo>
                  <a:lnTo>
                    <a:pt x="24245" y="4329"/>
                  </a:lnTo>
                  <a:lnTo>
                    <a:pt x="24132" y="3861"/>
                  </a:lnTo>
                  <a:lnTo>
                    <a:pt x="24039" y="3430"/>
                  </a:lnTo>
                  <a:lnTo>
                    <a:pt x="23908" y="3018"/>
                  </a:lnTo>
                  <a:lnTo>
                    <a:pt x="23776" y="2624"/>
                  </a:lnTo>
                  <a:lnTo>
                    <a:pt x="23627" y="2268"/>
                  </a:lnTo>
                  <a:lnTo>
                    <a:pt x="23477" y="1912"/>
                  </a:lnTo>
                  <a:lnTo>
                    <a:pt x="23308" y="1594"/>
                  </a:lnTo>
                  <a:lnTo>
                    <a:pt x="23139" y="1313"/>
                  </a:lnTo>
                  <a:lnTo>
                    <a:pt x="22971" y="1050"/>
                  </a:lnTo>
                  <a:lnTo>
                    <a:pt x="22765" y="807"/>
                  </a:lnTo>
                  <a:lnTo>
                    <a:pt x="22577" y="601"/>
                  </a:lnTo>
                  <a:lnTo>
                    <a:pt x="22371" y="413"/>
                  </a:lnTo>
                  <a:lnTo>
                    <a:pt x="22165" y="263"/>
                  </a:lnTo>
                  <a:lnTo>
                    <a:pt x="21959" y="151"/>
                  </a:lnTo>
                  <a:lnTo>
                    <a:pt x="21734" y="76"/>
                  </a:lnTo>
                  <a:lnTo>
                    <a:pt x="21509" y="20"/>
                  </a:lnTo>
                  <a:lnTo>
                    <a:pt x="212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90"/>
            <p:cNvSpPr/>
            <p:nvPr/>
          </p:nvSpPr>
          <p:spPr>
            <a:xfrm flipH="1">
              <a:off x="1977790" y="1786670"/>
              <a:ext cx="190574" cy="174727"/>
            </a:xfrm>
            <a:custGeom>
              <a:avLst/>
              <a:gdLst/>
              <a:ahLst/>
              <a:cxnLst/>
              <a:rect l="l" t="t" r="r" b="b"/>
              <a:pathLst>
                <a:path w="12311" h="11280" extrusionOk="0">
                  <a:moveTo>
                    <a:pt x="75" y="1"/>
                  </a:moveTo>
                  <a:lnTo>
                    <a:pt x="38" y="19"/>
                  </a:lnTo>
                  <a:lnTo>
                    <a:pt x="0" y="57"/>
                  </a:lnTo>
                  <a:lnTo>
                    <a:pt x="19" y="75"/>
                  </a:lnTo>
                  <a:lnTo>
                    <a:pt x="19" y="113"/>
                  </a:lnTo>
                  <a:lnTo>
                    <a:pt x="1481" y="1612"/>
                  </a:lnTo>
                  <a:lnTo>
                    <a:pt x="2961" y="3073"/>
                  </a:lnTo>
                  <a:lnTo>
                    <a:pt x="4460" y="4516"/>
                  </a:lnTo>
                  <a:lnTo>
                    <a:pt x="5996" y="5940"/>
                  </a:lnTo>
                  <a:lnTo>
                    <a:pt x="7514" y="7327"/>
                  </a:lnTo>
                  <a:lnTo>
                    <a:pt x="8282" y="8020"/>
                  </a:lnTo>
                  <a:lnTo>
                    <a:pt x="9069" y="8694"/>
                  </a:lnTo>
                  <a:lnTo>
                    <a:pt x="9818" y="9369"/>
                  </a:lnTo>
                  <a:lnTo>
                    <a:pt x="10605" y="10025"/>
                  </a:lnTo>
                  <a:lnTo>
                    <a:pt x="11392" y="10662"/>
                  </a:lnTo>
                  <a:lnTo>
                    <a:pt x="12198" y="11280"/>
                  </a:lnTo>
                  <a:lnTo>
                    <a:pt x="12254" y="11280"/>
                  </a:lnTo>
                  <a:lnTo>
                    <a:pt x="12291" y="11242"/>
                  </a:lnTo>
                  <a:lnTo>
                    <a:pt x="12310" y="11205"/>
                  </a:lnTo>
                  <a:lnTo>
                    <a:pt x="12291" y="11168"/>
                  </a:lnTo>
                  <a:lnTo>
                    <a:pt x="11598" y="10418"/>
                  </a:lnTo>
                  <a:lnTo>
                    <a:pt x="10886" y="9669"/>
                  </a:lnTo>
                  <a:lnTo>
                    <a:pt x="10155" y="8938"/>
                  </a:lnTo>
                  <a:lnTo>
                    <a:pt x="9406" y="8226"/>
                  </a:lnTo>
                  <a:lnTo>
                    <a:pt x="8657" y="7514"/>
                  </a:lnTo>
                  <a:lnTo>
                    <a:pt x="7907" y="6802"/>
                  </a:lnTo>
                  <a:lnTo>
                    <a:pt x="6389" y="5415"/>
                  </a:lnTo>
                  <a:lnTo>
                    <a:pt x="4853" y="4029"/>
                  </a:lnTo>
                  <a:lnTo>
                    <a:pt x="3298" y="2661"/>
                  </a:lnTo>
                  <a:lnTo>
                    <a:pt x="1724" y="1331"/>
                  </a:lnTo>
                  <a:lnTo>
                    <a:pt x="131" y="19"/>
                  </a:lnTo>
                  <a:lnTo>
                    <a:pt x="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90"/>
            <p:cNvSpPr/>
            <p:nvPr/>
          </p:nvSpPr>
          <p:spPr>
            <a:xfrm flipH="1">
              <a:off x="1901798" y="1260769"/>
              <a:ext cx="146781" cy="219431"/>
            </a:xfrm>
            <a:custGeom>
              <a:avLst/>
              <a:gdLst/>
              <a:ahLst/>
              <a:cxnLst/>
              <a:rect l="l" t="t" r="r" b="b"/>
              <a:pathLst>
                <a:path w="9482" h="14166" extrusionOk="0">
                  <a:moveTo>
                    <a:pt x="8750" y="1"/>
                  </a:moveTo>
                  <a:lnTo>
                    <a:pt x="8582" y="20"/>
                  </a:lnTo>
                  <a:lnTo>
                    <a:pt x="8413" y="95"/>
                  </a:lnTo>
                  <a:lnTo>
                    <a:pt x="8057" y="244"/>
                  </a:lnTo>
                  <a:lnTo>
                    <a:pt x="7907" y="319"/>
                  </a:lnTo>
                  <a:lnTo>
                    <a:pt x="6071" y="750"/>
                  </a:lnTo>
                  <a:lnTo>
                    <a:pt x="0" y="2193"/>
                  </a:lnTo>
                  <a:lnTo>
                    <a:pt x="169" y="2868"/>
                  </a:lnTo>
                  <a:lnTo>
                    <a:pt x="338" y="3523"/>
                  </a:lnTo>
                  <a:lnTo>
                    <a:pt x="469" y="4217"/>
                  </a:lnTo>
                  <a:lnTo>
                    <a:pt x="581" y="4891"/>
                  </a:lnTo>
                  <a:lnTo>
                    <a:pt x="675" y="5566"/>
                  </a:lnTo>
                  <a:lnTo>
                    <a:pt x="731" y="6259"/>
                  </a:lnTo>
                  <a:lnTo>
                    <a:pt x="787" y="6952"/>
                  </a:lnTo>
                  <a:lnTo>
                    <a:pt x="825" y="7645"/>
                  </a:lnTo>
                  <a:lnTo>
                    <a:pt x="787" y="7926"/>
                  </a:lnTo>
                  <a:lnTo>
                    <a:pt x="750" y="8207"/>
                  </a:lnTo>
                  <a:lnTo>
                    <a:pt x="750" y="8320"/>
                  </a:lnTo>
                  <a:lnTo>
                    <a:pt x="712" y="8563"/>
                  </a:lnTo>
                  <a:lnTo>
                    <a:pt x="675" y="8863"/>
                  </a:lnTo>
                  <a:lnTo>
                    <a:pt x="656" y="9238"/>
                  </a:lnTo>
                  <a:lnTo>
                    <a:pt x="637" y="9650"/>
                  </a:lnTo>
                  <a:lnTo>
                    <a:pt x="619" y="10100"/>
                  </a:lnTo>
                  <a:lnTo>
                    <a:pt x="637" y="10587"/>
                  </a:lnTo>
                  <a:lnTo>
                    <a:pt x="675" y="11074"/>
                  </a:lnTo>
                  <a:lnTo>
                    <a:pt x="750" y="11561"/>
                  </a:lnTo>
                  <a:lnTo>
                    <a:pt x="844" y="12048"/>
                  </a:lnTo>
                  <a:lnTo>
                    <a:pt x="919" y="12273"/>
                  </a:lnTo>
                  <a:lnTo>
                    <a:pt x="993" y="12517"/>
                  </a:lnTo>
                  <a:lnTo>
                    <a:pt x="1068" y="12723"/>
                  </a:lnTo>
                  <a:lnTo>
                    <a:pt x="1162" y="12929"/>
                  </a:lnTo>
                  <a:lnTo>
                    <a:pt x="1275" y="13135"/>
                  </a:lnTo>
                  <a:lnTo>
                    <a:pt x="1387" y="13323"/>
                  </a:lnTo>
                  <a:lnTo>
                    <a:pt x="1518" y="13491"/>
                  </a:lnTo>
                  <a:lnTo>
                    <a:pt x="1668" y="13641"/>
                  </a:lnTo>
                  <a:lnTo>
                    <a:pt x="1818" y="13791"/>
                  </a:lnTo>
                  <a:lnTo>
                    <a:pt x="1986" y="13903"/>
                  </a:lnTo>
                  <a:lnTo>
                    <a:pt x="2174" y="13997"/>
                  </a:lnTo>
                  <a:lnTo>
                    <a:pt x="2380" y="14072"/>
                  </a:lnTo>
                  <a:lnTo>
                    <a:pt x="2605" y="14128"/>
                  </a:lnTo>
                  <a:lnTo>
                    <a:pt x="2830" y="14166"/>
                  </a:lnTo>
                  <a:lnTo>
                    <a:pt x="2998" y="14166"/>
                  </a:lnTo>
                  <a:lnTo>
                    <a:pt x="3167" y="14147"/>
                  </a:lnTo>
                  <a:lnTo>
                    <a:pt x="3354" y="14128"/>
                  </a:lnTo>
                  <a:lnTo>
                    <a:pt x="3542" y="14072"/>
                  </a:lnTo>
                  <a:lnTo>
                    <a:pt x="3729" y="14016"/>
                  </a:lnTo>
                  <a:lnTo>
                    <a:pt x="3935" y="13941"/>
                  </a:lnTo>
                  <a:lnTo>
                    <a:pt x="4366" y="13735"/>
                  </a:lnTo>
                  <a:lnTo>
                    <a:pt x="4816" y="13472"/>
                  </a:lnTo>
                  <a:lnTo>
                    <a:pt x="5284" y="13173"/>
                  </a:lnTo>
                  <a:lnTo>
                    <a:pt x="5771" y="12835"/>
                  </a:lnTo>
                  <a:lnTo>
                    <a:pt x="6240" y="12461"/>
                  </a:lnTo>
                  <a:lnTo>
                    <a:pt x="6708" y="12048"/>
                  </a:lnTo>
                  <a:lnTo>
                    <a:pt x="7176" y="11618"/>
                  </a:lnTo>
                  <a:lnTo>
                    <a:pt x="7645" y="11149"/>
                  </a:lnTo>
                  <a:lnTo>
                    <a:pt x="8076" y="10681"/>
                  </a:lnTo>
                  <a:lnTo>
                    <a:pt x="8469" y="10194"/>
                  </a:lnTo>
                  <a:lnTo>
                    <a:pt x="8844" y="9706"/>
                  </a:lnTo>
                  <a:lnTo>
                    <a:pt x="9181" y="9219"/>
                  </a:lnTo>
                  <a:lnTo>
                    <a:pt x="9481" y="8751"/>
                  </a:lnTo>
                  <a:lnTo>
                    <a:pt x="9425" y="7664"/>
                  </a:lnTo>
                  <a:lnTo>
                    <a:pt x="9350" y="6577"/>
                  </a:lnTo>
                  <a:lnTo>
                    <a:pt x="9237" y="5491"/>
                  </a:lnTo>
                  <a:lnTo>
                    <a:pt x="9106" y="4404"/>
                  </a:lnTo>
                  <a:lnTo>
                    <a:pt x="9031" y="3355"/>
                  </a:lnTo>
                  <a:lnTo>
                    <a:pt x="8956" y="2249"/>
                  </a:lnTo>
                  <a:lnTo>
                    <a:pt x="8919" y="1163"/>
                  </a:lnTo>
                  <a:lnTo>
                    <a:pt x="8900" y="76"/>
                  </a:lnTo>
                  <a:lnTo>
                    <a:pt x="8900" y="38"/>
                  </a:lnTo>
                  <a:lnTo>
                    <a:pt x="8863"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90"/>
            <p:cNvSpPr/>
            <p:nvPr/>
          </p:nvSpPr>
          <p:spPr>
            <a:xfrm flipH="1">
              <a:off x="1917758" y="1270636"/>
              <a:ext cx="130527" cy="119304"/>
            </a:xfrm>
            <a:custGeom>
              <a:avLst/>
              <a:gdLst/>
              <a:ahLst/>
              <a:cxnLst/>
              <a:rect l="l" t="t" r="r" b="b"/>
              <a:pathLst>
                <a:path w="8432" h="7702" extrusionOk="0">
                  <a:moveTo>
                    <a:pt x="8432" y="1"/>
                  </a:moveTo>
                  <a:lnTo>
                    <a:pt x="6071" y="95"/>
                  </a:lnTo>
                  <a:lnTo>
                    <a:pt x="0" y="1537"/>
                  </a:lnTo>
                  <a:lnTo>
                    <a:pt x="169" y="2212"/>
                  </a:lnTo>
                  <a:lnTo>
                    <a:pt x="319" y="2886"/>
                  </a:lnTo>
                  <a:lnTo>
                    <a:pt x="469" y="3561"/>
                  </a:lnTo>
                  <a:lnTo>
                    <a:pt x="581" y="4235"/>
                  </a:lnTo>
                  <a:lnTo>
                    <a:pt x="656" y="4929"/>
                  </a:lnTo>
                  <a:lnTo>
                    <a:pt x="731" y="5603"/>
                  </a:lnTo>
                  <a:lnTo>
                    <a:pt x="787" y="6296"/>
                  </a:lnTo>
                  <a:lnTo>
                    <a:pt x="806" y="6990"/>
                  </a:lnTo>
                  <a:lnTo>
                    <a:pt x="787" y="7271"/>
                  </a:lnTo>
                  <a:lnTo>
                    <a:pt x="731" y="7552"/>
                  </a:lnTo>
                  <a:lnTo>
                    <a:pt x="731" y="7645"/>
                  </a:lnTo>
                  <a:lnTo>
                    <a:pt x="1199" y="7702"/>
                  </a:lnTo>
                  <a:lnTo>
                    <a:pt x="1649" y="7702"/>
                  </a:lnTo>
                  <a:lnTo>
                    <a:pt x="2192" y="7664"/>
                  </a:lnTo>
                  <a:lnTo>
                    <a:pt x="2717" y="7608"/>
                  </a:lnTo>
                  <a:lnTo>
                    <a:pt x="3204" y="7496"/>
                  </a:lnTo>
                  <a:lnTo>
                    <a:pt x="3654" y="7346"/>
                  </a:lnTo>
                  <a:lnTo>
                    <a:pt x="4085" y="7158"/>
                  </a:lnTo>
                  <a:lnTo>
                    <a:pt x="4497" y="6952"/>
                  </a:lnTo>
                  <a:lnTo>
                    <a:pt x="4872" y="6727"/>
                  </a:lnTo>
                  <a:lnTo>
                    <a:pt x="5228" y="6465"/>
                  </a:lnTo>
                  <a:lnTo>
                    <a:pt x="5565" y="6184"/>
                  </a:lnTo>
                  <a:lnTo>
                    <a:pt x="5865" y="5884"/>
                  </a:lnTo>
                  <a:lnTo>
                    <a:pt x="6164" y="5566"/>
                  </a:lnTo>
                  <a:lnTo>
                    <a:pt x="6427" y="5228"/>
                  </a:lnTo>
                  <a:lnTo>
                    <a:pt x="6670" y="4891"/>
                  </a:lnTo>
                  <a:lnTo>
                    <a:pt x="6895" y="4535"/>
                  </a:lnTo>
                  <a:lnTo>
                    <a:pt x="7101" y="4179"/>
                  </a:lnTo>
                  <a:lnTo>
                    <a:pt x="7289" y="3823"/>
                  </a:lnTo>
                  <a:lnTo>
                    <a:pt x="7457" y="3467"/>
                  </a:lnTo>
                  <a:lnTo>
                    <a:pt x="7607" y="3111"/>
                  </a:lnTo>
                  <a:lnTo>
                    <a:pt x="7738" y="2755"/>
                  </a:lnTo>
                  <a:lnTo>
                    <a:pt x="7869" y="2418"/>
                  </a:lnTo>
                  <a:lnTo>
                    <a:pt x="8076" y="1781"/>
                  </a:lnTo>
                  <a:lnTo>
                    <a:pt x="8225" y="1200"/>
                  </a:lnTo>
                  <a:lnTo>
                    <a:pt x="8319" y="713"/>
                  </a:lnTo>
                  <a:lnTo>
                    <a:pt x="8394" y="338"/>
                  </a:lnTo>
                  <a:lnTo>
                    <a:pt x="84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90"/>
            <p:cNvSpPr/>
            <p:nvPr/>
          </p:nvSpPr>
          <p:spPr>
            <a:xfrm flipH="1">
              <a:off x="1896009" y="1009723"/>
              <a:ext cx="229135" cy="336102"/>
            </a:xfrm>
            <a:custGeom>
              <a:avLst/>
              <a:gdLst/>
              <a:ahLst/>
              <a:cxnLst/>
              <a:rect l="l" t="t" r="r" b="b"/>
              <a:pathLst>
                <a:path w="14802" h="21698" extrusionOk="0">
                  <a:moveTo>
                    <a:pt x="6932" y="1"/>
                  </a:moveTo>
                  <a:lnTo>
                    <a:pt x="6483" y="19"/>
                  </a:lnTo>
                  <a:lnTo>
                    <a:pt x="6052" y="57"/>
                  </a:lnTo>
                  <a:lnTo>
                    <a:pt x="5621" y="113"/>
                  </a:lnTo>
                  <a:lnTo>
                    <a:pt x="5190" y="207"/>
                  </a:lnTo>
                  <a:lnTo>
                    <a:pt x="4778" y="300"/>
                  </a:lnTo>
                  <a:lnTo>
                    <a:pt x="4366" y="432"/>
                  </a:lnTo>
                  <a:lnTo>
                    <a:pt x="3972" y="600"/>
                  </a:lnTo>
                  <a:lnTo>
                    <a:pt x="3579" y="769"/>
                  </a:lnTo>
                  <a:lnTo>
                    <a:pt x="3204" y="975"/>
                  </a:lnTo>
                  <a:lnTo>
                    <a:pt x="2848" y="1219"/>
                  </a:lnTo>
                  <a:lnTo>
                    <a:pt x="2511" y="1462"/>
                  </a:lnTo>
                  <a:lnTo>
                    <a:pt x="2192" y="1743"/>
                  </a:lnTo>
                  <a:lnTo>
                    <a:pt x="1967" y="1968"/>
                  </a:lnTo>
                  <a:lnTo>
                    <a:pt x="1780" y="2249"/>
                  </a:lnTo>
                  <a:lnTo>
                    <a:pt x="1574" y="2586"/>
                  </a:lnTo>
                  <a:lnTo>
                    <a:pt x="1387" y="2961"/>
                  </a:lnTo>
                  <a:lnTo>
                    <a:pt x="1218" y="3392"/>
                  </a:lnTo>
                  <a:lnTo>
                    <a:pt x="1049" y="3860"/>
                  </a:lnTo>
                  <a:lnTo>
                    <a:pt x="899" y="4366"/>
                  </a:lnTo>
                  <a:lnTo>
                    <a:pt x="750" y="4910"/>
                  </a:lnTo>
                  <a:lnTo>
                    <a:pt x="618" y="5472"/>
                  </a:lnTo>
                  <a:lnTo>
                    <a:pt x="487" y="6071"/>
                  </a:lnTo>
                  <a:lnTo>
                    <a:pt x="394" y="6690"/>
                  </a:lnTo>
                  <a:lnTo>
                    <a:pt x="281" y="7327"/>
                  </a:lnTo>
                  <a:lnTo>
                    <a:pt x="206" y="7982"/>
                  </a:lnTo>
                  <a:lnTo>
                    <a:pt x="131" y="8657"/>
                  </a:lnTo>
                  <a:lnTo>
                    <a:pt x="75" y="9350"/>
                  </a:lnTo>
                  <a:lnTo>
                    <a:pt x="38" y="10043"/>
                  </a:lnTo>
                  <a:lnTo>
                    <a:pt x="0" y="10737"/>
                  </a:lnTo>
                  <a:lnTo>
                    <a:pt x="0" y="11430"/>
                  </a:lnTo>
                  <a:lnTo>
                    <a:pt x="0" y="12123"/>
                  </a:lnTo>
                  <a:lnTo>
                    <a:pt x="19" y="12817"/>
                  </a:lnTo>
                  <a:lnTo>
                    <a:pt x="56" y="13491"/>
                  </a:lnTo>
                  <a:lnTo>
                    <a:pt x="112" y="14166"/>
                  </a:lnTo>
                  <a:lnTo>
                    <a:pt x="187" y="14803"/>
                  </a:lnTo>
                  <a:lnTo>
                    <a:pt x="281" y="15440"/>
                  </a:lnTo>
                  <a:lnTo>
                    <a:pt x="375" y="16039"/>
                  </a:lnTo>
                  <a:lnTo>
                    <a:pt x="506" y="16620"/>
                  </a:lnTo>
                  <a:lnTo>
                    <a:pt x="656" y="17182"/>
                  </a:lnTo>
                  <a:lnTo>
                    <a:pt x="824" y="17688"/>
                  </a:lnTo>
                  <a:lnTo>
                    <a:pt x="1012" y="18175"/>
                  </a:lnTo>
                  <a:lnTo>
                    <a:pt x="1237" y="18625"/>
                  </a:lnTo>
                  <a:lnTo>
                    <a:pt x="1461" y="19018"/>
                  </a:lnTo>
                  <a:lnTo>
                    <a:pt x="1593" y="19187"/>
                  </a:lnTo>
                  <a:lnTo>
                    <a:pt x="1724" y="19356"/>
                  </a:lnTo>
                  <a:lnTo>
                    <a:pt x="2005" y="19693"/>
                  </a:lnTo>
                  <a:lnTo>
                    <a:pt x="2286" y="19993"/>
                  </a:lnTo>
                  <a:lnTo>
                    <a:pt x="2604" y="20255"/>
                  </a:lnTo>
                  <a:lnTo>
                    <a:pt x="2923" y="20517"/>
                  </a:lnTo>
                  <a:lnTo>
                    <a:pt x="3241" y="20723"/>
                  </a:lnTo>
                  <a:lnTo>
                    <a:pt x="3579" y="20929"/>
                  </a:lnTo>
                  <a:lnTo>
                    <a:pt x="3916" y="21098"/>
                  </a:lnTo>
                  <a:lnTo>
                    <a:pt x="4272" y="21248"/>
                  </a:lnTo>
                  <a:lnTo>
                    <a:pt x="4628" y="21379"/>
                  </a:lnTo>
                  <a:lnTo>
                    <a:pt x="5003" y="21492"/>
                  </a:lnTo>
                  <a:lnTo>
                    <a:pt x="5377" y="21566"/>
                  </a:lnTo>
                  <a:lnTo>
                    <a:pt x="5752" y="21641"/>
                  </a:lnTo>
                  <a:lnTo>
                    <a:pt x="6127" y="21679"/>
                  </a:lnTo>
                  <a:lnTo>
                    <a:pt x="6502" y="21698"/>
                  </a:lnTo>
                  <a:lnTo>
                    <a:pt x="6895" y="21679"/>
                  </a:lnTo>
                  <a:lnTo>
                    <a:pt x="7270" y="21660"/>
                  </a:lnTo>
                  <a:lnTo>
                    <a:pt x="7644" y="21623"/>
                  </a:lnTo>
                  <a:lnTo>
                    <a:pt x="8038" y="21548"/>
                  </a:lnTo>
                  <a:lnTo>
                    <a:pt x="8413" y="21473"/>
                  </a:lnTo>
                  <a:lnTo>
                    <a:pt x="8787" y="21379"/>
                  </a:lnTo>
                  <a:lnTo>
                    <a:pt x="9162" y="21248"/>
                  </a:lnTo>
                  <a:lnTo>
                    <a:pt x="9537" y="21117"/>
                  </a:lnTo>
                  <a:lnTo>
                    <a:pt x="9893" y="20948"/>
                  </a:lnTo>
                  <a:lnTo>
                    <a:pt x="10249" y="20780"/>
                  </a:lnTo>
                  <a:lnTo>
                    <a:pt x="10605" y="20592"/>
                  </a:lnTo>
                  <a:lnTo>
                    <a:pt x="10942" y="20386"/>
                  </a:lnTo>
                  <a:lnTo>
                    <a:pt x="11279" y="20161"/>
                  </a:lnTo>
                  <a:lnTo>
                    <a:pt x="11598" y="19918"/>
                  </a:lnTo>
                  <a:lnTo>
                    <a:pt x="11916" y="19655"/>
                  </a:lnTo>
                  <a:lnTo>
                    <a:pt x="12216" y="19374"/>
                  </a:lnTo>
                  <a:lnTo>
                    <a:pt x="12516" y="19093"/>
                  </a:lnTo>
                  <a:lnTo>
                    <a:pt x="12797" y="18793"/>
                  </a:lnTo>
                  <a:lnTo>
                    <a:pt x="12984" y="18569"/>
                  </a:lnTo>
                  <a:lnTo>
                    <a:pt x="13153" y="18288"/>
                  </a:lnTo>
                  <a:lnTo>
                    <a:pt x="13322" y="17988"/>
                  </a:lnTo>
                  <a:lnTo>
                    <a:pt x="13490" y="17651"/>
                  </a:lnTo>
                  <a:lnTo>
                    <a:pt x="13640" y="17276"/>
                  </a:lnTo>
                  <a:lnTo>
                    <a:pt x="13771" y="16864"/>
                  </a:lnTo>
                  <a:lnTo>
                    <a:pt x="13902" y="16451"/>
                  </a:lnTo>
                  <a:lnTo>
                    <a:pt x="14034" y="16002"/>
                  </a:lnTo>
                  <a:lnTo>
                    <a:pt x="14146" y="15515"/>
                  </a:lnTo>
                  <a:lnTo>
                    <a:pt x="14258" y="15027"/>
                  </a:lnTo>
                  <a:lnTo>
                    <a:pt x="14352" y="14522"/>
                  </a:lnTo>
                  <a:lnTo>
                    <a:pt x="14446" y="13997"/>
                  </a:lnTo>
                  <a:lnTo>
                    <a:pt x="14596" y="12929"/>
                  </a:lnTo>
                  <a:lnTo>
                    <a:pt x="14689" y="11805"/>
                  </a:lnTo>
                  <a:lnTo>
                    <a:pt x="14764" y="10699"/>
                  </a:lnTo>
                  <a:lnTo>
                    <a:pt x="14802" y="9594"/>
                  </a:lnTo>
                  <a:lnTo>
                    <a:pt x="14783" y="8526"/>
                  </a:lnTo>
                  <a:lnTo>
                    <a:pt x="14727" y="7495"/>
                  </a:lnTo>
                  <a:lnTo>
                    <a:pt x="14689" y="7008"/>
                  </a:lnTo>
                  <a:lnTo>
                    <a:pt x="14633" y="6540"/>
                  </a:lnTo>
                  <a:lnTo>
                    <a:pt x="14577" y="6090"/>
                  </a:lnTo>
                  <a:lnTo>
                    <a:pt x="14502" y="5659"/>
                  </a:lnTo>
                  <a:lnTo>
                    <a:pt x="14408" y="5266"/>
                  </a:lnTo>
                  <a:lnTo>
                    <a:pt x="14315" y="4910"/>
                  </a:lnTo>
                  <a:lnTo>
                    <a:pt x="14221" y="4572"/>
                  </a:lnTo>
                  <a:lnTo>
                    <a:pt x="14090" y="4273"/>
                  </a:lnTo>
                  <a:lnTo>
                    <a:pt x="13902" y="3860"/>
                  </a:lnTo>
                  <a:lnTo>
                    <a:pt x="13678" y="3467"/>
                  </a:lnTo>
                  <a:lnTo>
                    <a:pt x="13434" y="3092"/>
                  </a:lnTo>
                  <a:lnTo>
                    <a:pt x="13172" y="2755"/>
                  </a:lnTo>
                  <a:lnTo>
                    <a:pt x="12891" y="2418"/>
                  </a:lnTo>
                  <a:lnTo>
                    <a:pt x="12572" y="2099"/>
                  </a:lnTo>
                  <a:lnTo>
                    <a:pt x="12254" y="1818"/>
                  </a:lnTo>
                  <a:lnTo>
                    <a:pt x="11898" y="1556"/>
                  </a:lnTo>
                  <a:lnTo>
                    <a:pt x="11542" y="1294"/>
                  </a:lnTo>
                  <a:lnTo>
                    <a:pt x="11167" y="1069"/>
                  </a:lnTo>
                  <a:lnTo>
                    <a:pt x="10773" y="863"/>
                  </a:lnTo>
                  <a:lnTo>
                    <a:pt x="10380" y="675"/>
                  </a:lnTo>
                  <a:lnTo>
                    <a:pt x="9968" y="525"/>
                  </a:lnTo>
                  <a:lnTo>
                    <a:pt x="9537" y="375"/>
                  </a:lnTo>
                  <a:lnTo>
                    <a:pt x="9125" y="263"/>
                  </a:lnTo>
                  <a:lnTo>
                    <a:pt x="8675" y="169"/>
                  </a:lnTo>
                  <a:lnTo>
                    <a:pt x="8244" y="94"/>
                  </a:lnTo>
                  <a:lnTo>
                    <a:pt x="7813" y="38"/>
                  </a:lnTo>
                  <a:lnTo>
                    <a:pt x="7363" y="1"/>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90"/>
            <p:cNvSpPr/>
            <p:nvPr/>
          </p:nvSpPr>
          <p:spPr>
            <a:xfrm flipH="1">
              <a:off x="2090035" y="1115086"/>
              <a:ext cx="51641" cy="129744"/>
            </a:xfrm>
            <a:custGeom>
              <a:avLst/>
              <a:gdLst/>
              <a:ahLst/>
              <a:cxnLst/>
              <a:rect l="l" t="t" r="r" b="b"/>
              <a:pathLst>
                <a:path w="3336" h="8376" extrusionOk="0">
                  <a:moveTo>
                    <a:pt x="1443" y="0"/>
                  </a:moveTo>
                  <a:lnTo>
                    <a:pt x="0" y="6895"/>
                  </a:lnTo>
                  <a:lnTo>
                    <a:pt x="1162" y="6745"/>
                  </a:lnTo>
                  <a:lnTo>
                    <a:pt x="1162" y="6745"/>
                  </a:lnTo>
                  <a:lnTo>
                    <a:pt x="899" y="8300"/>
                  </a:lnTo>
                  <a:lnTo>
                    <a:pt x="1218" y="8357"/>
                  </a:lnTo>
                  <a:lnTo>
                    <a:pt x="1536" y="8375"/>
                  </a:lnTo>
                  <a:lnTo>
                    <a:pt x="1855" y="8375"/>
                  </a:lnTo>
                  <a:lnTo>
                    <a:pt x="2173" y="8319"/>
                  </a:lnTo>
                  <a:lnTo>
                    <a:pt x="2473" y="8244"/>
                  </a:lnTo>
                  <a:lnTo>
                    <a:pt x="2773" y="8132"/>
                  </a:lnTo>
                  <a:lnTo>
                    <a:pt x="3073" y="7982"/>
                  </a:lnTo>
                  <a:lnTo>
                    <a:pt x="3335" y="7813"/>
                  </a:lnTo>
                  <a:lnTo>
                    <a:pt x="1443"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90"/>
            <p:cNvSpPr/>
            <p:nvPr/>
          </p:nvSpPr>
          <p:spPr>
            <a:xfrm flipH="1">
              <a:off x="2092078" y="1173127"/>
              <a:ext cx="9582" cy="25837"/>
            </a:xfrm>
            <a:custGeom>
              <a:avLst/>
              <a:gdLst/>
              <a:ahLst/>
              <a:cxnLst/>
              <a:rect l="l" t="t" r="r" b="b"/>
              <a:pathLst>
                <a:path w="619" h="1668" extrusionOk="0">
                  <a:moveTo>
                    <a:pt x="113" y="0"/>
                  </a:moveTo>
                  <a:lnTo>
                    <a:pt x="38" y="244"/>
                  </a:lnTo>
                  <a:lnTo>
                    <a:pt x="19" y="488"/>
                  </a:lnTo>
                  <a:lnTo>
                    <a:pt x="1" y="750"/>
                  </a:lnTo>
                  <a:lnTo>
                    <a:pt x="38" y="993"/>
                  </a:lnTo>
                  <a:lnTo>
                    <a:pt x="57" y="1125"/>
                  </a:lnTo>
                  <a:lnTo>
                    <a:pt x="94" y="1237"/>
                  </a:lnTo>
                  <a:lnTo>
                    <a:pt x="151" y="1349"/>
                  </a:lnTo>
                  <a:lnTo>
                    <a:pt x="226" y="1443"/>
                  </a:lnTo>
                  <a:lnTo>
                    <a:pt x="300" y="1518"/>
                  </a:lnTo>
                  <a:lnTo>
                    <a:pt x="375" y="1593"/>
                  </a:lnTo>
                  <a:lnTo>
                    <a:pt x="488" y="1630"/>
                  </a:lnTo>
                  <a:lnTo>
                    <a:pt x="619" y="1668"/>
                  </a:lnTo>
                  <a:lnTo>
                    <a:pt x="507" y="1612"/>
                  </a:lnTo>
                  <a:lnTo>
                    <a:pt x="432" y="1556"/>
                  </a:lnTo>
                  <a:lnTo>
                    <a:pt x="357" y="1481"/>
                  </a:lnTo>
                  <a:lnTo>
                    <a:pt x="300" y="1406"/>
                  </a:lnTo>
                  <a:lnTo>
                    <a:pt x="244" y="1312"/>
                  </a:lnTo>
                  <a:lnTo>
                    <a:pt x="207" y="1218"/>
                  </a:lnTo>
                  <a:lnTo>
                    <a:pt x="151" y="993"/>
                  </a:lnTo>
                  <a:lnTo>
                    <a:pt x="113" y="769"/>
                  </a:lnTo>
                  <a:lnTo>
                    <a:pt x="113" y="544"/>
                  </a:lnTo>
                  <a:lnTo>
                    <a:pt x="113" y="300"/>
                  </a:lnTo>
                  <a:lnTo>
                    <a:pt x="151" y="57"/>
                  </a:lnTo>
                  <a:lnTo>
                    <a:pt x="151" y="38"/>
                  </a:lnTo>
                  <a:lnTo>
                    <a:pt x="132" y="19"/>
                  </a:lnTo>
                  <a:lnTo>
                    <a:pt x="1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90"/>
            <p:cNvSpPr/>
            <p:nvPr/>
          </p:nvSpPr>
          <p:spPr>
            <a:xfrm flipH="1">
              <a:off x="2079602" y="1164127"/>
              <a:ext cx="21471" cy="31073"/>
            </a:xfrm>
            <a:custGeom>
              <a:avLst/>
              <a:gdLst/>
              <a:ahLst/>
              <a:cxnLst/>
              <a:rect l="l" t="t" r="r" b="b"/>
              <a:pathLst>
                <a:path w="1387" h="2006" extrusionOk="0">
                  <a:moveTo>
                    <a:pt x="618" y="1"/>
                  </a:moveTo>
                  <a:lnTo>
                    <a:pt x="544" y="19"/>
                  </a:lnTo>
                  <a:lnTo>
                    <a:pt x="412" y="75"/>
                  </a:lnTo>
                  <a:lnTo>
                    <a:pt x="300" y="169"/>
                  </a:lnTo>
                  <a:lnTo>
                    <a:pt x="206" y="300"/>
                  </a:lnTo>
                  <a:lnTo>
                    <a:pt x="113" y="450"/>
                  </a:lnTo>
                  <a:lnTo>
                    <a:pt x="56" y="619"/>
                  </a:lnTo>
                  <a:lnTo>
                    <a:pt x="19" y="787"/>
                  </a:lnTo>
                  <a:lnTo>
                    <a:pt x="0" y="975"/>
                  </a:lnTo>
                  <a:lnTo>
                    <a:pt x="0" y="1162"/>
                  </a:lnTo>
                  <a:lnTo>
                    <a:pt x="19" y="1350"/>
                  </a:lnTo>
                  <a:lnTo>
                    <a:pt x="56" y="1518"/>
                  </a:lnTo>
                  <a:lnTo>
                    <a:pt x="131" y="1687"/>
                  </a:lnTo>
                  <a:lnTo>
                    <a:pt x="225" y="1818"/>
                  </a:lnTo>
                  <a:lnTo>
                    <a:pt x="337" y="1912"/>
                  </a:lnTo>
                  <a:lnTo>
                    <a:pt x="394" y="1949"/>
                  </a:lnTo>
                  <a:lnTo>
                    <a:pt x="469" y="1987"/>
                  </a:lnTo>
                  <a:lnTo>
                    <a:pt x="544" y="2005"/>
                  </a:lnTo>
                  <a:lnTo>
                    <a:pt x="712" y="2005"/>
                  </a:lnTo>
                  <a:lnTo>
                    <a:pt x="787" y="1987"/>
                  </a:lnTo>
                  <a:lnTo>
                    <a:pt x="937" y="1930"/>
                  </a:lnTo>
                  <a:lnTo>
                    <a:pt x="1068" y="1837"/>
                  </a:lnTo>
                  <a:lnTo>
                    <a:pt x="1181" y="1706"/>
                  </a:lnTo>
                  <a:lnTo>
                    <a:pt x="1256" y="1556"/>
                  </a:lnTo>
                  <a:lnTo>
                    <a:pt x="1330" y="1387"/>
                  </a:lnTo>
                  <a:lnTo>
                    <a:pt x="1368" y="1200"/>
                  </a:lnTo>
                  <a:lnTo>
                    <a:pt x="1387" y="1012"/>
                  </a:lnTo>
                  <a:lnTo>
                    <a:pt x="1387" y="825"/>
                  </a:lnTo>
                  <a:lnTo>
                    <a:pt x="1368" y="638"/>
                  </a:lnTo>
                  <a:lnTo>
                    <a:pt x="1312" y="469"/>
                  </a:lnTo>
                  <a:lnTo>
                    <a:pt x="1237" y="319"/>
                  </a:lnTo>
                  <a:lnTo>
                    <a:pt x="1143" y="188"/>
                  </a:lnTo>
                  <a:lnTo>
                    <a:pt x="1012" y="75"/>
                  </a:lnTo>
                  <a:lnTo>
                    <a:pt x="956" y="38"/>
                  </a:lnTo>
                  <a:lnTo>
                    <a:pt x="862" y="19"/>
                  </a:lnTo>
                  <a:lnTo>
                    <a:pt x="78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90"/>
            <p:cNvSpPr/>
            <p:nvPr/>
          </p:nvSpPr>
          <p:spPr>
            <a:xfrm flipH="1">
              <a:off x="2067419" y="1129879"/>
              <a:ext cx="32787" cy="23529"/>
            </a:xfrm>
            <a:custGeom>
              <a:avLst/>
              <a:gdLst/>
              <a:ahLst/>
              <a:cxnLst/>
              <a:rect l="l" t="t" r="r" b="b"/>
              <a:pathLst>
                <a:path w="2118" h="1519" extrusionOk="0">
                  <a:moveTo>
                    <a:pt x="675" y="1"/>
                  </a:moveTo>
                  <a:lnTo>
                    <a:pt x="544" y="19"/>
                  </a:lnTo>
                  <a:lnTo>
                    <a:pt x="413" y="57"/>
                  </a:lnTo>
                  <a:lnTo>
                    <a:pt x="281" y="94"/>
                  </a:lnTo>
                  <a:lnTo>
                    <a:pt x="150" y="169"/>
                  </a:lnTo>
                  <a:lnTo>
                    <a:pt x="113" y="225"/>
                  </a:lnTo>
                  <a:lnTo>
                    <a:pt x="57" y="282"/>
                  </a:lnTo>
                  <a:lnTo>
                    <a:pt x="38" y="338"/>
                  </a:lnTo>
                  <a:lnTo>
                    <a:pt x="19" y="413"/>
                  </a:lnTo>
                  <a:lnTo>
                    <a:pt x="0" y="469"/>
                  </a:lnTo>
                  <a:lnTo>
                    <a:pt x="0" y="544"/>
                  </a:lnTo>
                  <a:lnTo>
                    <a:pt x="19" y="619"/>
                  </a:lnTo>
                  <a:lnTo>
                    <a:pt x="38" y="675"/>
                  </a:lnTo>
                  <a:lnTo>
                    <a:pt x="188" y="844"/>
                  </a:lnTo>
                  <a:lnTo>
                    <a:pt x="375" y="975"/>
                  </a:lnTo>
                  <a:lnTo>
                    <a:pt x="562" y="1087"/>
                  </a:lnTo>
                  <a:lnTo>
                    <a:pt x="769" y="1162"/>
                  </a:lnTo>
                  <a:lnTo>
                    <a:pt x="1106" y="1331"/>
                  </a:lnTo>
                  <a:lnTo>
                    <a:pt x="1293" y="1406"/>
                  </a:lnTo>
                  <a:lnTo>
                    <a:pt x="1481" y="1481"/>
                  </a:lnTo>
                  <a:lnTo>
                    <a:pt x="1593" y="1518"/>
                  </a:lnTo>
                  <a:lnTo>
                    <a:pt x="1687" y="1518"/>
                  </a:lnTo>
                  <a:lnTo>
                    <a:pt x="1780" y="1500"/>
                  </a:lnTo>
                  <a:lnTo>
                    <a:pt x="1893" y="1462"/>
                  </a:lnTo>
                  <a:lnTo>
                    <a:pt x="1968" y="1425"/>
                  </a:lnTo>
                  <a:lnTo>
                    <a:pt x="2024" y="1350"/>
                  </a:lnTo>
                  <a:lnTo>
                    <a:pt x="2061" y="1275"/>
                  </a:lnTo>
                  <a:lnTo>
                    <a:pt x="2099" y="1200"/>
                  </a:lnTo>
                  <a:lnTo>
                    <a:pt x="2118" y="1106"/>
                  </a:lnTo>
                  <a:lnTo>
                    <a:pt x="2118" y="1031"/>
                  </a:lnTo>
                  <a:lnTo>
                    <a:pt x="2099" y="937"/>
                  </a:lnTo>
                  <a:lnTo>
                    <a:pt x="2061" y="844"/>
                  </a:lnTo>
                  <a:lnTo>
                    <a:pt x="1986" y="731"/>
                  </a:lnTo>
                  <a:lnTo>
                    <a:pt x="1911" y="619"/>
                  </a:lnTo>
                  <a:lnTo>
                    <a:pt x="1818" y="507"/>
                  </a:lnTo>
                  <a:lnTo>
                    <a:pt x="1705" y="413"/>
                  </a:lnTo>
                  <a:lnTo>
                    <a:pt x="1593" y="319"/>
                  </a:lnTo>
                  <a:lnTo>
                    <a:pt x="1481" y="244"/>
                  </a:lnTo>
                  <a:lnTo>
                    <a:pt x="1349" y="188"/>
                  </a:lnTo>
                  <a:lnTo>
                    <a:pt x="1218" y="132"/>
                  </a:lnTo>
                  <a:lnTo>
                    <a:pt x="1087" y="76"/>
                  </a:lnTo>
                  <a:lnTo>
                    <a:pt x="956" y="38"/>
                  </a:lnTo>
                  <a:lnTo>
                    <a:pt x="82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90"/>
            <p:cNvSpPr/>
            <p:nvPr/>
          </p:nvSpPr>
          <p:spPr>
            <a:xfrm flipH="1">
              <a:off x="2090035" y="1263960"/>
              <a:ext cx="20031" cy="7853"/>
            </a:xfrm>
            <a:custGeom>
              <a:avLst/>
              <a:gdLst/>
              <a:ahLst/>
              <a:cxnLst/>
              <a:rect l="l" t="t" r="r" b="b"/>
              <a:pathLst>
                <a:path w="1294" h="507" extrusionOk="0">
                  <a:moveTo>
                    <a:pt x="1218" y="1"/>
                  </a:moveTo>
                  <a:lnTo>
                    <a:pt x="1087" y="95"/>
                  </a:lnTo>
                  <a:lnTo>
                    <a:pt x="956" y="207"/>
                  </a:lnTo>
                  <a:lnTo>
                    <a:pt x="825" y="282"/>
                  </a:lnTo>
                  <a:lnTo>
                    <a:pt x="750" y="319"/>
                  </a:lnTo>
                  <a:lnTo>
                    <a:pt x="656" y="319"/>
                  </a:lnTo>
                  <a:lnTo>
                    <a:pt x="487" y="301"/>
                  </a:lnTo>
                  <a:lnTo>
                    <a:pt x="319" y="263"/>
                  </a:lnTo>
                  <a:lnTo>
                    <a:pt x="150" y="207"/>
                  </a:lnTo>
                  <a:lnTo>
                    <a:pt x="0" y="132"/>
                  </a:lnTo>
                  <a:lnTo>
                    <a:pt x="75" y="226"/>
                  </a:lnTo>
                  <a:lnTo>
                    <a:pt x="150" y="301"/>
                  </a:lnTo>
                  <a:lnTo>
                    <a:pt x="225" y="376"/>
                  </a:lnTo>
                  <a:lnTo>
                    <a:pt x="338" y="432"/>
                  </a:lnTo>
                  <a:lnTo>
                    <a:pt x="431" y="469"/>
                  </a:lnTo>
                  <a:lnTo>
                    <a:pt x="544" y="507"/>
                  </a:lnTo>
                  <a:lnTo>
                    <a:pt x="769" y="507"/>
                  </a:lnTo>
                  <a:lnTo>
                    <a:pt x="862" y="488"/>
                  </a:lnTo>
                  <a:lnTo>
                    <a:pt x="956" y="451"/>
                  </a:lnTo>
                  <a:lnTo>
                    <a:pt x="1031" y="394"/>
                  </a:lnTo>
                  <a:lnTo>
                    <a:pt x="1106" y="338"/>
                  </a:lnTo>
                  <a:lnTo>
                    <a:pt x="1181" y="263"/>
                  </a:lnTo>
                  <a:lnTo>
                    <a:pt x="1237" y="188"/>
                  </a:lnTo>
                  <a:lnTo>
                    <a:pt x="1274" y="95"/>
                  </a:lnTo>
                  <a:lnTo>
                    <a:pt x="129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90"/>
            <p:cNvSpPr/>
            <p:nvPr/>
          </p:nvSpPr>
          <p:spPr>
            <a:xfrm flipH="1">
              <a:off x="2086846" y="1233491"/>
              <a:ext cx="34830" cy="12795"/>
            </a:xfrm>
            <a:custGeom>
              <a:avLst/>
              <a:gdLst/>
              <a:ahLst/>
              <a:cxnLst/>
              <a:rect l="l" t="t" r="r" b="b"/>
              <a:pathLst>
                <a:path w="2250" h="826" extrusionOk="0">
                  <a:moveTo>
                    <a:pt x="2174" y="1"/>
                  </a:moveTo>
                  <a:lnTo>
                    <a:pt x="1931" y="150"/>
                  </a:lnTo>
                  <a:lnTo>
                    <a:pt x="1668" y="300"/>
                  </a:lnTo>
                  <a:lnTo>
                    <a:pt x="1406" y="432"/>
                  </a:lnTo>
                  <a:lnTo>
                    <a:pt x="1144" y="525"/>
                  </a:lnTo>
                  <a:lnTo>
                    <a:pt x="863" y="600"/>
                  </a:lnTo>
                  <a:lnTo>
                    <a:pt x="582" y="656"/>
                  </a:lnTo>
                  <a:lnTo>
                    <a:pt x="301" y="713"/>
                  </a:lnTo>
                  <a:lnTo>
                    <a:pt x="1" y="713"/>
                  </a:lnTo>
                  <a:lnTo>
                    <a:pt x="1" y="750"/>
                  </a:lnTo>
                  <a:lnTo>
                    <a:pt x="20" y="769"/>
                  </a:lnTo>
                  <a:lnTo>
                    <a:pt x="57" y="769"/>
                  </a:lnTo>
                  <a:lnTo>
                    <a:pt x="357" y="825"/>
                  </a:lnTo>
                  <a:lnTo>
                    <a:pt x="657" y="825"/>
                  </a:lnTo>
                  <a:lnTo>
                    <a:pt x="956" y="788"/>
                  </a:lnTo>
                  <a:lnTo>
                    <a:pt x="1237" y="713"/>
                  </a:lnTo>
                  <a:lnTo>
                    <a:pt x="1519" y="600"/>
                  </a:lnTo>
                  <a:lnTo>
                    <a:pt x="1762" y="450"/>
                  </a:lnTo>
                  <a:lnTo>
                    <a:pt x="2006" y="282"/>
                  </a:lnTo>
                  <a:lnTo>
                    <a:pt x="2212" y="57"/>
                  </a:lnTo>
                  <a:lnTo>
                    <a:pt x="2249" y="19"/>
                  </a:lnTo>
                  <a:lnTo>
                    <a:pt x="22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90"/>
            <p:cNvSpPr/>
            <p:nvPr/>
          </p:nvSpPr>
          <p:spPr>
            <a:xfrm flipH="1">
              <a:off x="1863238" y="948785"/>
              <a:ext cx="292077" cy="325941"/>
            </a:xfrm>
            <a:custGeom>
              <a:avLst/>
              <a:gdLst/>
              <a:ahLst/>
              <a:cxnLst/>
              <a:rect l="l" t="t" r="r" b="b"/>
              <a:pathLst>
                <a:path w="18868" h="21042" extrusionOk="0">
                  <a:moveTo>
                    <a:pt x="3617" y="0"/>
                  </a:moveTo>
                  <a:lnTo>
                    <a:pt x="3542" y="19"/>
                  </a:lnTo>
                  <a:lnTo>
                    <a:pt x="3410" y="56"/>
                  </a:lnTo>
                  <a:lnTo>
                    <a:pt x="3298" y="131"/>
                  </a:lnTo>
                  <a:lnTo>
                    <a:pt x="3186" y="244"/>
                  </a:lnTo>
                  <a:lnTo>
                    <a:pt x="3092" y="375"/>
                  </a:lnTo>
                  <a:lnTo>
                    <a:pt x="2998" y="506"/>
                  </a:lnTo>
                  <a:lnTo>
                    <a:pt x="2923" y="656"/>
                  </a:lnTo>
                  <a:lnTo>
                    <a:pt x="2811" y="974"/>
                  </a:lnTo>
                  <a:lnTo>
                    <a:pt x="2736" y="1293"/>
                  </a:lnTo>
                  <a:lnTo>
                    <a:pt x="2680" y="1555"/>
                  </a:lnTo>
                  <a:lnTo>
                    <a:pt x="2642" y="1799"/>
                  </a:lnTo>
                  <a:lnTo>
                    <a:pt x="2549" y="1686"/>
                  </a:lnTo>
                  <a:lnTo>
                    <a:pt x="2361" y="1405"/>
                  </a:lnTo>
                  <a:lnTo>
                    <a:pt x="2043" y="1049"/>
                  </a:lnTo>
                  <a:lnTo>
                    <a:pt x="1874" y="862"/>
                  </a:lnTo>
                  <a:lnTo>
                    <a:pt x="1687" y="675"/>
                  </a:lnTo>
                  <a:lnTo>
                    <a:pt x="1481" y="506"/>
                  </a:lnTo>
                  <a:lnTo>
                    <a:pt x="1275" y="375"/>
                  </a:lnTo>
                  <a:lnTo>
                    <a:pt x="1068" y="281"/>
                  </a:lnTo>
                  <a:lnTo>
                    <a:pt x="975" y="262"/>
                  </a:lnTo>
                  <a:lnTo>
                    <a:pt x="881" y="244"/>
                  </a:lnTo>
                  <a:lnTo>
                    <a:pt x="787" y="262"/>
                  </a:lnTo>
                  <a:lnTo>
                    <a:pt x="675" y="281"/>
                  </a:lnTo>
                  <a:lnTo>
                    <a:pt x="600" y="319"/>
                  </a:lnTo>
                  <a:lnTo>
                    <a:pt x="506" y="375"/>
                  </a:lnTo>
                  <a:lnTo>
                    <a:pt x="413" y="450"/>
                  </a:lnTo>
                  <a:lnTo>
                    <a:pt x="338" y="543"/>
                  </a:lnTo>
                  <a:lnTo>
                    <a:pt x="263" y="675"/>
                  </a:lnTo>
                  <a:lnTo>
                    <a:pt x="188" y="824"/>
                  </a:lnTo>
                  <a:lnTo>
                    <a:pt x="132" y="993"/>
                  </a:lnTo>
                  <a:lnTo>
                    <a:pt x="75" y="1180"/>
                  </a:lnTo>
                  <a:lnTo>
                    <a:pt x="38" y="1368"/>
                  </a:lnTo>
                  <a:lnTo>
                    <a:pt x="19" y="1574"/>
                  </a:lnTo>
                  <a:lnTo>
                    <a:pt x="0" y="1799"/>
                  </a:lnTo>
                  <a:lnTo>
                    <a:pt x="0" y="2042"/>
                  </a:lnTo>
                  <a:lnTo>
                    <a:pt x="19" y="2529"/>
                  </a:lnTo>
                  <a:lnTo>
                    <a:pt x="94" y="3054"/>
                  </a:lnTo>
                  <a:lnTo>
                    <a:pt x="207" y="3597"/>
                  </a:lnTo>
                  <a:lnTo>
                    <a:pt x="356" y="4160"/>
                  </a:lnTo>
                  <a:lnTo>
                    <a:pt x="544" y="4703"/>
                  </a:lnTo>
                  <a:lnTo>
                    <a:pt x="750" y="5228"/>
                  </a:lnTo>
                  <a:lnTo>
                    <a:pt x="1012" y="5752"/>
                  </a:lnTo>
                  <a:lnTo>
                    <a:pt x="1275" y="6221"/>
                  </a:lnTo>
                  <a:lnTo>
                    <a:pt x="1424" y="6445"/>
                  </a:lnTo>
                  <a:lnTo>
                    <a:pt x="1574" y="6670"/>
                  </a:lnTo>
                  <a:lnTo>
                    <a:pt x="1743" y="6858"/>
                  </a:lnTo>
                  <a:lnTo>
                    <a:pt x="1912" y="7045"/>
                  </a:lnTo>
                  <a:lnTo>
                    <a:pt x="2080" y="7214"/>
                  </a:lnTo>
                  <a:lnTo>
                    <a:pt x="2249" y="7363"/>
                  </a:lnTo>
                  <a:lnTo>
                    <a:pt x="2436" y="7495"/>
                  </a:lnTo>
                  <a:lnTo>
                    <a:pt x="2624" y="7607"/>
                  </a:lnTo>
                  <a:lnTo>
                    <a:pt x="2811" y="7701"/>
                  </a:lnTo>
                  <a:lnTo>
                    <a:pt x="3017" y="7776"/>
                  </a:lnTo>
                  <a:lnTo>
                    <a:pt x="3823" y="7719"/>
                  </a:lnTo>
                  <a:lnTo>
                    <a:pt x="4628" y="7701"/>
                  </a:lnTo>
                  <a:lnTo>
                    <a:pt x="5453" y="7738"/>
                  </a:lnTo>
                  <a:lnTo>
                    <a:pt x="6258" y="7813"/>
                  </a:lnTo>
                  <a:lnTo>
                    <a:pt x="6408" y="7851"/>
                  </a:lnTo>
                  <a:lnTo>
                    <a:pt x="6539" y="7888"/>
                  </a:lnTo>
                  <a:lnTo>
                    <a:pt x="6671" y="7944"/>
                  </a:lnTo>
                  <a:lnTo>
                    <a:pt x="6783" y="8019"/>
                  </a:lnTo>
                  <a:lnTo>
                    <a:pt x="6914" y="8094"/>
                  </a:lnTo>
                  <a:lnTo>
                    <a:pt x="7008" y="8169"/>
                  </a:lnTo>
                  <a:lnTo>
                    <a:pt x="7214" y="8375"/>
                  </a:lnTo>
                  <a:lnTo>
                    <a:pt x="7401" y="8600"/>
                  </a:lnTo>
                  <a:lnTo>
                    <a:pt x="7551" y="8862"/>
                  </a:lnTo>
                  <a:lnTo>
                    <a:pt x="7701" y="9181"/>
                  </a:lnTo>
                  <a:lnTo>
                    <a:pt x="7814" y="9518"/>
                  </a:lnTo>
                  <a:lnTo>
                    <a:pt x="7945" y="9893"/>
                  </a:lnTo>
                  <a:lnTo>
                    <a:pt x="8057" y="10305"/>
                  </a:lnTo>
                  <a:lnTo>
                    <a:pt x="8244" y="11204"/>
                  </a:lnTo>
                  <a:lnTo>
                    <a:pt x="8694" y="13378"/>
                  </a:lnTo>
                  <a:lnTo>
                    <a:pt x="8769" y="13771"/>
                  </a:lnTo>
                  <a:lnTo>
                    <a:pt x="8881" y="14090"/>
                  </a:lnTo>
                  <a:lnTo>
                    <a:pt x="8994" y="14371"/>
                  </a:lnTo>
                  <a:lnTo>
                    <a:pt x="9106" y="14615"/>
                  </a:lnTo>
                  <a:lnTo>
                    <a:pt x="9237" y="14821"/>
                  </a:lnTo>
                  <a:lnTo>
                    <a:pt x="9369" y="14971"/>
                  </a:lnTo>
                  <a:lnTo>
                    <a:pt x="9500" y="15102"/>
                  </a:lnTo>
                  <a:lnTo>
                    <a:pt x="9612" y="15214"/>
                  </a:lnTo>
                  <a:lnTo>
                    <a:pt x="9743" y="15289"/>
                  </a:lnTo>
                  <a:lnTo>
                    <a:pt x="9856" y="15345"/>
                  </a:lnTo>
                  <a:lnTo>
                    <a:pt x="9949" y="15383"/>
                  </a:lnTo>
                  <a:lnTo>
                    <a:pt x="10043" y="15401"/>
                  </a:lnTo>
                  <a:lnTo>
                    <a:pt x="10212" y="15401"/>
                  </a:lnTo>
                  <a:lnTo>
                    <a:pt x="10399" y="15683"/>
                  </a:lnTo>
                  <a:lnTo>
                    <a:pt x="10868" y="16432"/>
                  </a:lnTo>
                  <a:lnTo>
                    <a:pt x="11561" y="17463"/>
                  </a:lnTo>
                  <a:lnTo>
                    <a:pt x="11973" y="18025"/>
                  </a:lnTo>
                  <a:lnTo>
                    <a:pt x="12404" y="18605"/>
                  </a:lnTo>
                  <a:lnTo>
                    <a:pt x="12854" y="19149"/>
                  </a:lnTo>
                  <a:lnTo>
                    <a:pt x="13322" y="19673"/>
                  </a:lnTo>
                  <a:lnTo>
                    <a:pt x="13772" y="20142"/>
                  </a:lnTo>
                  <a:lnTo>
                    <a:pt x="13997" y="20348"/>
                  </a:lnTo>
                  <a:lnTo>
                    <a:pt x="14221" y="20535"/>
                  </a:lnTo>
                  <a:lnTo>
                    <a:pt x="14427" y="20704"/>
                  </a:lnTo>
                  <a:lnTo>
                    <a:pt x="14634" y="20835"/>
                  </a:lnTo>
                  <a:lnTo>
                    <a:pt x="14840" y="20929"/>
                  </a:lnTo>
                  <a:lnTo>
                    <a:pt x="15027" y="21004"/>
                  </a:lnTo>
                  <a:lnTo>
                    <a:pt x="15214" y="21041"/>
                  </a:lnTo>
                  <a:lnTo>
                    <a:pt x="15383" y="21022"/>
                  </a:lnTo>
                  <a:lnTo>
                    <a:pt x="15533" y="20985"/>
                  </a:lnTo>
                  <a:lnTo>
                    <a:pt x="15608" y="20948"/>
                  </a:lnTo>
                  <a:lnTo>
                    <a:pt x="15683" y="20891"/>
                  </a:lnTo>
                  <a:lnTo>
                    <a:pt x="15814" y="20760"/>
                  </a:lnTo>
                  <a:lnTo>
                    <a:pt x="15964" y="20592"/>
                  </a:lnTo>
                  <a:lnTo>
                    <a:pt x="16114" y="20367"/>
                  </a:lnTo>
                  <a:lnTo>
                    <a:pt x="16264" y="20123"/>
                  </a:lnTo>
                  <a:lnTo>
                    <a:pt x="16413" y="19842"/>
                  </a:lnTo>
                  <a:lnTo>
                    <a:pt x="16563" y="19524"/>
                  </a:lnTo>
                  <a:lnTo>
                    <a:pt x="16882" y="18793"/>
                  </a:lnTo>
                  <a:lnTo>
                    <a:pt x="17182" y="17987"/>
                  </a:lnTo>
                  <a:lnTo>
                    <a:pt x="17481" y="17088"/>
                  </a:lnTo>
                  <a:lnTo>
                    <a:pt x="17763" y="16151"/>
                  </a:lnTo>
                  <a:lnTo>
                    <a:pt x="18025" y="15177"/>
                  </a:lnTo>
                  <a:lnTo>
                    <a:pt x="18268" y="14184"/>
                  </a:lnTo>
                  <a:lnTo>
                    <a:pt x="18474" y="13191"/>
                  </a:lnTo>
                  <a:lnTo>
                    <a:pt x="18643" y="12235"/>
                  </a:lnTo>
                  <a:lnTo>
                    <a:pt x="18774" y="11336"/>
                  </a:lnTo>
                  <a:lnTo>
                    <a:pt x="18849" y="10492"/>
                  </a:lnTo>
                  <a:lnTo>
                    <a:pt x="18868" y="10099"/>
                  </a:lnTo>
                  <a:lnTo>
                    <a:pt x="18868" y="9743"/>
                  </a:lnTo>
                  <a:lnTo>
                    <a:pt x="18868" y="9406"/>
                  </a:lnTo>
                  <a:lnTo>
                    <a:pt x="18830" y="9106"/>
                  </a:lnTo>
                  <a:lnTo>
                    <a:pt x="18793" y="8825"/>
                  </a:lnTo>
                  <a:lnTo>
                    <a:pt x="18737" y="8581"/>
                  </a:lnTo>
                  <a:lnTo>
                    <a:pt x="18662" y="8338"/>
                  </a:lnTo>
                  <a:lnTo>
                    <a:pt x="18568" y="8094"/>
                  </a:lnTo>
                  <a:lnTo>
                    <a:pt x="18456" y="7869"/>
                  </a:lnTo>
                  <a:lnTo>
                    <a:pt x="18343" y="7645"/>
                  </a:lnTo>
                  <a:lnTo>
                    <a:pt x="18212" y="7420"/>
                  </a:lnTo>
                  <a:lnTo>
                    <a:pt x="18081" y="7214"/>
                  </a:lnTo>
                  <a:lnTo>
                    <a:pt x="17931" y="7007"/>
                  </a:lnTo>
                  <a:lnTo>
                    <a:pt x="17763" y="6801"/>
                  </a:lnTo>
                  <a:lnTo>
                    <a:pt x="17594" y="6614"/>
                  </a:lnTo>
                  <a:lnTo>
                    <a:pt x="17407" y="6445"/>
                  </a:lnTo>
                  <a:lnTo>
                    <a:pt x="17219" y="6277"/>
                  </a:lnTo>
                  <a:lnTo>
                    <a:pt x="17013" y="6127"/>
                  </a:lnTo>
                  <a:lnTo>
                    <a:pt x="16807" y="5977"/>
                  </a:lnTo>
                  <a:lnTo>
                    <a:pt x="16582" y="5846"/>
                  </a:lnTo>
                  <a:lnTo>
                    <a:pt x="16357" y="5715"/>
                  </a:lnTo>
                  <a:lnTo>
                    <a:pt x="16132" y="5602"/>
                  </a:lnTo>
                  <a:lnTo>
                    <a:pt x="16114" y="5509"/>
                  </a:lnTo>
                  <a:lnTo>
                    <a:pt x="16039" y="5284"/>
                  </a:lnTo>
                  <a:lnTo>
                    <a:pt x="15908" y="4928"/>
                  </a:lnTo>
                  <a:lnTo>
                    <a:pt x="15814" y="4740"/>
                  </a:lnTo>
                  <a:lnTo>
                    <a:pt x="15720" y="4516"/>
                  </a:lnTo>
                  <a:lnTo>
                    <a:pt x="15589" y="4309"/>
                  </a:lnTo>
                  <a:lnTo>
                    <a:pt x="15458" y="4085"/>
                  </a:lnTo>
                  <a:lnTo>
                    <a:pt x="15289" y="3878"/>
                  </a:lnTo>
                  <a:lnTo>
                    <a:pt x="15121" y="3672"/>
                  </a:lnTo>
                  <a:lnTo>
                    <a:pt x="14915" y="3485"/>
                  </a:lnTo>
                  <a:lnTo>
                    <a:pt x="14690" y="3298"/>
                  </a:lnTo>
                  <a:lnTo>
                    <a:pt x="14446" y="3166"/>
                  </a:lnTo>
                  <a:lnTo>
                    <a:pt x="14184" y="3035"/>
                  </a:lnTo>
                  <a:lnTo>
                    <a:pt x="13828" y="2942"/>
                  </a:lnTo>
                  <a:lnTo>
                    <a:pt x="13378" y="2848"/>
                  </a:lnTo>
                  <a:lnTo>
                    <a:pt x="12835" y="2754"/>
                  </a:lnTo>
                  <a:lnTo>
                    <a:pt x="12217" y="2661"/>
                  </a:lnTo>
                  <a:lnTo>
                    <a:pt x="10811" y="2492"/>
                  </a:lnTo>
                  <a:lnTo>
                    <a:pt x="9350" y="2342"/>
                  </a:lnTo>
                  <a:lnTo>
                    <a:pt x="7945" y="2230"/>
                  </a:lnTo>
                  <a:lnTo>
                    <a:pt x="6764" y="2136"/>
                  </a:lnTo>
                  <a:lnTo>
                    <a:pt x="5640" y="2061"/>
                  </a:lnTo>
                  <a:lnTo>
                    <a:pt x="5415" y="1705"/>
                  </a:lnTo>
                  <a:lnTo>
                    <a:pt x="5172" y="1368"/>
                  </a:lnTo>
                  <a:lnTo>
                    <a:pt x="4872" y="956"/>
                  </a:lnTo>
                  <a:lnTo>
                    <a:pt x="4535" y="581"/>
                  </a:lnTo>
                  <a:lnTo>
                    <a:pt x="4366" y="412"/>
                  </a:lnTo>
                  <a:lnTo>
                    <a:pt x="4179" y="262"/>
                  </a:lnTo>
                  <a:lnTo>
                    <a:pt x="4010" y="131"/>
                  </a:lnTo>
                  <a:lnTo>
                    <a:pt x="3841" y="37"/>
                  </a:lnTo>
                  <a:lnTo>
                    <a:pt x="36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90"/>
            <p:cNvSpPr/>
            <p:nvPr/>
          </p:nvSpPr>
          <p:spPr>
            <a:xfrm flipH="1">
              <a:off x="1943285" y="1153393"/>
              <a:ext cx="63530" cy="92894"/>
            </a:xfrm>
            <a:custGeom>
              <a:avLst/>
              <a:gdLst/>
              <a:ahLst/>
              <a:cxnLst/>
              <a:rect l="l" t="t" r="r" b="b"/>
              <a:pathLst>
                <a:path w="4104" h="5997" extrusionOk="0">
                  <a:moveTo>
                    <a:pt x="2923" y="0"/>
                  </a:moveTo>
                  <a:lnTo>
                    <a:pt x="2792" y="38"/>
                  </a:lnTo>
                  <a:lnTo>
                    <a:pt x="2661" y="75"/>
                  </a:lnTo>
                  <a:lnTo>
                    <a:pt x="2511" y="131"/>
                  </a:lnTo>
                  <a:lnTo>
                    <a:pt x="2380" y="206"/>
                  </a:lnTo>
                  <a:lnTo>
                    <a:pt x="2118" y="375"/>
                  </a:lnTo>
                  <a:lnTo>
                    <a:pt x="1837" y="600"/>
                  </a:lnTo>
                  <a:lnTo>
                    <a:pt x="1593" y="843"/>
                  </a:lnTo>
                  <a:lnTo>
                    <a:pt x="1349" y="1106"/>
                  </a:lnTo>
                  <a:lnTo>
                    <a:pt x="1125" y="1368"/>
                  </a:lnTo>
                  <a:lnTo>
                    <a:pt x="919" y="1630"/>
                  </a:lnTo>
                  <a:lnTo>
                    <a:pt x="581" y="2099"/>
                  </a:lnTo>
                  <a:lnTo>
                    <a:pt x="375" y="2455"/>
                  </a:lnTo>
                  <a:lnTo>
                    <a:pt x="282" y="2586"/>
                  </a:lnTo>
                  <a:lnTo>
                    <a:pt x="0" y="5134"/>
                  </a:lnTo>
                  <a:lnTo>
                    <a:pt x="38" y="5190"/>
                  </a:lnTo>
                  <a:lnTo>
                    <a:pt x="113" y="5340"/>
                  </a:lnTo>
                  <a:lnTo>
                    <a:pt x="225" y="5453"/>
                  </a:lnTo>
                  <a:lnTo>
                    <a:pt x="338" y="5584"/>
                  </a:lnTo>
                  <a:lnTo>
                    <a:pt x="450" y="5677"/>
                  </a:lnTo>
                  <a:lnTo>
                    <a:pt x="581" y="5771"/>
                  </a:lnTo>
                  <a:lnTo>
                    <a:pt x="712" y="5846"/>
                  </a:lnTo>
                  <a:lnTo>
                    <a:pt x="862" y="5902"/>
                  </a:lnTo>
                  <a:lnTo>
                    <a:pt x="994" y="5940"/>
                  </a:lnTo>
                  <a:lnTo>
                    <a:pt x="1143" y="5977"/>
                  </a:lnTo>
                  <a:lnTo>
                    <a:pt x="1293" y="5996"/>
                  </a:lnTo>
                  <a:lnTo>
                    <a:pt x="1612" y="5996"/>
                  </a:lnTo>
                  <a:lnTo>
                    <a:pt x="1762" y="5959"/>
                  </a:lnTo>
                  <a:lnTo>
                    <a:pt x="1912" y="5921"/>
                  </a:lnTo>
                  <a:lnTo>
                    <a:pt x="2061" y="5865"/>
                  </a:lnTo>
                  <a:lnTo>
                    <a:pt x="2211" y="5790"/>
                  </a:lnTo>
                  <a:lnTo>
                    <a:pt x="2343" y="5715"/>
                  </a:lnTo>
                  <a:lnTo>
                    <a:pt x="2492" y="5621"/>
                  </a:lnTo>
                  <a:lnTo>
                    <a:pt x="2624" y="5490"/>
                  </a:lnTo>
                  <a:lnTo>
                    <a:pt x="2755" y="5359"/>
                  </a:lnTo>
                  <a:lnTo>
                    <a:pt x="2886" y="5209"/>
                  </a:lnTo>
                  <a:lnTo>
                    <a:pt x="2998" y="5040"/>
                  </a:lnTo>
                  <a:lnTo>
                    <a:pt x="3242" y="4666"/>
                  </a:lnTo>
                  <a:lnTo>
                    <a:pt x="3448" y="4254"/>
                  </a:lnTo>
                  <a:lnTo>
                    <a:pt x="3635" y="3823"/>
                  </a:lnTo>
                  <a:lnTo>
                    <a:pt x="3804" y="3354"/>
                  </a:lnTo>
                  <a:lnTo>
                    <a:pt x="3935" y="2886"/>
                  </a:lnTo>
                  <a:lnTo>
                    <a:pt x="4029" y="2417"/>
                  </a:lnTo>
                  <a:lnTo>
                    <a:pt x="4085" y="1949"/>
                  </a:lnTo>
                  <a:lnTo>
                    <a:pt x="4104" y="1518"/>
                  </a:lnTo>
                  <a:lnTo>
                    <a:pt x="4085" y="1312"/>
                  </a:lnTo>
                  <a:lnTo>
                    <a:pt x="4066" y="1124"/>
                  </a:lnTo>
                  <a:lnTo>
                    <a:pt x="4048" y="937"/>
                  </a:lnTo>
                  <a:lnTo>
                    <a:pt x="3991" y="768"/>
                  </a:lnTo>
                  <a:lnTo>
                    <a:pt x="3935" y="600"/>
                  </a:lnTo>
                  <a:lnTo>
                    <a:pt x="3879" y="450"/>
                  </a:lnTo>
                  <a:lnTo>
                    <a:pt x="3785" y="338"/>
                  </a:lnTo>
                  <a:lnTo>
                    <a:pt x="3692" y="225"/>
                  </a:lnTo>
                  <a:lnTo>
                    <a:pt x="3598" y="131"/>
                  </a:lnTo>
                  <a:lnTo>
                    <a:pt x="3467" y="75"/>
                  </a:lnTo>
                  <a:lnTo>
                    <a:pt x="3336" y="19"/>
                  </a:lnTo>
                  <a:lnTo>
                    <a:pt x="3204"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90"/>
            <p:cNvSpPr/>
            <p:nvPr/>
          </p:nvSpPr>
          <p:spPr>
            <a:xfrm flipH="1">
              <a:off x="1958656" y="1173700"/>
              <a:ext cx="34815" cy="60101"/>
            </a:xfrm>
            <a:custGeom>
              <a:avLst/>
              <a:gdLst/>
              <a:ahLst/>
              <a:cxnLst/>
              <a:rect l="l" t="t" r="r" b="b"/>
              <a:pathLst>
                <a:path w="2249" h="3880" extrusionOk="0">
                  <a:moveTo>
                    <a:pt x="2249" y="1"/>
                  </a:moveTo>
                  <a:lnTo>
                    <a:pt x="1968" y="76"/>
                  </a:lnTo>
                  <a:lnTo>
                    <a:pt x="1705" y="188"/>
                  </a:lnTo>
                  <a:lnTo>
                    <a:pt x="1462" y="338"/>
                  </a:lnTo>
                  <a:lnTo>
                    <a:pt x="1237" y="507"/>
                  </a:lnTo>
                  <a:lnTo>
                    <a:pt x="1031" y="713"/>
                  </a:lnTo>
                  <a:lnTo>
                    <a:pt x="843" y="938"/>
                  </a:lnTo>
                  <a:lnTo>
                    <a:pt x="675" y="1200"/>
                  </a:lnTo>
                  <a:lnTo>
                    <a:pt x="506" y="1462"/>
                  </a:lnTo>
                  <a:lnTo>
                    <a:pt x="375" y="1743"/>
                  </a:lnTo>
                  <a:lnTo>
                    <a:pt x="263" y="2024"/>
                  </a:lnTo>
                  <a:lnTo>
                    <a:pt x="169" y="2324"/>
                  </a:lnTo>
                  <a:lnTo>
                    <a:pt x="94" y="2605"/>
                  </a:lnTo>
                  <a:lnTo>
                    <a:pt x="38" y="2905"/>
                  </a:lnTo>
                  <a:lnTo>
                    <a:pt x="0" y="3205"/>
                  </a:lnTo>
                  <a:lnTo>
                    <a:pt x="0" y="3486"/>
                  </a:lnTo>
                  <a:lnTo>
                    <a:pt x="19" y="3748"/>
                  </a:lnTo>
                  <a:lnTo>
                    <a:pt x="19" y="3804"/>
                  </a:lnTo>
                  <a:lnTo>
                    <a:pt x="38" y="3823"/>
                  </a:lnTo>
                  <a:lnTo>
                    <a:pt x="57" y="3861"/>
                  </a:lnTo>
                  <a:lnTo>
                    <a:pt x="94" y="3861"/>
                  </a:lnTo>
                  <a:lnTo>
                    <a:pt x="132" y="3879"/>
                  </a:lnTo>
                  <a:lnTo>
                    <a:pt x="169" y="3861"/>
                  </a:lnTo>
                  <a:lnTo>
                    <a:pt x="206" y="3842"/>
                  </a:lnTo>
                  <a:lnTo>
                    <a:pt x="225" y="3804"/>
                  </a:lnTo>
                  <a:lnTo>
                    <a:pt x="319" y="3561"/>
                  </a:lnTo>
                  <a:lnTo>
                    <a:pt x="413" y="3336"/>
                  </a:lnTo>
                  <a:lnTo>
                    <a:pt x="525" y="3111"/>
                  </a:lnTo>
                  <a:lnTo>
                    <a:pt x="656" y="2886"/>
                  </a:lnTo>
                  <a:lnTo>
                    <a:pt x="750" y="2774"/>
                  </a:lnTo>
                  <a:lnTo>
                    <a:pt x="843" y="2661"/>
                  </a:lnTo>
                  <a:lnTo>
                    <a:pt x="975" y="2568"/>
                  </a:lnTo>
                  <a:lnTo>
                    <a:pt x="1106" y="2512"/>
                  </a:lnTo>
                  <a:lnTo>
                    <a:pt x="1237" y="2455"/>
                  </a:lnTo>
                  <a:lnTo>
                    <a:pt x="1387" y="2437"/>
                  </a:lnTo>
                  <a:lnTo>
                    <a:pt x="1537" y="2437"/>
                  </a:lnTo>
                  <a:lnTo>
                    <a:pt x="1687" y="2455"/>
                  </a:lnTo>
                  <a:lnTo>
                    <a:pt x="1687" y="2380"/>
                  </a:lnTo>
                  <a:lnTo>
                    <a:pt x="1574" y="2324"/>
                  </a:lnTo>
                  <a:lnTo>
                    <a:pt x="1406" y="2268"/>
                  </a:lnTo>
                  <a:lnTo>
                    <a:pt x="1218" y="2231"/>
                  </a:lnTo>
                  <a:lnTo>
                    <a:pt x="1050" y="2249"/>
                  </a:lnTo>
                  <a:lnTo>
                    <a:pt x="900" y="2287"/>
                  </a:lnTo>
                  <a:lnTo>
                    <a:pt x="750" y="2362"/>
                  </a:lnTo>
                  <a:lnTo>
                    <a:pt x="600" y="2474"/>
                  </a:lnTo>
                  <a:lnTo>
                    <a:pt x="487" y="2605"/>
                  </a:lnTo>
                  <a:lnTo>
                    <a:pt x="394" y="2755"/>
                  </a:lnTo>
                  <a:lnTo>
                    <a:pt x="450" y="2549"/>
                  </a:lnTo>
                  <a:lnTo>
                    <a:pt x="506" y="2343"/>
                  </a:lnTo>
                  <a:lnTo>
                    <a:pt x="637" y="1949"/>
                  </a:lnTo>
                  <a:lnTo>
                    <a:pt x="825" y="1556"/>
                  </a:lnTo>
                  <a:lnTo>
                    <a:pt x="1031" y="1200"/>
                  </a:lnTo>
                  <a:lnTo>
                    <a:pt x="1293" y="881"/>
                  </a:lnTo>
                  <a:lnTo>
                    <a:pt x="1574" y="563"/>
                  </a:lnTo>
                  <a:lnTo>
                    <a:pt x="1893" y="301"/>
                  </a:lnTo>
                  <a:lnTo>
                    <a:pt x="2061" y="169"/>
                  </a:lnTo>
                  <a:lnTo>
                    <a:pt x="2249" y="57"/>
                  </a:lnTo>
                  <a:lnTo>
                    <a:pt x="2249" y="20"/>
                  </a:lnTo>
                  <a:lnTo>
                    <a:pt x="22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90"/>
            <p:cNvSpPr/>
            <p:nvPr/>
          </p:nvSpPr>
          <p:spPr>
            <a:xfrm flipH="1">
              <a:off x="1970839" y="1394572"/>
              <a:ext cx="617791" cy="574385"/>
            </a:xfrm>
            <a:custGeom>
              <a:avLst/>
              <a:gdLst/>
              <a:ahLst/>
              <a:cxnLst/>
              <a:rect l="l" t="t" r="r" b="b"/>
              <a:pathLst>
                <a:path w="39909" h="37081" extrusionOk="0">
                  <a:moveTo>
                    <a:pt x="38953" y="0"/>
                  </a:moveTo>
                  <a:lnTo>
                    <a:pt x="38691" y="19"/>
                  </a:lnTo>
                  <a:lnTo>
                    <a:pt x="38391" y="75"/>
                  </a:lnTo>
                  <a:lnTo>
                    <a:pt x="38073" y="188"/>
                  </a:lnTo>
                  <a:lnTo>
                    <a:pt x="37698" y="356"/>
                  </a:lnTo>
                  <a:lnTo>
                    <a:pt x="37304" y="581"/>
                  </a:lnTo>
                  <a:lnTo>
                    <a:pt x="36855" y="844"/>
                  </a:lnTo>
                  <a:lnTo>
                    <a:pt x="36386" y="1162"/>
                  </a:lnTo>
                  <a:lnTo>
                    <a:pt x="35862" y="1537"/>
                  </a:lnTo>
                  <a:lnTo>
                    <a:pt x="35300" y="1968"/>
                  </a:lnTo>
                  <a:lnTo>
                    <a:pt x="34194" y="2886"/>
                  </a:lnTo>
                  <a:lnTo>
                    <a:pt x="33089" y="3823"/>
                  </a:lnTo>
                  <a:lnTo>
                    <a:pt x="32021" y="4759"/>
                  </a:lnTo>
                  <a:lnTo>
                    <a:pt x="30990" y="5696"/>
                  </a:lnTo>
                  <a:lnTo>
                    <a:pt x="30016" y="6614"/>
                  </a:lnTo>
                  <a:lnTo>
                    <a:pt x="29079" y="7495"/>
                  </a:lnTo>
                  <a:lnTo>
                    <a:pt x="27449" y="9069"/>
                  </a:lnTo>
                  <a:lnTo>
                    <a:pt x="26138" y="10343"/>
                  </a:lnTo>
                  <a:lnTo>
                    <a:pt x="25632" y="10811"/>
                  </a:lnTo>
                  <a:lnTo>
                    <a:pt x="25238" y="11149"/>
                  </a:lnTo>
                  <a:lnTo>
                    <a:pt x="24976" y="11374"/>
                  </a:lnTo>
                  <a:lnTo>
                    <a:pt x="24882" y="11411"/>
                  </a:lnTo>
                  <a:lnTo>
                    <a:pt x="24826" y="11411"/>
                  </a:lnTo>
                  <a:lnTo>
                    <a:pt x="24807" y="11374"/>
                  </a:lnTo>
                  <a:lnTo>
                    <a:pt x="24826" y="11299"/>
                  </a:lnTo>
                  <a:lnTo>
                    <a:pt x="24882" y="11167"/>
                  </a:lnTo>
                  <a:lnTo>
                    <a:pt x="24976" y="10999"/>
                  </a:lnTo>
                  <a:lnTo>
                    <a:pt x="25032" y="10905"/>
                  </a:lnTo>
                  <a:lnTo>
                    <a:pt x="25051" y="10793"/>
                  </a:lnTo>
                  <a:lnTo>
                    <a:pt x="25032" y="10680"/>
                  </a:lnTo>
                  <a:lnTo>
                    <a:pt x="24995" y="10568"/>
                  </a:lnTo>
                  <a:lnTo>
                    <a:pt x="24938" y="10455"/>
                  </a:lnTo>
                  <a:lnTo>
                    <a:pt x="24845" y="10324"/>
                  </a:lnTo>
                  <a:lnTo>
                    <a:pt x="24732" y="10212"/>
                  </a:lnTo>
                  <a:lnTo>
                    <a:pt x="24601" y="10081"/>
                  </a:lnTo>
                  <a:lnTo>
                    <a:pt x="24451" y="9950"/>
                  </a:lnTo>
                  <a:lnTo>
                    <a:pt x="24283" y="9818"/>
                  </a:lnTo>
                  <a:lnTo>
                    <a:pt x="23870" y="9556"/>
                  </a:lnTo>
                  <a:lnTo>
                    <a:pt x="23383" y="9275"/>
                  </a:lnTo>
                  <a:lnTo>
                    <a:pt x="22840" y="8994"/>
                  </a:lnTo>
                  <a:lnTo>
                    <a:pt x="22222" y="8713"/>
                  </a:lnTo>
                  <a:lnTo>
                    <a:pt x="21547" y="8432"/>
                  </a:lnTo>
                  <a:lnTo>
                    <a:pt x="20835" y="8151"/>
                  </a:lnTo>
                  <a:lnTo>
                    <a:pt x="20086" y="7889"/>
                  </a:lnTo>
                  <a:lnTo>
                    <a:pt x="19299" y="7607"/>
                  </a:lnTo>
                  <a:lnTo>
                    <a:pt x="18493" y="7345"/>
                  </a:lnTo>
                  <a:lnTo>
                    <a:pt x="17669" y="7083"/>
                  </a:lnTo>
                  <a:lnTo>
                    <a:pt x="16807" y="6839"/>
                  </a:lnTo>
                  <a:lnTo>
                    <a:pt x="15964" y="6596"/>
                  </a:lnTo>
                  <a:lnTo>
                    <a:pt x="15102" y="6371"/>
                  </a:lnTo>
                  <a:lnTo>
                    <a:pt x="14259" y="6165"/>
                  </a:lnTo>
                  <a:lnTo>
                    <a:pt x="13416" y="5977"/>
                  </a:lnTo>
                  <a:lnTo>
                    <a:pt x="12610" y="5809"/>
                  </a:lnTo>
                  <a:lnTo>
                    <a:pt x="11823" y="5659"/>
                  </a:lnTo>
                  <a:lnTo>
                    <a:pt x="11055" y="5528"/>
                  </a:lnTo>
                  <a:lnTo>
                    <a:pt x="10343" y="5415"/>
                  </a:lnTo>
                  <a:lnTo>
                    <a:pt x="9668" y="5340"/>
                  </a:lnTo>
                  <a:lnTo>
                    <a:pt x="9050" y="5303"/>
                  </a:lnTo>
                  <a:lnTo>
                    <a:pt x="8488" y="5284"/>
                  </a:lnTo>
                  <a:lnTo>
                    <a:pt x="8001" y="5303"/>
                  </a:lnTo>
                  <a:lnTo>
                    <a:pt x="7570" y="5340"/>
                  </a:lnTo>
                  <a:lnTo>
                    <a:pt x="7383" y="5378"/>
                  </a:lnTo>
                  <a:lnTo>
                    <a:pt x="7233" y="5434"/>
                  </a:lnTo>
                  <a:lnTo>
                    <a:pt x="7083" y="5490"/>
                  </a:lnTo>
                  <a:lnTo>
                    <a:pt x="6970" y="5546"/>
                  </a:lnTo>
                  <a:lnTo>
                    <a:pt x="6877" y="5640"/>
                  </a:lnTo>
                  <a:lnTo>
                    <a:pt x="6802" y="5715"/>
                  </a:lnTo>
                  <a:lnTo>
                    <a:pt x="6446" y="6315"/>
                  </a:lnTo>
                  <a:lnTo>
                    <a:pt x="6090" y="6989"/>
                  </a:lnTo>
                  <a:lnTo>
                    <a:pt x="5734" y="7739"/>
                  </a:lnTo>
                  <a:lnTo>
                    <a:pt x="5359" y="8563"/>
                  </a:lnTo>
                  <a:lnTo>
                    <a:pt x="5003" y="9425"/>
                  </a:lnTo>
                  <a:lnTo>
                    <a:pt x="4628" y="10343"/>
                  </a:lnTo>
                  <a:lnTo>
                    <a:pt x="4272" y="11317"/>
                  </a:lnTo>
                  <a:lnTo>
                    <a:pt x="3916" y="12348"/>
                  </a:lnTo>
                  <a:lnTo>
                    <a:pt x="3560" y="13397"/>
                  </a:lnTo>
                  <a:lnTo>
                    <a:pt x="3223" y="14465"/>
                  </a:lnTo>
                  <a:lnTo>
                    <a:pt x="2886" y="15571"/>
                  </a:lnTo>
                  <a:lnTo>
                    <a:pt x="2567" y="16713"/>
                  </a:lnTo>
                  <a:lnTo>
                    <a:pt x="2249" y="17838"/>
                  </a:lnTo>
                  <a:lnTo>
                    <a:pt x="1949" y="18999"/>
                  </a:lnTo>
                  <a:lnTo>
                    <a:pt x="1668" y="20142"/>
                  </a:lnTo>
                  <a:lnTo>
                    <a:pt x="1387" y="21304"/>
                  </a:lnTo>
                  <a:lnTo>
                    <a:pt x="1143" y="22428"/>
                  </a:lnTo>
                  <a:lnTo>
                    <a:pt x="918" y="23552"/>
                  </a:lnTo>
                  <a:lnTo>
                    <a:pt x="712" y="24676"/>
                  </a:lnTo>
                  <a:lnTo>
                    <a:pt x="525" y="25744"/>
                  </a:lnTo>
                  <a:lnTo>
                    <a:pt x="375" y="26794"/>
                  </a:lnTo>
                  <a:lnTo>
                    <a:pt x="225" y="27805"/>
                  </a:lnTo>
                  <a:lnTo>
                    <a:pt x="132" y="28780"/>
                  </a:lnTo>
                  <a:lnTo>
                    <a:pt x="57" y="29698"/>
                  </a:lnTo>
                  <a:lnTo>
                    <a:pt x="0" y="30579"/>
                  </a:lnTo>
                  <a:lnTo>
                    <a:pt x="0" y="31384"/>
                  </a:lnTo>
                  <a:lnTo>
                    <a:pt x="19" y="32134"/>
                  </a:lnTo>
                  <a:lnTo>
                    <a:pt x="75" y="32808"/>
                  </a:lnTo>
                  <a:lnTo>
                    <a:pt x="113" y="33127"/>
                  </a:lnTo>
                  <a:lnTo>
                    <a:pt x="169" y="33408"/>
                  </a:lnTo>
                  <a:lnTo>
                    <a:pt x="225" y="33670"/>
                  </a:lnTo>
                  <a:lnTo>
                    <a:pt x="300" y="33932"/>
                  </a:lnTo>
                  <a:lnTo>
                    <a:pt x="375" y="34157"/>
                  </a:lnTo>
                  <a:lnTo>
                    <a:pt x="469" y="34363"/>
                  </a:lnTo>
                  <a:lnTo>
                    <a:pt x="563" y="34532"/>
                  </a:lnTo>
                  <a:lnTo>
                    <a:pt x="675" y="34701"/>
                  </a:lnTo>
                  <a:lnTo>
                    <a:pt x="844" y="34907"/>
                  </a:lnTo>
                  <a:lnTo>
                    <a:pt x="1031" y="35094"/>
                  </a:lnTo>
                  <a:lnTo>
                    <a:pt x="1237" y="35281"/>
                  </a:lnTo>
                  <a:lnTo>
                    <a:pt x="1443" y="35469"/>
                  </a:lnTo>
                  <a:lnTo>
                    <a:pt x="1668" y="35637"/>
                  </a:lnTo>
                  <a:lnTo>
                    <a:pt x="1912" y="35806"/>
                  </a:lnTo>
                  <a:lnTo>
                    <a:pt x="2174" y="35975"/>
                  </a:lnTo>
                  <a:lnTo>
                    <a:pt x="2436" y="36125"/>
                  </a:lnTo>
                  <a:lnTo>
                    <a:pt x="2717" y="36274"/>
                  </a:lnTo>
                  <a:lnTo>
                    <a:pt x="3017" y="36406"/>
                  </a:lnTo>
                  <a:lnTo>
                    <a:pt x="3317" y="36537"/>
                  </a:lnTo>
                  <a:lnTo>
                    <a:pt x="3654" y="36649"/>
                  </a:lnTo>
                  <a:lnTo>
                    <a:pt x="3973" y="36743"/>
                  </a:lnTo>
                  <a:lnTo>
                    <a:pt x="4329" y="36837"/>
                  </a:lnTo>
                  <a:lnTo>
                    <a:pt x="4684" y="36911"/>
                  </a:lnTo>
                  <a:lnTo>
                    <a:pt x="5059" y="36968"/>
                  </a:lnTo>
                  <a:lnTo>
                    <a:pt x="5434" y="37024"/>
                  </a:lnTo>
                  <a:lnTo>
                    <a:pt x="5846" y="37061"/>
                  </a:lnTo>
                  <a:lnTo>
                    <a:pt x="6240" y="37080"/>
                  </a:lnTo>
                  <a:lnTo>
                    <a:pt x="6671" y="37080"/>
                  </a:lnTo>
                  <a:lnTo>
                    <a:pt x="7101" y="37061"/>
                  </a:lnTo>
                  <a:lnTo>
                    <a:pt x="7532" y="37024"/>
                  </a:lnTo>
                  <a:lnTo>
                    <a:pt x="7982" y="36986"/>
                  </a:lnTo>
                  <a:lnTo>
                    <a:pt x="8450" y="36911"/>
                  </a:lnTo>
                  <a:lnTo>
                    <a:pt x="8919" y="36818"/>
                  </a:lnTo>
                  <a:lnTo>
                    <a:pt x="9406" y="36705"/>
                  </a:lnTo>
                  <a:lnTo>
                    <a:pt x="9893" y="36574"/>
                  </a:lnTo>
                  <a:lnTo>
                    <a:pt x="10399" y="36424"/>
                  </a:lnTo>
                  <a:lnTo>
                    <a:pt x="10905" y="36256"/>
                  </a:lnTo>
                  <a:lnTo>
                    <a:pt x="11430" y="36068"/>
                  </a:lnTo>
                  <a:lnTo>
                    <a:pt x="11954" y="35843"/>
                  </a:lnTo>
                  <a:lnTo>
                    <a:pt x="12498" y="35600"/>
                  </a:lnTo>
                  <a:lnTo>
                    <a:pt x="13397" y="35169"/>
                  </a:lnTo>
                  <a:lnTo>
                    <a:pt x="14296" y="34682"/>
                  </a:lnTo>
                  <a:lnTo>
                    <a:pt x="15177" y="34157"/>
                  </a:lnTo>
                  <a:lnTo>
                    <a:pt x="16076" y="33595"/>
                  </a:lnTo>
                  <a:lnTo>
                    <a:pt x="16976" y="32996"/>
                  </a:lnTo>
                  <a:lnTo>
                    <a:pt x="17856" y="32358"/>
                  </a:lnTo>
                  <a:lnTo>
                    <a:pt x="18737" y="31703"/>
                  </a:lnTo>
                  <a:lnTo>
                    <a:pt x="19617" y="30991"/>
                  </a:lnTo>
                  <a:lnTo>
                    <a:pt x="20498" y="30260"/>
                  </a:lnTo>
                  <a:lnTo>
                    <a:pt x="21379" y="29492"/>
                  </a:lnTo>
                  <a:lnTo>
                    <a:pt x="22240" y="28705"/>
                  </a:lnTo>
                  <a:lnTo>
                    <a:pt x="23084" y="27899"/>
                  </a:lnTo>
                  <a:lnTo>
                    <a:pt x="23945" y="27056"/>
                  </a:lnTo>
                  <a:lnTo>
                    <a:pt x="24770" y="26194"/>
                  </a:lnTo>
                  <a:lnTo>
                    <a:pt x="25594" y="25314"/>
                  </a:lnTo>
                  <a:lnTo>
                    <a:pt x="26419" y="24395"/>
                  </a:lnTo>
                  <a:lnTo>
                    <a:pt x="27224" y="23477"/>
                  </a:lnTo>
                  <a:lnTo>
                    <a:pt x="28011" y="22541"/>
                  </a:lnTo>
                  <a:lnTo>
                    <a:pt x="28798" y="21585"/>
                  </a:lnTo>
                  <a:lnTo>
                    <a:pt x="29566" y="20611"/>
                  </a:lnTo>
                  <a:lnTo>
                    <a:pt x="30316" y="19636"/>
                  </a:lnTo>
                  <a:lnTo>
                    <a:pt x="31046" y="18643"/>
                  </a:lnTo>
                  <a:lnTo>
                    <a:pt x="31758" y="17650"/>
                  </a:lnTo>
                  <a:lnTo>
                    <a:pt x="32470" y="16657"/>
                  </a:lnTo>
                  <a:lnTo>
                    <a:pt x="33145" y="15645"/>
                  </a:lnTo>
                  <a:lnTo>
                    <a:pt x="33801" y="14634"/>
                  </a:lnTo>
                  <a:lnTo>
                    <a:pt x="34457" y="13622"/>
                  </a:lnTo>
                  <a:lnTo>
                    <a:pt x="35075" y="12591"/>
                  </a:lnTo>
                  <a:lnTo>
                    <a:pt x="35674" y="11580"/>
                  </a:lnTo>
                  <a:lnTo>
                    <a:pt x="36255" y="10568"/>
                  </a:lnTo>
                  <a:lnTo>
                    <a:pt x="36799" y="9575"/>
                  </a:lnTo>
                  <a:lnTo>
                    <a:pt x="37342" y="8563"/>
                  </a:lnTo>
                  <a:lnTo>
                    <a:pt x="37923" y="7383"/>
                  </a:lnTo>
                  <a:lnTo>
                    <a:pt x="38466" y="6240"/>
                  </a:lnTo>
                  <a:lnTo>
                    <a:pt x="38710" y="5678"/>
                  </a:lnTo>
                  <a:lnTo>
                    <a:pt x="38916" y="5153"/>
                  </a:lnTo>
                  <a:lnTo>
                    <a:pt x="39122" y="4628"/>
                  </a:lnTo>
                  <a:lnTo>
                    <a:pt x="39290" y="4141"/>
                  </a:lnTo>
                  <a:lnTo>
                    <a:pt x="39459" y="3654"/>
                  </a:lnTo>
                  <a:lnTo>
                    <a:pt x="39590" y="3204"/>
                  </a:lnTo>
                  <a:lnTo>
                    <a:pt x="39703" y="2755"/>
                  </a:lnTo>
                  <a:lnTo>
                    <a:pt x="39796" y="2361"/>
                  </a:lnTo>
                  <a:lnTo>
                    <a:pt x="39853" y="1968"/>
                  </a:lnTo>
                  <a:lnTo>
                    <a:pt x="39890" y="1630"/>
                  </a:lnTo>
                  <a:lnTo>
                    <a:pt x="39909" y="1293"/>
                  </a:lnTo>
                  <a:lnTo>
                    <a:pt x="39890" y="1012"/>
                  </a:lnTo>
                  <a:lnTo>
                    <a:pt x="39834" y="750"/>
                  </a:lnTo>
                  <a:lnTo>
                    <a:pt x="39778" y="525"/>
                  </a:lnTo>
                  <a:lnTo>
                    <a:pt x="39665" y="338"/>
                  </a:lnTo>
                  <a:lnTo>
                    <a:pt x="39609" y="263"/>
                  </a:lnTo>
                  <a:lnTo>
                    <a:pt x="39534" y="188"/>
                  </a:lnTo>
                  <a:lnTo>
                    <a:pt x="39459" y="132"/>
                  </a:lnTo>
                  <a:lnTo>
                    <a:pt x="39365" y="94"/>
                  </a:lnTo>
                  <a:lnTo>
                    <a:pt x="39290" y="38"/>
                  </a:lnTo>
                  <a:lnTo>
                    <a:pt x="39178" y="19"/>
                  </a:lnTo>
                  <a:lnTo>
                    <a:pt x="39066"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90"/>
            <p:cNvSpPr/>
            <p:nvPr/>
          </p:nvSpPr>
          <p:spPr>
            <a:xfrm flipH="1">
              <a:off x="2174153" y="1248006"/>
              <a:ext cx="218996" cy="200565"/>
            </a:xfrm>
            <a:custGeom>
              <a:avLst/>
              <a:gdLst/>
              <a:ahLst/>
              <a:cxnLst/>
              <a:rect l="l" t="t" r="r" b="b"/>
              <a:pathLst>
                <a:path w="14147" h="12948" extrusionOk="0">
                  <a:moveTo>
                    <a:pt x="8095" y="0"/>
                  </a:moveTo>
                  <a:lnTo>
                    <a:pt x="7832" y="38"/>
                  </a:lnTo>
                  <a:lnTo>
                    <a:pt x="7570" y="75"/>
                  </a:lnTo>
                  <a:lnTo>
                    <a:pt x="7308" y="132"/>
                  </a:lnTo>
                  <a:lnTo>
                    <a:pt x="6802" y="300"/>
                  </a:lnTo>
                  <a:lnTo>
                    <a:pt x="6296" y="488"/>
                  </a:lnTo>
                  <a:lnTo>
                    <a:pt x="5790" y="694"/>
                  </a:lnTo>
                  <a:lnTo>
                    <a:pt x="5303" y="937"/>
                  </a:lnTo>
                  <a:lnTo>
                    <a:pt x="4835" y="1181"/>
                  </a:lnTo>
                  <a:lnTo>
                    <a:pt x="4366" y="1462"/>
                  </a:lnTo>
                  <a:lnTo>
                    <a:pt x="3898" y="1743"/>
                  </a:lnTo>
                  <a:lnTo>
                    <a:pt x="3429" y="2043"/>
                  </a:lnTo>
                  <a:lnTo>
                    <a:pt x="2530" y="2661"/>
                  </a:lnTo>
                  <a:lnTo>
                    <a:pt x="1668" y="3317"/>
                  </a:lnTo>
                  <a:lnTo>
                    <a:pt x="1" y="4572"/>
                  </a:lnTo>
                  <a:lnTo>
                    <a:pt x="113" y="12947"/>
                  </a:lnTo>
                  <a:lnTo>
                    <a:pt x="1312" y="11861"/>
                  </a:lnTo>
                  <a:lnTo>
                    <a:pt x="4010" y="9425"/>
                  </a:lnTo>
                  <a:lnTo>
                    <a:pt x="5490" y="8113"/>
                  </a:lnTo>
                  <a:lnTo>
                    <a:pt x="6802" y="6952"/>
                  </a:lnTo>
                  <a:lnTo>
                    <a:pt x="7814" y="6109"/>
                  </a:lnTo>
                  <a:lnTo>
                    <a:pt x="8132" y="5865"/>
                  </a:lnTo>
                  <a:lnTo>
                    <a:pt x="8301" y="5734"/>
                  </a:lnTo>
                  <a:lnTo>
                    <a:pt x="8395" y="5715"/>
                  </a:lnTo>
                  <a:lnTo>
                    <a:pt x="8488" y="5696"/>
                  </a:lnTo>
                  <a:lnTo>
                    <a:pt x="8563" y="5715"/>
                  </a:lnTo>
                  <a:lnTo>
                    <a:pt x="8638" y="5734"/>
                  </a:lnTo>
                  <a:lnTo>
                    <a:pt x="8713" y="5771"/>
                  </a:lnTo>
                  <a:lnTo>
                    <a:pt x="8788" y="5828"/>
                  </a:lnTo>
                  <a:lnTo>
                    <a:pt x="8938" y="5977"/>
                  </a:lnTo>
                  <a:lnTo>
                    <a:pt x="9069" y="6146"/>
                  </a:lnTo>
                  <a:lnTo>
                    <a:pt x="9181" y="6352"/>
                  </a:lnTo>
                  <a:lnTo>
                    <a:pt x="9406" y="6764"/>
                  </a:lnTo>
                  <a:lnTo>
                    <a:pt x="9463" y="6914"/>
                  </a:lnTo>
                  <a:lnTo>
                    <a:pt x="9500" y="7177"/>
                  </a:lnTo>
                  <a:lnTo>
                    <a:pt x="9594" y="7907"/>
                  </a:lnTo>
                  <a:lnTo>
                    <a:pt x="9650" y="8357"/>
                  </a:lnTo>
                  <a:lnTo>
                    <a:pt x="9725" y="8844"/>
                  </a:lnTo>
                  <a:lnTo>
                    <a:pt x="9819" y="9350"/>
                  </a:lnTo>
                  <a:lnTo>
                    <a:pt x="9950" y="9837"/>
                  </a:lnTo>
                  <a:lnTo>
                    <a:pt x="10081" y="10324"/>
                  </a:lnTo>
                  <a:lnTo>
                    <a:pt x="10175" y="10568"/>
                  </a:lnTo>
                  <a:lnTo>
                    <a:pt x="10268" y="10793"/>
                  </a:lnTo>
                  <a:lnTo>
                    <a:pt x="10362" y="10999"/>
                  </a:lnTo>
                  <a:lnTo>
                    <a:pt x="10474" y="11186"/>
                  </a:lnTo>
                  <a:lnTo>
                    <a:pt x="10605" y="11374"/>
                  </a:lnTo>
                  <a:lnTo>
                    <a:pt x="10737" y="11523"/>
                  </a:lnTo>
                  <a:lnTo>
                    <a:pt x="10886" y="11673"/>
                  </a:lnTo>
                  <a:lnTo>
                    <a:pt x="11036" y="11786"/>
                  </a:lnTo>
                  <a:lnTo>
                    <a:pt x="11224" y="11879"/>
                  </a:lnTo>
                  <a:lnTo>
                    <a:pt x="11392" y="11936"/>
                  </a:lnTo>
                  <a:lnTo>
                    <a:pt x="11598" y="11973"/>
                  </a:lnTo>
                  <a:lnTo>
                    <a:pt x="11823" y="11992"/>
                  </a:lnTo>
                  <a:lnTo>
                    <a:pt x="12048" y="11954"/>
                  </a:lnTo>
                  <a:lnTo>
                    <a:pt x="12292" y="11898"/>
                  </a:lnTo>
                  <a:lnTo>
                    <a:pt x="12535" y="11804"/>
                  </a:lnTo>
                  <a:lnTo>
                    <a:pt x="12760" y="11673"/>
                  </a:lnTo>
                  <a:lnTo>
                    <a:pt x="12966" y="11523"/>
                  </a:lnTo>
                  <a:lnTo>
                    <a:pt x="13135" y="11336"/>
                  </a:lnTo>
                  <a:lnTo>
                    <a:pt x="13303" y="11130"/>
                  </a:lnTo>
                  <a:lnTo>
                    <a:pt x="13453" y="10886"/>
                  </a:lnTo>
                  <a:lnTo>
                    <a:pt x="13585" y="10624"/>
                  </a:lnTo>
                  <a:lnTo>
                    <a:pt x="13697" y="10343"/>
                  </a:lnTo>
                  <a:lnTo>
                    <a:pt x="13809" y="10043"/>
                  </a:lnTo>
                  <a:lnTo>
                    <a:pt x="13884" y="9743"/>
                  </a:lnTo>
                  <a:lnTo>
                    <a:pt x="13959" y="9406"/>
                  </a:lnTo>
                  <a:lnTo>
                    <a:pt x="14015" y="9069"/>
                  </a:lnTo>
                  <a:lnTo>
                    <a:pt x="14072" y="8732"/>
                  </a:lnTo>
                  <a:lnTo>
                    <a:pt x="14109" y="8376"/>
                  </a:lnTo>
                  <a:lnTo>
                    <a:pt x="14147" y="7664"/>
                  </a:lnTo>
                  <a:lnTo>
                    <a:pt x="14147" y="6952"/>
                  </a:lnTo>
                  <a:lnTo>
                    <a:pt x="14128" y="6240"/>
                  </a:lnTo>
                  <a:lnTo>
                    <a:pt x="14090" y="5565"/>
                  </a:lnTo>
                  <a:lnTo>
                    <a:pt x="14015" y="4947"/>
                  </a:lnTo>
                  <a:lnTo>
                    <a:pt x="13941" y="4385"/>
                  </a:lnTo>
                  <a:lnTo>
                    <a:pt x="13866" y="3916"/>
                  </a:lnTo>
                  <a:lnTo>
                    <a:pt x="13791" y="3542"/>
                  </a:lnTo>
                  <a:lnTo>
                    <a:pt x="13734" y="3279"/>
                  </a:lnTo>
                  <a:lnTo>
                    <a:pt x="13697" y="3186"/>
                  </a:lnTo>
                  <a:lnTo>
                    <a:pt x="13641" y="3073"/>
                  </a:lnTo>
                  <a:lnTo>
                    <a:pt x="13472" y="2830"/>
                  </a:lnTo>
                  <a:lnTo>
                    <a:pt x="13266" y="2549"/>
                  </a:lnTo>
                  <a:lnTo>
                    <a:pt x="12985" y="2249"/>
                  </a:lnTo>
                  <a:lnTo>
                    <a:pt x="12648" y="1949"/>
                  </a:lnTo>
                  <a:lnTo>
                    <a:pt x="12292" y="1631"/>
                  </a:lnTo>
                  <a:lnTo>
                    <a:pt x="11880" y="1331"/>
                  </a:lnTo>
                  <a:lnTo>
                    <a:pt x="11430" y="1031"/>
                  </a:lnTo>
                  <a:lnTo>
                    <a:pt x="10961" y="750"/>
                  </a:lnTo>
                  <a:lnTo>
                    <a:pt x="10456" y="525"/>
                  </a:lnTo>
                  <a:lnTo>
                    <a:pt x="10212" y="413"/>
                  </a:lnTo>
                  <a:lnTo>
                    <a:pt x="9950" y="319"/>
                  </a:lnTo>
                  <a:lnTo>
                    <a:pt x="9687" y="225"/>
                  </a:lnTo>
                  <a:lnTo>
                    <a:pt x="9425" y="150"/>
                  </a:lnTo>
                  <a:lnTo>
                    <a:pt x="9163" y="94"/>
                  </a:lnTo>
                  <a:lnTo>
                    <a:pt x="8882" y="38"/>
                  </a:lnTo>
                  <a:lnTo>
                    <a:pt x="8619" y="19"/>
                  </a:lnTo>
                  <a:lnTo>
                    <a:pt x="8357"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90"/>
            <p:cNvSpPr/>
            <p:nvPr/>
          </p:nvSpPr>
          <p:spPr>
            <a:xfrm flipH="1">
              <a:off x="2138472" y="1229433"/>
              <a:ext cx="250327" cy="200843"/>
            </a:xfrm>
            <a:custGeom>
              <a:avLst/>
              <a:gdLst/>
              <a:ahLst/>
              <a:cxnLst/>
              <a:rect l="l" t="t" r="r" b="b"/>
              <a:pathLst>
                <a:path w="16171" h="12966" extrusionOk="0">
                  <a:moveTo>
                    <a:pt x="10118" y="0"/>
                  </a:moveTo>
                  <a:lnTo>
                    <a:pt x="9856" y="38"/>
                  </a:lnTo>
                  <a:lnTo>
                    <a:pt x="9594" y="75"/>
                  </a:lnTo>
                  <a:lnTo>
                    <a:pt x="9331" y="131"/>
                  </a:lnTo>
                  <a:lnTo>
                    <a:pt x="9050" y="225"/>
                  </a:lnTo>
                  <a:lnTo>
                    <a:pt x="8769" y="338"/>
                  </a:lnTo>
                  <a:lnTo>
                    <a:pt x="8470" y="469"/>
                  </a:lnTo>
                  <a:lnTo>
                    <a:pt x="8151" y="619"/>
                  </a:lnTo>
                  <a:lnTo>
                    <a:pt x="7458" y="975"/>
                  </a:lnTo>
                  <a:lnTo>
                    <a:pt x="6727" y="1387"/>
                  </a:lnTo>
                  <a:lnTo>
                    <a:pt x="5978" y="1855"/>
                  </a:lnTo>
                  <a:lnTo>
                    <a:pt x="5209" y="2361"/>
                  </a:lnTo>
                  <a:lnTo>
                    <a:pt x="4441" y="2867"/>
                  </a:lnTo>
                  <a:lnTo>
                    <a:pt x="3692" y="3392"/>
                  </a:lnTo>
                  <a:lnTo>
                    <a:pt x="2287" y="4403"/>
                  </a:lnTo>
                  <a:lnTo>
                    <a:pt x="1144" y="5265"/>
                  </a:lnTo>
                  <a:lnTo>
                    <a:pt x="338" y="5865"/>
                  </a:lnTo>
                  <a:lnTo>
                    <a:pt x="1" y="6090"/>
                  </a:lnTo>
                  <a:lnTo>
                    <a:pt x="2137" y="12966"/>
                  </a:lnTo>
                  <a:lnTo>
                    <a:pt x="3336" y="11861"/>
                  </a:lnTo>
                  <a:lnTo>
                    <a:pt x="6053" y="9444"/>
                  </a:lnTo>
                  <a:lnTo>
                    <a:pt x="7514" y="8132"/>
                  </a:lnTo>
                  <a:lnTo>
                    <a:pt x="8844" y="6970"/>
                  </a:lnTo>
                  <a:lnTo>
                    <a:pt x="9837" y="6127"/>
                  </a:lnTo>
                  <a:lnTo>
                    <a:pt x="10156" y="5865"/>
                  </a:lnTo>
                  <a:lnTo>
                    <a:pt x="10324" y="5752"/>
                  </a:lnTo>
                  <a:lnTo>
                    <a:pt x="10418" y="5715"/>
                  </a:lnTo>
                  <a:lnTo>
                    <a:pt x="10587" y="5715"/>
                  </a:lnTo>
                  <a:lnTo>
                    <a:pt x="10662" y="5734"/>
                  </a:lnTo>
                  <a:lnTo>
                    <a:pt x="10737" y="5790"/>
                  </a:lnTo>
                  <a:lnTo>
                    <a:pt x="10812" y="5827"/>
                  </a:lnTo>
                  <a:lnTo>
                    <a:pt x="10961" y="5977"/>
                  </a:lnTo>
                  <a:lnTo>
                    <a:pt x="11074" y="6146"/>
                  </a:lnTo>
                  <a:lnTo>
                    <a:pt x="11205" y="6352"/>
                  </a:lnTo>
                  <a:lnTo>
                    <a:pt x="11430" y="6764"/>
                  </a:lnTo>
                  <a:lnTo>
                    <a:pt x="11467" y="6914"/>
                  </a:lnTo>
                  <a:lnTo>
                    <a:pt x="11524" y="7176"/>
                  </a:lnTo>
                  <a:lnTo>
                    <a:pt x="11617" y="7907"/>
                  </a:lnTo>
                  <a:lnTo>
                    <a:pt x="11673" y="8357"/>
                  </a:lnTo>
                  <a:lnTo>
                    <a:pt x="11748" y="8844"/>
                  </a:lnTo>
                  <a:lnTo>
                    <a:pt x="11842" y="9350"/>
                  </a:lnTo>
                  <a:lnTo>
                    <a:pt x="11955" y="9856"/>
                  </a:lnTo>
                  <a:lnTo>
                    <a:pt x="12104" y="10324"/>
                  </a:lnTo>
                  <a:lnTo>
                    <a:pt x="12198" y="10568"/>
                  </a:lnTo>
                  <a:lnTo>
                    <a:pt x="12292" y="10793"/>
                  </a:lnTo>
                  <a:lnTo>
                    <a:pt x="12385" y="10999"/>
                  </a:lnTo>
                  <a:lnTo>
                    <a:pt x="12498" y="11186"/>
                  </a:lnTo>
                  <a:lnTo>
                    <a:pt x="12629" y="11373"/>
                  </a:lnTo>
                  <a:lnTo>
                    <a:pt x="12760" y="11523"/>
                  </a:lnTo>
                  <a:lnTo>
                    <a:pt x="12910" y="11673"/>
                  </a:lnTo>
                  <a:lnTo>
                    <a:pt x="13060" y="11786"/>
                  </a:lnTo>
                  <a:lnTo>
                    <a:pt x="13229" y="11879"/>
                  </a:lnTo>
                  <a:lnTo>
                    <a:pt x="13416" y="11954"/>
                  </a:lnTo>
                  <a:lnTo>
                    <a:pt x="13622" y="11992"/>
                  </a:lnTo>
                  <a:lnTo>
                    <a:pt x="13828" y="11992"/>
                  </a:lnTo>
                  <a:lnTo>
                    <a:pt x="14072" y="11973"/>
                  </a:lnTo>
                  <a:lnTo>
                    <a:pt x="14315" y="11898"/>
                  </a:lnTo>
                  <a:lnTo>
                    <a:pt x="14559" y="11804"/>
                  </a:lnTo>
                  <a:lnTo>
                    <a:pt x="14784" y="11673"/>
                  </a:lnTo>
                  <a:lnTo>
                    <a:pt x="14971" y="11523"/>
                  </a:lnTo>
                  <a:lnTo>
                    <a:pt x="15158" y="11336"/>
                  </a:lnTo>
                  <a:lnTo>
                    <a:pt x="15327" y="11130"/>
                  </a:lnTo>
                  <a:lnTo>
                    <a:pt x="15477" y="10886"/>
                  </a:lnTo>
                  <a:lnTo>
                    <a:pt x="15608" y="10624"/>
                  </a:lnTo>
                  <a:lnTo>
                    <a:pt x="15721" y="10343"/>
                  </a:lnTo>
                  <a:lnTo>
                    <a:pt x="15814" y="10062"/>
                  </a:lnTo>
                  <a:lnTo>
                    <a:pt x="15908" y="9743"/>
                  </a:lnTo>
                  <a:lnTo>
                    <a:pt x="15983" y="9425"/>
                  </a:lnTo>
                  <a:lnTo>
                    <a:pt x="16039" y="9088"/>
                  </a:lnTo>
                  <a:lnTo>
                    <a:pt x="16095" y="8732"/>
                  </a:lnTo>
                  <a:lnTo>
                    <a:pt x="16133" y="8394"/>
                  </a:lnTo>
                  <a:lnTo>
                    <a:pt x="16170" y="7664"/>
                  </a:lnTo>
                  <a:lnTo>
                    <a:pt x="16170" y="6952"/>
                  </a:lnTo>
                  <a:lnTo>
                    <a:pt x="16151" y="6240"/>
                  </a:lnTo>
                  <a:lnTo>
                    <a:pt x="16114" y="5584"/>
                  </a:lnTo>
                  <a:lnTo>
                    <a:pt x="16039" y="4947"/>
                  </a:lnTo>
                  <a:lnTo>
                    <a:pt x="15964" y="4403"/>
                  </a:lnTo>
                  <a:lnTo>
                    <a:pt x="15889" y="3916"/>
                  </a:lnTo>
                  <a:lnTo>
                    <a:pt x="15814" y="3541"/>
                  </a:lnTo>
                  <a:lnTo>
                    <a:pt x="15758" y="3298"/>
                  </a:lnTo>
                  <a:lnTo>
                    <a:pt x="15721" y="3186"/>
                  </a:lnTo>
                  <a:lnTo>
                    <a:pt x="15664" y="3073"/>
                  </a:lnTo>
                  <a:lnTo>
                    <a:pt x="15496" y="2830"/>
                  </a:lnTo>
                  <a:lnTo>
                    <a:pt x="15271" y="2548"/>
                  </a:lnTo>
                  <a:lnTo>
                    <a:pt x="15009" y="2249"/>
                  </a:lnTo>
                  <a:lnTo>
                    <a:pt x="14671" y="1949"/>
                  </a:lnTo>
                  <a:lnTo>
                    <a:pt x="14297" y="1630"/>
                  </a:lnTo>
                  <a:lnTo>
                    <a:pt x="13903" y="1331"/>
                  </a:lnTo>
                  <a:lnTo>
                    <a:pt x="13453" y="1031"/>
                  </a:lnTo>
                  <a:lnTo>
                    <a:pt x="12985" y="768"/>
                  </a:lnTo>
                  <a:lnTo>
                    <a:pt x="12479" y="525"/>
                  </a:lnTo>
                  <a:lnTo>
                    <a:pt x="12236" y="412"/>
                  </a:lnTo>
                  <a:lnTo>
                    <a:pt x="11973" y="319"/>
                  </a:lnTo>
                  <a:lnTo>
                    <a:pt x="11711" y="225"/>
                  </a:lnTo>
                  <a:lnTo>
                    <a:pt x="11449" y="150"/>
                  </a:lnTo>
                  <a:lnTo>
                    <a:pt x="11186" y="94"/>
                  </a:lnTo>
                  <a:lnTo>
                    <a:pt x="10905" y="56"/>
                  </a:lnTo>
                  <a:lnTo>
                    <a:pt x="10643" y="19"/>
                  </a:lnTo>
                  <a:lnTo>
                    <a:pt x="10381"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90"/>
            <p:cNvSpPr/>
            <p:nvPr/>
          </p:nvSpPr>
          <p:spPr>
            <a:xfrm flipH="1">
              <a:off x="2183426" y="1315341"/>
              <a:ext cx="112261" cy="99275"/>
            </a:xfrm>
            <a:custGeom>
              <a:avLst/>
              <a:gdLst/>
              <a:ahLst/>
              <a:cxnLst/>
              <a:rect l="l" t="t" r="r" b="b"/>
              <a:pathLst>
                <a:path w="7252" h="6409" extrusionOk="0">
                  <a:moveTo>
                    <a:pt x="4516" y="0"/>
                  </a:moveTo>
                  <a:lnTo>
                    <a:pt x="4384" y="38"/>
                  </a:lnTo>
                  <a:lnTo>
                    <a:pt x="4253" y="75"/>
                  </a:lnTo>
                  <a:lnTo>
                    <a:pt x="4141" y="150"/>
                  </a:lnTo>
                  <a:lnTo>
                    <a:pt x="3916" y="319"/>
                  </a:lnTo>
                  <a:lnTo>
                    <a:pt x="3579" y="581"/>
                  </a:lnTo>
                  <a:lnTo>
                    <a:pt x="3260" y="862"/>
                  </a:lnTo>
                  <a:lnTo>
                    <a:pt x="2942" y="1143"/>
                  </a:lnTo>
                  <a:lnTo>
                    <a:pt x="2623" y="1443"/>
                  </a:lnTo>
                  <a:lnTo>
                    <a:pt x="1312" y="2717"/>
                  </a:lnTo>
                  <a:lnTo>
                    <a:pt x="974" y="3036"/>
                  </a:lnTo>
                  <a:lnTo>
                    <a:pt x="637" y="3373"/>
                  </a:lnTo>
                  <a:lnTo>
                    <a:pt x="319" y="3710"/>
                  </a:lnTo>
                  <a:lnTo>
                    <a:pt x="0" y="4066"/>
                  </a:lnTo>
                  <a:lnTo>
                    <a:pt x="19" y="4122"/>
                  </a:lnTo>
                  <a:lnTo>
                    <a:pt x="38" y="4141"/>
                  </a:lnTo>
                  <a:lnTo>
                    <a:pt x="56" y="4141"/>
                  </a:lnTo>
                  <a:lnTo>
                    <a:pt x="675" y="3635"/>
                  </a:lnTo>
                  <a:lnTo>
                    <a:pt x="1255" y="3092"/>
                  </a:lnTo>
                  <a:lnTo>
                    <a:pt x="1930" y="2492"/>
                  </a:lnTo>
                  <a:lnTo>
                    <a:pt x="2604" y="1893"/>
                  </a:lnTo>
                  <a:lnTo>
                    <a:pt x="3223" y="1331"/>
                  </a:lnTo>
                  <a:lnTo>
                    <a:pt x="3841" y="787"/>
                  </a:lnTo>
                  <a:lnTo>
                    <a:pt x="3972" y="656"/>
                  </a:lnTo>
                  <a:lnTo>
                    <a:pt x="4141" y="525"/>
                  </a:lnTo>
                  <a:lnTo>
                    <a:pt x="4328" y="394"/>
                  </a:lnTo>
                  <a:lnTo>
                    <a:pt x="4422" y="356"/>
                  </a:lnTo>
                  <a:lnTo>
                    <a:pt x="4497" y="338"/>
                  </a:lnTo>
                  <a:lnTo>
                    <a:pt x="4590" y="356"/>
                  </a:lnTo>
                  <a:lnTo>
                    <a:pt x="4665" y="413"/>
                  </a:lnTo>
                  <a:lnTo>
                    <a:pt x="4759" y="487"/>
                  </a:lnTo>
                  <a:lnTo>
                    <a:pt x="4834" y="581"/>
                  </a:lnTo>
                  <a:lnTo>
                    <a:pt x="4984" y="806"/>
                  </a:lnTo>
                  <a:lnTo>
                    <a:pt x="5078" y="956"/>
                  </a:lnTo>
                  <a:lnTo>
                    <a:pt x="5171" y="1143"/>
                  </a:lnTo>
                  <a:lnTo>
                    <a:pt x="5246" y="1312"/>
                  </a:lnTo>
                  <a:lnTo>
                    <a:pt x="5321" y="1499"/>
                  </a:lnTo>
                  <a:lnTo>
                    <a:pt x="5377" y="1687"/>
                  </a:lnTo>
                  <a:lnTo>
                    <a:pt x="5415" y="1874"/>
                  </a:lnTo>
                  <a:lnTo>
                    <a:pt x="5434" y="2061"/>
                  </a:lnTo>
                  <a:lnTo>
                    <a:pt x="5452" y="2267"/>
                  </a:lnTo>
                  <a:lnTo>
                    <a:pt x="5434" y="2455"/>
                  </a:lnTo>
                  <a:lnTo>
                    <a:pt x="5452" y="2867"/>
                  </a:lnTo>
                  <a:lnTo>
                    <a:pt x="5490" y="3260"/>
                  </a:lnTo>
                  <a:lnTo>
                    <a:pt x="5546" y="3654"/>
                  </a:lnTo>
                  <a:lnTo>
                    <a:pt x="5621" y="4047"/>
                  </a:lnTo>
                  <a:lnTo>
                    <a:pt x="5696" y="4403"/>
                  </a:lnTo>
                  <a:lnTo>
                    <a:pt x="5827" y="4759"/>
                  </a:lnTo>
                  <a:lnTo>
                    <a:pt x="5977" y="5097"/>
                  </a:lnTo>
                  <a:lnTo>
                    <a:pt x="6164" y="5434"/>
                  </a:lnTo>
                  <a:lnTo>
                    <a:pt x="6389" y="5696"/>
                  </a:lnTo>
                  <a:lnTo>
                    <a:pt x="6633" y="5940"/>
                  </a:lnTo>
                  <a:lnTo>
                    <a:pt x="6895" y="6183"/>
                  </a:lnTo>
                  <a:lnTo>
                    <a:pt x="7176" y="6408"/>
                  </a:lnTo>
                  <a:lnTo>
                    <a:pt x="7214" y="6408"/>
                  </a:lnTo>
                  <a:lnTo>
                    <a:pt x="7251" y="6371"/>
                  </a:lnTo>
                  <a:lnTo>
                    <a:pt x="7251" y="6333"/>
                  </a:lnTo>
                  <a:lnTo>
                    <a:pt x="7251" y="6296"/>
                  </a:lnTo>
                  <a:lnTo>
                    <a:pt x="7082" y="6146"/>
                  </a:lnTo>
                  <a:lnTo>
                    <a:pt x="6933" y="5996"/>
                  </a:lnTo>
                  <a:lnTo>
                    <a:pt x="6801" y="5827"/>
                  </a:lnTo>
                  <a:lnTo>
                    <a:pt x="6670" y="5640"/>
                  </a:lnTo>
                  <a:lnTo>
                    <a:pt x="6558" y="5453"/>
                  </a:lnTo>
                  <a:lnTo>
                    <a:pt x="6464" y="5265"/>
                  </a:lnTo>
                  <a:lnTo>
                    <a:pt x="6370" y="5059"/>
                  </a:lnTo>
                  <a:lnTo>
                    <a:pt x="6296" y="4853"/>
                  </a:lnTo>
                  <a:lnTo>
                    <a:pt x="6127" y="4422"/>
                  </a:lnTo>
                  <a:lnTo>
                    <a:pt x="5996" y="3991"/>
                  </a:lnTo>
                  <a:lnTo>
                    <a:pt x="5921" y="3542"/>
                  </a:lnTo>
                  <a:lnTo>
                    <a:pt x="5865" y="3092"/>
                  </a:lnTo>
                  <a:lnTo>
                    <a:pt x="5846" y="2680"/>
                  </a:lnTo>
                  <a:lnTo>
                    <a:pt x="5827" y="2286"/>
                  </a:lnTo>
                  <a:lnTo>
                    <a:pt x="5790" y="1874"/>
                  </a:lnTo>
                  <a:lnTo>
                    <a:pt x="5733" y="1481"/>
                  </a:lnTo>
                  <a:lnTo>
                    <a:pt x="5658" y="1293"/>
                  </a:lnTo>
                  <a:lnTo>
                    <a:pt x="5584" y="1106"/>
                  </a:lnTo>
                  <a:lnTo>
                    <a:pt x="5490" y="937"/>
                  </a:lnTo>
                  <a:lnTo>
                    <a:pt x="5396" y="769"/>
                  </a:lnTo>
                  <a:lnTo>
                    <a:pt x="5284" y="600"/>
                  </a:lnTo>
                  <a:lnTo>
                    <a:pt x="5171" y="450"/>
                  </a:lnTo>
                  <a:lnTo>
                    <a:pt x="5040" y="300"/>
                  </a:lnTo>
                  <a:lnTo>
                    <a:pt x="4909" y="150"/>
                  </a:lnTo>
                  <a:lnTo>
                    <a:pt x="4778" y="57"/>
                  </a:lnTo>
                  <a:lnTo>
                    <a:pt x="4647" y="19"/>
                  </a:lnTo>
                  <a:lnTo>
                    <a:pt x="45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90"/>
            <p:cNvSpPr/>
            <p:nvPr/>
          </p:nvSpPr>
          <p:spPr>
            <a:xfrm flipH="1">
              <a:off x="2075824" y="1193155"/>
              <a:ext cx="408687" cy="435068"/>
            </a:xfrm>
            <a:custGeom>
              <a:avLst/>
              <a:gdLst/>
              <a:ahLst/>
              <a:cxnLst/>
              <a:rect l="l" t="t" r="r" b="b"/>
              <a:pathLst>
                <a:path w="26401" h="28087" extrusionOk="0">
                  <a:moveTo>
                    <a:pt x="15927" y="0"/>
                  </a:moveTo>
                  <a:lnTo>
                    <a:pt x="15777" y="19"/>
                  </a:lnTo>
                  <a:lnTo>
                    <a:pt x="15627" y="38"/>
                  </a:lnTo>
                  <a:lnTo>
                    <a:pt x="15496" y="94"/>
                  </a:lnTo>
                  <a:lnTo>
                    <a:pt x="14934" y="281"/>
                  </a:lnTo>
                  <a:lnTo>
                    <a:pt x="14372" y="525"/>
                  </a:lnTo>
                  <a:lnTo>
                    <a:pt x="13791" y="787"/>
                  </a:lnTo>
                  <a:lnTo>
                    <a:pt x="13210" y="1106"/>
                  </a:lnTo>
                  <a:lnTo>
                    <a:pt x="12610" y="1462"/>
                  </a:lnTo>
                  <a:lnTo>
                    <a:pt x="12011" y="1836"/>
                  </a:lnTo>
                  <a:lnTo>
                    <a:pt x="11430" y="2267"/>
                  </a:lnTo>
                  <a:lnTo>
                    <a:pt x="10830" y="2698"/>
                  </a:lnTo>
                  <a:lnTo>
                    <a:pt x="10231" y="3185"/>
                  </a:lnTo>
                  <a:lnTo>
                    <a:pt x="9650" y="3691"/>
                  </a:lnTo>
                  <a:lnTo>
                    <a:pt x="9069" y="4216"/>
                  </a:lnTo>
                  <a:lnTo>
                    <a:pt x="8488" y="4778"/>
                  </a:lnTo>
                  <a:lnTo>
                    <a:pt x="7926" y="5340"/>
                  </a:lnTo>
                  <a:lnTo>
                    <a:pt x="7383" y="5940"/>
                  </a:lnTo>
                  <a:lnTo>
                    <a:pt x="6858" y="6558"/>
                  </a:lnTo>
                  <a:lnTo>
                    <a:pt x="6334" y="7195"/>
                  </a:lnTo>
                  <a:lnTo>
                    <a:pt x="6034" y="7570"/>
                  </a:lnTo>
                  <a:lnTo>
                    <a:pt x="5753" y="7963"/>
                  </a:lnTo>
                  <a:lnTo>
                    <a:pt x="5172" y="8806"/>
                  </a:lnTo>
                  <a:lnTo>
                    <a:pt x="4610" y="9724"/>
                  </a:lnTo>
                  <a:lnTo>
                    <a:pt x="4048" y="10661"/>
                  </a:lnTo>
                  <a:lnTo>
                    <a:pt x="3504" y="11636"/>
                  </a:lnTo>
                  <a:lnTo>
                    <a:pt x="2980" y="12610"/>
                  </a:lnTo>
                  <a:lnTo>
                    <a:pt x="2474" y="13584"/>
                  </a:lnTo>
                  <a:lnTo>
                    <a:pt x="2006" y="14521"/>
                  </a:lnTo>
                  <a:lnTo>
                    <a:pt x="1181" y="16245"/>
                  </a:lnTo>
                  <a:lnTo>
                    <a:pt x="563" y="17650"/>
                  </a:lnTo>
                  <a:lnTo>
                    <a:pt x="151" y="18587"/>
                  </a:lnTo>
                  <a:lnTo>
                    <a:pt x="1" y="18924"/>
                  </a:lnTo>
                  <a:lnTo>
                    <a:pt x="12966" y="28086"/>
                  </a:lnTo>
                  <a:lnTo>
                    <a:pt x="16170" y="25407"/>
                  </a:lnTo>
                  <a:lnTo>
                    <a:pt x="18775" y="23234"/>
                  </a:lnTo>
                  <a:lnTo>
                    <a:pt x="19917" y="22297"/>
                  </a:lnTo>
                  <a:lnTo>
                    <a:pt x="20817" y="21603"/>
                  </a:lnTo>
                  <a:lnTo>
                    <a:pt x="21248" y="21229"/>
                  </a:lnTo>
                  <a:lnTo>
                    <a:pt x="21679" y="20835"/>
                  </a:lnTo>
                  <a:lnTo>
                    <a:pt x="22091" y="20442"/>
                  </a:lnTo>
                  <a:lnTo>
                    <a:pt x="22503" y="20030"/>
                  </a:lnTo>
                  <a:lnTo>
                    <a:pt x="22878" y="19599"/>
                  </a:lnTo>
                  <a:lnTo>
                    <a:pt x="23253" y="19168"/>
                  </a:lnTo>
                  <a:lnTo>
                    <a:pt x="23609" y="18718"/>
                  </a:lnTo>
                  <a:lnTo>
                    <a:pt x="23927" y="18250"/>
                  </a:lnTo>
                  <a:lnTo>
                    <a:pt x="24264" y="17781"/>
                  </a:lnTo>
                  <a:lnTo>
                    <a:pt x="24564" y="17294"/>
                  </a:lnTo>
                  <a:lnTo>
                    <a:pt x="24845" y="16788"/>
                  </a:lnTo>
                  <a:lnTo>
                    <a:pt x="25107" y="16282"/>
                  </a:lnTo>
                  <a:lnTo>
                    <a:pt x="25370" y="15776"/>
                  </a:lnTo>
                  <a:lnTo>
                    <a:pt x="25595" y="15252"/>
                  </a:lnTo>
                  <a:lnTo>
                    <a:pt x="25801" y="14708"/>
                  </a:lnTo>
                  <a:lnTo>
                    <a:pt x="26007" y="14165"/>
                  </a:lnTo>
                  <a:lnTo>
                    <a:pt x="26157" y="13603"/>
                  </a:lnTo>
                  <a:lnTo>
                    <a:pt x="26269" y="13022"/>
                  </a:lnTo>
                  <a:lnTo>
                    <a:pt x="26344" y="12441"/>
                  </a:lnTo>
                  <a:lnTo>
                    <a:pt x="26400" y="11860"/>
                  </a:lnTo>
                  <a:lnTo>
                    <a:pt x="26400" y="11280"/>
                  </a:lnTo>
                  <a:lnTo>
                    <a:pt x="26381" y="10736"/>
                  </a:lnTo>
                  <a:lnTo>
                    <a:pt x="26325" y="10230"/>
                  </a:lnTo>
                  <a:lnTo>
                    <a:pt x="26213" y="9743"/>
                  </a:lnTo>
                  <a:lnTo>
                    <a:pt x="26157" y="9518"/>
                  </a:lnTo>
                  <a:lnTo>
                    <a:pt x="26082" y="9312"/>
                  </a:lnTo>
                  <a:lnTo>
                    <a:pt x="26007" y="9125"/>
                  </a:lnTo>
                  <a:lnTo>
                    <a:pt x="25913" y="8938"/>
                  </a:lnTo>
                  <a:lnTo>
                    <a:pt x="25819" y="8788"/>
                  </a:lnTo>
                  <a:lnTo>
                    <a:pt x="25707" y="8638"/>
                  </a:lnTo>
                  <a:lnTo>
                    <a:pt x="25595" y="8507"/>
                  </a:lnTo>
                  <a:lnTo>
                    <a:pt x="25463" y="8413"/>
                  </a:lnTo>
                  <a:lnTo>
                    <a:pt x="25332" y="8319"/>
                  </a:lnTo>
                  <a:lnTo>
                    <a:pt x="25182" y="8263"/>
                  </a:lnTo>
                  <a:lnTo>
                    <a:pt x="25032" y="8207"/>
                  </a:lnTo>
                  <a:lnTo>
                    <a:pt x="24695" y="8207"/>
                  </a:lnTo>
                  <a:lnTo>
                    <a:pt x="24508" y="8244"/>
                  </a:lnTo>
                  <a:lnTo>
                    <a:pt x="24320" y="8301"/>
                  </a:lnTo>
                  <a:lnTo>
                    <a:pt x="24114" y="8394"/>
                  </a:lnTo>
                  <a:lnTo>
                    <a:pt x="23908" y="8507"/>
                  </a:lnTo>
                  <a:lnTo>
                    <a:pt x="23721" y="8638"/>
                  </a:lnTo>
                  <a:lnTo>
                    <a:pt x="23552" y="8769"/>
                  </a:lnTo>
                  <a:lnTo>
                    <a:pt x="23402" y="8919"/>
                  </a:lnTo>
                  <a:lnTo>
                    <a:pt x="23234" y="9069"/>
                  </a:lnTo>
                  <a:lnTo>
                    <a:pt x="23103" y="9237"/>
                  </a:lnTo>
                  <a:lnTo>
                    <a:pt x="22840" y="9593"/>
                  </a:lnTo>
                  <a:lnTo>
                    <a:pt x="22615" y="9968"/>
                  </a:lnTo>
                  <a:lnTo>
                    <a:pt x="22391" y="10362"/>
                  </a:lnTo>
                  <a:lnTo>
                    <a:pt x="21997" y="11186"/>
                  </a:lnTo>
                  <a:lnTo>
                    <a:pt x="21810" y="11598"/>
                  </a:lnTo>
                  <a:lnTo>
                    <a:pt x="21585" y="11992"/>
                  </a:lnTo>
                  <a:lnTo>
                    <a:pt x="21360" y="12366"/>
                  </a:lnTo>
                  <a:lnTo>
                    <a:pt x="21117" y="12722"/>
                  </a:lnTo>
                  <a:lnTo>
                    <a:pt x="20967" y="12891"/>
                  </a:lnTo>
                  <a:lnTo>
                    <a:pt x="20817" y="13041"/>
                  </a:lnTo>
                  <a:lnTo>
                    <a:pt x="20667" y="13191"/>
                  </a:lnTo>
                  <a:lnTo>
                    <a:pt x="20498" y="13341"/>
                  </a:lnTo>
                  <a:lnTo>
                    <a:pt x="20311" y="13453"/>
                  </a:lnTo>
                  <a:lnTo>
                    <a:pt x="20124" y="13584"/>
                  </a:lnTo>
                  <a:lnTo>
                    <a:pt x="19899" y="13678"/>
                  </a:lnTo>
                  <a:lnTo>
                    <a:pt x="19674" y="13772"/>
                  </a:lnTo>
                  <a:lnTo>
                    <a:pt x="19449" y="13828"/>
                  </a:lnTo>
                  <a:lnTo>
                    <a:pt x="19205" y="13884"/>
                  </a:lnTo>
                  <a:lnTo>
                    <a:pt x="18981" y="13921"/>
                  </a:lnTo>
                  <a:lnTo>
                    <a:pt x="18756" y="13940"/>
                  </a:lnTo>
                  <a:lnTo>
                    <a:pt x="18306" y="13940"/>
                  </a:lnTo>
                  <a:lnTo>
                    <a:pt x="18081" y="13903"/>
                  </a:lnTo>
                  <a:lnTo>
                    <a:pt x="17875" y="13865"/>
                  </a:lnTo>
                  <a:lnTo>
                    <a:pt x="17650" y="13809"/>
                  </a:lnTo>
                  <a:lnTo>
                    <a:pt x="17444" y="13753"/>
                  </a:lnTo>
                  <a:lnTo>
                    <a:pt x="17238" y="13678"/>
                  </a:lnTo>
                  <a:lnTo>
                    <a:pt x="17032" y="13584"/>
                  </a:lnTo>
                  <a:lnTo>
                    <a:pt x="16639" y="13378"/>
                  </a:lnTo>
                  <a:lnTo>
                    <a:pt x="16264" y="13153"/>
                  </a:lnTo>
                  <a:lnTo>
                    <a:pt x="15908" y="12891"/>
                  </a:lnTo>
                  <a:lnTo>
                    <a:pt x="15589" y="12610"/>
                  </a:lnTo>
                  <a:lnTo>
                    <a:pt x="15290" y="12310"/>
                  </a:lnTo>
                  <a:lnTo>
                    <a:pt x="15027" y="11992"/>
                  </a:lnTo>
                  <a:lnTo>
                    <a:pt x="14784" y="11673"/>
                  </a:lnTo>
                  <a:lnTo>
                    <a:pt x="14596" y="11355"/>
                  </a:lnTo>
                  <a:lnTo>
                    <a:pt x="14428" y="11055"/>
                  </a:lnTo>
                  <a:lnTo>
                    <a:pt x="14297" y="10755"/>
                  </a:lnTo>
                  <a:lnTo>
                    <a:pt x="14222" y="10474"/>
                  </a:lnTo>
                  <a:lnTo>
                    <a:pt x="14184" y="10174"/>
                  </a:lnTo>
                  <a:lnTo>
                    <a:pt x="14184" y="9893"/>
                  </a:lnTo>
                  <a:lnTo>
                    <a:pt x="14222" y="9593"/>
                  </a:lnTo>
                  <a:lnTo>
                    <a:pt x="14278" y="9294"/>
                  </a:lnTo>
                  <a:lnTo>
                    <a:pt x="14390" y="8994"/>
                  </a:lnTo>
                  <a:lnTo>
                    <a:pt x="14503" y="8694"/>
                  </a:lnTo>
                  <a:lnTo>
                    <a:pt x="14653" y="8394"/>
                  </a:lnTo>
                  <a:lnTo>
                    <a:pt x="14821" y="8113"/>
                  </a:lnTo>
                  <a:lnTo>
                    <a:pt x="15009" y="7832"/>
                  </a:lnTo>
                  <a:lnTo>
                    <a:pt x="15215" y="7551"/>
                  </a:lnTo>
                  <a:lnTo>
                    <a:pt x="15421" y="7289"/>
                  </a:lnTo>
                  <a:lnTo>
                    <a:pt x="15627" y="7045"/>
                  </a:lnTo>
                  <a:lnTo>
                    <a:pt x="15852" y="6802"/>
                  </a:lnTo>
                  <a:lnTo>
                    <a:pt x="16301" y="6352"/>
                  </a:lnTo>
                  <a:lnTo>
                    <a:pt x="16414" y="6277"/>
                  </a:lnTo>
                  <a:lnTo>
                    <a:pt x="16526" y="6239"/>
                  </a:lnTo>
                  <a:lnTo>
                    <a:pt x="16657" y="6202"/>
                  </a:lnTo>
                  <a:lnTo>
                    <a:pt x="16807" y="6202"/>
                  </a:lnTo>
                  <a:lnTo>
                    <a:pt x="16957" y="6221"/>
                  </a:lnTo>
                  <a:lnTo>
                    <a:pt x="17126" y="6258"/>
                  </a:lnTo>
                  <a:lnTo>
                    <a:pt x="17294" y="6314"/>
                  </a:lnTo>
                  <a:lnTo>
                    <a:pt x="17482" y="6389"/>
                  </a:lnTo>
                  <a:lnTo>
                    <a:pt x="17875" y="6577"/>
                  </a:lnTo>
                  <a:lnTo>
                    <a:pt x="18306" y="6802"/>
                  </a:lnTo>
                  <a:lnTo>
                    <a:pt x="19243" y="7307"/>
                  </a:lnTo>
                  <a:lnTo>
                    <a:pt x="19749" y="7570"/>
                  </a:lnTo>
                  <a:lnTo>
                    <a:pt x="20255" y="7795"/>
                  </a:lnTo>
                  <a:lnTo>
                    <a:pt x="20761" y="8001"/>
                  </a:lnTo>
                  <a:lnTo>
                    <a:pt x="21023" y="8094"/>
                  </a:lnTo>
                  <a:lnTo>
                    <a:pt x="21285" y="8169"/>
                  </a:lnTo>
                  <a:lnTo>
                    <a:pt x="21548" y="8226"/>
                  </a:lnTo>
                  <a:lnTo>
                    <a:pt x="21810" y="8263"/>
                  </a:lnTo>
                  <a:lnTo>
                    <a:pt x="22072" y="8282"/>
                  </a:lnTo>
                  <a:lnTo>
                    <a:pt x="22316" y="8282"/>
                  </a:lnTo>
                  <a:lnTo>
                    <a:pt x="22578" y="8244"/>
                  </a:lnTo>
                  <a:lnTo>
                    <a:pt x="22822" y="8207"/>
                  </a:lnTo>
                  <a:lnTo>
                    <a:pt x="23065" y="8132"/>
                  </a:lnTo>
                  <a:lnTo>
                    <a:pt x="23309" y="8019"/>
                  </a:lnTo>
                  <a:lnTo>
                    <a:pt x="23421" y="7963"/>
                  </a:lnTo>
                  <a:lnTo>
                    <a:pt x="23515" y="7888"/>
                  </a:lnTo>
                  <a:lnTo>
                    <a:pt x="23590" y="7813"/>
                  </a:lnTo>
                  <a:lnTo>
                    <a:pt x="23665" y="7720"/>
                  </a:lnTo>
                  <a:lnTo>
                    <a:pt x="23702" y="7626"/>
                  </a:lnTo>
                  <a:lnTo>
                    <a:pt x="23758" y="7514"/>
                  </a:lnTo>
                  <a:lnTo>
                    <a:pt x="23777" y="7401"/>
                  </a:lnTo>
                  <a:lnTo>
                    <a:pt x="23796" y="7289"/>
                  </a:lnTo>
                  <a:lnTo>
                    <a:pt x="23796" y="7158"/>
                  </a:lnTo>
                  <a:lnTo>
                    <a:pt x="23796" y="7026"/>
                  </a:lnTo>
                  <a:lnTo>
                    <a:pt x="23740" y="6745"/>
                  </a:lnTo>
                  <a:lnTo>
                    <a:pt x="23665" y="6446"/>
                  </a:lnTo>
                  <a:lnTo>
                    <a:pt x="23534" y="6127"/>
                  </a:lnTo>
                  <a:lnTo>
                    <a:pt x="23365" y="5790"/>
                  </a:lnTo>
                  <a:lnTo>
                    <a:pt x="23159" y="5453"/>
                  </a:lnTo>
                  <a:lnTo>
                    <a:pt x="22934" y="5097"/>
                  </a:lnTo>
                  <a:lnTo>
                    <a:pt x="22690" y="4722"/>
                  </a:lnTo>
                  <a:lnTo>
                    <a:pt x="22391" y="4347"/>
                  </a:lnTo>
                  <a:lnTo>
                    <a:pt x="22091" y="3972"/>
                  </a:lnTo>
                  <a:lnTo>
                    <a:pt x="21772" y="3616"/>
                  </a:lnTo>
                  <a:lnTo>
                    <a:pt x="21416" y="3242"/>
                  </a:lnTo>
                  <a:lnTo>
                    <a:pt x="21060" y="2886"/>
                  </a:lnTo>
                  <a:lnTo>
                    <a:pt x="20686" y="2530"/>
                  </a:lnTo>
                  <a:lnTo>
                    <a:pt x="20292" y="2192"/>
                  </a:lnTo>
                  <a:lnTo>
                    <a:pt x="19899" y="1855"/>
                  </a:lnTo>
                  <a:lnTo>
                    <a:pt x="19505" y="1555"/>
                  </a:lnTo>
                  <a:lnTo>
                    <a:pt x="19093" y="1256"/>
                  </a:lnTo>
                  <a:lnTo>
                    <a:pt x="18700" y="993"/>
                  </a:lnTo>
                  <a:lnTo>
                    <a:pt x="18306" y="750"/>
                  </a:lnTo>
                  <a:lnTo>
                    <a:pt x="17913" y="544"/>
                  </a:lnTo>
                  <a:lnTo>
                    <a:pt x="17519" y="356"/>
                  </a:lnTo>
                  <a:lnTo>
                    <a:pt x="17144" y="225"/>
                  </a:lnTo>
                  <a:lnTo>
                    <a:pt x="16770" y="113"/>
                  </a:lnTo>
                  <a:lnTo>
                    <a:pt x="16433" y="38"/>
                  </a:lnTo>
                  <a:lnTo>
                    <a:pt x="16095" y="0"/>
                  </a:lnTo>
                  <a:close/>
                </a:path>
              </a:pathLst>
            </a:custGeom>
            <a:solidFill>
              <a:srgbClr val="AD63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90"/>
            <p:cNvSpPr/>
            <p:nvPr/>
          </p:nvSpPr>
          <p:spPr>
            <a:xfrm flipH="1">
              <a:off x="2138472" y="1285151"/>
              <a:ext cx="131410" cy="126553"/>
            </a:xfrm>
            <a:custGeom>
              <a:avLst/>
              <a:gdLst/>
              <a:ahLst/>
              <a:cxnLst/>
              <a:rect l="l" t="t" r="r" b="b"/>
              <a:pathLst>
                <a:path w="8489" h="8170" extrusionOk="0">
                  <a:moveTo>
                    <a:pt x="2867" y="1"/>
                  </a:moveTo>
                  <a:lnTo>
                    <a:pt x="2661" y="38"/>
                  </a:lnTo>
                  <a:lnTo>
                    <a:pt x="2455" y="113"/>
                  </a:lnTo>
                  <a:lnTo>
                    <a:pt x="2137" y="338"/>
                  </a:lnTo>
                  <a:lnTo>
                    <a:pt x="1856" y="600"/>
                  </a:lnTo>
                  <a:lnTo>
                    <a:pt x="1593" y="863"/>
                  </a:lnTo>
                  <a:lnTo>
                    <a:pt x="1368" y="1144"/>
                  </a:lnTo>
                  <a:lnTo>
                    <a:pt x="1125" y="1425"/>
                  </a:lnTo>
                  <a:lnTo>
                    <a:pt x="919" y="1706"/>
                  </a:lnTo>
                  <a:lnTo>
                    <a:pt x="713" y="2024"/>
                  </a:lnTo>
                  <a:lnTo>
                    <a:pt x="507" y="2343"/>
                  </a:lnTo>
                  <a:lnTo>
                    <a:pt x="338" y="2680"/>
                  </a:lnTo>
                  <a:lnTo>
                    <a:pt x="188" y="3017"/>
                  </a:lnTo>
                  <a:lnTo>
                    <a:pt x="113" y="3205"/>
                  </a:lnTo>
                  <a:lnTo>
                    <a:pt x="57" y="3392"/>
                  </a:lnTo>
                  <a:lnTo>
                    <a:pt x="19" y="3579"/>
                  </a:lnTo>
                  <a:lnTo>
                    <a:pt x="1" y="3785"/>
                  </a:lnTo>
                  <a:lnTo>
                    <a:pt x="1" y="3973"/>
                  </a:lnTo>
                  <a:lnTo>
                    <a:pt x="1" y="4179"/>
                  </a:lnTo>
                  <a:lnTo>
                    <a:pt x="38" y="4366"/>
                  </a:lnTo>
                  <a:lnTo>
                    <a:pt x="76" y="4572"/>
                  </a:lnTo>
                  <a:lnTo>
                    <a:pt x="207" y="4910"/>
                  </a:lnTo>
                  <a:lnTo>
                    <a:pt x="357" y="5247"/>
                  </a:lnTo>
                  <a:lnTo>
                    <a:pt x="544" y="5584"/>
                  </a:lnTo>
                  <a:lnTo>
                    <a:pt x="731" y="5903"/>
                  </a:lnTo>
                  <a:lnTo>
                    <a:pt x="956" y="6203"/>
                  </a:lnTo>
                  <a:lnTo>
                    <a:pt x="1200" y="6484"/>
                  </a:lnTo>
                  <a:lnTo>
                    <a:pt x="1462" y="6746"/>
                  </a:lnTo>
                  <a:lnTo>
                    <a:pt x="1743" y="6989"/>
                  </a:lnTo>
                  <a:lnTo>
                    <a:pt x="2024" y="7233"/>
                  </a:lnTo>
                  <a:lnTo>
                    <a:pt x="2343" y="7458"/>
                  </a:lnTo>
                  <a:lnTo>
                    <a:pt x="2661" y="7645"/>
                  </a:lnTo>
                  <a:lnTo>
                    <a:pt x="2980" y="7814"/>
                  </a:lnTo>
                  <a:lnTo>
                    <a:pt x="3336" y="7945"/>
                  </a:lnTo>
                  <a:lnTo>
                    <a:pt x="3692" y="8057"/>
                  </a:lnTo>
                  <a:lnTo>
                    <a:pt x="4048" y="8132"/>
                  </a:lnTo>
                  <a:lnTo>
                    <a:pt x="4422" y="8170"/>
                  </a:lnTo>
                  <a:lnTo>
                    <a:pt x="4797" y="8151"/>
                  </a:lnTo>
                  <a:lnTo>
                    <a:pt x="5153" y="8114"/>
                  </a:lnTo>
                  <a:lnTo>
                    <a:pt x="5528" y="8039"/>
                  </a:lnTo>
                  <a:lnTo>
                    <a:pt x="5865" y="7926"/>
                  </a:lnTo>
                  <a:lnTo>
                    <a:pt x="6202" y="7758"/>
                  </a:lnTo>
                  <a:lnTo>
                    <a:pt x="6521" y="7570"/>
                  </a:lnTo>
                  <a:lnTo>
                    <a:pt x="6821" y="7364"/>
                  </a:lnTo>
                  <a:lnTo>
                    <a:pt x="7102" y="7102"/>
                  </a:lnTo>
                  <a:lnTo>
                    <a:pt x="7327" y="6821"/>
                  </a:lnTo>
                  <a:lnTo>
                    <a:pt x="7533" y="6540"/>
                  </a:lnTo>
                  <a:lnTo>
                    <a:pt x="7739" y="6221"/>
                  </a:lnTo>
                  <a:lnTo>
                    <a:pt x="7907" y="5921"/>
                  </a:lnTo>
                  <a:lnTo>
                    <a:pt x="8057" y="5584"/>
                  </a:lnTo>
                  <a:lnTo>
                    <a:pt x="8207" y="5266"/>
                  </a:lnTo>
                  <a:lnTo>
                    <a:pt x="8320" y="4910"/>
                  </a:lnTo>
                  <a:lnTo>
                    <a:pt x="8413" y="4572"/>
                  </a:lnTo>
                  <a:lnTo>
                    <a:pt x="8282" y="4891"/>
                  </a:lnTo>
                  <a:lnTo>
                    <a:pt x="8132" y="5209"/>
                  </a:lnTo>
                  <a:lnTo>
                    <a:pt x="7982" y="5528"/>
                  </a:lnTo>
                  <a:lnTo>
                    <a:pt x="7795" y="5828"/>
                  </a:lnTo>
                  <a:lnTo>
                    <a:pt x="7589" y="6109"/>
                  </a:lnTo>
                  <a:lnTo>
                    <a:pt x="7383" y="6390"/>
                  </a:lnTo>
                  <a:lnTo>
                    <a:pt x="7158" y="6652"/>
                  </a:lnTo>
                  <a:lnTo>
                    <a:pt x="6914" y="6915"/>
                  </a:lnTo>
                  <a:lnTo>
                    <a:pt x="6652" y="7139"/>
                  </a:lnTo>
                  <a:lnTo>
                    <a:pt x="6371" y="7327"/>
                  </a:lnTo>
                  <a:lnTo>
                    <a:pt x="6071" y="7495"/>
                  </a:lnTo>
                  <a:lnTo>
                    <a:pt x="5753" y="7626"/>
                  </a:lnTo>
                  <a:lnTo>
                    <a:pt x="5434" y="7720"/>
                  </a:lnTo>
                  <a:lnTo>
                    <a:pt x="5097" y="7776"/>
                  </a:lnTo>
                  <a:lnTo>
                    <a:pt x="4778" y="7795"/>
                  </a:lnTo>
                  <a:lnTo>
                    <a:pt x="4441" y="7795"/>
                  </a:lnTo>
                  <a:lnTo>
                    <a:pt x="4104" y="7739"/>
                  </a:lnTo>
                  <a:lnTo>
                    <a:pt x="3785" y="7645"/>
                  </a:lnTo>
                  <a:lnTo>
                    <a:pt x="3467" y="7552"/>
                  </a:lnTo>
                  <a:lnTo>
                    <a:pt x="3148" y="7420"/>
                  </a:lnTo>
                  <a:lnTo>
                    <a:pt x="2849" y="7252"/>
                  </a:lnTo>
                  <a:lnTo>
                    <a:pt x="2568" y="7083"/>
                  </a:lnTo>
                  <a:lnTo>
                    <a:pt x="2305" y="6877"/>
                  </a:lnTo>
                  <a:lnTo>
                    <a:pt x="2043" y="6652"/>
                  </a:lnTo>
                  <a:lnTo>
                    <a:pt x="1799" y="6427"/>
                  </a:lnTo>
                  <a:lnTo>
                    <a:pt x="1574" y="6184"/>
                  </a:lnTo>
                  <a:lnTo>
                    <a:pt x="1368" y="5921"/>
                  </a:lnTo>
                  <a:lnTo>
                    <a:pt x="1181" y="5659"/>
                  </a:lnTo>
                  <a:lnTo>
                    <a:pt x="994" y="5359"/>
                  </a:lnTo>
                  <a:lnTo>
                    <a:pt x="844" y="5078"/>
                  </a:lnTo>
                  <a:lnTo>
                    <a:pt x="713" y="4760"/>
                  </a:lnTo>
                  <a:lnTo>
                    <a:pt x="600" y="4441"/>
                  </a:lnTo>
                  <a:lnTo>
                    <a:pt x="563" y="4291"/>
                  </a:lnTo>
                  <a:lnTo>
                    <a:pt x="544" y="4141"/>
                  </a:lnTo>
                  <a:lnTo>
                    <a:pt x="544" y="3992"/>
                  </a:lnTo>
                  <a:lnTo>
                    <a:pt x="544" y="3842"/>
                  </a:lnTo>
                  <a:lnTo>
                    <a:pt x="563" y="3692"/>
                  </a:lnTo>
                  <a:lnTo>
                    <a:pt x="600" y="3523"/>
                  </a:lnTo>
                  <a:lnTo>
                    <a:pt x="694" y="3205"/>
                  </a:lnTo>
                  <a:lnTo>
                    <a:pt x="825" y="2905"/>
                  </a:lnTo>
                  <a:lnTo>
                    <a:pt x="975" y="2605"/>
                  </a:lnTo>
                  <a:lnTo>
                    <a:pt x="1144" y="2305"/>
                  </a:lnTo>
                  <a:lnTo>
                    <a:pt x="1331" y="2024"/>
                  </a:lnTo>
                  <a:lnTo>
                    <a:pt x="1518" y="1743"/>
                  </a:lnTo>
                  <a:lnTo>
                    <a:pt x="1743" y="1481"/>
                  </a:lnTo>
                  <a:lnTo>
                    <a:pt x="1968" y="1219"/>
                  </a:lnTo>
                  <a:lnTo>
                    <a:pt x="2193" y="956"/>
                  </a:lnTo>
                  <a:lnTo>
                    <a:pt x="2418" y="731"/>
                  </a:lnTo>
                  <a:lnTo>
                    <a:pt x="2680" y="544"/>
                  </a:lnTo>
                  <a:lnTo>
                    <a:pt x="2811" y="488"/>
                  </a:lnTo>
                  <a:lnTo>
                    <a:pt x="2942" y="450"/>
                  </a:lnTo>
                  <a:lnTo>
                    <a:pt x="3073" y="450"/>
                  </a:lnTo>
                  <a:lnTo>
                    <a:pt x="3205" y="488"/>
                  </a:lnTo>
                  <a:lnTo>
                    <a:pt x="3842" y="750"/>
                  </a:lnTo>
                  <a:lnTo>
                    <a:pt x="4479" y="1050"/>
                  </a:lnTo>
                  <a:lnTo>
                    <a:pt x="5116" y="1350"/>
                  </a:lnTo>
                  <a:lnTo>
                    <a:pt x="5734" y="1687"/>
                  </a:lnTo>
                  <a:lnTo>
                    <a:pt x="6052" y="1837"/>
                  </a:lnTo>
                  <a:lnTo>
                    <a:pt x="6390" y="1987"/>
                  </a:lnTo>
                  <a:lnTo>
                    <a:pt x="6727" y="2099"/>
                  </a:lnTo>
                  <a:lnTo>
                    <a:pt x="7064" y="2193"/>
                  </a:lnTo>
                  <a:lnTo>
                    <a:pt x="7420" y="2268"/>
                  </a:lnTo>
                  <a:lnTo>
                    <a:pt x="7776" y="2305"/>
                  </a:lnTo>
                  <a:lnTo>
                    <a:pt x="8132" y="2324"/>
                  </a:lnTo>
                  <a:lnTo>
                    <a:pt x="8488" y="2324"/>
                  </a:lnTo>
                  <a:lnTo>
                    <a:pt x="8132" y="2287"/>
                  </a:lnTo>
                  <a:lnTo>
                    <a:pt x="7795" y="2230"/>
                  </a:lnTo>
                  <a:lnTo>
                    <a:pt x="7439" y="2155"/>
                  </a:lnTo>
                  <a:lnTo>
                    <a:pt x="7102" y="2043"/>
                  </a:lnTo>
                  <a:lnTo>
                    <a:pt x="6783" y="1931"/>
                  </a:lnTo>
                  <a:lnTo>
                    <a:pt x="6465" y="1781"/>
                  </a:lnTo>
                  <a:lnTo>
                    <a:pt x="6146" y="1612"/>
                  </a:lnTo>
                  <a:lnTo>
                    <a:pt x="5846" y="1425"/>
                  </a:lnTo>
                  <a:lnTo>
                    <a:pt x="4610" y="713"/>
                  </a:lnTo>
                  <a:lnTo>
                    <a:pt x="4291" y="525"/>
                  </a:lnTo>
                  <a:lnTo>
                    <a:pt x="3973" y="357"/>
                  </a:lnTo>
                  <a:lnTo>
                    <a:pt x="3635" y="188"/>
                  </a:lnTo>
                  <a:lnTo>
                    <a:pt x="3298" y="57"/>
                  </a:lnTo>
                  <a:lnTo>
                    <a:pt x="30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90"/>
            <p:cNvSpPr/>
            <p:nvPr/>
          </p:nvSpPr>
          <p:spPr>
            <a:xfrm flipH="1">
              <a:off x="1956628" y="1370191"/>
              <a:ext cx="636352" cy="623132"/>
            </a:xfrm>
            <a:custGeom>
              <a:avLst/>
              <a:gdLst/>
              <a:ahLst/>
              <a:cxnLst/>
              <a:rect l="l" t="t" r="r" b="b"/>
              <a:pathLst>
                <a:path w="41108" h="40228" extrusionOk="0">
                  <a:moveTo>
                    <a:pt x="39853" y="1"/>
                  </a:moveTo>
                  <a:lnTo>
                    <a:pt x="39609" y="38"/>
                  </a:lnTo>
                  <a:lnTo>
                    <a:pt x="39347" y="113"/>
                  </a:lnTo>
                  <a:lnTo>
                    <a:pt x="39047" y="225"/>
                  </a:lnTo>
                  <a:lnTo>
                    <a:pt x="38728" y="375"/>
                  </a:lnTo>
                  <a:lnTo>
                    <a:pt x="38391" y="563"/>
                  </a:lnTo>
                  <a:lnTo>
                    <a:pt x="38035" y="806"/>
                  </a:lnTo>
                  <a:lnTo>
                    <a:pt x="37642" y="1087"/>
                  </a:lnTo>
                  <a:lnTo>
                    <a:pt x="36892" y="1668"/>
                  </a:lnTo>
                  <a:lnTo>
                    <a:pt x="36049" y="2380"/>
                  </a:lnTo>
                  <a:lnTo>
                    <a:pt x="35131" y="3204"/>
                  </a:lnTo>
                  <a:lnTo>
                    <a:pt x="34157" y="4085"/>
                  </a:lnTo>
                  <a:lnTo>
                    <a:pt x="33145" y="5022"/>
                  </a:lnTo>
                  <a:lnTo>
                    <a:pt x="32114" y="5996"/>
                  </a:lnTo>
                  <a:lnTo>
                    <a:pt x="30110" y="7964"/>
                  </a:lnTo>
                  <a:lnTo>
                    <a:pt x="28273" y="9800"/>
                  </a:lnTo>
                  <a:lnTo>
                    <a:pt x="26775" y="11317"/>
                  </a:lnTo>
                  <a:lnTo>
                    <a:pt x="25369" y="12741"/>
                  </a:lnTo>
                  <a:lnTo>
                    <a:pt x="25669" y="12086"/>
                  </a:lnTo>
                  <a:lnTo>
                    <a:pt x="4797" y="8207"/>
                  </a:lnTo>
                  <a:lnTo>
                    <a:pt x="4535" y="9163"/>
                  </a:lnTo>
                  <a:lnTo>
                    <a:pt x="3860" y="11748"/>
                  </a:lnTo>
                  <a:lnTo>
                    <a:pt x="3410" y="13510"/>
                  </a:lnTo>
                  <a:lnTo>
                    <a:pt x="2923" y="15514"/>
                  </a:lnTo>
                  <a:lnTo>
                    <a:pt x="2417" y="17688"/>
                  </a:lnTo>
                  <a:lnTo>
                    <a:pt x="1893" y="19974"/>
                  </a:lnTo>
                  <a:lnTo>
                    <a:pt x="1406" y="22335"/>
                  </a:lnTo>
                  <a:lnTo>
                    <a:pt x="1181" y="23515"/>
                  </a:lnTo>
                  <a:lnTo>
                    <a:pt x="956" y="24695"/>
                  </a:lnTo>
                  <a:lnTo>
                    <a:pt x="750" y="25876"/>
                  </a:lnTo>
                  <a:lnTo>
                    <a:pt x="581" y="27019"/>
                  </a:lnTo>
                  <a:lnTo>
                    <a:pt x="413" y="28143"/>
                  </a:lnTo>
                  <a:lnTo>
                    <a:pt x="263" y="29230"/>
                  </a:lnTo>
                  <a:lnTo>
                    <a:pt x="150" y="30279"/>
                  </a:lnTo>
                  <a:lnTo>
                    <a:pt x="75" y="31272"/>
                  </a:lnTo>
                  <a:lnTo>
                    <a:pt x="19" y="32209"/>
                  </a:lnTo>
                  <a:lnTo>
                    <a:pt x="0" y="33089"/>
                  </a:lnTo>
                  <a:lnTo>
                    <a:pt x="0" y="33895"/>
                  </a:lnTo>
                  <a:lnTo>
                    <a:pt x="38" y="34288"/>
                  </a:lnTo>
                  <a:lnTo>
                    <a:pt x="57" y="34644"/>
                  </a:lnTo>
                  <a:lnTo>
                    <a:pt x="94" y="34963"/>
                  </a:lnTo>
                  <a:lnTo>
                    <a:pt x="150" y="35282"/>
                  </a:lnTo>
                  <a:lnTo>
                    <a:pt x="225" y="35581"/>
                  </a:lnTo>
                  <a:lnTo>
                    <a:pt x="300" y="35844"/>
                  </a:lnTo>
                  <a:lnTo>
                    <a:pt x="413" y="36125"/>
                  </a:lnTo>
                  <a:lnTo>
                    <a:pt x="562" y="36406"/>
                  </a:lnTo>
                  <a:lnTo>
                    <a:pt x="750" y="36687"/>
                  </a:lnTo>
                  <a:lnTo>
                    <a:pt x="993" y="36968"/>
                  </a:lnTo>
                  <a:lnTo>
                    <a:pt x="1256" y="37230"/>
                  </a:lnTo>
                  <a:lnTo>
                    <a:pt x="1555" y="37492"/>
                  </a:lnTo>
                  <a:lnTo>
                    <a:pt x="1893" y="37736"/>
                  </a:lnTo>
                  <a:lnTo>
                    <a:pt x="2249" y="37998"/>
                  </a:lnTo>
                  <a:lnTo>
                    <a:pt x="2642" y="38223"/>
                  </a:lnTo>
                  <a:lnTo>
                    <a:pt x="3054" y="38467"/>
                  </a:lnTo>
                  <a:lnTo>
                    <a:pt x="3485" y="38673"/>
                  </a:lnTo>
                  <a:lnTo>
                    <a:pt x="3935" y="38879"/>
                  </a:lnTo>
                  <a:lnTo>
                    <a:pt x="4422" y="39085"/>
                  </a:lnTo>
                  <a:lnTo>
                    <a:pt x="4909" y="39272"/>
                  </a:lnTo>
                  <a:lnTo>
                    <a:pt x="5415" y="39441"/>
                  </a:lnTo>
                  <a:lnTo>
                    <a:pt x="5921" y="39591"/>
                  </a:lnTo>
                  <a:lnTo>
                    <a:pt x="6446" y="39741"/>
                  </a:lnTo>
                  <a:lnTo>
                    <a:pt x="6970" y="39853"/>
                  </a:lnTo>
                  <a:lnTo>
                    <a:pt x="7514" y="39966"/>
                  </a:lnTo>
                  <a:lnTo>
                    <a:pt x="8038" y="40059"/>
                  </a:lnTo>
                  <a:lnTo>
                    <a:pt x="8582" y="40134"/>
                  </a:lnTo>
                  <a:lnTo>
                    <a:pt x="9106" y="40191"/>
                  </a:lnTo>
                  <a:lnTo>
                    <a:pt x="9650" y="40228"/>
                  </a:lnTo>
                  <a:lnTo>
                    <a:pt x="10680" y="40228"/>
                  </a:lnTo>
                  <a:lnTo>
                    <a:pt x="11186" y="40209"/>
                  </a:lnTo>
                  <a:lnTo>
                    <a:pt x="11673" y="40153"/>
                  </a:lnTo>
                  <a:lnTo>
                    <a:pt x="12142" y="40078"/>
                  </a:lnTo>
                  <a:lnTo>
                    <a:pt x="12591" y="39966"/>
                  </a:lnTo>
                  <a:lnTo>
                    <a:pt x="13022" y="39853"/>
                  </a:lnTo>
                  <a:lnTo>
                    <a:pt x="13434" y="39703"/>
                  </a:lnTo>
                  <a:lnTo>
                    <a:pt x="13828" y="39516"/>
                  </a:lnTo>
                  <a:lnTo>
                    <a:pt x="14371" y="39235"/>
                  </a:lnTo>
                  <a:lnTo>
                    <a:pt x="14914" y="38916"/>
                  </a:lnTo>
                  <a:lnTo>
                    <a:pt x="15439" y="38598"/>
                  </a:lnTo>
                  <a:lnTo>
                    <a:pt x="15982" y="38242"/>
                  </a:lnTo>
                  <a:lnTo>
                    <a:pt x="16526" y="37867"/>
                  </a:lnTo>
                  <a:lnTo>
                    <a:pt x="17069" y="37474"/>
                  </a:lnTo>
                  <a:lnTo>
                    <a:pt x="17613" y="37062"/>
                  </a:lnTo>
                  <a:lnTo>
                    <a:pt x="18137" y="36631"/>
                  </a:lnTo>
                  <a:lnTo>
                    <a:pt x="18680" y="36200"/>
                  </a:lnTo>
                  <a:lnTo>
                    <a:pt x="19224" y="35731"/>
                  </a:lnTo>
                  <a:lnTo>
                    <a:pt x="19767" y="35263"/>
                  </a:lnTo>
                  <a:lnTo>
                    <a:pt x="20292" y="34757"/>
                  </a:lnTo>
                  <a:lnTo>
                    <a:pt x="21360" y="33745"/>
                  </a:lnTo>
                  <a:lnTo>
                    <a:pt x="22409" y="32658"/>
                  </a:lnTo>
                  <a:lnTo>
                    <a:pt x="23458" y="31534"/>
                  </a:lnTo>
                  <a:lnTo>
                    <a:pt x="24489" y="30391"/>
                  </a:lnTo>
                  <a:lnTo>
                    <a:pt x="25519" y="29192"/>
                  </a:lnTo>
                  <a:lnTo>
                    <a:pt x="26512" y="27974"/>
                  </a:lnTo>
                  <a:lnTo>
                    <a:pt x="27487" y="26738"/>
                  </a:lnTo>
                  <a:lnTo>
                    <a:pt x="28442" y="25482"/>
                  </a:lnTo>
                  <a:lnTo>
                    <a:pt x="29379" y="24227"/>
                  </a:lnTo>
                  <a:lnTo>
                    <a:pt x="30297" y="22972"/>
                  </a:lnTo>
                  <a:lnTo>
                    <a:pt x="31178" y="21697"/>
                  </a:lnTo>
                  <a:lnTo>
                    <a:pt x="32039" y="20442"/>
                  </a:lnTo>
                  <a:lnTo>
                    <a:pt x="32845" y="19206"/>
                  </a:lnTo>
                  <a:lnTo>
                    <a:pt x="33632" y="18006"/>
                  </a:lnTo>
                  <a:lnTo>
                    <a:pt x="34400" y="16807"/>
                  </a:lnTo>
                  <a:lnTo>
                    <a:pt x="35112" y="15664"/>
                  </a:lnTo>
                  <a:lnTo>
                    <a:pt x="35787" y="14540"/>
                  </a:lnTo>
                  <a:lnTo>
                    <a:pt x="36405" y="13472"/>
                  </a:lnTo>
                  <a:lnTo>
                    <a:pt x="37005" y="12442"/>
                  </a:lnTo>
                  <a:lnTo>
                    <a:pt x="37548" y="11486"/>
                  </a:lnTo>
                  <a:lnTo>
                    <a:pt x="38035" y="10587"/>
                  </a:lnTo>
                  <a:lnTo>
                    <a:pt x="38485" y="9762"/>
                  </a:lnTo>
                  <a:lnTo>
                    <a:pt x="38878" y="8994"/>
                  </a:lnTo>
                  <a:lnTo>
                    <a:pt x="39215" y="8320"/>
                  </a:lnTo>
                  <a:lnTo>
                    <a:pt x="39478" y="7739"/>
                  </a:lnTo>
                  <a:lnTo>
                    <a:pt x="39703" y="7233"/>
                  </a:lnTo>
                  <a:lnTo>
                    <a:pt x="40077" y="6352"/>
                  </a:lnTo>
                  <a:lnTo>
                    <a:pt x="40377" y="5472"/>
                  </a:lnTo>
                  <a:lnTo>
                    <a:pt x="40639" y="4628"/>
                  </a:lnTo>
                  <a:lnTo>
                    <a:pt x="40846" y="3804"/>
                  </a:lnTo>
                  <a:lnTo>
                    <a:pt x="40939" y="3411"/>
                  </a:lnTo>
                  <a:lnTo>
                    <a:pt x="40995" y="3036"/>
                  </a:lnTo>
                  <a:lnTo>
                    <a:pt x="41052" y="2680"/>
                  </a:lnTo>
                  <a:lnTo>
                    <a:pt x="41089" y="2343"/>
                  </a:lnTo>
                  <a:lnTo>
                    <a:pt x="41108" y="2005"/>
                  </a:lnTo>
                  <a:lnTo>
                    <a:pt x="41108" y="1706"/>
                  </a:lnTo>
                  <a:lnTo>
                    <a:pt x="41089" y="1406"/>
                  </a:lnTo>
                  <a:lnTo>
                    <a:pt x="41070" y="1143"/>
                  </a:lnTo>
                  <a:lnTo>
                    <a:pt x="41014" y="900"/>
                  </a:lnTo>
                  <a:lnTo>
                    <a:pt x="40939" y="694"/>
                  </a:lnTo>
                  <a:lnTo>
                    <a:pt x="40846" y="506"/>
                  </a:lnTo>
                  <a:lnTo>
                    <a:pt x="40733" y="338"/>
                  </a:lnTo>
                  <a:lnTo>
                    <a:pt x="40602" y="207"/>
                  </a:lnTo>
                  <a:lnTo>
                    <a:pt x="40452" y="113"/>
                  </a:lnTo>
                  <a:lnTo>
                    <a:pt x="40265" y="38"/>
                  </a:lnTo>
                  <a:lnTo>
                    <a:pt x="400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90"/>
            <p:cNvSpPr/>
            <p:nvPr/>
          </p:nvSpPr>
          <p:spPr>
            <a:xfrm flipH="1">
              <a:off x="2198519" y="1565798"/>
              <a:ext cx="251767" cy="245269"/>
            </a:xfrm>
            <a:custGeom>
              <a:avLst/>
              <a:gdLst/>
              <a:ahLst/>
              <a:cxnLst/>
              <a:rect l="l" t="t" r="r" b="b"/>
              <a:pathLst>
                <a:path w="16264" h="15834" extrusionOk="0">
                  <a:moveTo>
                    <a:pt x="16208" y="1"/>
                  </a:moveTo>
                  <a:lnTo>
                    <a:pt x="15496" y="563"/>
                  </a:lnTo>
                  <a:lnTo>
                    <a:pt x="14821" y="1144"/>
                  </a:lnTo>
                  <a:lnTo>
                    <a:pt x="14165" y="1743"/>
                  </a:lnTo>
                  <a:lnTo>
                    <a:pt x="13510" y="2362"/>
                  </a:lnTo>
                  <a:lnTo>
                    <a:pt x="11861" y="3954"/>
                  </a:lnTo>
                  <a:lnTo>
                    <a:pt x="10231" y="5547"/>
                  </a:lnTo>
                  <a:lnTo>
                    <a:pt x="6971" y="8751"/>
                  </a:lnTo>
                  <a:lnTo>
                    <a:pt x="3729" y="11992"/>
                  </a:lnTo>
                  <a:lnTo>
                    <a:pt x="2942" y="12817"/>
                  </a:lnTo>
                  <a:lnTo>
                    <a:pt x="2605" y="12967"/>
                  </a:lnTo>
                  <a:lnTo>
                    <a:pt x="2268" y="13135"/>
                  </a:lnTo>
                  <a:lnTo>
                    <a:pt x="1612" y="13473"/>
                  </a:lnTo>
                  <a:lnTo>
                    <a:pt x="863" y="13866"/>
                  </a:lnTo>
                  <a:lnTo>
                    <a:pt x="19" y="14278"/>
                  </a:lnTo>
                  <a:lnTo>
                    <a:pt x="1" y="14316"/>
                  </a:lnTo>
                  <a:lnTo>
                    <a:pt x="19" y="14372"/>
                  </a:lnTo>
                  <a:lnTo>
                    <a:pt x="38" y="14391"/>
                  </a:lnTo>
                  <a:lnTo>
                    <a:pt x="76" y="14391"/>
                  </a:lnTo>
                  <a:lnTo>
                    <a:pt x="881" y="14035"/>
                  </a:lnTo>
                  <a:lnTo>
                    <a:pt x="1275" y="13866"/>
                  </a:lnTo>
                  <a:lnTo>
                    <a:pt x="1668" y="13660"/>
                  </a:lnTo>
                  <a:lnTo>
                    <a:pt x="2118" y="13435"/>
                  </a:lnTo>
                  <a:lnTo>
                    <a:pt x="2549" y="13210"/>
                  </a:lnTo>
                  <a:lnTo>
                    <a:pt x="2549" y="13210"/>
                  </a:lnTo>
                  <a:lnTo>
                    <a:pt x="1350" y="14466"/>
                  </a:lnTo>
                  <a:lnTo>
                    <a:pt x="151" y="15740"/>
                  </a:lnTo>
                  <a:lnTo>
                    <a:pt x="132" y="15777"/>
                  </a:lnTo>
                  <a:lnTo>
                    <a:pt x="132" y="15815"/>
                  </a:lnTo>
                  <a:lnTo>
                    <a:pt x="169" y="15833"/>
                  </a:lnTo>
                  <a:lnTo>
                    <a:pt x="225" y="15815"/>
                  </a:lnTo>
                  <a:lnTo>
                    <a:pt x="1893" y="14297"/>
                  </a:lnTo>
                  <a:lnTo>
                    <a:pt x="3561" y="12742"/>
                  </a:lnTo>
                  <a:lnTo>
                    <a:pt x="5191" y="11187"/>
                  </a:lnTo>
                  <a:lnTo>
                    <a:pt x="6821" y="9613"/>
                  </a:lnTo>
                  <a:lnTo>
                    <a:pt x="8451" y="8039"/>
                  </a:lnTo>
                  <a:lnTo>
                    <a:pt x="10043" y="6446"/>
                  </a:lnTo>
                  <a:lnTo>
                    <a:pt x="11636" y="4835"/>
                  </a:lnTo>
                  <a:lnTo>
                    <a:pt x="13210" y="3205"/>
                  </a:lnTo>
                  <a:lnTo>
                    <a:pt x="14765" y="1669"/>
                  </a:lnTo>
                  <a:lnTo>
                    <a:pt x="15627" y="750"/>
                  </a:lnTo>
                  <a:lnTo>
                    <a:pt x="15983" y="376"/>
                  </a:lnTo>
                  <a:lnTo>
                    <a:pt x="16245" y="57"/>
                  </a:lnTo>
                  <a:lnTo>
                    <a:pt x="16264" y="38"/>
                  </a:lnTo>
                  <a:lnTo>
                    <a:pt x="1626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90"/>
            <p:cNvSpPr/>
            <p:nvPr/>
          </p:nvSpPr>
          <p:spPr>
            <a:xfrm flipH="1">
              <a:off x="2252745" y="1561446"/>
              <a:ext cx="252943" cy="50528"/>
            </a:xfrm>
            <a:custGeom>
              <a:avLst/>
              <a:gdLst/>
              <a:ahLst/>
              <a:cxnLst/>
              <a:rect l="l" t="t" r="r" b="b"/>
              <a:pathLst>
                <a:path w="16340" h="3262" extrusionOk="0">
                  <a:moveTo>
                    <a:pt x="95" y="1"/>
                  </a:moveTo>
                  <a:lnTo>
                    <a:pt x="38" y="20"/>
                  </a:lnTo>
                  <a:lnTo>
                    <a:pt x="1" y="57"/>
                  </a:lnTo>
                  <a:lnTo>
                    <a:pt x="1" y="76"/>
                  </a:lnTo>
                  <a:lnTo>
                    <a:pt x="20" y="95"/>
                  </a:lnTo>
                  <a:lnTo>
                    <a:pt x="38" y="113"/>
                  </a:lnTo>
                  <a:lnTo>
                    <a:pt x="95" y="132"/>
                  </a:lnTo>
                  <a:lnTo>
                    <a:pt x="1088" y="394"/>
                  </a:lnTo>
                  <a:lnTo>
                    <a:pt x="2099" y="657"/>
                  </a:lnTo>
                  <a:lnTo>
                    <a:pt x="4142" y="1125"/>
                  </a:lnTo>
                  <a:lnTo>
                    <a:pt x="6165" y="1556"/>
                  </a:lnTo>
                  <a:lnTo>
                    <a:pt x="8208" y="1987"/>
                  </a:lnTo>
                  <a:lnTo>
                    <a:pt x="10231" y="2362"/>
                  </a:lnTo>
                  <a:lnTo>
                    <a:pt x="11262" y="2549"/>
                  </a:lnTo>
                  <a:lnTo>
                    <a:pt x="12273" y="2699"/>
                  </a:lnTo>
                  <a:lnTo>
                    <a:pt x="13285" y="2886"/>
                  </a:lnTo>
                  <a:lnTo>
                    <a:pt x="14278" y="3036"/>
                  </a:lnTo>
                  <a:lnTo>
                    <a:pt x="15290" y="3167"/>
                  </a:lnTo>
                  <a:lnTo>
                    <a:pt x="16302" y="3261"/>
                  </a:lnTo>
                  <a:lnTo>
                    <a:pt x="16339" y="3261"/>
                  </a:lnTo>
                  <a:lnTo>
                    <a:pt x="16339" y="3224"/>
                  </a:lnTo>
                  <a:lnTo>
                    <a:pt x="16320" y="3167"/>
                  </a:lnTo>
                  <a:lnTo>
                    <a:pt x="16283" y="3149"/>
                  </a:lnTo>
                  <a:lnTo>
                    <a:pt x="15290" y="2849"/>
                  </a:lnTo>
                  <a:lnTo>
                    <a:pt x="14297" y="2587"/>
                  </a:lnTo>
                  <a:lnTo>
                    <a:pt x="13304" y="2362"/>
                  </a:lnTo>
                  <a:lnTo>
                    <a:pt x="12292" y="2137"/>
                  </a:lnTo>
                  <a:lnTo>
                    <a:pt x="11280" y="1912"/>
                  </a:lnTo>
                  <a:lnTo>
                    <a:pt x="10269" y="1706"/>
                  </a:lnTo>
                  <a:lnTo>
                    <a:pt x="8245" y="1313"/>
                  </a:lnTo>
                  <a:lnTo>
                    <a:pt x="6221" y="938"/>
                  </a:lnTo>
                  <a:lnTo>
                    <a:pt x="4179" y="601"/>
                  </a:lnTo>
                  <a:lnTo>
                    <a:pt x="2137" y="282"/>
                  </a:lnTo>
                  <a:lnTo>
                    <a:pt x="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90"/>
            <p:cNvSpPr/>
            <p:nvPr/>
          </p:nvSpPr>
          <p:spPr>
            <a:xfrm flipH="1">
              <a:off x="2011149" y="1548388"/>
              <a:ext cx="198686" cy="291119"/>
            </a:xfrm>
            <a:custGeom>
              <a:avLst/>
              <a:gdLst/>
              <a:ahLst/>
              <a:cxnLst/>
              <a:rect l="l" t="t" r="r" b="b"/>
              <a:pathLst>
                <a:path w="12835" h="18794" extrusionOk="0">
                  <a:moveTo>
                    <a:pt x="12797" y="1"/>
                  </a:moveTo>
                  <a:lnTo>
                    <a:pt x="10436" y="3692"/>
                  </a:lnTo>
                  <a:lnTo>
                    <a:pt x="9237" y="5528"/>
                  </a:lnTo>
                  <a:lnTo>
                    <a:pt x="8019" y="7346"/>
                  </a:lnTo>
                  <a:lnTo>
                    <a:pt x="6801" y="9163"/>
                  </a:lnTo>
                  <a:lnTo>
                    <a:pt x="5565" y="10962"/>
                  </a:lnTo>
                  <a:lnTo>
                    <a:pt x="4291" y="12760"/>
                  </a:lnTo>
                  <a:lnTo>
                    <a:pt x="3017" y="14540"/>
                  </a:lnTo>
                  <a:lnTo>
                    <a:pt x="1518" y="16620"/>
                  </a:lnTo>
                  <a:lnTo>
                    <a:pt x="768" y="17669"/>
                  </a:lnTo>
                  <a:lnTo>
                    <a:pt x="0" y="18700"/>
                  </a:lnTo>
                  <a:lnTo>
                    <a:pt x="0" y="18737"/>
                  </a:lnTo>
                  <a:lnTo>
                    <a:pt x="19" y="18775"/>
                  </a:lnTo>
                  <a:lnTo>
                    <a:pt x="56" y="18794"/>
                  </a:lnTo>
                  <a:lnTo>
                    <a:pt x="94" y="18775"/>
                  </a:lnTo>
                  <a:lnTo>
                    <a:pt x="1480" y="17070"/>
                  </a:lnTo>
                  <a:lnTo>
                    <a:pt x="2829" y="15327"/>
                  </a:lnTo>
                  <a:lnTo>
                    <a:pt x="4160" y="13566"/>
                  </a:lnTo>
                  <a:lnTo>
                    <a:pt x="5452" y="11786"/>
                  </a:lnTo>
                  <a:lnTo>
                    <a:pt x="6726" y="9969"/>
                  </a:lnTo>
                  <a:lnTo>
                    <a:pt x="7944" y="8132"/>
                  </a:lnTo>
                  <a:lnTo>
                    <a:pt x="9143" y="6278"/>
                  </a:lnTo>
                  <a:lnTo>
                    <a:pt x="10305" y="4404"/>
                  </a:lnTo>
                  <a:lnTo>
                    <a:pt x="10961" y="3317"/>
                  </a:lnTo>
                  <a:lnTo>
                    <a:pt x="11598" y="2230"/>
                  </a:lnTo>
                  <a:lnTo>
                    <a:pt x="12235" y="1144"/>
                  </a:lnTo>
                  <a:lnTo>
                    <a:pt x="12834" y="20"/>
                  </a:lnTo>
                  <a:lnTo>
                    <a:pt x="1279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90"/>
            <p:cNvSpPr/>
            <p:nvPr/>
          </p:nvSpPr>
          <p:spPr>
            <a:xfrm flipH="1">
              <a:off x="1607415" y="1366132"/>
              <a:ext cx="617219" cy="793785"/>
            </a:xfrm>
            <a:custGeom>
              <a:avLst/>
              <a:gdLst/>
              <a:ahLst/>
              <a:cxnLst/>
              <a:rect l="l" t="t" r="r" b="b"/>
              <a:pathLst>
                <a:path w="39872" h="51245" extrusionOk="0">
                  <a:moveTo>
                    <a:pt x="18062" y="0"/>
                  </a:moveTo>
                  <a:lnTo>
                    <a:pt x="17725" y="19"/>
                  </a:lnTo>
                  <a:lnTo>
                    <a:pt x="17369" y="56"/>
                  </a:lnTo>
                  <a:lnTo>
                    <a:pt x="17013" y="113"/>
                  </a:lnTo>
                  <a:lnTo>
                    <a:pt x="16657" y="169"/>
                  </a:lnTo>
                  <a:lnTo>
                    <a:pt x="16301" y="244"/>
                  </a:lnTo>
                  <a:lnTo>
                    <a:pt x="15964" y="319"/>
                  </a:lnTo>
                  <a:lnTo>
                    <a:pt x="15608" y="431"/>
                  </a:lnTo>
                  <a:lnTo>
                    <a:pt x="15271" y="525"/>
                  </a:lnTo>
                  <a:lnTo>
                    <a:pt x="14952" y="656"/>
                  </a:lnTo>
                  <a:lnTo>
                    <a:pt x="14634" y="787"/>
                  </a:lnTo>
                  <a:lnTo>
                    <a:pt x="14315" y="918"/>
                  </a:lnTo>
                  <a:lnTo>
                    <a:pt x="14015" y="1068"/>
                  </a:lnTo>
                  <a:lnTo>
                    <a:pt x="13734" y="1218"/>
                  </a:lnTo>
                  <a:lnTo>
                    <a:pt x="13453" y="1387"/>
                  </a:lnTo>
                  <a:lnTo>
                    <a:pt x="13210" y="1555"/>
                  </a:lnTo>
                  <a:lnTo>
                    <a:pt x="12966" y="1743"/>
                  </a:lnTo>
                  <a:lnTo>
                    <a:pt x="12741" y="1930"/>
                  </a:lnTo>
                  <a:lnTo>
                    <a:pt x="12535" y="2117"/>
                  </a:lnTo>
                  <a:lnTo>
                    <a:pt x="12366" y="2305"/>
                  </a:lnTo>
                  <a:lnTo>
                    <a:pt x="12198" y="2511"/>
                  </a:lnTo>
                  <a:lnTo>
                    <a:pt x="11917" y="2942"/>
                  </a:lnTo>
                  <a:lnTo>
                    <a:pt x="11617" y="3410"/>
                  </a:lnTo>
                  <a:lnTo>
                    <a:pt x="11317" y="3916"/>
                  </a:lnTo>
                  <a:lnTo>
                    <a:pt x="11036" y="4460"/>
                  </a:lnTo>
                  <a:lnTo>
                    <a:pt x="10736" y="5059"/>
                  </a:lnTo>
                  <a:lnTo>
                    <a:pt x="10455" y="5677"/>
                  </a:lnTo>
                  <a:lnTo>
                    <a:pt x="10156" y="6352"/>
                  </a:lnTo>
                  <a:lnTo>
                    <a:pt x="9856" y="7045"/>
                  </a:lnTo>
                  <a:lnTo>
                    <a:pt x="9575" y="7776"/>
                  </a:lnTo>
                  <a:lnTo>
                    <a:pt x="9294" y="8544"/>
                  </a:lnTo>
                  <a:lnTo>
                    <a:pt x="8713" y="10137"/>
                  </a:lnTo>
                  <a:lnTo>
                    <a:pt x="8151" y="11860"/>
                  </a:lnTo>
                  <a:lnTo>
                    <a:pt x="7589" y="13659"/>
                  </a:lnTo>
                  <a:lnTo>
                    <a:pt x="7045" y="15533"/>
                  </a:lnTo>
                  <a:lnTo>
                    <a:pt x="6502" y="17481"/>
                  </a:lnTo>
                  <a:lnTo>
                    <a:pt x="5977" y="19486"/>
                  </a:lnTo>
                  <a:lnTo>
                    <a:pt x="5472" y="21529"/>
                  </a:lnTo>
                  <a:lnTo>
                    <a:pt x="4966" y="23590"/>
                  </a:lnTo>
                  <a:lnTo>
                    <a:pt x="4497" y="25669"/>
                  </a:lnTo>
                  <a:lnTo>
                    <a:pt x="4029" y="27768"/>
                  </a:lnTo>
                  <a:lnTo>
                    <a:pt x="3579" y="29829"/>
                  </a:lnTo>
                  <a:lnTo>
                    <a:pt x="3148" y="31890"/>
                  </a:lnTo>
                  <a:lnTo>
                    <a:pt x="2755" y="33895"/>
                  </a:lnTo>
                  <a:lnTo>
                    <a:pt x="2361" y="35862"/>
                  </a:lnTo>
                  <a:lnTo>
                    <a:pt x="2005" y="37773"/>
                  </a:lnTo>
                  <a:lnTo>
                    <a:pt x="1368" y="41333"/>
                  </a:lnTo>
                  <a:lnTo>
                    <a:pt x="825" y="44500"/>
                  </a:lnTo>
                  <a:lnTo>
                    <a:pt x="431" y="47160"/>
                  </a:lnTo>
                  <a:lnTo>
                    <a:pt x="263" y="48284"/>
                  </a:lnTo>
                  <a:lnTo>
                    <a:pt x="150" y="49221"/>
                  </a:lnTo>
                  <a:lnTo>
                    <a:pt x="57" y="50008"/>
                  </a:lnTo>
                  <a:lnTo>
                    <a:pt x="19" y="50589"/>
                  </a:lnTo>
                  <a:lnTo>
                    <a:pt x="0" y="50964"/>
                  </a:lnTo>
                  <a:lnTo>
                    <a:pt x="0" y="51076"/>
                  </a:lnTo>
                  <a:lnTo>
                    <a:pt x="19" y="51132"/>
                  </a:lnTo>
                  <a:lnTo>
                    <a:pt x="75" y="51151"/>
                  </a:lnTo>
                  <a:lnTo>
                    <a:pt x="169" y="51170"/>
                  </a:lnTo>
                  <a:lnTo>
                    <a:pt x="525" y="51189"/>
                  </a:lnTo>
                  <a:lnTo>
                    <a:pt x="1087" y="51207"/>
                  </a:lnTo>
                  <a:lnTo>
                    <a:pt x="1837" y="51226"/>
                  </a:lnTo>
                  <a:lnTo>
                    <a:pt x="3823" y="51245"/>
                  </a:lnTo>
                  <a:lnTo>
                    <a:pt x="6390" y="51245"/>
                  </a:lnTo>
                  <a:lnTo>
                    <a:pt x="9406" y="51226"/>
                  </a:lnTo>
                  <a:lnTo>
                    <a:pt x="12760" y="51189"/>
                  </a:lnTo>
                  <a:lnTo>
                    <a:pt x="20030" y="51076"/>
                  </a:lnTo>
                  <a:lnTo>
                    <a:pt x="27299" y="50964"/>
                  </a:lnTo>
                  <a:lnTo>
                    <a:pt x="33632" y="50833"/>
                  </a:lnTo>
                  <a:lnTo>
                    <a:pt x="38129" y="50739"/>
                  </a:lnTo>
                  <a:lnTo>
                    <a:pt x="39384" y="50701"/>
                  </a:lnTo>
                  <a:lnTo>
                    <a:pt x="39834" y="50664"/>
                  </a:lnTo>
                  <a:lnTo>
                    <a:pt x="39871" y="50608"/>
                  </a:lnTo>
                  <a:lnTo>
                    <a:pt x="39871" y="50495"/>
                  </a:lnTo>
                  <a:lnTo>
                    <a:pt x="39853" y="50102"/>
                  </a:lnTo>
                  <a:lnTo>
                    <a:pt x="39796" y="49540"/>
                  </a:lnTo>
                  <a:lnTo>
                    <a:pt x="39684" y="48809"/>
                  </a:lnTo>
                  <a:lnTo>
                    <a:pt x="39534" y="47891"/>
                  </a:lnTo>
                  <a:lnTo>
                    <a:pt x="39347" y="46842"/>
                  </a:lnTo>
                  <a:lnTo>
                    <a:pt x="38860" y="44368"/>
                  </a:lnTo>
                  <a:lnTo>
                    <a:pt x="38241" y="41464"/>
                  </a:lnTo>
                  <a:lnTo>
                    <a:pt x="37529" y="38260"/>
                  </a:lnTo>
                  <a:lnTo>
                    <a:pt x="36724" y="34850"/>
                  </a:lnTo>
                  <a:lnTo>
                    <a:pt x="35862" y="31384"/>
                  </a:lnTo>
                  <a:lnTo>
                    <a:pt x="35431" y="29567"/>
                  </a:lnTo>
                  <a:lnTo>
                    <a:pt x="34962" y="27749"/>
                  </a:lnTo>
                  <a:lnTo>
                    <a:pt x="34457" y="25950"/>
                  </a:lnTo>
                  <a:lnTo>
                    <a:pt x="33932" y="24152"/>
                  </a:lnTo>
                  <a:lnTo>
                    <a:pt x="33389" y="22372"/>
                  </a:lnTo>
                  <a:lnTo>
                    <a:pt x="32808" y="20573"/>
                  </a:lnTo>
                  <a:lnTo>
                    <a:pt x="32208" y="18812"/>
                  </a:lnTo>
                  <a:lnTo>
                    <a:pt x="31590" y="17051"/>
                  </a:lnTo>
                  <a:lnTo>
                    <a:pt x="30934" y="15364"/>
                  </a:lnTo>
                  <a:lnTo>
                    <a:pt x="30241" y="13603"/>
                  </a:lnTo>
                  <a:lnTo>
                    <a:pt x="29866" y="12685"/>
                  </a:lnTo>
                  <a:lnTo>
                    <a:pt x="29454" y="11748"/>
                  </a:lnTo>
                  <a:lnTo>
                    <a:pt x="29004" y="10792"/>
                  </a:lnTo>
                  <a:lnTo>
                    <a:pt x="28498" y="9799"/>
                  </a:lnTo>
                  <a:lnTo>
                    <a:pt x="27936" y="8788"/>
                  </a:lnTo>
                  <a:lnTo>
                    <a:pt x="27637" y="8282"/>
                  </a:lnTo>
                  <a:lnTo>
                    <a:pt x="27318" y="7757"/>
                  </a:lnTo>
                  <a:lnTo>
                    <a:pt x="26962" y="7233"/>
                  </a:lnTo>
                  <a:lnTo>
                    <a:pt x="26606" y="6708"/>
                  </a:lnTo>
                  <a:lnTo>
                    <a:pt x="26231" y="6165"/>
                  </a:lnTo>
                  <a:lnTo>
                    <a:pt x="25819" y="5621"/>
                  </a:lnTo>
                  <a:lnTo>
                    <a:pt x="25388" y="5078"/>
                  </a:lnTo>
                  <a:lnTo>
                    <a:pt x="24939" y="4516"/>
                  </a:lnTo>
                  <a:lnTo>
                    <a:pt x="24470" y="3954"/>
                  </a:lnTo>
                  <a:lnTo>
                    <a:pt x="23964" y="3392"/>
                  </a:lnTo>
                  <a:lnTo>
                    <a:pt x="23440" y="2811"/>
                  </a:lnTo>
                  <a:lnTo>
                    <a:pt x="22878" y="2249"/>
                  </a:lnTo>
                  <a:lnTo>
                    <a:pt x="22297" y="1649"/>
                  </a:lnTo>
                  <a:lnTo>
                    <a:pt x="21678" y="1068"/>
                  </a:lnTo>
                  <a:lnTo>
                    <a:pt x="21454" y="881"/>
                  </a:lnTo>
                  <a:lnTo>
                    <a:pt x="21210" y="693"/>
                  </a:lnTo>
                  <a:lnTo>
                    <a:pt x="20948" y="544"/>
                  </a:lnTo>
                  <a:lnTo>
                    <a:pt x="20667" y="412"/>
                  </a:lnTo>
                  <a:lnTo>
                    <a:pt x="20386" y="300"/>
                  </a:lnTo>
                  <a:lnTo>
                    <a:pt x="20067" y="206"/>
                  </a:lnTo>
                  <a:lnTo>
                    <a:pt x="19767" y="131"/>
                  </a:lnTo>
                  <a:lnTo>
                    <a:pt x="19430" y="75"/>
                  </a:lnTo>
                  <a:lnTo>
                    <a:pt x="19112" y="38"/>
                  </a:lnTo>
                  <a:lnTo>
                    <a:pt x="187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90"/>
            <p:cNvSpPr/>
            <p:nvPr/>
          </p:nvSpPr>
          <p:spPr>
            <a:xfrm flipH="1">
              <a:off x="2078735" y="1509508"/>
              <a:ext cx="101812" cy="371497"/>
            </a:xfrm>
            <a:custGeom>
              <a:avLst/>
              <a:gdLst/>
              <a:ahLst/>
              <a:cxnLst/>
              <a:rect l="l" t="t" r="r" b="b"/>
              <a:pathLst>
                <a:path w="6577" h="23983" extrusionOk="0">
                  <a:moveTo>
                    <a:pt x="6539" y="0"/>
                  </a:moveTo>
                  <a:lnTo>
                    <a:pt x="6483" y="19"/>
                  </a:lnTo>
                  <a:lnTo>
                    <a:pt x="6464" y="56"/>
                  </a:lnTo>
                  <a:lnTo>
                    <a:pt x="6034" y="1180"/>
                  </a:lnTo>
                  <a:lnTo>
                    <a:pt x="5621" y="2323"/>
                  </a:lnTo>
                  <a:lnTo>
                    <a:pt x="5209" y="3466"/>
                  </a:lnTo>
                  <a:lnTo>
                    <a:pt x="4816" y="4609"/>
                  </a:lnTo>
                  <a:lnTo>
                    <a:pt x="4066" y="6914"/>
                  </a:lnTo>
                  <a:lnTo>
                    <a:pt x="3354" y="9218"/>
                  </a:lnTo>
                  <a:lnTo>
                    <a:pt x="2680" y="11523"/>
                  </a:lnTo>
                  <a:lnTo>
                    <a:pt x="2361" y="12685"/>
                  </a:lnTo>
                  <a:lnTo>
                    <a:pt x="2061" y="13846"/>
                  </a:lnTo>
                  <a:lnTo>
                    <a:pt x="1762" y="15008"/>
                  </a:lnTo>
                  <a:lnTo>
                    <a:pt x="1481" y="16170"/>
                  </a:lnTo>
                  <a:lnTo>
                    <a:pt x="1218" y="17331"/>
                  </a:lnTo>
                  <a:lnTo>
                    <a:pt x="993" y="18512"/>
                  </a:lnTo>
                  <a:lnTo>
                    <a:pt x="731" y="19842"/>
                  </a:lnTo>
                  <a:lnTo>
                    <a:pt x="506" y="21172"/>
                  </a:lnTo>
                  <a:lnTo>
                    <a:pt x="281" y="22540"/>
                  </a:lnTo>
                  <a:lnTo>
                    <a:pt x="150" y="23233"/>
                  </a:lnTo>
                  <a:lnTo>
                    <a:pt x="0" y="23908"/>
                  </a:lnTo>
                  <a:lnTo>
                    <a:pt x="0" y="23964"/>
                  </a:lnTo>
                  <a:lnTo>
                    <a:pt x="38" y="23983"/>
                  </a:lnTo>
                  <a:lnTo>
                    <a:pt x="75" y="23964"/>
                  </a:lnTo>
                  <a:lnTo>
                    <a:pt x="94" y="23908"/>
                  </a:lnTo>
                  <a:lnTo>
                    <a:pt x="338" y="22746"/>
                  </a:lnTo>
                  <a:lnTo>
                    <a:pt x="600" y="21566"/>
                  </a:lnTo>
                  <a:lnTo>
                    <a:pt x="900" y="20404"/>
                  </a:lnTo>
                  <a:lnTo>
                    <a:pt x="1218" y="19261"/>
                  </a:lnTo>
                  <a:lnTo>
                    <a:pt x="1855" y="16900"/>
                  </a:lnTo>
                  <a:lnTo>
                    <a:pt x="2474" y="14540"/>
                  </a:lnTo>
                  <a:lnTo>
                    <a:pt x="3054" y="12216"/>
                  </a:lnTo>
                  <a:lnTo>
                    <a:pt x="3673" y="9893"/>
                  </a:lnTo>
                  <a:lnTo>
                    <a:pt x="4310" y="7588"/>
                  </a:lnTo>
                  <a:lnTo>
                    <a:pt x="4966" y="5284"/>
                  </a:lnTo>
                  <a:lnTo>
                    <a:pt x="5771" y="2661"/>
                  </a:lnTo>
                  <a:lnTo>
                    <a:pt x="6577" y="56"/>
                  </a:lnTo>
                  <a:lnTo>
                    <a:pt x="6577" y="38"/>
                  </a:lnTo>
                  <a:lnTo>
                    <a:pt x="6577" y="19"/>
                  </a:lnTo>
                  <a:lnTo>
                    <a:pt x="65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5" name="Google Shape;2955;p90"/>
          <p:cNvGrpSpPr/>
          <p:nvPr/>
        </p:nvGrpSpPr>
        <p:grpSpPr>
          <a:xfrm>
            <a:off x="6296949" y="946892"/>
            <a:ext cx="1722377" cy="3249715"/>
            <a:chOff x="6296949" y="1006125"/>
            <a:chExt cx="1722377" cy="3249715"/>
          </a:xfrm>
        </p:grpSpPr>
        <p:sp>
          <p:nvSpPr>
            <p:cNvPr id="2956" name="Google Shape;2956;p90"/>
            <p:cNvSpPr/>
            <p:nvPr/>
          </p:nvSpPr>
          <p:spPr>
            <a:xfrm>
              <a:off x="6296949" y="3960000"/>
              <a:ext cx="1577270" cy="295841"/>
            </a:xfrm>
            <a:custGeom>
              <a:avLst/>
              <a:gdLst/>
              <a:ahLst/>
              <a:cxnLst/>
              <a:rect l="l" t="t" r="r" b="b"/>
              <a:pathLst>
                <a:path w="217855" h="21318" extrusionOk="0">
                  <a:moveTo>
                    <a:pt x="103321" y="0"/>
                  </a:moveTo>
                  <a:lnTo>
                    <a:pt x="97784" y="56"/>
                  </a:lnTo>
                  <a:lnTo>
                    <a:pt x="92330" y="111"/>
                  </a:lnTo>
                  <a:lnTo>
                    <a:pt x="86959" y="194"/>
                  </a:lnTo>
                  <a:lnTo>
                    <a:pt x="81699" y="333"/>
                  </a:lnTo>
                  <a:lnTo>
                    <a:pt x="76522" y="471"/>
                  </a:lnTo>
                  <a:lnTo>
                    <a:pt x="71456" y="637"/>
                  </a:lnTo>
                  <a:lnTo>
                    <a:pt x="66528" y="831"/>
                  </a:lnTo>
                  <a:lnTo>
                    <a:pt x="61710" y="1052"/>
                  </a:lnTo>
                  <a:lnTo>
                    <a:pt x="57004" y="1274"/>
                  </a:lnTo>
                  <a:lnTo>
                    <a:pt x="52436" y="1523"/>
                  </a:lnTo>
                  <a:lnTo>
                    <a:pt x="48006" y="1800"/>
                  </a:lnTo>
                  <a:lnTo>
                    <a:pt x="43743" y="2104"/>
                  </a:lnTo>
                  <a:lnTo>
                    <a:pt x="39645" y="2437"/>
                  </a:lnTo>
                  <a:lnTo>
                    <a:pt x="35686" y="2769"/>
                  </a:lnTo>
                  <a:lnTo>
                    <a:pt x="31893" y="3101"/>
                  </a:lnTo>
                  <a:lnTo>
                    <a:pt x="28294" y="3489"/>
                  </a:lnTo>
                  <a:lnTo>
                    <a:pt x="24861" y="3876"/>
                  </a:lnTo>
                  <a:lnTo>
                    <a:pt x="21622" y="4264"/>
                  </a:lnTo>
                  <a:lnTo>
                    <a:pt x="18604" y="4679"/>
                  </a:lnTo>
                  <a:lnTo>
                    <a:pt x="15753" y="5122"/>
                  </a:lnTo>
                  <a:lnTo>
                    <a:pt x="13150" y="5565"/>
                  </a:lnTo>
                  <a:lnTo>
                    <a:pt x="10742" y="6036"/>
                  </a:lnTo>
                  <a:lnTo>
                    <a:pt x="8555" y="6506"/>
                  </a:lnTo>
                  <a:lnTo>
                    <a:pt x="7558" y="6756"/>
                  </a:lnTo>
                  <a:lnTo>
                    <a:pt x="6589" y="6977"/>
                  </a:lnTo>
                  <a:lnTo>
                    <a:pt x="5703" y="7226"/>
                  </a:lnTo>
                  <a:lnTo>
                    <a:pt x="4900" y="7475"/>
                  </a:lnTo>
                  <a:lnTo>
                    <a:pt x="4125" y="7725"/>
                  </a:lnTo>
                  <a:lnTo>
                    <a:pt x="3433" y="8001"/>
                  </a:lnTo>
                  <a:lnTo>
                    <a:pt x="2769" y="8251"/>
                  </a:lnTo>
                  <a:lnTo>
                    <a:pt x="2215" y="8500"/>
                  </a:lnTo>
                  <a:lnTo>
                    <a:pt x="1689" y="8777"/>
                  </a:lnTo>
                  <a:lnTo>
                    <a:pt x="1246" y="9026"/>
                  </a:lnTo>
                  <a:lnTo>
                    <a:pt x="858" y="9303"/>
                  </a:lnTo>
                  <a:lnTo>
                    <a:pt x="554" y="9552"/>
                  </a:lnTo>
                  <a:lnTo>
                    <a:pt x="305" y="9829"/>
                  </a:lnTo>
                  <a:lnTo>
                    <a:pt x="138" y="10105"/>
                  </a:lnTo>
                  <a:lnTo>
                    <a:pt x="28" y="10382"/>
                  </a:lnTo>
                  <a:lnTo>
                    <a:pt x="0" y="10521"/>
                  </a:lnTo>
                  <a:lnTo>
                    <a:pt x="0" y="10659"/>
                  </a:lnTo>
                  <a:lnTo>
                    <a:pt x="0" y="10798"/>
                  </a:lnTo>
                  <a:lnTo>
                    <a:pt x="28" y="10936"/>
                  </a:lnTo>
                  <a:lnTo>
                    <a:pt x="138" y="11213"/>
                  </a:lnTo>
                  <a:lnTo>
                    <a:pt x="305" y="11462"/>
                  </a:lnTo>
                  <a:lnTo>
                    <a:pt x="554" y="11739"/>
                  </a:lnTo>
                  <a:lnTo>
                    <a:pt x="858" y="12016"/>
                  </a:lnTo>
                  <a:lnTo>
                    <a:pt x="1246" y="12265"/>
                  </a:lnTo>
                  <a:lnTo>
                    <a:pt x="1689" y="12542"/>
                  </a:lnTo>
                  <a:lnTo>
                    <a:pt x="2215" y="12791"/>
                  </a:lnTo>
                  <a:lnTo>
                    <a:pt x="2769" y="13068"/>
                  </a:lnTo>
                  <a:lnTo>
                    <a:pt x="3433" y="13317"/>
                  </a:lnTo>
                  <a:lnTo>
                    <a:pt x="4125" y="13566"/>
                  </a:lnTo>
                  <a:lnTo>
                    <a:pt x="4900" y="13815"/>
                  </a:lnTo>
                  <a:lnTo>
                    <a:pt x="5703" y="14064"/>
                  </a:lnTo>
                  <a:lnTo>
                    <a:pt x="6589" y="14314"/>
                  </a:lnTo>
                  <a:lnTo>
                    <a:pt x="7558" y="14563"/>
                  </a:lnTo>
                  <a:lnTo>
                    <a:pt x="8555" y="14812"/>
                  </a:lnTo>
                  <a:lnTo>
                    <a:pt x="10742" y="15283"/>
                  </a:lnTo>
                  <a:lnTo>
                    <a:pt x="13150" y="15726"/>
                  </a:lnTo>
                  <a:lnTo>
                    <a:pt x="15753" y="16196"/>
                  </a:lnTo>
                  <a:lnTo>
                    <a:pt x="18604" y="16612"/>
                  </a:lnTo>
                  <a:lnTo>
                    <a:pt x="21622" y="17027"/>
                  </a:lnTo>
                  <a:lnTo>
                    <a:pt x="24861" y="17442"/>
                  </a:lnTo>
                  <a:lnTo>
                    <a:pt x="28294" y="17830"/>
                  </a:lnTo>
                  <a:lnTo>
                    <a:pt x="31893" y="18190"/>
                  </a:lnTo>
                  <a:lnTo>
                    <a:pt x="35686" y="18549"/>
                  </a:lnTo>
                  <a:lnTo>
                    <a:pt x="39645" y="18882"/>
                  </a:lnTo>
                  <a:lnTo>
                    <a:pt x="43743" y="19186"/>
                  </a:lnTo>
                  <a:lnTo>
                    <a:pt x="48006" y="19491"/>
                  </a:lnTo>
                  <a:lnTo>
                    <a:pt x="52436" y="19768"/>
                  </a:lnTo>
                  <a:lnTo>
                    <a:pt x="57004" y="20044"/>
                  </a:lnTo>
                  <a:lnTo>
                    <a:pt x="61710" y="20266"/>
                  </a:lnTo>
                  <a:lnTo>
                    <a:pt x="66528" y="20487"/>
                  </a:lnTo>
                  <a:lnTo>
                    <a:pt x="71456" y="20681"/>
                  </a:lnTo>
                  <a:lnTo>
                    <a:pt x="76522" y="20847"/>
                  </a:lnTo>
                  <a:lnTo>
                    <a:pt x="81699" y="20986"/>
                  </a:lnTo>
                  <a:lnTo>
                    <a:pt x="86959" y="21097"/>
                  </a:lnTo>
                  <a:lnTo>
                    <a:pt x="92330" y="21207"/>
                  </a:lnTo>
                  <a:lnTo>
                    <a:pt x="97784" y="21263"/>
                  </a:lnTo>
                  <a:lnTo>
                    <a:pt x="103321" y="21290"/>
                  </a:lnTo>
                  <a:lnTo>
                    <a:pt x="108914" y="21318"/>
                  </a:lnTo>
                  <a:lnTo>
                    <a:pt x="114534" y="21290"/>
                  </a:lnTo>
                  <a:lnTo>
                    <a:pt x="120071" y="21263"/>
                  </a:lnTo>
                  <a:lnTo>
                    <a:pt x="125525" y="21207"/>
                  </a:lnTo>
                  <a:lnTo>
                    <a:pt x="130868" y="21097"/>
                  </a:lnTo>
                  <a:lnTo>
                    <a:pt x="136156" y="20986"/>
                  </a:lnTo>
                  <a:lnTo>
                    <a:pt x="141305" y="20847"/>
                  </a:lnTo>
                  <a:lnTo>
                    <a:pt x="146372" y="20681"/>
                  </a:lnTo>
                  <a:lnTo>
                    <a:pt x="151327" y="20487"/>
                  </a:lnTo>
                  <a:lnTo>
                    <a:pt x="156145" y="20266"/>
                  </a:lnTo>
                  <a:lnTo>
                    <a:pt x="160851" y="20044"/>
                  </a:lnTo>
                  <a:lnTo>
                    <a:pt x="165419" y="19768"/>
                  </a:lnTo>
                  <a:lnTo>
                    <a:pt x="169821" y="19491"/>
                  </a:lnTo>
                  <a:lnTo>
                    <a:pt x="174112" y="19186"/>
                  </a:lnTo>
                  <a:lnTo>
                    <a:pt x="178210" y="18882"/>
                  </a:lnTo>
                  <a:lnTo>
                    <a:pt x="182169" y="18549"/>
                  </a:lnTo>
                  <a:lnTo>
                    <a:pt x="185962" y="18190"/>
                  </a:lnTo>
                  <a:lnTo>
                    <a:pt x="189561" y="17830"/>
                  </a:lnTo>
                  <a:lnTo>
                    <a:pt x="192994" y="17442"/>
                  </a:lnTo>
                  <a:lnTo>
                    <a:pt x="196205" y="17027"/>
                  </a:lnTo>
                  <a:lnTo>
                    <a:pt x="199251" y="16612"/>
                  </a:lnTo>
                  <a:lnTo>
                    <a:pt x="202074" y="16196"/>
                  </a:lnTo>
                  <a:lnTo>
                    <a:pt x="204705" y="15726"/>
                  </a:lnTo>
                  <a:lnTo>
                    <a:pt x="207113" y="15283"/>
                  </a:lnTo>
                  <a:lnTo>
                    <a:pt x="209300" y="14812"/>
                  </a:lnTo>
                  <a:lnTo>
                    <a:pt x="210297" y="14563"/>
                  </a:lnTo>
                  <a:lnTo>
                    <a:pt x="211238" y="14314"/>
                  </a:lnTo>
                  <a:lnTo>
                    <a:pt x="212124" y="14064"/>
                  </a:lnTo>
                  <a:lnTo>
                    <a:pt x="212955" y="13815"/>
                  </a:lnTo>
                  <a:lnTo>
                    <a:pt x="213730" y="13566"/>
                  </a:lnTo>
                  <a:lnTo>
                    <a:pt x="214422" y="13317"/>
                  </a:lnTo>
                  <a:lnTo>
                    <a:pt x="215059" y="13068"/>
                  </a:lnTo>
                  <a:lnTo>
                    <a:pt x="215640" y="12791"/>
                  </a:lnTo>
                  <a:lnTo>
                    <a:pt x="216166" y="12542"/>
                  </a:lnTo>
                  <a:lnTo>
                    <a:pt x="216609" y="12265"/>
                  </a:lnTo>
                  <a:lnTo>
                    <a:pt x="216969" y="12016"/>
                  </a:lnTo>
                  <a:lnTo>
                    <a:pt x="217301" y="11739"/>
                  </a:lnTo>
                  <a:lnTo>
                    <a:pt x="217550" y="11462"/>
                  </a:lnTo>
                  <a:lnTo>
                    <a:pt x="217717" y="11213"/>
                  </a:lnTo>
                  <a:lnTo>
                    <a:pt x="217827" y="10936"/>
                  </a:lnTo>
                  <a:lnTo>
                    <a:pt x="217855" y="10798"/>
                  </a:lnTo>
                  <a:lnTo>
                    <a:pt x="217855" y="10659"/>
                  </a:lnTo>
                  <a:lnTo>
                    <a:pt x="217855" y="10521"/>
                  </a:lnTo>
                  <a:lnTo>
                    <a:pt x="217827" y="10382"/>
                  </a:lnTo>
                  <a:lnTo>
                    <a:pt x="217717" y="10105"/>
                  </a:lnTo>
                  <a:lnTo>
                    <a:pt x="217550" y="9829"/>
                  </a:lnTo>
                  <a:lnTo>
                    <a:pt x="217301" y="9552"/>
                  </a:lnTo>
                  <a:lnTo>
                    <a:pt x="216969" y="9303"/>
                  </a:lnTo>
                  <a:lnTo>
                    <a:pt x="216609" y="9026"/>
                  </a:lnTo>
                  <a:lnTo>
                    <a:pt x="216166" y="8777"/>
                  </a:lnTo>
                  <a:lnTo>
                    <a:pt x="215640" y="8500"/>
                  </a:lnTo>
                  <a:lnTo>
                    <a:pt x="215059" y="8251"/>
                  </a:lnTo>
                  <a:lnTo>
                    <a:pt x="214422" y="8001"/>
                  </a:lnTo>
                  <a:lnTo>
                    <a:pt x="213730" y="7725"/>
                  </a:lnTo>
                  <a:lnTo>
                    <a:pt x="212955" y="7475"/>
                  </a:lnTo>
                  <a:lnTo>
                    <a:pt x="212124" y="7226"/>
                  </a:lnTo>
                  <a:lnTo>
                    <a:pt x="211238" y="6977"/>
                  </a:lnTo>
                  <a:lnTo>
                    <a:pt x="210297" y="6756"/>
                  </a:lnTo>
                  <a:lnTo>
                    <a:pt x="209300" y="6506"/>
                  </a:lnTo>
                  <a:lnTo>
                    <a:pt x="207113" y="6036"/>
                  </a:lnTo>
                  <a:lnTo>
                    <a:pt x="204705" y="5565"/>
                  </a:lnTo>
                  <a:lnTo>
                    <a:pt x="202074" y="5122"/>
                  </a:lnTo>
                  <a:lnTo>
                    <a:pt x="199251" y="4679"/>
                  </a:lnTo>
                  <a:lnTo>
                    <a:pt x="196205" y="4264"/>
                  </a:lnTo>
                  <a:lnTo>
                    <a:pt x="192994" y="3876"/>
                  </a:lnTo>
                  <a:lnTo>
                    <a:pt x="189561" y="3489"/>
                  </a:lnTo>
                  <a:lnTo>
                    <a:pt x="185962" y="3101"/>
                  </a:lnTo>
                  <a:lnTo>
                    <a:pt x="182169" y="2769"/>
                  </a:lnTo>
                  <a:lnTo>
                    <a:pt x="178210" y="2437"/>
                  </a:lnTo>
                  <a:lnTo>
                    <a:pt x="174112" y="2104"/>
                  </a:lnTo>
                  <a:lnTo>
                    <a:pt x="169821" y="1800"/>
                  </a:lnTo>
                  <a:lnTo>
                    <a:pt x="165419" y="1523"/>
                  </a:lnTo>
                  <a:lnTo>
                    <a:pt x="160851" y="1274"/>
                  </a:lnTo>
                  <a:lnTo>
                    <a:pt x="156145" y="1052"/>
                  </a:lnTo>
                  <a:lnTo>
                    <a:pt x="151327" y="831"/>
                  </a:lnTo>
                  <a:lnTo>
                    <a:pt x="146372" y="637"/>
                  </a:lnTo>
                  <a:lnTo>
                    <a:pt x="141305" y="471"/>
                  </a:lnTo>
                  <a:lnTo>
                    <a:pt x="136156" y="333"/>
                  </a:lnTo>
                  <a:lnTo>
                    <a:pt x="130868" y="194"/>
                  </a:lnTo>
                  <a:lnTo>
                    <a:pt x="125525" y="111"/>
                  </a:lnTo>
                  <a:lnTo>
                    <a:pt x="120071" y="56"/>
                  </a:lnTo>
                  <a:lnTo>
                    <a:pt x="114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90"/>
            <p:cNvSpPr/>
            <p:nvPr/>
          </p:nvSpPr>
          <p:spPr>
            <a:xfrm>
              <a:off x="6571091" y="3544838"/>
              <a:ext cx="652923" cy="592514"/>
            </a:xfrm>
            <a:custGeom>
              <a:avLst/>
              <a:gdLst/>
              <a:ahLst/>
              <a:cxnLst/>
              <a:rect l="l" t="t" r="r" b="b"/>
              <a:pathLst>
                <a:path w="39861" h="36173" extrusionOk="0">
                  <a:moveTo>
                    <a:pt x="38280" y="1"/>
                  </a:moveTo>
                  <a:lnTo>
                    <a:pt x="14912" y="159"/>
                  </a:lnTo>
                  <a:lnTo>
                    <a:pt x="16650" y="19286"/>
                  </a:lnTo>
                  <a:lnTo>
                    <a:pt x="16782" y="23079"/>
                  </a:lnTo>
                  <a:lnTo>
                    <a:pt x="16782" y="23474"/>
                  </a:lnTo>
                  <a:lnTo>
                    <a:pt x="14622" y="24476"/>
                  </a:lnTo>
                  <a:lnTo>
                    <a:pt x="9801" y="26741"/>
                  </a:lnTo>
                  <a:lnTo>
                    <a:pt x="7113" y="28032"/>
                  </a:lnTo>
                  <a:lnTo>
                    <a:pt x="4690" y="29244"/>
                  </a:lnTo>
                  <a:lnTo>
                    <a:pt x="3662" y="29771"/>
                  </a:lnTo>
                  <a:lnTo>
                    <a:pt x="2793" y="30219"/>
                  </a:lnTo>
                  <a:lnTo>
                    <a:pt x="2161" y="30588"/>
                  </a:lnTo>
                  <a:lnTo>
                    <a:pt x="1765" y="30851"/>
                  </a:lnTo>
                  <a:lnTo>
                    <a:pt x="1502" y="31088"/>
                  </a:lnTo>
                  <a:lnTo>
                    <a:pt x="1265" y="31378"/>
                  </a:lnTo>
                  <a:lnTo>
                    <a:pt x="1028" y="31720"/>
                  </a:lnTo>
                  <a:lnTo>
                    <a:pt x="817" y="32089"/>
                  </a:lnTo>
                  <a:lnTo>
                    <a:pt x="606" y="32458"/>
                  </a:lnTo>
                  <a:lnTo>
                    <a:pt x="448" y="32880"/>
                  </a:lnTo>
                  <a:lnTo>
                    <a:pt x="290" y="33275"/>
                  </a:lnTo>
                  <a:lnTo>
                    <a:pt x="158" y="33696"/>
                  </a:lnTo>
                  <a:lnTo>
                    <a:pt x="79" y="34092"/>
                  </a:lnTo>
                  <a:lnTo>
                    <a:pt x="27" y="34487"/>
                  </a:lnTo>
                  <a:lnTo>
                    <a:pt x="0" y="34856"/>
                  </a:lnTo>
                  <a:lnTo>
                    <a:pt x="27" y="35172"/>
                  </a:lnTo>
                  <a:lnTo>
                    <a:pt x="106" y="35462"/>
                  </a:lnTo>
                  <a:lnTo>
                    <a:pt x="132" y="35593"/>
                  </a:lnTo>
                  <a:lnTo>
                    <a:pt x="211" y="35699"/>
                  </a:lnTo>
                  <a:lnTo>
                    <a:pt x="290" y="35804"/>
                  </a:lnTo>
                  <a:lnTo>
                    <a:pt x="369" y="35883"/>
                  </a:lnTo>
                  <a:lnTo>
                    <a:pt x="474" y="35936"/>
                  </a:lnTo>
                  <a:lnTo>
                    <a:pt x="580" y="35988"/>
                  </a:lnTo>
                  <a:lnTo>
                    <a:pt x="791" y="36015"/>
                  </a:lnTo>
                  <a:lnTo>
                    <a:pt x="1186" y="36067"/>
                  </a:lnTo>
                  <a:lnTo>
                    <a:pt x="2529" y="36120"/>
                  </a:lnTo>
                  <a:lnTo>
                    <a:pt x="4479" y="36146"/>
                  </a:lnTo>
                  <a:lnTo>
                    <a:pt x="6903" y="36173"/>
                  </a:lnTo>
                  <a:lnTo>
                    <a:pt x="12909" y="36146"/>
                  </a:lnTo>
                  <a:lnTo>
                    <a:pt x="19733" y="36067"/>
                  </a:lnTo>
                  <a:lnTo>
                    <a:pt x="23184" y="36015"/>
                  </a:lnTo>
                  <a:lnTo>
                    <a:pt x="26556" y="35936"/>
                  </a:lnTo>
                  <a:lnTo>
                    <a:pt x="29718" y="35857"/>
                  </a:lnTo>
                  <a:lnTo>
                    <a:pt x="32563" y="35751"/>
                  </a:lnTo>
                  <a:lnTo>
                    <a:pt x="35039" y="35620"/>
                  </a:lnTo>
                  <a:lnTo>
                    <a:pt x="36989" y="35488"/>
                  </a:lnTo>
                  <a:lnTo>
                    <a:pt x="37727" y="35409"/>
                  </a:lnTo>
                  <a:lnTo>
                    <a:pt x="38332" y="35356"/>
                  </a:lnTo>
                  <a:lnTo>
                    <a:pt x="38754" y="35277"/>
                  </a:lnTo>
                  <a:lnTo>
                    <a:pt x="38886" y="35224"/>
                  </a:lnTo>
                  <a:lnTo>
                    <a:pt x="38965" y="35198"/>
                  </a:lnTo>
                  <a:lnTo>
                    <a:pt x="39017" y="35145"/>
                  </a:lnTo>
                  <a:lnTo>
                    <a:pt x="39070" y="35066"/>
                  </a:lnTo>
                  <a:lnTo>
                    <a:pt x="39149" y="34856"/>
                  </a:lnTo>
                  <a:lnTo>
                    <a:pt x="39228" y="34513"/>
                  </a:lnTo>
                  <a:lnTo>
                    <a:pt x="39307" y="34092"/>
                  </a:lnTo>
                  <a:lnTo>
                    <a:pt x="39386" y="33565"/>
                  </a:lnTo>
                  <a:lnTo>
                    <a:pt x="39439" y="32959"/>
                  </a:lnTo>
                  <a:lnTo>
                    <a:pt x="39571" y="31510"/>
                  </a:lnTo>
                  <a:lnTo>
                    <a:pt x="39676" y="29771"/>
                  </a:lnTo>
                  <a:lnTo>
                    <a:pt x="39755" y="27795"/>
                  </a:lnTo>
                  <a:lnTo>
                    <a:pt x="39808" y="25635"/>
                  </a:lnTo>
                  <a:lnTo>
                    <a:pt x="39860" y="23343"/>
                  </a:lnTo>
                  <a:lnTo>
                    <a:pt x="39860" y="23132"/>
                  </a:lnTo>
                  <a:lnTo>
                    <a:pt x="39860" y="22658"/>
                  </a:lnTo>
                  <a:lnTo>
                    <a:pt x="39808" y="21762"/>
                  </a:lnTo>
                  <a:lnTo>
                    <a:pt x="39650" y="18969"/>
                  </a:lnTo>
                  <a:lnTo>
                    <a:pt x="39096" y="11092"/>
                  </a:lnTo>
                  <a:lnTo>
                    <a:pt x="38280"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90"/>
            <p:cNvSpPr/>
            <p:nvPr/>
          </p:nvSpPr>
          <p:spPr>
            <a:xfrm>
              <a:off x="6571517" y="3980266"/>
              <a:ext cx="651203" cy="156658"/>
            </a:xfrm>
            <a:custGeom>
              <a:avLst/>
              <a:gdLst/>
              <a:ahLst/>
              <a:cxnLst/>
              <a:rect l="l" t="t" r="r" b="b"/>
              <a:pathLst>
                <a:path w="39756" h="9564" extrusionOk="0">
                  <a:moveTo>
                    <a:pt x="39755" y="0"/>
                  </a:moveTo>
                  <a:lnTo>
                    <a:pt x="37437" y="632"/>
                  </a:lnTo>
                  <a:lnTo>
                    <a:pt x="35145" y="1186"/>
                  </a:lnTo>
                  <a:lnTo>
                    <a:pt x="32879" y="1713"/>
                  </a:lnTo>
                  <a:lnTo>
                    <a:pt x="30640" y="2160"/>
                  </a:lnTo>
                  <a:lnTo>
                    <a:pt x="28453" y="2582"/>
                  </a:lnTo>
                  <a:lnTo>
                    <a:pt x="26319" y="2951"/>
                  </a:lnTo>
                  <a:lnTo>
                    <a:pt x="24238" y="3293"/>
                  </a:lnTo>
                  <a:lnTo>
                    <a:pt x="22210" y="3557"/>
                  </a:lnTo>
                  <a:lnTo>
                    <a:pt x="20260" y="3820"/>
                  </a:lnTo>
                  <a:lnTo>
                    <a:pt x="18363" y="4005"/>
                  </a:lnTo>
                  <a:lnTo>
                    <a:pt x="16572" y="4189"/>
                  </a:lnTo>
                  <a:lnTo>
                    <a:pt x="14859" y="4321"/>
                  </a:lnTo>
                  <a:lnTo>
                    <a:pt x="13226" y="4426"/>
                  </a:lnTo>
                  <a:lnTo>
                    <a:pt x="11698" y="4479"/>
                  </a:lnTo>
                  <a:lnTo>
                    <a:pt x="10275" y="4532"/>
                  </a:lnTo>
                  <a:lnTo>
                    <a:pt x="8984" y="4532"/>
                  </a:lnTo>
                  <a:lnTo>
                    <a:pt x="8326" y="4505"/>
                  </a:lnTo>
                  <a:lnTo>
                    <a:pt x="7772" y="4453"/>
                  </a:lnTo>
                  <a:lnTo>
                    <a:pt x="7298" y="4373"/>
                  </a:lnTo>
                  <a:lnTo>
                    <a:pt x="6929" y="4242"/>
                  </a:lnTo>
                  <a:lnTo>
                    <a:pt x="6640" y="4084"/>
                  </a:lnTo>
                  <a:lnTo>
                    <a:pt x="6534" y="4005"/>
                  </a:lnTo>
                  <a:lnTo>
                    <a:pt x="6429" y="3926"/>
                  </a:lnTo>
                  <a:lnTo>
                    <a:pt x="6350" y="3820"/>
                  </a:lnTo>
                  <a:lnTo>
                    <a:pt x="6297" y="3715"/>
                  </a:lnTo>
                  <a:lnTo>
                    <a:pt x="6244" y="3609"/>
                  </a:lnTo>
                  <a:lnTo>
                    <a:pt x="6218" y="3504"/>
                  </a:lnTo>
                  <a:lnTo>
                    <a:pt x="6192" y="3267"/>
                  </a:lnTo>
                  <a:lnTo>
                    <a:pt x="6244" y="3004"/>
                  </a:lnTo>
                  <a:lnTo>
                    <a:pt x="6323" y="2740"/>
                  </a:lnTo>
                  <a:lnTo>
                    <a:pt x="6455" y="2477"/>
                  </a:lnTo>
                  <a:lnTo>
                    <a:pt x="6640" y="2187"/>
                  </a:lnTo>
                  <a:lnTo>
                    <a:pt x="6850" y="1897"/>
                  </a:lnTo>
                  <a:lnTo>
                    <a:pt x="7061" y="1607"/>
                  </a:lnTo>
                  <a:lnTo>
                    <a:pt x="7325" y="1317"/>
                  </a:lnTo>
                  <a:lnTo>
                    <a:pt x="5902" y="2002"/>
                  </a:lnTo>
                  <a:lnTo>
                    <a:pt x="4479" y="2714"/>
                  </a:lnTo>
                  <a:lnTo>
                    <a:pt x="3109" y="3451"/>
                  </a:lnTo>
                  <a:lnTo>
                    <a:pt x="1739" y="4268"/>
                  </a:lnTo>
                  <a:lnTo>
                    <a:pt x="1476" y="4505"/>
                  </a:lnTo>
                  <a:lnTo>
                    <a:pt x="1239" y="4795"/>
                  </a:lnTo>
                  <a:lnTo>
                    <a:pt x="1002" y="5111"/>
                  </a:lnTo>
                  <a:lnTo>
                    <a:pt x="791" y="5480"/>
                  </a:lnTo>
                  <a:lnTo>
                    <a:pt x="606" y="5849"/>
                  </a:lnTo>
                  <a:lnTo>
                    <a:pt x="422" y="6270"/>
                  </a:lnTo>
                  <a:lnTo>
                    <a:pt x="290" y="6666"/>
                  </a:lnTo>
                  <a:lnTo>
                    <a:pt x="159" y="7087"/>
                  </a:lnTo>
                  <a:lnTo>
                    <a:pt x="80" y="7482"/>
                  </a:lnTo>
                  <a:lnTo>
                    <a:pt x="1" y="7877"/>
                  </a:lnTo>
                  <a:lnTo>
                    <a:pt x="1" y="8246"/>
                  </a:lnTo>
                  <a:lnTo>
                    <a:pt x="1" y="8562"/>
                  </a:lnTo>
                  <a:lnTo>
                    <a:pt x="80" y="8852"/>
                  </a:lnTo>
                  <a:lnTo>
                    <a:pt x="132" y="8984"/>
                  </a:lnTo>
                  <a:lnTo>
                    <a:pt x="185" y="9089"/>
                  </a:lnTo>
                  <a:lnTo>
                    <a:pt x="264" y="9195"/>
                  </a:lnTo>
                  <a:lnTo>
                    <a:pt x="343" y="9274"/>
                  </a:lnTo>
                  <a:lnTo>
                    <a:pt x="448" y="9326"/>
                  </a:lnTo>
                  <a:lnTo>
                    <a:pt x="554" y="9379"/>
                  </a:lnTo>
                  <a:lnTo>
                    <a:pt x="765" y="9432"/>
                  </a:lnTo>
                  <a:lnTo>
                    <a:pt x="1160" y="9458"/>
                  </a:lnTo>
                  <a:lnTo>
                    <a:pt x="2503" y="9511"/>
                  </a:lnTo>
                  <a:lnTo>
                    <a:pt x="4453" y="9537"/>
                  </a:lnTo>
                  <a:lnTo>
                    <a:pt x="6877" y="9563"/>
                  </a:lnTo>
                  <a:lnTo>
                    <a:pt x="12883" y="9537"/>
                  </a:lnTo>
                  <a:lnTo>
                    <a:pt x="19707" y="9458"/>
                  </a:lnTo>
                  <a:lnTo>
                    <a:pt x="23158" y="9405"/>
                  </a:lnTo>
                  <a:lnTo>
                    <a:pt x="26530" y="9326"/>
                  </a:lnTo>
                  <a:lnTo>
                    <a:pt x="29692" y="9247"/>
                  </a:lnTo>
                  <a:lnTo>
                    <a:pt x="32537" y="9142"/>
                  </a:lnTo>
                  <a:lnTo>
                    <a:pt x="35013" y="9010"/>
                  </a:lnTo>
                  <a:lnTo>
                    <a:pt x="36963" y="8879"/>
                  </a:lnTo>
                  <a:lnTo>
                    <a:pt x="37701" y="8826"/>
                  </a:lnTo>
                  <a:lnTo>
                    <a:pt x="38306" y="8747"/>
                  </a:lnTo>
                  <a:lnTo>
                    <a:pt x="38728" y="8668"/>
                  </a:lnTo>
                  <a:lnTo>
                    <a:pt x="38860" y="8615"/>
                  </a:lnTo>
                  <a:lnTo>
                    <a:pt x="38939" y="8589"/>
                  </a:lnTo>
                  <a:lnTo>
                    <a:pt x="39018" y="8510"/>
                  </a:lnTo>
                  <a:lnTo>
                    <a:pt x="39097" y="8325"/>
                  </a:lnTo>
                  <a:lnTo>
                    <a:pt x="39176" y="8115"/>
                  </a:lnTo>
                  <a:lnTo>
                    <a:pt x="39229" y="7798"/>
                  </a:lnTo>
                  <a:lnTo>
                    <a:pt x="39360" y="7008"/>
                  </a:lnTo>
                  <a:lnTo>
                    <a:pt x="39466" y="5981"/>
                  </a:lnTo>
                  <a:lnTo>
                    <a:pt x="39545" y="4742"/>
                  </a:lnTo>
                  <a:lnTo>
                    <a:pt x="39624" y="3320"/>
                  </a:lnTo>
                  <a:lnTo>
                    <a:pt x="39703" y="1713"/>
                  </a:lnTo>
                  <a:lnTo>
                    <a:pt x="397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90"/>
            <p:cNvSpPr/>
            <p:nvPr/>
          </p:nvSpPr>
          <p:spPr>
            <a:xfrm>
              <a:off x="6774776" y="1848481"/>
              <a:ext cx="666306" cy="2069236"/>
            </a:xfrm>
            <a:custGeom>
              <a:avLst/>
              <a:gdLst/>
              <a:ahLst/>
              <a:cxnLst/>
              <a:rect l="l" t="t" r="r" b="b"/>
              <a:pathLst>
                <a:path w="40678" h="126327" extrusionOk="0">
                  <a:moveTo>
                    <a:pt x="18811" y="1"/>
                  </a:moveTo>
                  <a:lnTo>
                    <a:pt x="17125" y="5349"/>
                  </a:lnTo>
                  <a:lnTo>
                    <a:pt x="15307" y="11224"/>
                  </a:lnTo>
                  <a:lnTo>
                    <a:pt x="13067" y="18548"/>
                  </a:lnTo>
                  <a:lnTo>
                    <a:pt x="11039" y="25213"/>
                  </a:lnTo>
                  <a:lnTo>
                    <a:pt x="8931" y="32195"/>
                  </a:lnTo>
                  <a:lnTo>
                    <a:pt x="6850" y="39202"/>
                  </a:lnTo>
                  <a:lnTo>
                    <a:pt x="4900" y="45973"/>
                  </a:lnTo>
                  <a:lnTo>
                    <a:pt x="4005" y="49161"/>
                  </a:lnTo>
                  <a:lnTo>
                    <a:pt x="3162" y="52191"/>
                  </a:lnTo>
                  <a:lnTo>
                    <a:pt x="2398" y="55010"/>
                  </a:lnTo>
                  <a:lnTo>
                    <a:pt x="1713" y="57591"/>
                  </a:lnTo>
                  <a:lnTo>
                    <a:pt x="1133" y="59910"/>
                  </a:lnTo>
                  <a:lnTo>
                    <a:pt x="685" y="61912"/>
                  </a:lnTo>
                  <a:lnTo>
                    <a:pt x="343" y="63572"/>
                  </a:lnTo>
                  <a:lnTo>
                    <a:pt x="237" y="64257"/>
                  </a:lnTo>
                  <a:lnTo>
                    <a:pt x="158" y="64836"/>
                  </a:lnTo>
                  <a:lnTo>
                    <a:pt x="53" y="65811"/>
                  </a:lnTo>
                  <a:lnTo>
                    <a:pt x="26" y="67049"/>
                  </a:lnTo>
                  <a:lnTo>
                    <a:pt x="0" y="68498"/>
                  </a:lnTo>
                  <a:lnTo>
                    <a:pt x="0" y="70132"/>
                  </a:lnTo>
                  <a:lnTo>
                    <a:pt x="53" y="71950"/>
                  </a:lnTo>
                  <a:lnTo>
                    <a:pt x="132" y="73925"/>
                  </a:lnTo>
                  <a:lnTo>
                    <a:pt x="211" y="76059"/>
                  </a:lnTo>
                  <a:lnTo>
                    <a:pt x="343" y="78325"/>
                  </a:lnTo>
                  <a:lnTo>
                    <a:pt x="632" y="83173"/>
                  </a:lnTo>
                  <a:lnTo>
                    <a:pt x="1001" y="88336"/>
                  </a:lnTo>
                  <a:lnTo>
                    <a:pt x="1396" y="93684"/>
                  </a:lnTo>
                  <a:lnTo>
                    <a:pt x="1844" y="99032"/>
                  </a:lnTo>
                  <a:lnTo>
                    <a:pt x="2292" y="104302"/>
                  </a:lnTo>
                  <a:lnTo>
                    <a:pt x="2740" y="109307"/>
                  </a:lnTo>
                  <a:lnTo>
                    <a:pt x="3530" y="118027"/>
                  </a:lnTo>
                  <a:lnTo>
                    <a:pt x="4136" y="124060"/>
                  </a:lnTo>
                  <a:lnTo>
                    <a:pt x="4347" y="126326"/>
                  </a:lnTo>
                  <a:lnTo>
                    <a:pt x="27425" y="126326"/>
                  </a:lnTo>
                  <a:lnTo>
                    <a:pt x="26872" y="116921"/>
                  </a:lnTo>
                  <a:lnTo>
                    <a:pt x="25634" y="96108"/>
                  </a:lnTo>
                  <a:lnTo>
                    <a:pt x="25002" y="84938"/>
                  </a:lnTo>
                  <a:lnTo>
                    <a:pt x="24448" y="75111"/>
                  </a:lnTo>
                  <a:lnTo>
                    <a:pt x="24080" y="68024"/>
                  </a:lnTo>
                  <a:lnTo>
                    <a:pt x="24001" y="65943"/>
                  </a:lnTo>
                  <a:lnTo>
                    <a:pt x="24001" y="65363"/>
                  </a:lnTo>
                  <a:lnTo>
                    <a:pt x="24001" y="65100"/>
                  </a:lnTo>
                  <a:lnTo>
                    <a:pt x="24159" y="64362"/>
                  </a:lnTo>
                  <a:lnTo>
                    <a:pt x="24422" y="63229"/>
                  </a:lnTo>
                  <a:lnTo>
                    <a:pt x="25239" y="59883"/>
                  </a:lnTo>
                  <a:lnTo>
                    <a:pt x="27794" y="49688"/>
                  </a:lnTo>
                  <a:lnTo>
                    <a:pt x="29849" y="41758"/>
                  </a:lnTo>
                  <a:lnTo>
                    <a:pt x="32826" y="30219"/>
                  </a:lnTo>
                  <a:lnTo>
                    <a:pt x="35751" y="18969"/>
                  </a:lnTo>
                  <a:lnTo>
                    <a:pt x="39254" y="5481"/>
                  </a:lnTo>
                  <a:lnTo>
                    <a:pt x="40677"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90"/>
            <p:cNvSpPr/>
            <p:nvPr/>
          </p:nvSpPr>
          <p:spPr>
            <a:xfrm>
              <a:off x="7026356" y="3544838"/>
              <a:ext cx="652923" cy="592514"/>
            </a:xfrm>
            <a:custGeom>
              <a:avLst/>
              <a:gdLst/>
              <a:ahLst/>
              <a:cxnLst/>
              <a:rect l="l" t="t" r="r" b="b"/>
              <a:pathLst>
                <a:path w="39861" h="36173" extrusionOk="0">
                  <a:moveTo>
                    <a:pt x="38754" y="1"/>
                  </a:moveTo>
                  <a:lnTo>
                    <a:pt x="15939" y="159"/>
                  </a:lnTo>
                  <a:lnTo>
                    <a:pt x="16598" y="18548"/>
                  </a:lnTo>
                  <a:lnTo>
                    <a:pt x="16624" y="19286"/>
                  </a:lnTo>
                  <a:lnTo>
                    <a:pt x="16756" y="23079"/>
                  </a:lnTo>
                  <a:lnTo>
                    <a:pt x="16756" y="23474"/>
                  </a:lnTo>
                  <a:lnTo>
                    <a:pt x="14596" y="24476"/>
                  </a:lnTo>
                  <a:lnTo>
                    <a:pt x="9774" y="26741"/>
                  </a:lnTo>
                  <a:lnTo>
                    <a:pt x="7087" y="28032"/>
                  </a:lnTo>
                  <a:lnTo>
                    <a:pt x="4663" y="29244"/>
                  </a:lnTo>
                  <a:lnTo>
                    <a:pt x="3636" y="29771"/>
                  </a:lnTo>
                  <a:lnTo>
                    <a:pt x="2767" y="30219"/>
                  </a:lnTo>
                  <a:lnTo>
                    <a:pt x="2134" y="30588"/>
                  </a:lnTo>
                  <a:lnTo>
                    <a:pt x="1739" y="30851"/>
                  </a:lnTo>
                  <a:lnTo>
                    <a:pt x="1476" y="31088"/>
                  </a:lnTo>
                  <a:lnTo>
                    <a:pt x="1239" y="31378"/>
                  </a:lnTo>
                  <a:lnTo>
                    <a:pt x="1001" y="31720"/>
                  </a:lnTo>
                  <a:lnTo>
                    <a:pt x="791" y="32089"/>
                  </a:lnTo>
                  <a:lnTo>
                    <a:pt x="580" y="32458"/>
                  </a:lnTo>
                  <a:lnTo>
                    <a:pt x="422" y="32880"/>
                  </a:lnTo>
                  <a:lnTo>
                    <a:pt x="264" y="33275"/>
                  </a:lnTo>
                  <a:lnTo>
                    <a:pt x="158" y="33696"/>
                  </a:lnTo>
                  <a:lnTo>
                    <a:pt x="79" y="34092"/>
                  </a:lnTo>
                  <a:lnTo>
                    <a:pt x="27" y="34487"/>
                  </a:lnTo>
                  <a:lnTo>
                    <a:pt x="0" y="34856"/>
                  </a:lnTo>
                  <a:lnTo>
                    <a:pt x="27" y="35172"/>
                  </a:lnTo>
                  <a:lnTo>
                    <a:pt x="79" y="35462"/>
                  </a:lnTo>
                  <a:lnTo>
                    <a:pt x="132" y="35593"/>
                  </a:lnTo>
                  <a:lnTo>
                    <a:pt x="211" y="35699"/>
                  </a:lnTo>
                  <a:lnTo>
                    <a:pt x="264" y="35804"/>
                  </a:lnTo>
                  <a:lnTo>
                    <a:pt x="369" y="35883"/>
                  </a:lnTo>
                  <a:lnTo>
                    <a:pt x="448" y="35936"/>
                  </a:lnTo>
                  <a:lnTo>
                    <a:pt x="580" y="35988"/>
                  </a:lnTo>
                  <a:lnTo>
                    <a:pt x="791" y="36015"/>
                  </a:lnTo>
                  <a:lnTo>
                    <a:pt x="1186" y="36067"/>
                  </a:lnTo>
                  <a:lnTo>
                    <a:pt x="2530" y="36120"/>
                  </a:lnTo>
                  <a:lnTo>
                    <a:pt x="4453" y="36146"/>
                  </a:lnTo>
                  <a:lnTo>
                    <a:pt x="6903" y="36173"/>
                  </a:lnTo>
                  <a:lnTo>
                    <a:pt x="12910" y="36146"/>
                  </a:lnTo>
                  <a:lnTo>
                    <a:pt x="19733" y="36067"/>
                  </a:lnTo>
                  <a:lnTo>
                    <a:pt x="23184" y="36015"/>
                  </a:lnTo>
                  <a:lnTo>
                    <a:pt x="26556" y="35936"/>
                  </a:lnTo>
                  <a:lnTo>
                    <a:pt x="29691" y="35857"/>
                  </a:lnTo>
                  <a:lnTo>
                    <a:pt x="32563" y="35751"/>
                  </a:lnTo>
                  <a:lnTo>
                    <a:pt x="35013" y="35620"/>
                  </a:lnTo>
                  <a:lnTo>
                    <a:pt x="36963" y="35488"/>
                  </a:lnTo>
                  <a:lnTo>
                    <a:pt x="37727" y="35409"/>
                  </a:lnTo>
                  <a:lnTo>
                    <a:pt x="38306" y="35356"/>
                  </a:lnTo>
                  <a:lnTo>
                    <a:pt x="38728" y="35277"/>
                  </a:lnTo>
                  <a:lnTo>
                    <a:pt x="38860" y="35224"/>
                  </a:lnTo>
                  <a:lnTo>
                    <a:pt x="38965" y="35198"/>
                  </a:lnTo>
                  <a:lnTo>
                    <a:pt x="39018" y="35145"/>
                  </a:lnTo>
                  <a:lnTo>
                    <a:pt x="39044" y="35066"/>
                  </a:lnTo>
                  <a:lnTo>
                    <a:pt x="39149" y="34856"/>
                  </a:lnTo>
                  <a:lnTo>
                    <a:pt x="39228" y="34513"/>
                  </a:lnTo>
                  <a:lnTo>
                    <a:pt x="39307" y="34092"/>
                  </a:lnTo>
                  <a:lnTo>
                    <a:pt x="39360" y="33565"/>
                  </a:lnTo>
                  <a:lnTo>
                    <a:pt x="39439" y="32959"/>
                  </a:lnTo>
                  <a:lnTo>
                    <a:pt x="39545" y="31510"/>
                  </a:lnTo>
                  <a:lnTo>
                    <a:pt x="39650" y="29771"/>
                  </a:lnTo>
                  <a:lnTo>
                    <a:pt x="39729" y="27795"/>
                  </a:lnTo>
                  <a:lnTo>
                    <a:pt x="39808" y="25635"/>
                  </a:lnTo>
                  <a:lnTo>
                    <a:pt x="39861" y="23343"/>
                  </a:lnTo>
                  <a:lnTo>
                    <a:pt x="39861" y="23132"/>
                  </a:lnTo>
                  <a:lnTo>
                    <a:pt x="39808" y="21762"/>
                  </a:lnTo>
                  <a:lnTo>
                    <a:pt x="39676" y="18969"/>
                  </a:lnTo>
                  <a:lnTo>
                    <a:pt x="39307" y="11092"/>
                  </a:lnTo>
                  <a:lnTo>
                    <a:pt x="38754"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90"/>
            <p:cNvSpPr/>
            <p:nvPr/>
          </p:nvSpPr>
          <p:spPr>
            <a:xfrm>
              <a:off x="7026356" y="3980266"/>
              <a:ext cx="651629" cy="156658"/>
            </a:xfrm>
            <a:custGeom>
              <a:avLst/>
              <a:gdLst/>
              <a:ahLst/>
              <a:cxnLst/>
              <a:rect l="l" t="t" r="r" b="b"/>
              <a:pathLst>
                <a:path w="39782" h="9564" extrusionOk="0">
                  <a:moveTo>
                    <a:pt x="39782" y="0"/>
                  </a:moveTo>
                  <a:lnTo>
                    <a:pt x="37463" y="632"/>
                  </a:lnTo>
                  <a:lnTo>
                    <a:pt x="35171" y="1186"/>
                  </a:lnTo>
                  <a:lnTo>
                    <a:pt x="32879" y="1713"/>
                  </a:lnTo>
                  <a:lnTo>
                    <a:pt x="30666" y="2160"/>
                  </a:lnTo>
                  <a:lnTo>
                    <a:pt x="28480" y="2582"/>
                  </a:lnTo>
                  <a:lnTo>
                    <a:pt x="26319" y="2951"/>
                  </a:lnTo>
                  <a:lnTo>
                    <a:pt x="24238" y="3293"/>
                  </a:lnTo>
                  <a:lnTo>
                    <a:pt x="22236" y="3557"/>
                  </a:lnTo>
                  <a:lnTo>
                    <a:pt x="20260" y="3820"/>
                  </a:lnTo>
                  <a:lnTo>
                    <a:pt x="18389" y="4005"/>
                  </a:lnTo>
                  <a:lnTo>
                    <a:pt x="16598" y="4189"/>
                  </a:lnTo>
                  <a:lnTo>
                    <a:pt x="14859" y="4321"/>
                  </a:lnTo>
                  <a:lnTo>
                    <a:pt x="13252" y="4426"/>
                  </a:lnTo>
                  <a:lnTo>
                    <a:pt x="11724" y="4479"/>
                  </a:lnTo>
                  <a:lnTo>
                    <a:pt x="10301" y="4532"/>
                  </a:lnTo>
                  <a:lnTo>
                    <a:pt x="8984" y="4532"/>
                  </a:lnTo>
                  <a:lnTo>
                    <a:pt x="8325" y="4505"/>
                  </a:lnTo>
                  <a:lnTo>
                    <a:pt x="7772" y="4453"/>
                  </a:lnTo>
                  <a:lnTo>
                    <a:pt x="7324" y="4373"/>
                  </a:lnTo>
                  <a:lnTo>
                    <a:pt x="6956" y="4242"/>
                  </a:lnTo>
                  <a:lnTo>
                    <a:pt x="6666" y="4084"/>
                  </a:lnTo>
                  <a:lnTo>
                    <a:pt x="6534" y="4005"/>
                  </a:lnTo>
                  <a:lnTo>
                    <a:pt x="6429" y="3926"/>
                  </a:lnTo>
                  <a:lnTo>
                    <a:pt x="6350" y="3820"/>
                  </a:lnTo>
                  <a:lnTo>
                    <a:pt x="6297" y="3715"/>
                  </a:lnTo>
                  <a:lnTo>
                    <a:pt x="6244" y="3609"/>
                  </a:lnTo>
                  <a:lnTo>
                    <a:pt x="6218" y="3504"/>
                  </a:lnTo>
                  <a:lnTo>
                    <a:pt x="6218" y="3267"/>
                  </a:lnTo>
                  <a:lnTo>
                    <a:pt x="6244" y="3004"/>
                  </a:lnTo>
                  <a:lnTo>
                    <a:pt x="6350" y="2740"/>
                  </a:lnTo>
                  <a:lnTo>
                    <a:pt x="6481" y="2477"/>
                  </a:lnTo>
                  <a:lnTo>
                    <a:pt x="6639" y="2187"/>
                  </a:lnTo>
                  <a:lnTo>
                    <a:pt x="6850" y="1897"/>
                  </a:lnTo>
                  <a:lnTo>
                    <a:pt x="7087" y="1607"/>
                  </a:lnTo>
                  <a:lnTo>
                    <a:pt x="7351" y="1317"/>
                  </a:lnTo>
                  <a:lnTo>
                    <a:pt x="5902" y="2002"/>
                  </a:lnTo>
                  <a:lnTo>
                    <a:pt x="4505" y="2714"/>
                  </a:lnTo>
                  <a:lnTo>
                    <a:pt x="3109" y="3451"/>
                  </a:lnTo>
                  <a:lnTo>
                    <a:pt x="1766" y="4268"/>
                  </a:lnTo>
                  <a:lnTo>
                    <a:pt x="1502" y="4505"/>
                  </a:lnTo>
                  <a:lnTo>
                    <a:pt x="1265" y="4795"/>
                  </a:lnTo>
                  <a:lnTo>
                    <a:pt x="1028" y="5111"/>
                  </a:lnTo>
                  <a:lnTo>
                    <a:pt x="817" y="5480"/>
                  </a:lnTo>
                  <a:lnTo>
                    <a:pt x="606" y="5849"/>
                  </a:lnTo>
                  <a:lnTo>
                    <a:pt x="448" y="6270"/>
                  </a:lnTo>
                  <a:lnTo>
                    <a:pt x="290" y="6666"/>
                  </a:lnTo>
                  <a:lnTo>
                    <a:pt x="185" y="7087"/>
                  </a:lnTo>
                  <a:lnTo>
                    <a:pt x="79" y="7482"/>
                  </a:lnTo>
                  <a:lnTo>
                    <a:pt x="27" y="7877"/>
                  </a:lnTo>
                  <a:lnTo>
                    <a:pt x="0" y="8246"/>
                  </a:lnTo>
                  <a:lnTo>
                    <a:pt x="27" y="8562"/>
                  </a:lnTo>
                  <a:lnTo>
                    <a:pt x="79" y="8852"/>
                  </a:lnTo>
                  <a:lnTo>
                    <a:pt x="132" y="8984"/>
                  </a:lnTo>
                  <a:lnTo>
                    <a:pt x="185" y="9089"/>
                  </a:lnTo>
                  <a:lnTo>
                    <a:pt x="264" y="9195"/>
                  </a:lnTo>
                  <a:lnTo>
                    <a:pt x="343" y="9274"/>
                  </a:lnTo>
                  <a:lnTo>
                    <a:pt x="448" y="9326"/>
                  </a:lnTo>
                  <a:lnTo>
                    <a:pt x="554" y="9379"/>
                  </a:lnTo>
                  <a:lnTo>
                    <a:pt x="791" y="9432"/>
                  </a:lnTo>
                  <a:lnTo>
                    <a:pt x="1186" y="9458"/>
                  </a:lnTo>
                  <a:lnTo>
                    <a:pt x="2530" y="9511"/>
                  </a:lnTo>
                  <a:lnTo>
                    <a:pt x="4453" y="9537"/>
                  </a:lnTo>
                  <a:lnTo>
                    <a:pt x="6903" y="9563"/>
                  </a:lnTo>
                  <a:lnTo>
                    <a:pt x="12910" y="9537"/>
                  </a:lnTo>
                  <a:lnTo>
                    <a:pt x="19733" y="9458"/>
                  </a:lnTo>
                  <a:lnTo>
                    <a:pt x="23184" y="9405"/>
                  </a:lnTo>
                  <a:lnTo>
                    <a:pt x="26556" y="9326"/>
                  </a:lnTo>
                  <a:lnTo>
                    <a:pt x="29718" y="9247"/>
                  </a:lnTo>
                  <a:lnTo>
                    <a:pt x="32563" y="9142"/>
                  </a:lnTo>
                  <a:lnTo>
                    <a:pt x="35013" y="9010"/>
                  </a:lnTo>
                  <a:lnTo>
                    <a:pt x="36963" y="8879"/>
                  </a:lnTo>
                  <a:lnTo>
                    <a:pt x="37727" y="8826"/>
                  </a:lnTo>
                  <a:lnTo>
                    <a:pt x="38306" y="8747"/>
                  </a:lnTo>
                  <a:lnTo>
                    <a:pt x="38728" y="8668"/>
                  </a:lnTo>
                  <a:lnTo>
                    <a:pt x="38860" y="8615"/>
                  </a:lnTo>
                  <a:lnTo>
                    <a:pt x="38965" y="8589"/>
                  </a:lnTo>
                  <a:lnTo>
                    <a:pt x="39044" y="8510"/>
                  </a:lnTo>
                  <a:lnTo>
                    <a:pt x="39097" y="8325"/>
                  </a:lnTo>
                  <a:lnTo>
                    <a:pt x="39176" y="8115"/>
                  </a:lnTo>
                  <a:lnTo>
                    <a:pt x="39255" y="7798"/>
                  </a:lnTo>
                  <a:lnTo>
                    <a:pt x="39360" y="7008"/>
                  </a:lnTo>
                  <a:lnTo>
                    <a:pt x="39465" y="5981"/>
                  </a:lnTo>
                  <a:lnTo>
                    <a:pt x="39571" y="4742"/>
                  </a:lnTo>
                  <a:lnTo>
                    <a:pt x="39650" y="3320"/>
                  </a:lnTo>
                  <a:lnTo>
                    <a:pt x="39729" y="1713"/>
                  </a:lnTo>
                  <a:lnTo>
                    <a:pt x="3978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90"/>
            <p:cNvSpPr/>
            <p:nvPr/>
          </p:nvSpPr>
          <p:spPr>
            <a:xfrm>
              <a:off x="7094529" y="1848481"/>
              <a:ext cx="583456" cy="2077000"/>
            </a:xfrm>
            <a:custGeom>
              <a:avLst/>
              <a:gdLst/>
              <a:ahLst/>
              <a:cxnLst/>
              <a:rect l="l" t="t" r="r" b="b"/>
              <a:pathLst>
                <a:path w="35620" h="126801" extrusionOk="0">
                  <a:moveTo>
                    <a:pt x="1" y="1"/>
                  </a:moveTo>
                  <a:lnTo>
                    <a:pt x="27" y="475"/>
                  </a:lnTo>
                  <a:lnTo>
                    <a:pt x="106" y="1766"/>
                  </a:lnTo>
                  <a:lnTo>
                    <a:pt x="291" y="3742"/>
                  </a:lnTo>
                  <a:lnTo>
                    <a:pt x="554" y="6271"/>
                  </a:lnTo>
                  <a:lnTo>
                    <a:pt x="712" y="7694"/>
                  </a:lnTo>
                  <a:lnTo>
                    <a:pt x="923" y="9169"/>
                  </a:lnTo>
                  <a:lnTo>
                    <a:pt x="1160" y="10723"/>
                  </a:lnTo>
                  <a:lnTo>
                    <a:pt x="1424" y="12330"/>
                  </a:lnTo>
                  <a:lnTo>
                    <a:pt x="1740" y="13937"/>
                  </a:lnTo>
                  <a:lnTo>
                    <a:pt x="2082" y="15544"/>
                  </a:lnTo>
                  <a:lnTo>
                    <a:pt x="2477" y="17151"/>
                  </a:lnTo>
                  <a:lnTo>
                    <a:pt x="2899" y="18732"/>
                  </a:lnTo>
                  <a:lnTo>
                    <a:pt x="3189" y="19760"/>
                  </a:lnTo>
                  <a:lnTo>
                    <a:pt x="3505" y="20734"/>
                  </a:lnTo>
                  <a:lnTo>
                    <a:pt x="4322" y="21077"/>
                  </a:lnTo>
                  <a:lnTo>
                    <a:pt x="5138" y="21446"/>
                  </a:lnTo>
                  <a:lnTo>
                    <a:pt x="5929" y="21815"/>
                  </a:lnTo>
                  <a:lnTo>
                    <a:pt x="6745" y="22210"/>
                  </a:lnTo>
                  <a:lnTo>
                    <a:pt x="7509" y="22631"/>
                  </a:lnTo>
                  <a:lnTo>
                    <a:pt x="8300" y="23053"/>
                  </a:lnTo>
                  <a:lnTo>
                    <a:pt x="9064" y="23501"/>
                  </a:lnTo>
                  <a:lnTo>
                    <a:pt x="9801" y="23975"/>
                  </a:lnTo>
                  <a:lnTo>
                    <a:pt x="10328" y="44261"/>
                  </a:lnTo>
                  <a:lnTo>
                    <a:pt x="10697" y="58724"/>
                  </a:lnTo>
                  <a:lnTo>
                    <a:pt x="10802" y="63862"/>
                  </a:lnTo>
                  <a:lnTo>
                    <a:pt x="10829" y="65521"/>
                  </a:lnTo>
                  <a:lnTo>
                    <a:pt x="10829" y="66391"/>
                  </a:lnTo>
                  <a:lnTo>
                    <a:pt x="10802" y="68604"/>
                  </a:lnTo>
                  <a:lnTo>
                    <a:pt x="10829" y="71660"/>
                  </a:lnTo>
                  <a:lnTo>
                    <a:pt x="10908" y="75401"/>
                  </a:lnTo>
                  <a:lnTo>
                    <a:pt x="11013" y="79721"/>
                  </a:lnTo>
                  <a:lnTo>
                    <a:pt x="11303" y="89548"/>
                  </a:lnTo>
                  <a:lnTo>
                    <a:pt x="11645" y="100034"/>
                  </a:lnTo>
                  <a:lnTo>
                    <a:pt x="11988" y="110045"/>
                  </a:lnTo>
                  <a:lnTo>
                    <a:pt x="12304" y="118581"/>
                  </a:lnTo>
                  <a:lnTo>
                    <a:pt x="12620" y="126695"/>
                  </a:lnTo>
                  <a:lnTo>
                    <a:pt x="35620" y="126800"/>
                  </a:lnTo>
                  <a:lnTo>
                    <a:pt x="35224" y="117843"/>
                  </a:lnTo>
                  <a:lnTo>
                    <a:pt x="34355" y="97900"/>
                  </a:lnTo>
                  <a:lnTo>
                    <a:pt x="33486" y="77324"/>
                  </a:lnTo>
                  <a:lnTo>
                    <a:pt x="33222" y="70026"/>
                  </a:lnTo>
                  <a:lnTo>
                    <a:pt x="33143" y="67682"/>
                  </a:lnTo>
                  <a:lnTo>
                    <a:pt x="33117" y="66443"/>
                  </a:lnTo>
                  <a:lnTo>
                    <a:pt x="33117" y="65205"/>
                  </a:lnTo>
                  <a:lnTo>
                    <a:pt x="33090" y="63572"/>
                  </a:lnTo>
                  <a:lnTo>
                    <a:pt x="32932" y="59251"/>
                  </a:lnTo>
                  <a:lnTo>
                    <a:pt x="32695" y="53745"/>
                  </a:lnTo>
                  <a:lnTo>
                    <a:pt x="32406" y="47396"/>
                  </a:lnTo>
                  <a:lnTo>
                    <a:pt x="32037" y="40467"/>
                  </a:lnTo>
                  <a:lnTo>
                    <a:pt x="31668" y="33275"/>
                  </a:lnTo>
                  <a:lnTo>
                    <a:pt x="30877" y="19233"/>
                  </a:lnTo>
                  <a:lnTo>
                    <a:pt x="30746" y="16809"/>
                  </a:lnTo>
                  <a:lnTo>
                    <a:pt x="30535" y="14385"/>
                  </a:lnTo>
                  <a:lnTo>
                    <a:pt x="30298" y="11988"/>
                  </a:lnTo>
                  <a:lnTo>
                    <a:pt x="30008" y="9564"/>
                  </a:lnTo>
                  <a:lnTo>
                    <a:pt x="29692" y="7167"/>
                  </a:lnTo>
                  <a:lnTo>
                    <a:pt x="29323" y="4769"/>
                  </a:lnTo>
                  <a:lnTo>
                    <a:pt x="28928" y="2398"/>
                  </a:lnTo>
                  <a:lnTo>
                    <a:pt x="28480"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90"/>
            <p:cNvSpPr/>
            <p:nvPr/>
          </p:nvSpPr>
          <p:spPr>
            <a:xfrm>
              <a:off x="6754481" y="1846318"/>
              <a:ext cx="903226" cy="1314905"/>
            </a:xfrm>
            <a:custGeom>
              <a:avLst/>
              <a:gdLst/>
              <a:ahLst/>
              <a:cxnLst/>
              <a:rect l="l" t="t" r="r" b="b"/>
              <a:pathLst>
                <a:path w="55142" h="80275" extrusionOk="0">
                  <a:moveTo>
                    <a:pt x="50109" y="1"/>
                  </a:moveTo>
                  <a:lnTo>
                    <a:pt x="20050" y="133"/>
                  </a:lnTo>
                  <a:lnTo>
                    <a:pt x="17257" y="8827"/>
                  </a:lnTo>
                  <a:lnTo>
                    <a:pt x="14359" y="17863"/>
                  </a:lnTo>
                  <a:lnTo>
                    <a:pt x="11040" y="28427"/>
                  </a:lnTo>
                  <a:lnTo>
                    <a:pt x="9327" y="33907"/>
                  </a:lnTo>
                  <a:lnTo>
                    <a:pt x="7641" y="39308"/>
                  </a:lnTo>
                  <a:lnTo>
                    <a:pt x="6060" y="44472"/>
                  </a:lnTo>
                  <a:lnTo>
                    <a:pt x="4611" y="49267"/>
                  </a:lnTo>
                  <a:lnTo>
                    <a:pt x="3373" y="53561"/>
                  </a:lnTo>
                  <a:lnTo>
                    <a:pt x="2346" y="57144"/>
                  </a:lnTo>
                  <a:lnTo>
                    <a:pt x="1950" y="58645"/>
                  </a:lnTo>
                  <a:lnTo>
                    <a:pt x="1634" y="59936"/>
                  </a:lnTo>
                  <a:lnTo>
                    <a:pt x="1397" y="60964"/>
                  </a:lnTo>
                  <a:lnTo>
                    <a:pt x="1239" y="61728"/>
                  </a:lnTo>
                  <a:lnTo>
                    <a:pt x="1028" y="63098"/>
                  </a:lnTo>
                  <a:lnTo>
                    <a:pt x="818" y="64468"/>
                  </a:lnTo>
                  <a:lnTo>
                    <a:pt x="633" y="65864"/>
                  </a:lnTo>
                  <a:lnTo>
                    <a:pt x="475" y="67234"/>
                  </a:lnTo>
                  <a:lnTo>
                    <a:pt x="343" y="68630"/>
                  </a:lnTo>
                  <a:lnTo>
                    <a:pt x="212" y="70000"/>
                  </a:lnTo>
                  <a:lnTo>
                    <a:pt x="106" y="71397"/>
                  </a:lnTo>
                  <a:lnTo>
                    <a:pt x="1" y="72793"/>
                  </a:lnTo>
                  <a:lnTo>
                    <a:pt x="686" y="73109"/>
                  </a:lnTo>
                  <a:lnTo>
                    <a:pt x="2583" y="74005"/>
                  </a:lnTo>
                  <a:lnTo>
                    <a:pt x="3900" y="74584"/>
                  </a:lnTo>
                  <a:lnTo>
                    <a:pt x="5454" y="75217"/>
                  </a:lnTo>
                  <a:lnTo>
                    <a:pt x="7167" y="75928"/>
                  </a:lnTo>
                  <a:lnTo>
                    <a:pt x="9037" y="76639"/>
                  </a:lnTo>
                  <a:lnTo>
                    <a:pt x="11040" y="77351"/>
                  </a:lnTo>
                  <a:lnTo>
                    <a:pt x="13121" y="78036"/>
                  </a:lnTo>
                  <a:lnTo>
                    <a:pt x="14201" y="78352"/>
                  </a:lnTo>
                  <a:lnTo>
                    <a:pt x="15281" y="78668"/>
                  </a:lnTo>
                  <a:lnTo>
                    <a:pt x="16388" y="78958"/>
                  </a:lnTo>
                  <a:lnTo>
                    <a:pt x="17468" y="79221"/>
                  </a:lnTo>
                  <a:lnTo>
                    <a:pt x="18574" y="79458"/>
                  </a:lnTo>
                  <a:lnTo>
                    <a:pt x="19654" y="79695"/>
                  </a:lnTo>
                  <a:lnTo>
                    <a:pt x="20761" y="79880"/>
                  </a:lnTo>
                  <a:lnTo>
                    <a:pt x="21841" y="80038"/>
                  </a:lnTo>
                  <a:lnTo>
                    <a:pt x="22895" y="80170"/>
                  </a:lnTo>
                  <a:lnTo>
                    <a:pt x="23949" y="80249"/>
                  </a:lnTo>
                  <a:lnTo>
                    <a:pt x="24976" y="80275"/>
                  </a:lnTo>
                  <a:lnTo>
                    <a:pt x="25951" y="80275"/>
                  </a:lnTo>
                  <a:lnTo>
                    <a:pt x="26978" y="80249"/>
                  </a:lnTo>
                  <a:lnTo>
                    <a:pt x="28032" y="80196"/>
                  </a:lnTo>
                  <a:lnTo>
                    <a:pt x="29112" y="80117"/>
                  </a:lnTo>
                  <a:lnTo>
                    <a:pt x="30245" y="80011"/>
                  </a:lnTo>
                  <a:lnTo>
                    <a:pt x="32564" y="79774"/>
                  </a:lnTo>
                  <a:lnTo>
                    <a:pt x="34961" y="79485"/>
                  </a:lnTo>
                  <a:lnTo>
                    <a:pt x="37385" y="79142"/>
                  </a:lnTo>
                  <a:lnTo>
                    <a:pt x="39808" y="78747"/>
                  </a:lnTo>
                  <a:lnTo>
                    <a:pt x="42206" y="78352"/>
                  </a:lnTo>
                  <a:lnTo>
                    <a:pt x="44498" y="77957"/>
                  </a:lnTo>
                  <a:lnTo>
                    <a:pt x="46658" y="77561"/>
                  </a:lnTo>
                  <a:lnTo>
                    <a:pt x="48687" y="77166"/>
                  </a:lnTo>
                  <a:lnTo>
                    <a:pt x="52059" y="76481"/>
                  </a:lnTo>
                  <a:lnTo>
                    <a:pt x="54325" y="76007"/>
                  </a:lnTo>
                  <a:lnTo>
                    <a:pt x="55141" y="75823"/>
                  </a:lnTo>
                  <a:lnTo>
                    <a:pt x="53692" y="48186"/>
                  </a:lnTo>
                  <a:lnTo>
                    <a:pt x="52665" y="29086"/>
                  </a:lnTo>
                  <a:lnTo>
                    <a:pt x="52164" y="20129"/>
                  </a:lnTo>
                  <a:lnTo>
                    <a:pt x="52191" y="19944"/>
                  </a:lnTo>
                  <a:lnTo>
                    <a:pt x="52296" y="19655"/>
                  </a:lnTo>
                  <a:lnTo>
                    <a:pt x="52454" y="19207"/>
                  </a:lnTo>
                  <a:lnTo>
                    <a:pt x="52665" y="18627"/>
                  </a:lnTo>
                  <a:lnTo>
                    <a:pt x="52849" y="17889"/>
                  </a:lnTo>
                  <a:lnTo>
                    <a:pt x="53060" y="17020"/>
                  </a:lnTo>
                  <a:lnTo>
                    <a:pt x="53139" y="16546"/>
                  </a:lnTo>
                  <a:lnTo>
                    <a:pt x="53218" y="16019"/>
                  </a:lnTo>
                  <a:lnTo>
                    <a:pt x="53297" y="15466"/>
                  </a:lnTo>
                  <a:lnTo>
                    <a:pt x="53350" y="14860"/>
                  </a:lnTo>
                  <a:lnTo>
                    <a:pt x="53376" y="14227"/>
                  </a:lnTo>
                  <a:lnTo>
                    <a:pt x="53376" y="13542"/>
                  </a:lnTo>
                  <a:lnTo>
                    <a:pt x="53376" y="12831"/>
                  </a:lnTo>
                  <a:lnTo>
                    <a:pt x="53350" y="12093"/>
                  </a:lnTo>
                  <a:lnTo>
                    <a:pt x="53297" y="11303"/>
                  </a:lnTo>
                  <a:lnTo>
                    <a:pt x="53192" y="10486"/>
                  </a:lnTo>
                  <a:lnTo>
                    <a:pt x="53086" y="9617"/>
                  </a:lnTo>
                  <a:lnTo>
                    <a:pt x="52928" y="8695"/>
                  </a:lnTo>
                  <a:lnTo>
                    <a:pt x="52718" y="7746"/>
                  </a:lnTo>
                  <a:lnTo>
                    <a:pt x="52481" y="6772"/>
                  </a:lnTo>
                  <a:lnTo>
                    <a:pt x="52217" y="5744"/>
                  </a:lnTo>
                  <a:lnTo>
                    <a:pt x="51901" y="4690"/>
                  </a:lnTo>
                  <a:lnTo>
                    <a:pt x="51532" y="3584"/>
                  </a:lnTo>
                  <a:lnTo>
                    <a:pt x="51111" y="2425"/>
                  </a:lnTo>
                  <a:lnTo>
                    <a:pt x="50636" y="1239"/>
                  </a:lnTo>
                  <a:lnTo>
                    <a:pt x="501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90"/>
            <p:cNvSpPr/>
            <p:nvPr/>
          </p:nvSpPr>
          <p:spPr>
            <a:xfrm>
              <a:off x="6774334" y="1877833"/>
              <a:ext cx="855314" cy="1276068"/>
            </a:xfrm>
            <a:custGeom>
              <a:avLst/>
              <a:gdLst/>
              <a:ahLst/>
              <a:cxnLst/>
              <a:rect l="l" t="t" r="r" b="b"/>
              <a:pathLst>
                <a:path w="52217" h="77904" extrusionOk="0">
                  <a:moveTo>
                    <a:pt x="24028" y="0"/>
                  </a:moveTo>
                  <a:lnTo>
                    <a:pt x="23922" y="27"/>
                  </a:lnTo>
                  <a:lnTo>
                    <a:pt x="23817" y="79"/>
                  </a:lnTo>
                  <a:lnTo>
                    <a:pt x="23738" y="158"/>
                  </a:lnTo>
                  <a:lnTo>
                    <a:pt x="23659" y="237"/>
                  </a:lnTo>
                  <a:lnTo>
                    <a:pt x="23606" y="343"/>
                  </a:lnTo>
                  <a:lnTo>
                    <a:pt x="23580" y="448"/>
                  </a:lnTo>
                  <a:lnTo>
                    <a:pt x="23580" y="553"/>
                  </a:lnTo>
                  <a:lnTo>
                    <a:pt x="23580" y="659"/>
                  </a:lnTo>
                  <a:lnTo>
                    <a:pt x="23606" y="764"/>
                  </a:lnTo>
                  <a:lnTo>
                    <a:pt x="23659" y="870"/>
                  </a:lnTo>
                  <a:lnTo>
                    <a:pt x="23738" y="949"/>
                  </a:lnTo>
                  <a:lnTo>
                    <a:pt x="23817" y="1028"/>
                  </a:lnTo>
                  <a:lnTo>
                    <a:pt x="23922" y="1054"/>
                  </a:lnTo>
                  <a:lnTo>
                    <a:pt x="24028" y="1107"/>
                  </a:lnTo>
                  <a:lnTo>
                    <a:pt x="24238" y="1107"/>
                  </a:lnTo>
                  <a:lnTo>
                    <a:pt x="24344" y="1054"/>
                  </a:lnTo>
                  <a:lnTo>
                    <a:pt x="24449" y="1028"/>
                  </a:lnTo>
                  <a:lnTo>
                    <a:pt x="24528" y="949"/>
                  </a:lnTo>
                  <a:lnTo>
                    <a:pt x="24607" y="870"/>
                  </a:lnTo>
                  <a:lnTo>
                    <a:pt x="24634" y="764"/>
                  </a:lnTo>
                  <a:lnTo>
                    <a:pt x="24686" y="659"/>
                  </a:lnTo>
                  <a:lnTo>
                    <a:pt x="24686" y="553"/>
                  </a:lnTo>
                  <a:lnTo>
                    <a:pt x="24686" y="448"/>
                  </a:lnTo>
                  <a:lnTo>
                    <a:pt x="24634" y="343"/>
                  </a:lnTo>
                  <a:lnTo>
                    <a:pt x="24607" y="237"/>
                  </a:lnTo>
                  <a:lnTo>
                    <a:pt x="24528" y="158"/>
                  </a:lnTo>
                  <a:lnTo>
                    <a:pt x="24449" y="79"/>
                  </a:lnTo>
                  <a:lnTo>
                    <a:pt x="24344" y="27"/>
                  </a:lnTo>
                  <a:lnTo>
                    <a:pt x="24238" y="0"/>
                  </a:lnTo>
                  <a:close/>
                  <a:moveTo>
                    <a:pt x="31878" y="0"/>
                  </a:moveTo>
                  <a:lnTo>
                    <a:pt x="31773" y="27"/>
                  </a:lnTo>
                  <a:lnTo>
                    <a:pt x="31668" y="79"/>
                  </a:lnTo>
                  <a:lnTo>
                    <a:pt x="31589" y="158"/>
                  </a:lnTo>
                  <a:lnTo>
                    <a:pt x="31536" y="237"/>
                  </a:lnTo>
                  <a:lnTo>
                    <a:pt x="31483" y="343"/>
                  </a:lnTo>
                  <a:lnTo>
                    <a:pt x="31457" y="448"/>
                  </a:lnTo>
                  <a:lnTo>
                    <a:pt x="31431" y="553"/>
                  </a:lnTo>
                  <a:lnTo>
                    <a:pt x="31457" y="659"/>
                  </a:lnTo>
                  <a:lnTo>
                    <a:pt x="31483" y="764"/>
                  </a:lnTo>
                  <a:lnTo>
                    <a:pt x="31536" y="870"/>
                  </a:lnTo>
                  <a:lnTo>
                    <a:pt x="31589" y="949"/>
                  </a:lnTo>
                  <a:lnTo>
                    <a:pt x="31668" y="1028"/>
                  </a:lnTo>
                  <a:lnTo>
                    <a:pt x="31773" y="1054"/>
                  </a:lnTo>
                  <a:lnTo>
                    <a:pt x="31878" y="1107"/>
                  </a:lnTo>
                  <a:lnTo>
                    <a:pt x="32116" y="1107"/>
                  </a:lnTo>
                  <a:lnTo>
                    <a:pt x="32221" y="1054"/>
                  </a:lnTo>
                  <a:lnTo>
                    <a:pt x="32300" y="1028"/>
                  </a:lnTo>
                  <a:lnTo>
                    <a:pt x="32379" y="949"/>
                  </a:lnTo>
                  <a:lnTo>
                    <a:pt x="32458" y="870"/>
                  </a:lnTo>
                  <a:lnTo>
                    <a:pt x="32511" y="764"/>
                  </a:lnTo>
                  <a:lnTo>
                    <a:pt x="32537" y="659"/>
                  </a:lnTo>
                  <a:lnTo>
                    <a:pt x="32537" y="553"/>
                  </a:lnTo>
                  <a:lnTo>
                    <a:pt x="32537" y="448"/>
                  </a:lnTo>
                  <a:lnTo>
                    <a:pt x="32511" y="343"/>
                  </a:lnTo>
                  <a:lnTo>
                    <a:pt x="32458" y="237"/>
                  </a:lnTo>
                  <a:lnTo>
                    <a:pt x="32379" y="158"/>
                  </a:lnTo>
                  <a:lnTo>
                    <a:pt x="32300" y="79"/>
                  </a:lnTo>
                  <a:lnTo>
                    <a:pt x="32221" y="27"/>
                  </a:lnTo>
                  <a:lnTo>
                    <a:pt x="32116" y="0"/>
                  </a:lnTo>
                  <a:close/>
                  <a:moveTo>
                    <a:pt x="39729" y="0"/>
                  </a:moveTo>
                  <a:lnTo>
                    <a:pt x="39624" y="27"/>
                  </a:lnTo>
                  <a:lnTo>
                    <a:pt x="39545" y="79"/>
                  </a:lnTo>
                  <a:lnTo>
                    <a:pt x="39466" y="158"/>
                  </a:lnTo>
                  <a:lnTo>
                    <a:pt x="39387" y="237"/>
                  </a:lnTo>
                  <a:lnTo>
                    <a:pt x="39334" y="343"/>
                  </a:lnTo>
                  <a:lnTo>
                    <a:pt x="39308" y="448"/>
                  </a:lnTo>
                  <a:lnTo>
                    <a:pt x="39281" y="553"/>
                  </a:lnTo>
                  <a:lnTo>
                    <a:pt x="39308" y="659"/>
                  </a:lnTo>
                  <a:lnTo>
                    <a:pt x="39334" y="764"/>
                  </a:lnTo>
                  <a:lnTo>
                    <a:pt x="39387" y="870"/>
                  </a:lnTo>
                  <a:lnTo>
                    <a:pt x="39466" y="949"/>
                  </a:lnTo>
                  <a:lnTo>
                    <a:pt x="39545" y="1028"/>
                  </a:lnTo>
                  <a:lnTo>
                    <a:pt x="39624" y="1054"/>
                  </a:lnTo>
                  <a:lnTo>
                    <a:pt x="39729" y="1107"/>
                  </a:lnTo>
                  <a:lnTo>
                    <a:pt x="39966" y="1107"/>
                  </a:lnTo>
                  <a:lnTo>
                    <a:pt x="40072" y="1054"/>
                  </a:lnTo>
                  <a:lnTo>
                    <a:pt x="40151" y="1028"/>
                  </a:lnTo>
                  <a:lnTo>
                    <a:pt x="40256" y="949"/>
                  </a:lnTo>
                  <a:lnTo>
                    <a:pt x="40309" y="870"/>
                  </a:lnTo>
                  <a:lnTo>
                    <a:pt x="40362" y="764"/>
                  </a:lnTo>
                  <a:lnTo>
                    <a:pt x="40388" y="659"/>
                  </a:lnTo>
                  <a:lnTo>
                    <a:pt x="40414" y="553"/>
                  </a:lnTo>
                  <a:lnTo>
                    <a:pt x="40388" y="448"/>
                  </a:lnTo>
                  <a:lnTo>
                    <a:pt x="40362" y="343"/>
                  </a:lnTo>
                  <a:lnTo>
                    <a:pt x="40309" y="237"/>
                  </a:lnTo>
                  <a:lnTo>
                    <a:pt x="40256" y="158"/>
                  </a:lnTo>
                  <a:lnTo>
                    <a:pt x="40151" y="79"/>
                  </a:lnTo>
                  <a:lnTo>
                    <a:pt x="40072" y="27"/>
                  </a:lnTo>
                  <a:lnTo>
                    <a:pt x="39966" y="0"/>
                  </a:lnTo>
                  <a:close/>
                  <a:moveTo>
                    <a:pt x="47607" y="0"/>
                  </a:moveTo>
                  <a:lnTo>
                    <a:pt x="47501" y="27"/>
                  </a:lnTo>
                  <a:lnTo>
                    <a:pt x="47396" y="79"/>
                  </a:lnTo>
                  <a:lnTo>
                    <a:pt x="47317" y="158"/>
                  </a:lnTo>
                  <a:lnTo>
                    <a:pt x="47238" y="237"/>
                  </a:lnTo>
                  <a:lnTo>
                    <a:pt x="47185" y="343"/>
                  </a:lnTo>
                  <a:lnTo>
                    <a:pt x="47159" y="448"/>
                  </a:lnTo>
                  <a:lnTo>
                    <a:pt x="47159" y="553"/>
                  </a:lnTo>
                  <a:lnTo>
                    <a:pt x="47159" y="659"/>
                  </a:lnTo>
                  <a:lnTo>
                    <a:pt x="47185" y="764"/>
                  </a:lnTo>
                  <a:lnTo>
                    <a:pt x="47238" y="870"/>
                  </a:lnTo>
                  <a:lnTo>
                    <a:pt x="47317" y="949"/>
                  </a:lnTo>
                  <a:lnTo>
                    <a:pt x="47396" y="1028"/>
                  </a:lnTo>
                  <a:lnTo>
                    <a:pt x="47501" y="1054"/>
                  </a:lnTo>
                  <a:lnTo>
                    <a:pt x="47607" y="1107"/>
                  </a:lnTo>
                  <a:lnTo>
                    <a:pt x="47817" y="1107"/>
                  </a:lnTo>
                  <a:lnTo>
                    <a:pt x="47923" y="1054"/>
                  </a:lnTo>
                  <a:lnTo>
                    <a:pt x="48028" y="1028"/>
                  </a:lnTo>
                  <a:lnTo>
                    <a:pt x="48107" y="949"/>
                  </a:lnTo>
                  <a:lnTo>
                    <a:pt x="48186" y="870"/>
                  </a:lnTo>
                  <a:lnTo>
                    <a:pt x="48212" y="764"/>
                  </a:lnTo>
                  <a:lnTo>
                    <a:pt x="48265" y="659"/>
                  </a:lnTo>
                  <a:lnTo>
                    <a:pt x="48265" y="553"/>
                  </a:lnTo>
                  <a:lnTo>
                    <a:pt x="48265" y="448"/>
                  </a:lnTo>
                  <a:lnTo>
                    <a:pt x="48212" y="343"/>
                  </a:lnTo>
                  <a:lnTo>
                    <a:pt x="48186" y="237"/>
                  </a:lnTo>
                  <a:lnTo>
                    <a:pt x="48107" y="158"/>
                  </a:lnTo>
                  <a:lnTo>
                    <a:pt x="48028" y="79"/>
                  </a:lnTo>
                  <a:lnTo>
                    <a:pt x="47923" y="27"/>
                  </a:lnTo>
                  <a:lnTo>
                    <a:pt x="47817" y="0"/>
                  </a:lnTo>
                  <a:close/>
                  <a:moveTo>
                    <a:pt x="20102" y="5875"/>
                  </a:moveTo>
                  <a:lnTo>
                    <a:pt x="19997" y="5928"/>
                  </a:lnTo>
                  <a:lnTo>
                    <a:pt x="19891" y="5954"/>
                  </a:lnTo>
                  <a:lnTo>
                    <a:pt x="19812" y="6033"/>
                  </a:lnTo>
                  <a:lnTo>
                    <a:pt x="19733" y="6112"/>
                  </a:lnTo>
                  <a:lnTo>
                    <a:pt x="19681" y="6218"/>
                  </a:lnTo>
                  <a:lnTo>
                    <a:pt x="19654" y="6323"/>
                  </a:lnTo>
                  <a:lnTo>
                    <a:pt x="19654" y="6428"/>
                  </a:lnTo>
                  <a:lnTo>
                    <a:pt x="19654" y="6534"/>
                  </a:lnTo>
                  <a:lnTo>
                    <a:pt x="19681" y="6639"/>
                  </a:lnTo>
                  <a:lnTo>
                    <a:pt x="19733" y="6745"/>
                  </a:lnTo>
                  <a:lnTo>
                    <a:pt x="19812" y="6824"/>
                  </a:lnTo>
                  <a:lnTo>
                    <a:pt x="19891" y="6903"/>
                  </a:lnTo>
                  <a:lnTo>
                    <a:pt x="19997" y="6955"/>
                  </a:lnTo>
                  <a:lnTo>
                    <a:pt x="20102" y="6982"/>
                  </a:lnTo>
                  <a:lnTo>
                    <a:pt x="20313" y="6982"/>
                  </a:lnTo>
                  <a:lnTo>
                    <a:pt x="20418" y="6955"/>
                  </a:lnTo>
                  <a:lnTo>
                    <a:pt x="20524" y="6903"/>
                  </a:lnTo>
                  <a:lnTo>
                    <a:pt x="20603" y="6824"/>
                  </a:lnTo>
                  <a:lnTo>
                    <a:pt x="20655" y="6745"/>
                  </a:lnTo>
                  <a:lnTo>
                    <a:pt x="20708" y="6639"/>
                  </a:lnTo>
                  <a:lnTo>
                    <a:pt x="20761" y="6534"/>
                  </a:lnTo>
                  <a:lnTo>
                    <a:pt x="20761" y="6428"/>
                  </a:lnTo>
                  <a:lnTo>
                    <a:pt x="20761" y="6323"/>
                  </a:lnTo>
                  <a:lnTo>
                    <a:pt x="20708" y="6218"/>
                  </a:lnTo>
                  <a:lnTo>
                    <a:pt x="20655" y="6112"/>
                  </a:lnTo>
                  <a:lnTo>
                    <a:pt x="20603" y="6033"/>
                  </a:lnTo>
                  <a:lnTo>
                    <a:pt x="20524" y="5954"/>
                  </a:lnTo>
                  <a:lnTo>
                    <a:pt x="20418" y="5928"/>
                  </a:lnTo>
                  <a:lnTo>
                    <a:pt x="20313" y="5875"/>
                  </a:lnTo>
                  <a:close/>
                  <a:moveTo>
                    <a:pt x="27953" y="5875"/>
                  </a:moveTo>
                  <a:lnTo>
                    <a:pt x="27848" y="5928"/>
                  </a:lnTo>
                  <a:lnTo>
                    <a:pt x="27742" y="5954"/>
                  </a:lnTo>
                  <a:lnTo>
                    <a:pt x="27663" y="6033"/>
                  </a:lnTo>
                  <a:lnTo>
                    <a:pt x="27611" y="6112"/>
                  </a:lnTo>
                  <a:lnTo>
                    <a:pt x="27558" y="6218"/>
                  </a:lnTo>
                  <a:lnTo>
                    <a:pt x="27505" y="6323"/>
                  </a:lnTo>
                  <a:lnTo>
                    <a:pt x="27505" y="6428"/>
                  </a:lnTo>
                  <a:lnTo>
                    <a:pt x="27505" y="6534"/>
                  </a:lnTo>
                  <a:lnTo>
                    <a:pt x="27558" y="6639"/>
                  </a:lnTo>
                  <a:lnTo>
                    <a:pt x="27611" y="6745"/>
                  </a:lnTo>
                  <a:lnTo>
                    <a:pt x="27663" y="6824"/>
                  </a:lnTo>
                  <a:lnTo>
                    <a:pt x="27742" y="6903"/>
                  </a:lnTo>
                  <a:lnTo>
                    <a:pt x="27848" y="6955"/>
                  </a:lnTo>
                  <a:lnTo>
                    <a:pt x="27953" y="6982"/>
                  </a:lnTo>
                  <a:lnTo>
                    <a:pt x="28164" y="6982"/>
                  </a:lnTo>
                  <a:lnTo>
                    <a:pt x="28269" y="6955"/>
                  </a:lnTo>
                  <a:lnTo>
                    <a:pt x="28375" y="6903"/>
                  </a:lnTo>
                  <a:lnTo>
                    <a:pt x="28454" y="6824"/>
                  </a:lnTo>
                  <a:lnTo>
                    <a:pt x="28533" y="6745"/>
                  </a:lnTo>
                  <a:lnTo>
                    <a:pt x="28585" y="6639"/>
                  </a:lnTo>
                  <a:lnTo>
                    <a:pt x="28612" y="6534"/>
                  </a:lnTo>
                  <a:lnTo>
                    <a:pt x="28612" y="6428"/>
                  </a:lnTo>
                  <a:lnTo>
                    <a:pt x="28612" y="6323"/>
                  </a:lnTo>
                  <a:lnTo>
                    <a:pt x="28585" y="6218"/>
                  </a:lnTo>
                  <a:lnTo>
                    <a:pt x="28533" y="6112"/>
                  </a:lnTo>
                  <a:lnTo>
                    <a:pt x="28454" y="6033"/>
                  </a:lnTo>
                  <a:lnTo>
                    <a:pt x="28375" y="5954"/>
                  </a:lnTo>
                  <a:lnTo>
                    <a:pt x="28269" y="5928"/>
                  </a:lnTo>
                  <a:lnTo>
                    <a:pt x="28164" y="5875"/>
                  </a:lnTo>
                  <a:close/>
                  <a:moveTo>
                    <a:pt x="35804" y="5875"/>
                  </a:moveTo>
                  <a:lnTo>
                    <a:pt x="35699" y="5928"/>
                  </a:lnTo>
                  <a:lnTo>
                    <a:pt x="35619" y="5954"/>
                  </a:lnTo>
                  <a:lnTo>
                    <a:pt x="35514" y="6033"/>
                  </a:lnTo>
                  <a:lnTo>
                    <a:pt x="35461" y="6112"/>
                  </a:lnTo>
                  <a:lnTo>
                    <a:pt x="35409" y="6218"/>
                  </a:lnTo>
                  <a:lnTo>
                    <a:pt x="35382" y="6323"/>
                  </a:lnTo>
                  <a:lnTo>
                    <a:pt x="35356" y="6428"/>
                  </a:lnTo>
                  <a:lnTo>
                    <a:pt x="35382" y="6534"/>
                  </a:lnTo>
                  <a:lnTo>
                    <a:pt x="35409" y="6639"/>
                  </a:lnTo>
                  <a:lnTo>
                    <a:pt x="35461" y="6745"/>
                  </a:lnTo>
                  <a:lnTo>
                    <a:pt x="35514" y="6824"/>
                  </a:lnTo>
                  <a:lnTo>
                    <a:pt x="35619" y="6903"/>
                  </a:lnTo>
                  <a:lnTo>
                    <a:pt x="35699" y="6955"/>
                  </a:lnTo>
                  <a:lnTo>
                    <a:pt x="35804" y="6982"/>
                  </a:lnTo>
                  <a:lnTo>
                    <a:pt x="36041" y="6982"/>
                  </a:lnTo>
                  <a:lnTo>
                    <a:pt x="36146" y="6955"/>
                  </a:lnTo>
                  <a:lnTo>
                    <a:pt x="36225" y="6903"/>
                  </a:lnTo>
                  <a:lnTo>
                    <a:pt x="36304" y="6824"/>
                  </a:lnTo>
                  <a:lnTo>
                    <a:pt x="36383" y="6745"/>
                  </a:lnTo>
                  <a:lnTo>
                    <a:pt x="36436" y="6639"/>
                  </a:lnTo>
                  <a:lnTo>
                    <a:pt x="36463" y="6534"/>
                  </a:lnTo>
                  <a:lnTo>
                    <a:pt x="36489" y="6428"/>
                  </a:lnTo>
                  <a:lnTo>
                    <a:pt x="36463" y="6323"/>
                  </a:lnTo>
                  <a:lnTo>
                    <a:pt x="36436" y="6218"/>
                  </a:lnTo>
                  <a:lnTo>
                    <a:pt x="36383" y="6112"/>
                  </a:lnTo>
                  <a:lnTo>
                    <a:pt x="36304" y="6033"/>
                  </a:lnTo>
                  <a:lnTo>
                    <a:pt x="36225" y="5954"/>
                  </a:lnTo>
                  <a:lnTo>
                    <a:pt x="36146" y="5928"/>
                  </a:lnTo>
                  <a:lnTo>
                    <a:pt x="36041" y="5875"/>
                  </a:lnTo>
                  <a:close/>
                  <a:moveTo>
                    <a:pt x="43681" y="5875"/>
                  </a:moveTo>
                  <a:lnTo>
                    <a:pt x="43576" y="5928"/>
                  </a:lnTo>
                  <a:lnTo>
                    <a:pt x="43470" y="5954"/>
                  </a:lnTo>
                  <a:lnTo>
                    <a:pt x="43391" y="6033"/>
                  </a:lnTo>
                  <a:lnTo>
                    <a:pt x="43312" y="6112"/>
                  </a:lnTo>
                  <a:lnTo>
                    <a:pt x="43260" y="6218"/>
                  </a:lnTo>
                  <a:lnTo>
                    <a:pt x="43233" y="6323"/>
                  </a:lnTo>
                  <a:lnTo>
                    <a:pt x="43233" y="6428"/>
                  </a:lnTo>
                  <a:lnTo>
                    <a:pt x="43233" y="6534"/>
                  </a:lnTo>
                  <a:lnTo>
                    <a:pt x="43260" y="6639"/>
                  </a:lnTo>
                  <a:lnTo>
                    <a:pt x="43312" y="6745"/>
                  </a:lnTo>
                  <a:lnTo>
                    <a:pt x="43391" y="6824"/>
                  </a:lnTo>
                  <a:lnTo>
                    <a:pt x="43470" y="6903"/>
                  </a:lnTo>
                  <a:lnTo>
                    <a:pt x="43576" y="6955"/>
                  </a:lnTo>
                  <a:lnTo>
                    <a:pt x="43681" y="6982"/>
                  </a:lnTo>
                  <a:lnTo>
                    <a:pt x="43892" y="6982"/>
                  </a:lnTo>
                  <a:lnTo>
                    <a:pt x="43997" y="6955"/>
                  </a:lnTo>
                  <a:lnTo>
                    <a:pt x="44103" y="6903"/>
                  </a:lnTo>
                  <a:lnTo>
                    <a:pt x="44182" y="6824"/>
                  </a:lnTo>
                  <a:lnTo>
                    <a:pt x="44234" y="6745"/>
                  </a:lnTo>
                  <a:lnTo>
                    <a:pt x="44287" y="6639"/>
                  </a:lnTo>
                  <a:lnTo>
                    <a:pt x="44340" y="6534"/>
                  </a:lnTo>
                  <a:lnTo>
                    <a:pt x="44340" y="6428"/>
                  </a:lnTo>
                  <a:lnTo>
                    <a:pt x="44340" y="6323"/>
                  </a:lnTo>
                  <a:lnTo>
                    <a:pt x="44287" y="6218"/>
                  </a:lnTo>
                  <a:lnTo>
                    <a:pt x="44234" y="6112"/>
                  </a:lnTo>
                  <a:lnTo>
                    <a:pt x="44182" y="6033"/>
                  </a:lnTo>
                  <a:lnTo>
                    <a:pt x="44103" y="5954"/>
                  </a:lnTo>
                  <a:lnTo>
                    <a:pt x="43997" y="5928"/>
                  </a:lnTo>
                  <a:lnTo>
                    <a:pt x="43892" y="5875"/>
                  </a:lnTo>
                  <a:close/>
                  <a:moveTo>
                    <a:pt x="51532" y="5875"/>
                  </a:moveTo>
                  <a:lnTo>
                    <a:pt x="51400" y="5902"/>
                  </a:lnTo>
                  <a:lnTo>
                    <a:pt x="51321" y="5928"/>
                  </a:lnTo>
                  <a:lnTo>
                    <a:pt x="51216" y="6007"/>
                  </a:lnTo>
                  <a:lnTo>
                    <a:pt x="51137" y="6086"/>
                  </a:lnTo>
                  <a:lnTo>
                    <a:pt x="51084" y="6165"/>
                  </a:lnTo>
                  <a:lnTo>
                    <a:pt x="51058" y="6270"/>
                  </a:lnTo>
                  <a:lnTo>
                    <a:pt x="51031" y="6376"/>
                  </a:lnTo>
                  <a:lnTo>
                    <a:pt x="51031" y="6481"/>
                  </a:lnTo>
                  <a:lnTo>
                    <a:pt x="51058" y="6613"/>
                  </a:lnTo>
                  <a:lnTo>
                    <a:pt x="51084" y="6692"/>
                  </a:lnTo>
                  <a:lnTo>
                    <a:pt x="51163" y="6797"/>
                  </a:lnTo>
                  <a:lnTo>
                    <a:pt x="51242" y="6876"/>
                  </a:lnTo>
                  <a:lnTo>
                    <a:pt x="51321" y="6929"/>
                  </a:lnTo>
                  <a:lnTo>
                    <a:pt x="51427" y="6955"/>
                  </a:lnTo>
                  <a:lnTo>
                    <a:pt x="51532" y="6982"/>
                  </a:lnTo>
                  <a:lnTo>
                    <a:pt x="51743" y="6982"/>
                  </a:lnTo>
                  <a:lnTo>
                    <a:pt x="51637" y="6428"/>
                  </a:lnTo>
                  <a:lnTo>
                    <a:pt x="51532" y="5875"/>
                  </a:lnTo>
                  <a:close/>
                  <a:moveTo>
                    <a:pt x="16256" y="11803"/>
                  </a:moveTo>
                  <a:lnTo>
                    <a:pt x="16150" y="11829"/>
                  </a:lnTo>
                  <a:lnTo>
                    <a:pt x="16045" y="11856"/>
                  </a:lnTo>
                  <a:lnTo>
                    <a:pt x="15940" y="11908"/>
                  </a:lnTo>
                  <a:lnTo>
                    <a:pt x="15861" y="11987"/>
                  </a:lnTo>
                  <a:lnTo>
                    <a:pt x="15808" y="12066"/>
                  </a:lnTo>
                  <a:lnTo>
                    <a:pt x="15755" y="12145"/>
                  </a:lnTo>
                  <a:lnTo>
                    <a:pt x="15703" y="12251"/>
                  </a:lnTo>
                  <a:lnTo>
                    <a:pt x="15703" y="12382"/>
                  </a:lnTo>
                  <a:lnTo>
                    <a:pt x="15703" y="12488"/>
                  </a:lnTo>
                  <a:lnTo>
                    <a:pt x="15755" y="12593"/>
                  </a:lnTo>
                  <a:lnTo>
                    <a:pt x="15808" y="12672"/>
                  </a:lnTo>
                  <a:lnTo>
                    <a:pt x="15861" y="12751"/>
                  </a:lnTo>
                  <a:lnTo>
                    <a:pt x="15940" y="12830"/>
                  </a:lnTo>
                  <a:lnTo>
                    <a:pt x="16045" y="12883"/>
                  </a:lnTo>
                  <a:lnTo>
                    <a:pt x="16150" y="12909"/>
                  </a:lnTo>
                  <a:lnTo>
                    <a:pt x="16256" y="12936"/>
                  </a:lnTo>
                  <a:lnTo>
                    <a:pt x="16361" y="12909"/>
                  </a:lnTo>
                  <a:lnTo>
                    <a:pt x="16467" y="12883"/>
                  </a:lnTo>
                  <a:lnTo>
                    <a:pt x="16572" y="12830"/>
                  </a:lnTo>
                  <a:lnTo>
                    <a:pt x="16651" y="12751"/>
                  </a:lnTo>
                  <a:lnTo>
                    <a:pt x="16730" y="12672"/>
                  </a:lnTo>
                  <a:lnTo>
                    <a:pt x="16783" y="12593"/>
                  </a:lnTo>
                  <a:lnTo>
                    <a:pt x="16809" y="12488"/>
                  </a:lnTo>
                  <a:lnTo>
                    <a:pt x="16809" y="12382"/>
                  </a:lnTo>
                  <a:lnTo>
                    <a:pt x="16809" y="12251"/>
                  </a:lnTo>
                  <a:lnTo>
                    <a:pt x="16783" y="12145"/>
                  </a:lnTo>
                  <a:lnTo>
                    <a:pt x="16730" y="12066"/>
                  </a:lnTo>
                  <a:lnTo>
                    <a:pt x="16651" y="11987"/>
                  </a:lnTo>
                  <a:lnTo>
                    <a:pt x="16572" y="11908"/>
                  </a:lnTo>
                  <a:lnTo>
                    <a:pt x="16493" y="11856"/>
                  </a:lnTo>
                  <a:lnTo>
                    <a:pt x="16387" y="11829"/>
                  </a:lnTo>
                  <a:lnTo>
                    <a:pt x="16282" y="11803"/>
                  </a:lnTo>
                  <a:close/>
                  <a:moveTo>
                    <a:pt x="24107" y="11803"/>
                  </a:moveTo>
                  <a:lnTo>
                    <a:pt x="24001" y="11829"/>
                  </a:lnTo>
                  <a:lnTo>
                    <a:pt x="23896" y="11856"/>
                  </a:lnTo>
                  <a:lnTo>
                    <a:pt x="23790" y="11908"/>
                  </a:lnTo>
                  <a:lnTo>
                    <a:pt x="23711" y="11987"/>
                  </a:lnTo>
                  <a:lnTo>
                    <a:pt x="23659" y="12066"/>
                  </a:lnTo>
                  <a:lnTo>
                    <a:pt x="23606" y="12145"/>
                  </a:lnTo>
                  <a:lnTo>
                    <a:pt x="23580" y="12251"/>
                  </a:lnTo>
                  <a:lnTo>
                    <a:pt x="23553" y="12382"/>
                  </a:lnTo>
                  <a:lnTo>
                    <a:pt x="23580" y="12488"/>
                  </a:lnTo>
                  <a:lnTo>
                    <a:pt x="23606" y="12593"/>
                  </a:lnTo>
                  <a:lnTo>
                    <a:pt x="23659" y="12672"/>
                  </a:lnTo>
                  <a:lnTo>
                    <a:pt x="23711" y="12751"/>
                  </a:lnTo>
                  <a:lnTo>
                    <a:pt x="23790" y="12830"/>
                  </a:lnTo>
                  <a:lnTo>
                    <a:pt x="23896" y="12883"/>
                  </a:lnTo>
                  <a:lnTo>
                    <a:pt x="24001" y="12909"/>
                  </a:lnTo>
                  <a:lnTo>
                    <a:pt x="24107" y="12936"/>
                  </a:lnTo>
                  <a:lnTo>
                    <a:pt x="24238" y="12909"/>
                  </a:lnTo>
                  <a:lnTo>
                    <a:pt x="24344" y="12883"/>
                  </a:lnTo>
                  <a:lnTo>
                    <a:pt x="24423" y="12830"/>
                  </a:lnTo>
                  <a:lnTo>
                    <a:pt x="24502" y="12751"/>
                  </a:lnTo>
                  <a:lnTo>
                    <a:pt x="24581" y="12672"/>
                  </a:lnTo>
                  <a:lnTo>
                    <a:pt x="24634" y="12593"/>
                  </a:lnTo>
                  <a:lnTo>
                    <a:pt x="24660" y="12488"/>
                  </a:lnTo>
                  <a:lnTo>
                    <a:pt x="24686" y="12382"/>
                  </a:lnTo>
                  <a:lnTo>
                    <a:pt x="24660" y="12251"/>
                  </a:lnTo>
                  <a:lnTo>
                    <a:pt x="24634" y="12145"/>
                  </a:lnTo>
                  <a:lnTo>
                    <a:pt x="24581" y="12066"/>
                  </a:lnTo>
                  <a:lnTo>
                    <a:pt x="24502" y="11987"/>
                  </a:lnTo>
                  <a:lnTo>
                    <a:pt x="24423" y="11908"/>
                  </a:lnTo>
                  <a:lnTo>
                    <a:pt x="24344" y="11856"/>
                  </a:lnTo>
                  <a:lnTo>
                    <a:pt x="24238" y="11829"/>
                  </a:lnTo>
                  <a:lnTo>
                    <a:pt x="24107" y="11803"/>
                  </a:lnTo>
                  <a:close/>
                  <a:moveTo>
                    <a:pt x="31984" y="11803"/>
                  </a:moveTo>
                  <a:lnTo>
                    <a:pt x="31852" y="11829"/>
                  </a:lnTo>
                  <a:lnTo>
                    <a:pt x="31747" y="11856"/>
                  </a:lnTo>
                  <a:lnTo>
                    <a:pt x="31668" y="11908"/>
                  </a:lnTo>
                  <a:lnTo>
                    <a:pt x="31589" y="11987"/>
                  </a:lnTo>
                  <a:lnTo>
                    <a:pt x="31510" y="12066"/>
                  </a:lnTo>
                  <a:lnTo>
                    <a:pt x="31457" y="12145"/>
                  </a:lnTo>
                  <a:lnTo>
                    <a:pt x="31431" y="12251"/>
                  </a:lnTo>
                  <a:lnTo>
                    <a:pt x="31404" y="12382"/>
                  </a:lnTo>
                  <a:lnTo>
                    <a:pt x="31431" y="12488"/>
                  </a:lnTo>
                  <a:lnTo>
                    <a:pt x="31457" y="12593"/>
                  </a:lnTo>
                  <a:lnTo>
                    <a:pt x="31510" y="12672"/>
                  </a:lnTo>
                  <a:lnTo>
                    <a:pt x="31589" y="12751"/>
                  </a:lnTo>
                  <a:lnTo>
                    <a:pt x="31668" y="12830"/>
                  </a:lnTo>
                  <a:lnTo>
                    <a:pt x="31747" y="12883"/>
                  </a:lnTo>
                  <a:lnTo>
                    <a:pt x="31852" y="12909"/>
                  </a:lnTo>
                  <a:lnTo>
                    <a:pt x="31984" y="12936"/>
                  </a:lnTo>
                  <a:lnTo>
                    <a:pt x="32089" y="12909"/>
                  </a:lnTo>
                  <a:lnTo>
                    <a:pt x="32195" y="12883"/>
                  </a:lnTo>
                  <a:lnTo>
                    <a:pt x="32300" y="12830"/>
                  </a:lnTo>
                  <a:lnTo>
                    <a:pt x="32379" y="12751"/>
                  </a:lnTo>
                  <a:lnTo>
                    <a:pt x="32432" y="12672"/>
                  </a:lnTo>
                  <a:lnTo>
                    <a:pt x="32484" y="12593"/>
                  </a:lnTo>
                  <a:lnTo>
                    <a:pt x="32511" y="12488"/>
                  </a:lnTo>
                  <a:lnTo>
                    <a:pt x="32537" y="12382"/>
                  </a:lnTo>
                  <a:lnTo>
                    <a:pt x="32511" y="12251"/>
                  </a:lnTo>
                  <a:lnTo>
                    <a:pt x="32484" y="12145"/>
                  </a:lnTo>
                  <a:lnTo>
                    <a:pt x="32432" y="12066"/>
                  </a:lnTo>
                  <a:lnTo>
                    <a:pt x="32379" y="11987"/>
                  </a:lnTo>
                  <a:lnTo>
                    <a:pt x="32300" y="11908"/>
                  </a:lnTo>
                  <a:lnTo>
                    <a:pt x="32195" y="11856"/>
                  </a:lnTo>
                  <a:lnTo>
                    <a:pt x="32089" y="11829"/>
                  </a:lnTo>
                  <a:lnTo>
                    <a:pt x="31984" y="11803"/>
                  </a:lnTo>
                  <a:close/>
                  <a:moveTo>
                    <a:pt x="39835" y="11803"/>
                  </a:moveTo>
                  <a:lnTo>
                    <a:pt x="39729" y="11829"/>
                  </a:lnTo>
                  <a:lnTo>
                    <a:pt x="39624" y="11856"/>
                  </a:lnTo>
                  <a:lnTo>
                    <a:pt x="39519" y="11908"/>
                  </a:lnTo>
                  <a:lnTo>
                    <a:pt x="39440" y="11987"/>
                  </a:lnTo>
                  <a:lnTo>
                    <a:pt x="39361" y="12066"/>
                  </a:lnTo>
                  <a:lnTo>
                    <a:pt x="39308" y="12145"/>
                  </a:lnTo>
                  <a:lnTo>
                    <a:pt x="39281" y="12251"/>
                  </a:lnTo>
                  <a:lnTo>
                    <a:pt x="39281" y="12382"/>
                  </a:lnTo>
                  <a:lnTo>
                    <a:pt x="39281" y="12488"/>
                  </a:lnTo>
                  <a:lnTo>
                    <a:pt x="39308" y="12593"/>
                  </a:lnTo>
                  <a:lnTo>
                    <a:pt x="39361" y="12672"/>
                  </a:lnTo>
                  <a:lnTo>
                    <a:pt x="39440" y="12751"/>
                  </a:lnTo>
                  <a:lnTo>
                    <a:pt x="39519" y="12830"/>
                  </a:lnTo>
                  <a:lnTo>
                    <a:pt x="39624" y="12883"/>
                  </a:lnTo>
                  <a:lnTo>
                    <a:pt x="39729" y="12909"/>
                  </a:lnTo>
                  <a:lnTo>
                    <a:pt x="39835" y="12936"/>
                  </a:lnTo>
                  <a:lnTo>
                    <a:pt x="39940" y="12909"/>
                  </a:lnTo>
                  <a:lnTo>
                    <a:pt x="40045" y="12883"/>
                  </a:lnTo>
                  <a:lnTo>
                    <a:pt x="40151" y="12830"/>
                  </a:lnTo>
                  <a:lnTo>
                    <a:pt x="40230" y="12751"/>
                  </a:lnTo>
                  <a:lnTo>
                    <a:pt x="40309" y="12672"/>
                  </a:lnTo>
                  <a:lnTo>
                    <a:pt x="40362" y="12593"/>
                  </a:lnTo>
                  <a:lnTo>
                    <a:pt x="40388" y="12488"/>
                  </a:lnTo>
                  <a:lnTo>
                    <a:pt x="40388" y="12382"/>
                  </a:lnTo>
                  <a:lnTo>
                    <a:pt x="40388" y="12251"/>
                  </a:lnTo>
                  <a:lnTo>
                    <a:pt x="40362" y="12145"/>
                  </a:lnTo>
                  <a:lnTo>
                    <a:pt x="40309" y="12066"/>
                  </a:lnTo>
                  <a:lnTo>
                    <a:pt x="40230" y="11987"/>
                  </a:lnTo>
                  <a:lnTo>
                    <a:pt x="40151" y="11908"/>
                  </a:lnTo>
                  <a:lnTo>
                    <a:pt x="40072" y="11856"/>
                  </a:lnTo>
                  <a:lnTo>
                    <a:pt x="39966" y="11829"/>
                  </a:lnTo>
                  <a:lnTo>
                    <a:pt x="39861" y="11803"/>
                  </a:lnTo>
                  <a:close/>
                  <a:moveTo>
                    <a:pt x="47686" y="11803"/>
                  </a:moveTo>
                  <a:lnTo>
                    <a:pt x="47580" y="11829"/>
                  </a:lnTo>
                  <a:lnTo>
                    <a:pt x="47475" y="11856"/>
                  </a:lnTo>
                  <a:lnTo>
                    <a:pt x="47369" y="11908"/>
                  </a:lnTo>
                  <a:lnTo>
                    <a:pt x="47290" y="11987"/>
                  </a:lnTo>
                  <a:lnTo>
                    <a:pt x="47238" y="12066"/>
                  </a:lnTo>
                  <a:lnTo>
                    <a:pt x="47185" y="12145"/>
                  </a:lnTo>
                  <a:lnTo>
                    <a:pt x="47159" y="12251"/>
                  </a:lnTo>
                  <a:lnTo>
                    <a:pt x="47132" y="12382"/>
                  </a:lnTo>
                  <a:lnTo>
                    <a:pt x="47159" y="12488"/>
                  </a:lnTo>
                  <a:lnTo>
                    <a:pt x="47185" y="12593"/>
                  </a:lnTo>
                  <a:lnTo>
                    <a:pt x="47238" y="12672"/>
                  </a:lnTo>
                  <a:lnTo>
                    <a:pt x="47290" y="12751"/>
                  </a:lnTo>
                  <a:lnTo>
                    <a:pt x="47369" y="12830"/>
                  </a:lnTo>
                  <a:lnTo>
                    <a:pt x="47475" y="12883"/>
                  </a:lnTo>
                  <a:lnTo>
                    <a:pt x="47580" y="12909"/>
                  </a:lnTo>
                  <a:lnTo>
                    <a:pt x="47686" y="12936"/>
                  </a:lnTo>
                  <a:lnTo>
                    <a:pt x="47817" y="12909"/>
                  </a:lnTo>
                  <a:lnTo>
                    <a:pt x="47923" y="12883"/>
                  </a:lnTo>
                  <a:lnTo>
                    <a:pt x="48002" y="12830"/>
                  </a:lnTo>
                  <a:lnTo>
                    <a:pt x="48081" y="12751"/>
                  </a:lnTo>
                  <a:lnTo>
                    <a:pt x="48160" y="12672"/>
                  </a:lnTo>
                  <a:lnTo>
                    <a:pt x="48212" y="12593"/>
                  </a:lnTo>
                  <a:lnTo>
                    <a:pt x="48239" y="12488"/>
                  </a:lnTo>
                  <a:lnTo>
                    <a:pt x="48265" y="12382"/>
                  </a:lnTo>
                  <a:lnTo>
                    <a:pt x="48239" y="12251"/>
                  </a:lnTo>
                  <a:lnTo>
                    <a:pt x="48212" y="12145"/>
                  </a:lnTo>
                  <a:lnTo>
                    <a:pt x="48160" y="12066"/>
                  </a:lnTo>
                  <a:lnTo>
                    <a:pt x="48107" y="11987"/>
                  </a:lnTo>
                  <a:lnTo>
                    <a:pt x="48028" y="11908"/>
                  </a:lnTo>
                  <a:lnTo>
                    <a:pt x="47923" y="11856"/>
                  </a:lnTo>
                  <a:lnTo>
                    <a:pt x="47817" y="11829"/>
                  </a:lnTo>
                  <a:lnTo>
                    <a:pt x="47712" y="11803"/>
                  </a:lnTo>
                  <a:close/>
                  <a:moveTo>
                    <a:pt x="12567" y="17731"/>
                  </a:moveTo>
                  <a:lnTo>
                    <a:pt x="12567" y="17757"/>
                  </a:lnTo>
                  <a:lnTo>
                    <a:pt x="12251" y="18784"/>
                  </a:lnTo>
                  <a:lnTo>
                    <a:pt x="12436" y="18784"/>
                  </a:lnTo>
                  <a:lnTo>
                    <a:pt x="12541" y="18732"/>
                  </a:lnTo>
                  <a:lnTo>
                    <a:pt x="12646" y="18679"/>
                  </a:lnTo>
                  <a:lnTo>
                    <a:pt x="12726" y="18600"/>
                  </a:lnTo>
                  <a:lnTo>
                    <a:pt x="12778" y="18521"/>
                  </a:lnTo>
                  <a:lnTo>
                    <a:pt x="12831" y="18442"/>
                  </a:lnTo>
                  <a:lnTo>
                    <a:pt x="12857" y="18336"/>
                  </a:lnTo>
                  <a:lnTo>
                    <a:pt x="12857" y="18205"/>
                  </a:lnTo>
                  <a:lnTo>
                    <a:pt x="12857" y="18073"/>
                  </a:lnTo>
                  <a:lnTo>
                    <a:pt x="12778" y="17941"/>
                  </a:lnTo>
                  <a:lnTo>
                    <a:pt x="12699" y="17836"/>
                  </a:lnTo>
                  <a:lnTo>
                    <a:pt x="12567" y="17731"/>
                  </a:lnTo>
                  <a:close/>
                  <a:moveTo>
                    <a:pt x="20181" y="17678"/>
                  </a:moveTo>
                  <a:lnTo>
                    <a:pt x="20076" y="17704"/>
                  </a:lnTo>
                  <a:lnTo>
                    <a:pt x="19970" y="17731"/>
                  </a:lnTo>
                  <a:lnTo>
                    <a:pt x="19891" y="17783"/>
                  </a:lnTo>
                  <a:lnTo>
                    <a:pt x="19786" y="17862"/>
                  </a:lnTo>
                  <a:lnTo>
                    <a:pt x="19733" y="17941"/>
                  </a:lnTo>
                  <a:lnTo>
                    <a:pt x="19681" y="18020"/>
                  </a:lnTo>
                  <a:lnTo>
                    <a:pt x="19654" y="18126"/>
                  </a:lnTo>
                  <a:lnTo>
                    <a:pt x="19628" y="18257"/>
                  </a:lnTo>
                  <a:lnTo>
                    <a:pt x="19654" y="18363"/>
                  </a:lnTo>
                  <a:lnTo>
                    <a:pt x="19681" y="18468"/>
                  </a:lnTo>
                  <a:lnTo>
                    <a:pt x="19733" y="18547"/>
                  </a:lnTo>
                  <a:lnTo>
                    <a:pt x="19786" y="18653"/>
                  </a:lnTo>
                  <a:lnTo>
                    <a:pt x="19891" y="18705"/>
                  </a:lnTo>
                  <a:lnTo>
                    <a:pt x="19970" y="18758"/>
                  </a:lnTo>
                  <a:lnTo>
                    <a:pt x="20076" y="18784"/>
                  </a:lnTo>
                  <a:lnTo>
                    <a:pt x="20181" y="18811"/>
                  </a:lnTo>
                  <a:lnTo>
                    <a:pt x="20313" y="18784"/>
                  </a:lnTo>
                  <a:lnTo>
                    <a:pt x="20418" y="18758"/>
                  </a:lnTo>
                  <a:lnTo>
                    <a:pt x="20497" y="18705"/>
                  </a:lnTo>
                  <a:lnTo>
                    <a:pt x="20576" y="18653"/>
                  </a:lnTo>
                  <a:lnTo>
                    <a:pt x="20655" y="18547"/>
                  </a:lnTo>
                  <a:lnTo>
                    <a:pt x="20708" y="18468"/>
                  </a:lnTo>
                  <a:lnTo>
                    <a:pt x="20734" y="18363"/>
                  </a:lnTo>
                  <a:lnTo>
                    <a:pt x="20761" y="18257"/>
                  </a:lnTo>
                  <a:lnTo>
                    <a:pt x="20734" y="18126"/>
                  </a:lnTo>
                  <a:lnTo>
                    <a:pt x="20708" y="18020"/>
                  </a:lnTo>
                  <a:lnTo>
                    <a:pt x="20655" y="17941"/>
                  </a:lnTo>
                  <a:lnTo>
                    <a:pt x="20576" y="17862"/>
                  </a:lnTo>
                  <a:lnTo>
                    <a:pt x="20497" y="17783"/>
                  </a:lnTo>
                  <a:lnTo>
                    <a:pt x="20418" y="17731"/>
                  </a:lnTo>
                  <a:lnTo>
                    <a:pt x="20313" y="17704"/>
                  </a:lnTo>
                  <a:lnTo>
                    <a:pt x="20181" y="17678"/>
                  </a:lnTo>
                  <a:close/>
                  <a:moveTo>
                    <a:pt x="28032" y="17678"/>
                  </a:moveTo>
                  <a:lnTo>
                    <a:pt x="27927" y="17704"/>
                  </a:lnTo>
                  <a:lnTo>
                    <a:pt x="27821" y="17731"/>
                  </a:lnTo>
                  <a:lnTo>
                    <a:pt x="27742" y="17783"/>
                  </a:lnTo>
                  <a:lnTo>
                    <a:pt x="27663" y="17862"/>
                  </a:lnTo>
                  <a:lnTo>
                    <a:pt x="27584" y="17941"/>
                  </a:lnTo>
                  <a:lnTo>
                    <a:pt x="27532" y="18020"/>
                  </a:lnTo>
                  <a:lnTo>
                    <a:pt x="27505" y="18126"/>
                  </a:lnTo>
                  <a:lnTo>
                    <a:pt x="27479" y="18257"/>
                  </a:lnTo>
                  <a:lnTo>
                    <a:pt x="27505" y="18363"/>
                  </a:lnTo>
                  <a:lnTo>
                    <a:pt x="27532" y="18468"/>
                  </a:lnTo>
                  <a:lnTo>
                    <a:pt x="27584" y="18547"/>
                  </a:lnTo>
                  <a:lnTo>
                    <a:pt x="27663" y="18653"/>
                  </a:lnTo>
                  <a:lnTo>
                    <a:pt x="27742" y="18705"/>
                  </a:lnTo>
                  <a:lnTo>
                    <a:pt x="27821" y="18758"/>
                  </a:lnTo>
                  <a:lnTo>
                    <a:pt x="27927" y="18784"/>
                  </a:lnTo>
                  <a:lnTo>
                    <a:pt x="28032" y="18811"/>
                  </a:lnTo>
                  <a:lnTo>
                    <a:pt x="28164" y="18784"/>
                  </a:lnTo>
                  <a:lnTo>
                    <a:pt x="28269" y="18758"/>
                  </a:lnTo>
                  <a:lnTo>
                    <a:pt x="28348" y="18705"/>
                  </a:lnTo>
                  <a:lnTo>
                    <a:pt x="28427" y="18653"/>
                  </a:lnTo>
                  <a:lnTo>
                    <a:pt x="28506" y="18547"/>
                  </a:lnTo>
                  <a:lnTo>
                    <a:pt x="28559" y="18468"/>
                  </a:lnTo>
                  <a:lnTo>
                    <a:pt x="28585" y="18363"/>
                  </a:lnTo>
                  <a:lnTo>
                    <a:pt x="28612" y="18257"/>
                  </a:lnTo>
                  <a:lnTo>
                    <a:pt x="28585" y="18126"/>
                  </a:lnTo>
                  <a:lnTo>
                    <a:pt x="28559" y="18047"/>
                  </a:lnTo>
                  <a:lnTo>
                    <a:pt x="28506" y="17941"/>
                  </a:lnTo>
                  <a:lnTo>
                    <a:pt x="28454" y="17862"/>
                  </a:lnTo>
                  <a:lnTo>
                    <a:pt x="28375" y="17783"/>
                  </a:lnTo>
                  <a:lnTo>
                    <a:pt x="28269" y="17731"/>
                  </a:lnTo>
                  <a:lnTo>
                    <a:pt x="28164" y="17704"/>
                  </a:lnTo>
                  <a:lnTo>
                    <a:pt x="28058" y="17678"/>
                  </a:lnTo>
                  <a:close/>
                  <a:moveTo>
                    <a:pt x="35909" y="17678"/>
                  </a:moveTo>
                  <a:lnTo>
                    <a:pt x="35804" y="17704"/>
                  </a:lnTo>
                  <a:lnTo>
                    <a:pt x="35699" y="17731"/>
                  </a:lnTo>
                  <a:lnTo>
                    <a:pt x="35593" y="17783"/>
                  </a:lnTo>
                  <a:lnTo>
                    <a:pt x="35514" y="17862"/>
                  </a:lnTo>
                  <a:lnTo>
                    <a:pt x="35435" y="17941"/>
                  </a:lnTo>
                  <a:lnTo>
                    <a:pt x="35382" y="18020"/>
                  </a:lnTo>
                  <a:lnTo>
                    <a:pt x="35356" y="18126"/>
                  </a:lnTo>
                  <a:lnTo>
                    <a:pt x="35356" y="18257"/>
                  </a:lnTo>
                  <a:lnTo>
                    <a:pt x="35356" y="18363"/>
                  </a:lnTo>
                  <a:lnTo>
                    <a:pt x="35382" y="18468"/>
                  </a:lnTo>
                  <a:lnTo>
                    <a:pt x="35435" y="18547"/>
                  </a:lnTo>
                  <a:lnTo>
                    <a:pt x="35514" y="18653"/>
                  </a:lnTo>
                  <a:lnTo>
                    <a:pt x="35593" y="18705"/>
                  </a:lnTo>
                  <a:lnTo>
                    <a:pt x="35699" y="18758"/>
                  </a:lnTo>
                  <a:lnTo>
                    <a:pt x="35804" y="18784"/>
                  </a:lnTo>
                  <a:lnTo>
                    <a:pt x="35909" y="18811"/>
                  </a:lnTo>
                  <a:lnTo>
                    <a:pt x="36015" y="18784"/>
                  </a:lnTo>
                  <a:lnTo>
                    <a:pt x="36120" y="18758"/>
                  </a:lnTo>
                  <a:lnTo>
                    <a:pt x="36225" y="18705"/>
                  </a:lnTo>
                  <a:lnTo>
                    <a:pt x="36304" y="18653"/>
                  </a:lnTo>
                  <a:lnTo>
                    <a:pt x="36357" y="18547"/>
                  </a:lnTo>
                  <a:lnTo>
                    <a:pt x="36410" y="18468"/>
                  </a:lnTo>
                  <a:lnTo>
                    <a:pt x="36463" y="18363"/>
                  </a:lnTo>
                  <a:lnTo>
                    <a:pt x="36463" y="18257"/>
                  </a:lnTo>
                  <a:lnTo>
                    <a:pt x="36463" y="18126"/>
                  </a:lnTo>
                  <a:lnTo>
                    <a:pt x="36410" y="18047"/>
                  </a:lnTo>
                  <a:lnTo>
                    <a:pt x="36383" y="17941"/>
                  </a:lnTo>
                  <a:lnTo>
                    <a:pt x="36304" y="17862"/>
                  </a:lnTo>
                  <a:lnTo>
                    <a:pt x="36225" y="17783"/>
                  </a:lnTo>
                  <a:lnTo>
                    <a:pt x="36146" y="17731"/>
                  </a:lnTo>
                  <a:lnTo>
                    <a:pt x="36041" y="17704"/>
                  </a:lnTo>
                  <a:lnTo>
                    <a:pt x="35909" y="17678"/>
                  </a:lnTo>
                  <a:close/>
                  <a:moveTo>
                    <a:pt x="43760" y="17678"/>
                  </a:moveTo>
                  <a:lnTo>
                    <a:pt x="43655" y="17704"/>
                  </a:lnTo>
                  <a:lnTo>
                    <a:pt x="43549" y="17731"/>
                  </a:lnTo>
                  <a:lnTo>
                    <a:pt x="43444" y="17783"/>
                  </a:lnTo>
                  <a:lnTo>
                    <a:pt x="43365" y="17862"/>
                  </a:lnTo>
                  <a:lnTo>
                    <a:pt x="43312" y="17941"/>
                  </a:lnTo>
                  <a:lnTo>
                    <a:pt x="43260" y="18020"/>
                  </a:lnTo>
                  <a:lnTo>
                    <a:pt x="43207" y="18126"/>
                  </a:lnTo>
                  <a:lnTo>
                    <a:pt x="43207" y="18257"/>
                  </a:lnTo>
                  <a:lnTo>
                    <a:pt x="43207" y="18363"/>
                  </a:lnTo>
                  <a:lnTo>
                    <a:pt x="43260" y="18468"/>
                  </a:lnTo>
                  <a:lnTo>
                    <a:pt x="43312" y="18547"/>
                  </a:lnTo>
                  <a:lnTo>
                    <a:pt x="43365" y="18653"/>
                  </a:lnTo>
                  <a:lnTo>
                    <a:pt x="43444" y="18705"/>
                  </a:lnTo>
                  <a:lnTo>
                    <a:pt x="43549" y="18758"/>
                  </a:lnTo>
                  <a:lnTo>
                    <a:pt x="43655" y="18784"/>
                  </a:lnTo>
                  <a:lnTo>
                    <a:pt x="43760" y="18811"/>
                  </a:lnTo>
                  <a:lnTo>
                    <a:pt x="43866" y="18784"/>
                  </a:lnTo>
                  <a:lnTo>
                    <a:pt x="43971" y="18758"/>
                  </a:lnTo>
                  <a:lnTo>
                    <a:pt x="44076" y="18705"/>
                  </a:lnTo>
                  <a:lnTo>
                    <a:pt x="44155" y="18653"/>
                  </a:lnTo>
                  <a:lnTo>
                    <a:pt x="44234" y="18547"/>
                  </a:lnTo>
                  <a:lnTo>
                    <a:pt x="44287" y="18468"/>
                  </a:lnTo>
                  <a:lnTo>
                    <a:pt x="44313" y="18363"/>
                  </a:lnTo>
                  <a:lnTo>
                    <a:pt x="44313" y="18257"/>
                  </a:lnTo>
                  <a:lnTo>
                    <a:pt x="44313" y="18126"/>
                  </a:lnTo>
                  <a:lnTo>
                    <a:pt x="44287" y="18047"/>
                  </a:lnTo>
                  <a:lnTo>
                    <a:pt x="44234" y="17941"/>
                  </a:lnTo>
                  <a:lnTo>
                    <a:pt x="44155" y="17862"/>
                  </a:lnTo>
                  <a:lnTo>
                    <a:pt x="44076" y="17783"/>
                  </a:lnTo>
                  <a:lnTo>
                    <a:pt x="43997" y="17731"/>
                  </a:lnTo>
                  <a:lnTo>
                    <a:pt x="43892" y="17704"/>
                  </a:lnTo>
                  <a:lnTo>
                    <a:pt x="43786" y="17678"/>
                  </a:lnTo>
                  <a:close/>
                  <a:moveTo>
                    <a:pt x="16177" y="23632"/>
                  </a:moveTo>
                  <a:lnTo>
                    <a:pt x="16071" y="23658"/>
                  </a:lnTo>
                  <a:lnTo>
                    <a:pt x="15966" y="23711"/>
                  </a:lnTo>
                  <a:lnTo>
                    <a:pt x="15887" y="23790"/>
                  </a:lnTo>
                  <a:lnTo>
                    <a:pt x="15808" y="23869"/>
                  </a:lnTo>
                  <a:lnTo>
                    <a:pt x="15782" y="23974"/>
                  </a:lnTo>
                  <a:lnTo>
                    <a:pt x="15729" y="24080"/>
                  </a:lnTo>
                  <a:lnTo>
                    <a:pt x="15729" y="24185"/>
                  </a:lnTo>
                  <a:lnTo>
                    <a:pt x="15729" y="24290"/>
                  </a:lnTo>
                  <a:lnTo>
                    <a:pt x="15782" y="24396"/>
                  </a:lnTo>
                  <a:lnTo>
                    <a:pt x="15808" y="24501"/>
                  </a:lnTo>
                  <a:lnTo>
                    <a:pt x="15887" y="24580"/>
                  </a:lnTo>
                  <a:lnTo>
                    <a:pt x="15966" y="24633"/>
                  </a:lnTo>
                  <a:lnTo>
                    <a:pt x="16071" y="24686"/>
                  </a:lnTo>
                  <a:lnTo>
                    <a:pt x="16177" y="24738"/>
                  </a:lnTo>
                  <a:lnTo>
                    <a:pt x="16387" y="24738"/>
                  </a:lnTo>
                  <a:lnTo>
                    <a:pt x="16493" y="24686"/>
                  </a:lnTo>
                  <a:lnTo>
                    <a:pt x="16598" y="24633"/>
                  </a:lnTo>
                  <a:lnTo>
                    <a:pt x="16677" y="24580"/>
                  </a:lnTo>
                  <a:lnTo>
                    <a:pt x="16756" y="24501"/>
                  </a:lnTo>
                  <a:lnTo>
                    <a:pt x="16809" y="24396"/>
                  </a:lnTo>
                  <a:lnTo>
                    <a:pt x="16835" y="24290"/>
                  </a:lnTo>
                  <a:lnTo>
                    <a:pt x="16835" y="24185"/>
                  </a:lnTo>
                  <a:lnTo>
                    <a:pt x="16835" y="24080"/>
                  </a:lnTo>
                  <a:lnTo>
                    <a:pt x="16809" y="23974"/>
                  </a:lnTo>
                  <a:lnTo>
                    <a:pt x="16756" y="23869"/>
                  </a:lnTo>
                  <a:lnTo>
                    <a:pt x="16677" y="23790"/>
                  </a:lnTo>
                  <a:lnTo>
                    <a:pt x="16598" y="23711"/>
                  </a:lnTo>
                  <a:lnTo>
                    <a:pt x="16493" y="23658"/>
                  </a:lnTo>
                  <a:lnTo>
                    <a:pt x="16387" y="23632"/>
                  </a:lnTo>
                  <a:close/>
                  <a:moveTo>
                    <a:pt x="24028" y="23632"/>
                  </a:moveTo>
                  <a:lnTo>
                    <a:pt x="23922" y="23658"/>
                  </a:lnTo>
                  <a:lnTo>
                    <a:pt x="23817" y="23711"/>
                  </a:lnTo>
                  <a:lnTo>
                    <a:pt x="23738" y="23790"/>
                  </a:lnTo>
                  <a:lnTo>
                    <a:pt x="23685" y="23869"/>
                  </a:lnTo>
                  <a:lnTo>
                    <a:pt x="23632" y="23974"/>
                  </a:lnTo>
                  <a:lnTo>
                    <a:pt x="23580" y="24080"/>
                  </a:lnTo>
                  <a:lnTo>
                    <a:pt x="23580" y="24185"/>
                  </a:lnTo>
                  <a:lnTo>
                    <a:pt x="23580" y="24290"/>
                  </a:lnTo>
                  <a:lnTo>
                    <a:pt x="23632" y="24396"/>
                  </a:lnTo>
                  <a:lnTo>
                    <a:pt x="23685" y="24501"/>
                  </a:lnTo>
                  <a:lnTo>
                    <a:pt x="23738" y="24580"/>
                  </a:lnTo>
                  <a:lnTo>
                    <a:pt x="23817" y="24633"/>
                  </a:lnTo>
                  <a:lnTo>
                    <a:pt x="23922" y="24686"/>
                  </a:lnTo>
                  <a:lnTo>
                    <a:pt x="24028" y="24738"/>
                  </a:lnTo>
                  <a:lnTo>
                    <a:pt x="24238" y="24738"/>
                  </a:lnTo>
                  <a:lnTo>
                    <a:pt x="24344" y="24686"/>
                  </a:lnTo>
                  <a:lnTo>
                    <a:pt x="24449" y="24633"/>
                  </a:lnTo>
                  <a:lnTo>
                    <a:pt x="24528" y="24580"/>
                  </a:lnTo>
                  <a:lnTo>
                    <a:pt x="24607" y="24501"/>
                  </a:lnTo>
                  <a:lnTo>
                    <a:pt x="24660" y="24396"/>
                  </a:lnTo>
                  <a:lnTo>
                    <a:pt x="24686" y="24290"/>
                  </a:lnTo>
                  <a:lnTo>
                    <a:pt x="24686" y="24185"/>
                  </a:lnTo>
                  <a:lnTo>
                    <a:pt x="24686" y="24080"/>
                  </a:lnTo>
                  <a:lnTo>
                    <a:pt x="24660" y="23974"/>
                  </a:lnTo>
                  <a:lnTo>
                    <a:pt x="24607" y="23869"/>
                  </a:lnTo>
                  <a:lnTo>
                    <a:pt x="24528" y="23790"/>
                  </a:lnTo>
                  <a:lnTo>
                    <a:pt x="24449" y="23711"/>
                  </a:lnTo>
                  <a:lnTo>
                    <a:pt x="24344" y="23658"/>
                  </a:lnTo>
                  <a:lnTo>
                    <a:pt x="24238" y="23632"/>
                  </a:lnTo>
                  <a:close/>
                  <a:moveTo>
                    <a:pt x="31878" y="23632"/>
                  </a:moveTo>
                  <a:lnTo>
                    <a:pt x="31773" y="23658"/>
                  </a:lnTo>
                  <a:lnTo>
                    <a:pt x="31694" y="23711"/>
                  </a:lnTo>
                  <a:lnTo>
                    <a:pt x="31615" y="23790"/>
                  </a:lnTo>
                  <a:lnTo>
                    <a:pt x="31536" y="23869"/>
                  </a:lnTo>
                  <a:lnTo>
                    <a:pt x="31483" y="23974"/>
                  </a:lnTo>
                  <a:lnTo>
                    <a:pt x="31457" y="24080"/>
                  </a:lnTo>
                  <a:lnTo>
                    <a:pt x="31431" y="24185"/>
                  </a:lnTo>
                  <a:lnTo>
                    <a:pt x="31457" y="24290"/>
                  </a:lnTo>
                  <a:lnTo>
                    <a:pt x="31483" y="24396"/>
                  </a:lnTo>
                  <a:lnTo>
                    <a:pt x="31536" y="24501"/>
                  </a:lnTo>
                  <a:lnTo>
                    <a:pt x="31615" y="24580"/>
                  </a:lnTo>
                  <a:lnTo>
                    <a:pt x="31694" y="24633"/>
                  </a:lnTo>
                  <a:lnTo>
                    <a:pt x="31773" y="24686"/>
                  </a:lnTo>
                  <a:lnTo>
                    <a:pt x="31878" y="24738"/>
                  </a:lnTo>
                  <a:lnTo>
                    <a:pt x="32116" y="24738"/>
                  </a:lnTo>
                  <a:lnTo>
                    <a:pt x="32221" y="24686"/>
                  </a:lnTo>
                  <a:lnTo>
                    <a:pt x="32300" y="24633"/>
                  </a:lnTo>
                  <a:lnTo>
                    <a:pt x="32405" y="24580"/>
                  </a:lnTo>
                  <a:lnTo>
                    <a:pt x="32458" y="24501"/>
                  </a:lnTo>
                  <a:lnTo>
                    <a:pt x="32511" y="24396"/>
                  </a:lnTo>
                  <a:lnTo>
                    <a:pt x="32537" y="24290"/>
                  </a:lnTo>
                  <a:lnTo>
                    <a:pt x="32563" y="24185"/>
                  </a:lnTo>
                  <a:lnTo>
                    <a:pt x="32537" y="24080"/>
                  </a:lnTo>
                  <a:lnTo>
                    <a:pt x="32511" y="23974"/>
                  </a:lnTo>
                  <a:lnTo>
                    <a:pt x="32458" y="23869"/>
                  </a:lnTo>
                  <a:lnTo>
                    <a:pt x="32379" y="23790"/>
                  </a:lnTo>
                  <a:lnTo>
                    <a:pt x="32300" y="23711"/>
                  </a:lnTo>
                  <a:lnTo>
                    <a:pt x="32221" y="23658"/>
                  </a:lnTo>
                  <a:lnTo>
                    <a:pt x="32116" y="23632"/>
                  </a:lnTo>
                  <a:close/>
                  <a:moveTo>
                    <a:pt x="39756" y="23632"/>
                  </a:moveTo>
                  <a:lnTo>
                    <a:pt x="39650" y="23658"/>
                  </a:lnTo>
                  <a:lnTo>
                    <a:pt x="39545" y="23711"/>
                  </a:lnTo>
                  <a:lnTo>
                    <a:pt x="39466" y="23790"/>
                  </a:lnTo>
                  <a:lnTo>
                    <a:pt x="39387" y="23869"/>
                  </a:lnTo>
                  <a:lnTo>
                    <a:pt x="39334" y="23974"/>
                  </a:lnTo>
                  <a:lnTo>
                    <a:pt x="39308" y="24080"/>
                  </a:lnTo>
                  <a:lnTo>
                    <a:pt x="39308" y="24185"/>
                  </a:lnTo>
                  <a:lnTo>
                    <a:pt x="39308" y="24290"/>
                  </a:lnTo>
                  <a:lnTo>
                    <a:pt x="39334" y="24396"/>
                  </a:lnTo>
                  <a:lnTo>
                    <a:pt x="39387" y="24501"/>
                  </a:lnTo>
                  <a:lnTo>
                    <a:pt x="39466" y="24580"/>
                  </a:lnTo>
                  <a:lnTo>
                    <a:pt x="39545" y="24633"/>
                  </a:lnTo>
                  <a:lnTo>
                    <a:pt x="39650" y="24686"/>
                  </a:lnTo>
                  <a:lnTo>
                    <a:pt x="39756" y="24738"/>
                  </a:lnTo>
                  <a:lnTo>
                    <a:pt x="39966" y="24738"/>
                  </a:lnTo>
                  <a:lnTo>
                    <a:pt x="40072" y="24686"/>
                  </a:lnTo>
                  <a:lnTo>
                    <a:pt x="40177" y="24633"/>
                  </a:lnTo>
                  <a:lnTo>
                    <a:pt x="40256" y="24580"/>
                  </a:lnTo>
                  <a:lnTo>
                    <a:pt x="40309" y="24501"/>
                  </a:lnTo>
                  <a:lnTo>
                    <a:pt x="40362" y="24396"/>
                  </a:lnTo>
                  <a:lnTo>
                    <a:pt x="40414" y="24290"/>
                  </a:lnTo>
                  <a:lnTo>
                    <a:pt x="40414" y="24185"/>
                  </a:lnTo>
                  <a:lnTo>
                    <a:pt x="40414" y="24080"/>
                  </a:lnTo>
                  <a:lnTo>
                    <a:pt x="40362" y="23974"/>
                  </a:lnTo>
                  <a:lnTo>
                    <a:pt x="40309" y="23869"/>
                  </a:lnTo>
                  <a:lnTo>
                    <a:pt x="40256" y="23790"/>
                  </a:lnTo>
                  <a:lnTo>
                    <a:pt x="40177" y="23711"/>
                  </a:lnTo>
                  <a:lnTo>
                    <a:pt x="40072" y="23658"/>
                  </a:lnTo>
                  <a:lnTo>
                    <a:pt x="39966" y="23632"/>
                  </a:lnTo>
                  <a:close/>
                  <a:moveTo>
                    <a:pt x="47607" y="23632"/>
                  </a:moveTo>
                  <a:lnTo>
                    <a:pt x="47501" y="23658"/>
                  </a:lnTo>
                  <a:lnTo>
                    <a:pt x="47396" y="23711"/>
                  </a:lnTo>
                  <a:lnTo>
                    <a:pt x="47317" y="23790"/>
                  </a:lnTo>
                  <a:lnTo>
                    <a:pt x="47264" y="23869"/>
                  </a:lnTo>
                  <a:lnTo>
                    <a:pt x="47211" y="23974"/>
                  </a:lnTo>
                  <a:lnTo>
                    <a:pt x="47159" y="24080"/>
                  </a:lnTo>
                  <a:lnTo>
                    <a:pt x="47159" y="24185"/>
                  </a:lnTo>
                  <a:lnTo>
                    <a:pt x="47159" y="24290"/>
                  </a:lnTo>
                  <a:lnTo>
                    <a:pt x="47211" y="24396"/>
                  </a:lnTo>
                  <a:lnTo>
                    <a:pt x="47264" y="24501"/>
                  </a:lnTo>
                  <a:lnTo>
                    <a:pt x="47317" y="24580"/>
                  </a:lnTo>
                  <a:lnTo>
                    <a:pt x="47396" y="24633"/>
                  </a:lnTo>
                  <a:lnTo>
                    <a:pt x="47501" y="24686"/>
                  </a:lnTo>
                  <a:lnTo>
                    <a:pt x="47607" y="24738"/>
                  </a:lnTo>
                  <a:lnTo>
                    <a:pt x="47817" y="24738"/>
                  </a:lnTo>
                  <a:lnTo>
                    <a:pt x="47923" y="24686"/>
                  </a:lnTo>
                  <a:lnTo>
                    <a:pt x="48028" y="24633"/>
                  </a:lnTo>
                  <a:lnTo>
                    <a:pt x="48107" y="24580"/>
                  </a:lnTo>
                  <a:lnTo>
                    <a:pt x="48186" y="24501"/>
                  </a:lnTo>
                  <a:lnTo>
                    <a:pt x="48239" y="24396"/>
                  </a:lnTo>
                  <a:lnTo>
                    <a:pt x="48265" y="24290"/>
                  </a:lnTo>
                  <a:lnTo>
                    <a:pt x="48265" y="24185"/>
                  </a:lnTo>
                  <a:lnTo>
                    <a:pt x="48265" y="24080"/>
                  </a:lnTo>
                  <a:lnTo>
                    <a:pt x="48239" y="23974"/>
                  </a:lnTo>
                  <a:lnTo>
                    <a:pt x="48186" y="23869"/>
                  </a:lnTo>
                  <a:lnTo>
                    <a:pt x="48107" y="23790"/>
                  </a:lnTo>
                  <a:lnTo>
                    <a:pt x="48028" y="23711"/>
                  </a:lnTo>
                  <a:lnTo>
                    <a:pt x="47923" y="23658"/>
                  </a:lnTo>
                  <a:lnTo>
                    <a:pt x="47817" y="23632"/>
                  </a:lnTo>
                  <a:close/>
                  <a:moveTo>
                    <a:pt x="12225" y="29507"/>
                  </a:moveTo>
                  <a:lnTo>
                    <a:pt x="12120" y="29560"/>
                  </a:lnTo>
                  <a:lnTo>
                    <a:pt x="12014" y="29612"/>
                  </a:lnTo>
                  <a:lnTo>
                    <a:pt x="11935" y="29665"/>
                  </a:lnTo>
                  <a:lnTo>
                    <a:pt x="11856" y="29744"/>
                  </a:lnTo>
                  <a:lnTo>
                    <a:pt x="11830" y="29849"/>
                  </a:lnTo>
                  <a:lnTo>
                    <a:pt x="11777" y="29955"/>
                  </a:lnTo>
                  <a:lnTo>
                    <a:pt x="11777" y="30060"/>
                  </a:lnTo>
                  <a:lnTo>
                    <a:pt x="11777" y="30165"/>
                  </a:lnTo>
                  <a:lnTo>
                    <a:pt x="11830" y="30271"/>
                  </a:lnTo>
                  <a:lnTo>
                    <a:pt x="11856" y="30376"/>
                  </a:lnTo>
                  <a:lnTo>
                    <a:pt x="11935" y="30455"/>
                  </a:lnTo>
                  <a:lnTo>
                    <a:pt x="12014" y="30534"/>
                  </a:lnTo>
                  <a:lnTo>
                    <a:pt x="12120" y="30587"/>
                  </a:lnTo>
                  <a:lnTo>
                    <a:pt x="12225" y="30613"/>
                  </a:lnTo>
                  <a:lnTo>
                    <a:pt x="12436" y="30613"/>
                  </a:lnTo>
                  <a:lnTo>
                    <a:pt x="12541" y="30587"/>
                  </a:lnTo>
                  <a:lnTo>
                    <a:pt x="12646" y="30534"/>
                  </a:lnTo>
                  <a:lnTo>
                    <a:pt x="12726" y="30455"/>
                  </a:lnTo>
                  <a:lnTo>
                    <a:pt x="12805" y="30376"/>
                  </a:lnTo>
                  <a:lnTo>
                    <a:pt x="12857" y="30271"/>
                  </a:lnTo>
                  <a:lnTo>
                    <a:pt x="12884" y="30165"/>
                  </a:lnTo>
                  <a:lnTo>
                    <a:pt x="12884" y="30060"/>
                  </a:lnTo>
                  <a:lnTo>
                    <a:pt x="12884" y="29955"/>
                  </a:lnTo>
                  <a:lnTo>
                    <a:pt x="12857" y="29849"/>
                  </a:lnTo>
                  <a:lnTo>
                    <a:pt x="12805" y="29770"/>
                  </a:lnTo>
                  <a:lnTo>
                    <a:pt x="12726" y="29665"/>
                  </a:lnTo>
                  <a:lnTo>
                    <a:pt x="12646" y="29612"/>
                  </a:lnTo>
                  <a:lnTo>
                    <a:pt x="12567" y="29560"/>
                  </a:lnTo>
                  <a:lnTo>
                    <a:pt x="12462" y="29533"/>
                  </a:lnTo>
                  <a:lnTo>
                    <a:pt x="12357" y="29507"/>
                  </a:lnTo>
                  <a:close/>
                  <a:moveTo>
                    <a:pt x="20076" y="29507"/>
                  </a:moveTo>
                  <a:lnTo>
                    <a:pt x="19970" y="29560"/>
                  </a:lnTo>
                  <a:lnTo>
                    <a:pt x="19891" y="29612"/>
                  </a:lnTo>
                  <a:lnTo>
                    <a:pt x="19786" y="29665"/>
                  </a:lnTo>
                  <a:lnTo>
                    <a:pt x="19733" y="29744"/>
                  </a:lnTo>
                  <a:lnTo>
                    <a:pt x="19681" y="29849"/>
                  </a:lnTo>
                  <a:lnTo>
                    <a:pt x="19654" y="29955"/>
                  </a:lnTo>
                  <a:lnTo>
                    <a:pt x="19628" y="30060"/>
                  </a:lnTo>
                  <a:lnTo>
                    <a:pt x="19654" y="30165"/>
                  </a:lnTo>
                  <a:lnTo>
                    <a:pt x="19681" y="30271"/>
                  </a:lnTo>
                  <a:lnTo>
                    <a:pt x="19733" y="30376"/>
                  </a:lnTo>
                  <a:lnTo>
                    <a:pt x="19786" y="30455"/>
                  </a:lnTo>
                  <a:lnTo>
                    <a:pt x="19891" y="30534"/>
                  </a:lnTo>
                  <a:lnTo>
                    <a:pt x="19970" y="30587"/>
                  </a:lnTo>
                  <a:lnTo>
                    <a:pt x="20076" y="30613"/>
                  </a:lnTo>
                  <a:lnTo>
                    <a:pt x="20313" y="30613"/>
                  </a:lnTo>
                  <a:lnTo>
                    <a:pt x="20418" y="30587"/>
                  </a:lnTo>
                  <a:lnTo>
                    <a:pt x="20497" y="30534"/>
                  </a:lnTo>
                  <a:lnTo>
                    <a:pt x="20576" y="30455"/>
                  </a:lnTo>
                  <a:lnTo>
                    <a:pt x="20655" y="30376"/>
                  </a:lnTo>
                  <a:lnTo>
                    <a:pt x="20708" y="30271"/>
                  </a:lnTo>
                  <a:lnTo>
                    <a:pt x="20734" y="30165"/>
                  </a:lnTo>
                  <a:lnTo>
                    <a:pt x="20761" y="30060"/>
                  </a:lnTo>
                  <a:lnTo>
                    <a:pt x="20734" y="29955"/>
                  </a:lnTo>
                  <a:lnTo>
                    <a:pt x="20708" y="29849"/>
                  </a:lnTo>
                  <a:lnTo>
                    <a:pt x="20655" y="29744"/>
                  </a:lnTo>
                  <a:lnTo>
                    <a:pt x="20576" y="29665"/>
                  </a:lnTo>
                  <a:lnTo>
                    <a:pt x="20497" y="29612"/>
                  </a:lnTo>
                  <a:lnTo>
                    <a:pt x="20418" y="29560"/>
                  </a:lnTo>
                  <a:lnTo>
                    <a:pt x="20313" y="29507"/>
                  </a:lnTo>
                  <a:close/>
                  <a:moveTo>
                    <a:pt x="27927" y="29507"/>
                  </a:moveTo>
                  <a:lnTo>
                    <a:pt x="27821" y="29560"/>
                  </a:lnTo>
                  <a:lnTo>
                    <a:pt x="27742" y="29612"/>
                  </a:lnTo>
                  <a:lnTo>
                    <a:pt x="27663" y="29665"/>
                  </a:lnTo>
                  <a:lnTo>
                    <a:pt x="27584" y="29744"/>
                  </a:lnTo>
                  <a:lnTo>
                    <a:pt x="27532" y="29849"/>
                  </a:lnTo>
                  <a:lnTo>
                    <a:pt x="27505" y="29955"/>
                  </a:lnTo>
                  <a:lnTo>
                    <a:pt x="27479" y="30060"/>
                  </a:lnTo>
                  <a:lnTo>
                    <a:pt x="27505" y="30165"/>
                  </a:lnTo>
                  <a:lnTo>
                    <a:pt x="27532" y="30271"/>
                  </a:lnTo>
                  <a:lnTo>
                    <a:pt x="27584" y="30376"/>
                  </a:lnTo>
                  <a:lnTo>
                    <a:pt x="27663" y="30455"/>
                  </a:lnTo>
                  <a:lnTo>
                    <a:pt x="27742" y="30534"/>
                  </a:lnTo>
                  <a:lnTo>
                    <a:pt x="27821" y="30587"/>
                  </a:lnTo>
                  <a:lnTo>
                    <a:pt x="27927" y="30613"/>
                  </a:lnTo>
                  <a:lnTo>
                    <a:pt x="28164" y="30613"/>
                  </a:lnTo>
                  <a:lnTo>
                    <a:pt x="28269" y="30587"/>
                  </a:lnTo>
                  <a:lnTo>
                    <a:pt x="28348" y="30534"/>
                  </a:lnTo>
                  <a:lnTo>
                    <a:pt x="28427" y="30455"/>
                  </a:lnTo>
                  <a:lnTo>
                    <a:pt x="28506" y="30376"/>
                  </a:lnTo>
                  <a:lnTo>
                    <a:pt x="28559" y="30271"/>
                  </a:lnTo>
                  <a:lnTo>
                    <a:pt x="28585" y="30165"/>
                  </a:lnTo>
                  <a:lnTo>
                    <a:pt x="28612" y="30060"/>
                  </a:lnTo>
                  <a:lnTo>
                    <a:pt x="28585" y="29955"/>
                  </a:lnTo>
                  <a:lnTo>
                    <a:pt x="28559" y="29849"/>
                  </a:lnTo>
                  <a:lnTo>
                    <a:pt x="28506" y="29770"/>
                  </a:lnTo>
                  <a:lnTo>
                    <a:pt x="28454" y="29665"/>
                  </a:lnTo>
                  <a:lnTo>
                    <a:pt x="28375" y="29612"/>
                  </a:lnTo>
                  <a:lnTo>
                    <a:pt x="28269" y="29560"/>
                  </a:lnTo>
                  <a:lnTo>
                    <a:pt x="28164" y="29533"/>
                  </a:lnTo>
                  <a:lnTo>
                    <a:pt x="28058" y="29507"/>
                  </a:lnTo>
                  <a:close/>
                  <a:moveTo>
                    <a:pt x="35804" y="29507"/>
                  </a:moveTo>
                  <a:lnTo>
                    <a:pt x="35699" y="29560"/>
                  </a:lnTo>
                  <a:lnTo>
                    <a:pt x="35593" y="29612"/>
                  </a:lnTo>
                  <a:lnTo>
                    <a:pt x="35514" y="29665"/>
                  </a:lnTo>
                  <a:lnTo>
                    <a:pt x="35435" y="29744"/>
                  </a:lnTo>
                  <a:lnTo>
                    <a:pt x="35382" y="29849"/>
                  </a:lnTo>
                  <a:lnTo>
                    <a:pt x="35356" y="29955"/>
                  </a:lnTo>
                  <a:lnTo>
                    <a:pt x="35356" y="30060"/>
                  </a:lnTo>
                  <a:lnTo>
                    <a:pt x="35356" y="30165"/>
                  </a:lnTo>
                  <a:lnTo>
                    <a:pt x="35382" y="30271"/>
                  </a:lnTo>
                  <a:lnTo>
                    <a:pt x="35435" y="30376"/>
                  </a:lnTo>
                  <a:lnTo>
                    <a:pt x="35514" y="30455"/>
                  </a:lnTo>
                  <a:lnTo>
                    <a:pt x="35593" y="30534"/>
                  </a:lnTo>
                  <a:lnTo>
                    <a:pt x="35699" y="30587"/>
                  </a:lnTo>
                  <a:lnTo>
                    <a:pt x="35804" y="30613"/>
                  </a:lnTo>
                  <a:lnTo>
                    <a:pt x="36015" y="30613"/>
                  </a:lnTo>
                  <a:lnTo>
                    <a:pt x="36120" y="30587"/>
                  </a:lnTo>
                  <a:lnTo>
                    <a:pt x="36225" y="30534"/>
                  </a:lnTo>
                  <a:lnTo>
                    <a:pt x="36304" y="30455"/>
                  </a:lnTo>
                  <a:lnTo>
                    <a:pt x="36357" y="30376"/>
                  </a:lnTo>
                  <a:lnTo>
                    <a:pt x="36410" y="30271"/>
                  </a:lnTo>
                  <a:lnTo>
                    <a:pt x="36463" y="30165"/>
                  </a:lnTo>
                  <a:lnTo>
                    <a:pt x="36463" y="30060"/>
                  </a:lnTo>
                  <a:lnTo>
                    <a:pt x="36463" y="29955"/>
                  </a:lnTo>
                  <a:lnTo>
                    <a:pt x="36410" y="29849"/>
                  </a:lnTo>
                  <a:lnTo>
                    <a:pt x="36383" y="29770"/>
                  </a:lnTo>
                  <a:lnTo>
                    <a:pt x="36304" y="29665"/>
                  </a:lnTo>
                  <a:lnTo>
                    <a:pt x="36225" y="29612"/>
                  </a:lnTo>
                  <a:lnTo>
                    <a:pt x="36146" y="29560"/>
                  </a:lnTo>
                  <a:lnTo>
                    <a:pt x="36041" y="29533"/>
                  </a:lnTo>
                  <a:lnTo>
                    <a:pt x="35909" y="29507"/>
                  </a:lnTo>
                  <a:close/>
                  <a:moveTo>
                    <a:pt x="43655" y="29507"/>
                  </a:moveTo>
                  <a:lnTo>
                    <a:pt x="43549" y="29560"/>
                  </a:lnTo>
                  <a:lnTo>
                    <a:pt x="43444" y="29612"/>
                  </a:lnTo>
                  <a:lnTo>
                    <a:pt x="43365" y="29665"/>
                  </a:lnTo>
                  <a:lnTo>
                    <a:pt x="43312" y="29744"/>
                  </a:lnTo>
                  <a:lnTo>
                    <a:pt x="43260" y="29849"/>
                  </a:lnTo>
                  <a:lnTo>
                    <a:pt x="43207" y="29955"/>
                  </a:lnTo>
                  <a:lnTo>
                    <a:pt x="43207" y="30060"/>
                  </a:lnTo>
                  <a:lnTo>
                    <a:pt x="43207" y="30165"/>
                  </a:lnTo>
                  <a:lnTo>
                    <a:pt x="43260" y="30271"/>
                  </a:lnTo>
                  <a:lnTo>
                    <a:pt x="43312" y="30376"/>
                  </a:lnTo>
                  <a:lnTo>
                    <a:pt x="43365" y="30455"/>
                  </a:lnTo>
                  <a:lnTo>
                    <a:pt x="43444" y="30534"/>
                  </a:lnTo>
                  <a:lnTo>
                    <a:pt x="43549" y="30587"/>
                  </a:lnTo>
                  <a:lnTo>
                    <a:pt x="43655" y="30613"/>
                  </a:lnTo>
                  <a:lnTo>
                    <a:pt x="43866" y="30613"/>
                  </a:lnTo>
                  <a:lnTo>
                    <a:pt x="43971" y="30587"/>
                  </a:lnTo>
                  <a:lnTo>
                    <a:pt x="44076" y="30534"/>
                  </a:lnTo>
                  <a:lnTo>
                    <a:pt x="44155" y="30455"/>
                  </a:lnTo>
                  <a:lnTo>
                    <a:pt x="44234" y="30376"/>
                  </a:lnTo>
                  <a:lnTo>
                    <a:pt x="44287" y="30271"/>
                  </a:lnTo>
                  <a:lnTo>
                    <a:pt x="44313" y="30165"/>
                  </a:lnTo>
                  <a:lnTo>
                    <a:pt x="44313" y="30060"/>
                  </a:lnTo>
                  <a:lnTo>
                    <a:pt x="44313" y="29955"/>
                  </a:lnTo>
                  <a:lnTo>
                    <a:pt x="44287" y="29849"/>
                  </a:lnTo>
                  <a:lnTo>
                    <a:pt x="44234" y="29770"/>
                  </a:lnTo>
                  <a:lnTo>
                    <a:pt x="44155" y="29665"/>
                  </a:lnTo>
                  <a:lnTo>
                    <a:pt x="44076" y="29612"/>
                  </a:lnTo>
                  <a:lnTo>
                    <a:pt x="43997" y="29560"/>
                  </a:lnTo>
                  <a:lnTo>
                    <a:pt x="43892" y="29533"/>
                  </a:lnTo>
                  <a:lnTo>
                    <a:pt x="43786" y="29507"/>
                  </a:lnTo>
                  <a:close/>
                  <a:moveTo>
                    <a:pt x="51585" y="29507"/>
                  </a:moveTo>
                  <a:lnTo>
                    <a:pt x="51479" y="29533"/>
                  </a:lnTo>
                  <a:lnTo>
                    <a:pt x="51374" y="29560"/>
                  </a:lnTo>
                  <a:lnTo>
                    <a:pt x="51269" y="29612"/>
                  </a:lnTo>
                  <a:lnTo>
                    <a:pt x="51189" y="29691"/>
                  </a:lnTo>
                  <a:lnTo>
                    <a:pt x="51137" y="29770"/>
                  </a:lnTo>
                  <a:lnTo>
                    <a:pt x="51084" y="29876"/>
                  </a:lnTo>
                  <a:lnTo>
                    <a:pt x="51058" y="29981"/>
                  </a:lnTo>
                  <a:lnTo>
                    <a:pt x="51058" y="30086"/>
                  </a:lnTo>
                  <a:lnTo>
                    <a:pt x="51058" y="30218"/>
                  </a:lnTo>
                  <a:lnTo>
                    <a:pt x="51110" y="30324"/>
                  </a:lnTo>
                  <a:lnTo>
                    <a:pt x="51163" y="30403"/>
                  </a:lnTo>
                  <a:lnTo>
                    <a:pt x="51242" y="30482"/>
                  </a:lnTo>
                  <a:lnTo>
                    <a:pt x="51321" y="30534"/>
                  </a:lnTo>
                  <a:lnTo>
                    <a:pt x="51427" y="30587"/>
                  </a:lnTo>
                  <a:lnTo>
                    <a:pt x="51532" y="30613"/>
                  </a:lnTo>
                  <a:lnTo>
                    <a:pt x="51637" y="30613"/>
                  </a:lnTo>
                  <a:lnTo>
                    <a:pt x="51585" y="29507"/>
                  </a:lnTo>
                  <a:close/>
                  <a:moveTo>
                    <a:pt x="31984" y="35435"/>
                  </a:moveTo>
                  <a:lnTo>
                    <a:pt x="31997" y="35437"/>
                  </a:lnTo>
                  <a:lnTo>
                    <a:pt x="31997" y="35437"/>
                  </a:lnTo>
                  <a:lnTo>
                    <a:pt x="32010" y="35435"/>
                  </a:lnTo>
                  <a:close/>
                  <a:moveTo>
                    <a:pt x="8431" y="35435"/>
                  </a:moveTo>
                  <a:lnTo>
                    <a:pt x="8300" y="35461"/>
                  </a:lnTo>
                  <a:lnTo>
                    <a:pt x="8194" y="35487"/>
                  </a:lnTo>
                  <a:lnTo>
                    <a:pt x="8115" y="35540"/>
                  </a:lnTo>
                  <a:lnTo>
                    <a:pt x="8036" y="35593"/>
                  </a:lnTo>
                  <a:lnTo>
                    <a:pt x="7957" y="35698"/>
                  </a:lnTo>
                  <a:lnTo>
                    <a:pt x="7904" y="35777"/>
                  </a:lnTo>
                  <a:lnTo>
                    <a:pt x="7878" y="35882"/>
                  </a:lnTo>
                  <a:lnTo>
                    <a:pt x="7878" y="35988"/>
                  </a:lnTo>
                  <a:lnTo>
                    <a:pt x="7878" y="36120"/>
                  </a:lnTo>
                  <a:lnTo>
                    <a:pt x="7904" y="36225"/>
                  </a:lnTo>
                  <a:lnTo>
                    <a:pt x="7957" y="36304"/>
                  </a:lnTo>
                  <a:lnTo>
                    <a:pt x="8036" y="36383"/>
                  </a:lnTo>
                  <a:lnTo>
                    <a:pt x="8115" y="36462"/>
                  </a:lnTo>
                  <a:lnTo>
                    <a:pt x="8194" y="36515"/>
                  </a:lnTo>
                  <a:lnTo>
                    <a:pt x="8300" y="36541"/>
                  </a:lnTo>
                  <a:lnTo>
                    <a:pt x="8431" y="36567"/>
                  </a:lnTo>
                  <a:lnTo>
                    <a:pt x="8537" y="36541"/>
                  </a:lnTo>
                  <a:lnTo>
                    <a:pt x="8642" y="36515"/>
                  </a:lnTo>
                  <a:lnTo>
                    <a:pt x="8747" y="36462"/>
                  </a:lnTo>
                  <a:lnTo>
                    <a:pt x="8826" y="36383"/>
                  </a:lnTo>
                  <a:lnTo>
                    <a:pt x="8879" y="36304"/>
                  </a:lnTo>
                  <a:lnTo>
                    <a:pt x="8932" y="36225"/>
                  </a:lnTo>
                  <a:lnTo>
                    <a:pt x="8958" y="36120"/>
                  </a:lnTo>
                  <a:lnTo>
                    <a:pt x="8984" y="35988"/>
                  </a:lnTo>
                  <a:lnTo>
                    <a:pt x="8958" y="35882"/>
                  </a:lnTo>
                  <a:lnTo>
                    <a:pt x="8932" y="35777"/>
                  </a:lnTo>
                  <a:lnTo>
                    <a:pt x="8879" y="35698"/>
                  </a:lnTo>
                  <a:lnTo>
                    <a:pt x="8826" y="35593"/>
                  </a:lnTo>
                  <a:lnTo>
                    <a:pt x="8721" y="35540"/>
                  </a:lnTo>
                  <a:lnTo>
                    <a:pt x="8642" y="35487"/>
                  </a:lnTo>
                  <a:lnTo>
                    <a:pt x="8537" y="35461"/>
                  </a:lnTo>
                  <a:lnTo>
                    <a:pt x="8431" y="35435"/>
                  </a:lnTo>
                  <a:close/>
                  <a:moveTo>
                    <a:pt x="16282" y="35435"/>
                  </a:moveTo>
                  <a:lnTo>
                    <a:pt x="16177" y="35461"/>
                  </a:lnTo>
                  <a:lnTo>
                    <a:pt x="16071" y="35487"/>
                  </a:lnTo>
                  <a:lnTo>
                    <a:pt x="15966" y="35540"/>
                  </a:lnTo>
                  <a:lnTo>
                    <a:pt x="15887" y="35593"/>
                  </a:lnTo>
                  <a:lnTo>
                    <a:pt x="15808" y="35698"/>
                  </a:lnTo>
                  <a:lnTo>
                    <a:pt x="15782" y="35777"/>
                  </a:lnTo>
                  <a:lnTo>
                    <a:pt x="15729" y="35882"/>
                  </a:lnTo>
                  <a:lnTo>
                    <a:pt x="15729" y="35988"/>
                  </a:lnTo>
                  <a:lnTo>
                    <a:pt x="15729" y="36120"/>
                  </a:lnTo>
                  <a:lnTo>
                    <a:pt x="15782" y="36225"/>
                  </a:lnTo>
                  <a:lnTo>
                    <a:pt x="15808" y="36304"/>
                  </a:lnTo>
                  <a:lnTo>
                    <a:pt x="15887" y="36383"/>
                  </a:lnTo>
                  <a:lnTo>
                    <a:pt x="15966" y="36462"/>
                  </a:lnTo>
                  <a:lnTo>
                    <a:pt x="16071" y="36515"/>
                  </a:lnTo>
                  <a:lnTo>
                    <a:pt x="16177" y="36541"/>
                  </a:lnTo>
                  <a:lnTo>
                    <a:pt x="16282" y="36567"/>
                  </a:lnTo>
                  <a:lnTo>
                    <a:pt x="16387" y="36541"/>
                  </a:lnTo>
                  <a:lnTo>
                    <a:pt x="16493" y="36515"/>
                  </a:lnTo>
                  <a:lnTo>
                    <a:pt x="16598" y="36462"/>
                  </a:lnTo>
                  <a:lnTo>
                    <a:pt x="16677" y="36383"/>
                  </a:lnTo>
                  <a:lnTo>
                    <a:pt x="16756" y="36304"/>
                  </a:lnTo>
                  <a:lnTo>
                    <a:pt x="16809" y="36225"/>
                  </a:lnTo>
                  <a:lnTo>
                    <a:pt x="16835" y="36120"/>
                  </a:lnTo>
                  <a:lnTo>
                    <a:pt x="16835" y="35988"/>
                  </a:lnTo>
                  <a:lnTo>
                    <a:pt x="16835" y="35882"/>
                  </a:lnTo>
                  <a:lnTo>
                    <a:pt x="16809" y="35777"/>
                  </a:lnTo>
                  <a:lnTo>
                    <a:pt x="16756" y="35698"/>
                  </a:lnTo>
                  <a:lnTo>
                    <a:pt x="16677" y="35593"/>
                  </a:lnTo>
                  <a:lnTo>
                    <a:pt x="16598" y="35540"/>
                  </a:lnTo>
                  <a:lnTo>
                    <a:pt x="16493" y="35487"/>
                  </a:lnTo>
                  <a:lnTo>
                    <a:pt x="16387" y="35461"/>
                  </a:lnTo>
                  <a:lnTo>
                    <a:pt x="16282" y="35435"/>
                  </a:lnTo>
                  <a:close/>
                  <a:moveTo>
                    <a:pt x="24133" y="35435"/>
                  </a:moveTo>
                  <a:lnTo>
                    <a:pt x="24028" y="35461"/>
                  </a:lnTo>
                  <a:lnTo>
                    <a:pt x="23922" y="35487"/>
                  </a:lnTo>
                  <a:lnTo>
                    <a:pt x="23817" y="35540"/>
                  </a:lnTo>
                  <a:lnTo>
                    <a:pt x="23738" y="35593"/>
                  </a:lnTo>
                  <a:lnTo>
                    <a:pt x="23685" y="35698"/>
                  </a:lnTo>
                  <a:lnTo>
                    <a:pt x="23632" y="35777"/>
                  </a:lnTo>
                  <a:lnTo>
                    <a:pt x="23580" y="35882"/>
                  </a:lnTo>
                  <a:lnTo>
                    <a:pt x="23580" y="35988"/>
                  </a:lnTo>
                  <a:lnTo>
                    <a:pt x="23580" y="36120"/>
                  </a:lnTo>
                  <a:lnTo>
                    <a:pt x="23632" y="36225"/>
                  </a:lnTo>
                  <a:lnTo>
                    <a:pt x="23685" y="36304"/>
                  </a:lnTo>
                  <a:lnTo>
                    <a:pt x="23738" y="36383"/>
                  </a:lnTo>
                  <a:lnTo>
                    <a:pt x="23817" y="36462"/>
                  </a:lnTo>
                  <a:lnTo>
                    <a:pt x="23922" y="36515"/>
                  </a:lnTo>
                  <a:lnTo>
                    <a:pt x="24028" y="36541"/>
                  </a:lnTo>
                  <a:lnTo>
                    <a:pt x="24133" y="36567"/>
                  </a:lnTo>
                  <a:lnTo>
                    <a:pt x="24238" y="36541"/>
                  </a:lnTo>
                  <a:lnTo>
                    <a:pt x="24344" y="36515"/>
                  </a:lnTo>
                  <a:lnTo>
                    <a:pt x="24449" y="36462"/>
                  </a:lnTo>
                  <a:lnTo>
                    <a:pt x="24528" y="36383"/>
                  </a:lnTo>
                  <a:lnTo>
                    <a:pt x="24607" y="36304"/>
                  </a:lnTo>
                  <a:lnTo>
                    <a:pt x="24660" y="36225"/>
                  </a:lnTo>
                  <a:lnTo>
                    <a:pt x="24686" y="36120"/>
                  </a:lnTo>
                  <a:lnTo>
                    <a:pt x="24686" y="35988"/>
                  </a:lnTo>
                  <a:lnTo>
                    <a:pt x="24686" y="35882"/>
                  </a:lnTo>
                  <a:lnTo>
                    <a:pt x="24660" y="35777"/>
                  </a:lnTo>
                  <a:lnTo>
                    <a:pt x="24607" y="35698"/>
                  </a:lnTo>
                  <a:lnTo>
                    <a:pt x="24528" y="35593"/>
                  </a:lnTo>
                  <a:lnTo>
                    <a:pt x="24449" y="35540"/>
                  </a:lnTo>
                  <a:lnTo>
                    <a:pt x="24344" y="35487"/>
                  </a:lnTo>
                  <a:lnTo>
                    <a:pt x="24238" y="35461"/>
                  </a:lnTo>
                  <a:lnTo>
                    <a:pt x="24133" y="35435"/>
                  </a:lnTo>
                  <a:close/>
                  <a:moveTo>
                    <a:pt x="31997" y="35437"/>
                  </a:moveTo>
                  <a:lnTo>
                    <a:pt x="31878" y="35461"/>
                  </a:lnTo>
                  <a:lnTo>
                    <a:pt x="31773" y="35487"/>
                  </a:lnTo>
                  <a:lnTo>
                    <a:pt x="31694" y="35540"/>
                  </a:lnTo>
                  <a:lnTo>
                    <a:pt x="31615" y="35593"/>
                  </a:lnTo>
                  <a:lnTo>
                    <a:pt x="31536" y="35698"/>
                  </a:lnTo>
                  <a:lnTo>
                    <a:pt x="31483" y="35777"/>
                  </a:lnTo>
                  <a:lnTo>
                    <a:pt x="31457" y="35882"/>
                  </a:lnTo>
                  <a:lnTo>
                    <a:pt x="31431" y="35988"/>
                  </a:lnTo>
                  <a:lnTo>
                    <a:pt x="31457" y="36120"/>
                  </a:lnTo>
                  <a:lnTo>
                    <a:pt x="31483" y="36225"/>
                  </a:lnTo>
                  <a:lnTo>
                    <a:pt x="31536" y="36304"/>
                  </a:lnTo>
                  <a:lnTo>
                    <a:pt x="31615" y="36383"/>
                  </a:lnTo>
                  <a:lnTo>
                    <a:pt x="31694" y="36462"/>
                  </a:lnTo>
                  <a:lnTo>
                    <a:pt x="31773" y="36515"/>
                  </a:lnTo>
                  <a:lnTo>
                    <a:pt x="31878" y="36541"/>
                  </a:lnTo>
                  <a:lnTo>
                    <a:pt x="32010" y="36567"/>
                  </a:lnTo>
                  <a:lnTo>
                    <a:pt x="32116" y="36541"/>
                  </a:lnTo>
                  <a:lnTo>
                    <a:pt x="32221" y="36515"/>
                  </a:lnTo>
                  <a:lnTo>
                    <a:pt x="32300" y="36462"/>
                  </a:lnTo>
                  <a:lnTo>
                    <a:pt x="32405" y="36383"/>
                  </a:lnTo>
                  <a:lnTo>
                    <a:pt x="32458" y="36304"/>
                  </a:lnTo>
                  <a:lnTo>
                    <a:pt x="32511" y="36225"/>
                  </a:lnTo>
                  <a:lnTo>
                    <a:pt x="32537" y="36120"/>
                  </a:lnTo>
                  <a:lnTo>
                    <a:pt x="32563" y="35988"/>
                  </a:lnTo>
                  <a:lnTo>
                    <a:pt x="32537" y="35882"/>
                  </a:lnTo>
                  <a:lnTo>
                    <a:pt x="32511" y="35777"/>
                  </a:lnTo>
                  <a:lnTo>
                    <a:pt x="32458" y="35698"/>
                  </a:lnTo>
                  <a:lnTo>
                    <a:pt x="32379" y="35593"/>
                  </a:lnTo>
                  <a:lnTo>
                    <a:pt x="32300" y="35540"/>
                  </a:lnTo>
                  <a:lnTo>
                    <a:pt x="32221" y="35487"/>
                  </a:lnTo>
                  <a:lnTo>
                    <a:pt x="32116" y="35461"/>
                  </a:lnTo>
                  <a:lnTo>
                    <a:pt x="31997" y="35437"/>
                  </a:lnTo>
                  <a:close/>
                  <a:moveTo>
                    <a:pt x="39861" y="35435"/>
                  </a:moveTo>
                  <a:lnTo>
                    <a:pt x="39756" y="35461"/>
                  </a:lnTo>
                  <a:lnTo>
                    <a:pt x="39650" y="35487"/>
                  </a:lnTo>
                  <a:lnTo>
                    <a:pt x="39545" y="35540"/>
                  </a:lnTo>
                  <a:lnTo>
                    <a:pt x="39466" y="35593"/>
                  </a:lnTo>
                  <a:lnTo>
                    <a:pt x="39387" y="35698"/>
                  </a:lnTo>
                  <a:lnTo>
                    <a:pt x="39334" y="35777"/>
                  </a:lnTo>
                  <a:lnTo>
                    <a:pt x="39308" y="35882"/>
                  </a:lnTo>
                  <a:lnTo>
                    <a:pt x="39308" y="35988"/>
                  </a:lnTo>
                  <a:lnTo>
                    <a:pt x="39308" y="36120"/>
                  </a:lnTo>
                  <a:lnTo>
                    <a:pt x="39334" y="36225"/>
                  </a:lnTo>
                  <a:lnTo>
                    <a:pt x="39387" y="36304"/>
                  </a:lnTo>
                  <a:lnTo>
                    <a:pt x="39466" y="36383"/>
                  </a:lnTo>
                  <a:lnTo>
                    <a:pt x="39545" y="36462"/>
                  </a:lnTo>
                  <a:lnTo>
                    <a:pt x="39650" y="36515"/>
                  </a:lnTo>
                  <a:lnTo>
                    <a:pt x="39756" y="36541"/>
                  </a:lnTo>
                  <a:lnTo>
                    <a:pt x="39861" y="36567"/>
                  </a:lnTo>
                  <a:lnTo>
                    <a:pt x="39966" y="36541"/>
                  </a:lnTo>
                  <a:lnTo>
                    <a:pt x="40072" y="36515"/>
                  </a:lnTo>
                  <a:lnTo>
                    <a:pt x="40177" y="36462"/>
                  </a:lnTo>
                  <a:lnTo>
                    <a:pt x="40256" y="36383"/>
                  </a:lnTo>
                  <a:lnTo>
                    <a:pt x="40309" y="36304"/>
                  </a:lnTo>
                  <a:lnTo>
                    <a:pt x="40362" y="36225"/>
                  </a:lnTo>
                  <a:lnTo>
                    <a:pt x="40414" y="36120"/>
                  </a:lnTo>
                  <a:lnTo>
                    <a:pt x="40414" y="35988"/>
                  </a:lnTo>
                  <a:lnTo>
                    <a:pt x="40414" y="35882"/>
                  </a:lnTo>
                  <a:lnTo>
                    <a:pt x="40362" y="35777"/>
                  </a:lnTo>
                  <a:lnTo>
                    <a:pt x="40309" y="35698"/>
                  </a:lnTo>
                  <a:lnTo>
                    <a:pt x="40256" y="35593"/>
                  </a:lnTo>
                  <a:lnTo>
                    <a:pt x="40177" y="35540"/>
                  </a:lnTo>
                  <a:lnTo>
                    <a:pt x="40072" y="35487"/>
                  </a:lnTo>
                  <a:lnTo>
                    <a:pt x="39966" y="35461"/>
                  </a:lnTo>
                  <a:lnTo>
                    <a:pt x="39861" y="35435"/>
                  </a:lnTo>
                  <a:close/>
                  <a:moveTo>
                    <a:pt x="47712" y="35435"/>
                  </a:moveTo>
                  <a:lnTo>
                    <a:pt x="47607" y="35461"/>
                  </a:lnTo>
                  <a:lnTo>
                    <a:pt x="47501" y="35487"/>
                  </a:lnTo>
                  <a:lnTo>
                    <a:pt x="47396" y="35540"/>
                  </a:lnTo>
                  <a:lnTo>
                    <a:pt x="47317" y="35593"/>
                  </a:lnTo>
                  <a:lnTo>
                    <a:pt x="47264" y="35698"/>
                  </a:lnTo>
                  <a:lnTo>
                    <a:pt x="47211" y="35777"/>
                  </a:lnTo>
                  <a:lnTo>
                    <a:pt x="47159" y="35882"/>
                  </a:lnTo>
                  <a:lnTo>
                    <a:pt x="47159" y="35988"/>
                  </a:lnTo>
                  <a:lnTo>
                    <a:pt x="47159" y="36120"/>
                  </a:lnTo>
                  <a:lnTo>
                    <a:pt x="47211" y="36225"/>
                  </a:lnTo>
                  <a:lnTo>
                    <a:pt x="47264" y="36304"/>
                  </a:lnTo>
                  <a:lnTo>
                    <a:pt x="47317" y="36383"/>
                  </a:lnTo>
                  <a:lnTo>
                    <a:pt x="47396" y="36462"/>
                  </a:lnTo>
                  <a:lnTo>
                    <a:pt x="47501" y="36515"/>
                  </a:lnTo>
                  <a:lnTo>
                    <a:pt x="47607" y="36541"/>
                  </a:lnTo>
                  <a:lnTo>
                    <a:pt x="47712" y="36567"/>
                  </a:lnTo>
                  <a:lnTo>
                    <a:pt x="47817" y="36541"/>
                  </a:lnTo>
                  <a:lnTo>
                    <a:pt x="47923" y="36515"/>
                  </a:lnTo>
                  <a:lnTo>
                    <a:pt x="48028" y="36462"/>
                  </a:lnTo>
                  <a:lnTo>
                    <a:pt x="48107" y="36383"/>
                  </a:lnTo>
                  <a:lnTo>
                    <a:pt x="48186" y="36304"/>
                  </a:lnTo>
                  <a:lnTo>
                    <a:pt x="48239" y="36225"/>
                  </a:lnTo>
                  <a:lnTo>
                    <a:pt x="48265" y="36120"/>
                  </a:lnTo>
                  <a:lnTo>
                    <a:pt x="48265" y="35988"/>
                  </a:lnTo>
                  <a:lnTo>
                    <a:pt x="48265" y="35882"/>
                  </a:lnTo>
                  <a:lnTo>
                    <a:pt x="48239" y="35777"/>
                  </a:lnTo>
                  <a:lnTo>
                    <a:pt x="48186" y="35698"/>
                  </a:lnTo>
                  <a:lnTo>
                    <a:pt x="48107" y="35593"/>
                  </a:lnTo>
                  <a:lnTo>
                    <a:pt x="48028" y="35540"/>
                  </a:lnTo>
                  <a:lnTo>
                    <a:pt x="47923" y="35487"/>
                  </a:lnTo>
                  <a:lnTo>
                    <a:pt x="47817" y="35461"/>
                  </a:lnTo>
                  <a:lnTo>
                    <a:pt x="47712" y="35435"/>
                  </a:lnTo>
                  <a:close/>
                  <a:moveTo>
                    <a:pt x="12357" y="41310"/>
                  </a:moveTo>
                  <a:lnTo>
                    <a:pt x="12251" y="41336"/>
                  </a:lnTo>
                  <a:lnTo>
                    <a:pt x="12146" y="41362"/>
                  </a:lnTo>
                  <a:lnTo>
                    <a:pt x="12041" y="41415"/>
                  </a:lnTo>
                  <a:lnTo>
                    <a:pt x="11962" y="41494"/>
                  </a:lnTo>
                  <a:lnTo>
                    <a:pt x="11882" y="41573"/>
                  </a:lnTo>
                  <a:lnTo>
                    <a:pt x="11830" y="41652"/>
                  </a:lnTo>
                  <a:lnTo>
                    <a:pt x="11803" y="41757"/>
                  </a:lnTo>
                  <a:lnTo>
                    <a:pt x="11803" y="41889"/>
                  </a:lnTo>
                  <a:lnTo>
                    <a:pt x="11803" y="41994"/>
                  </a:lnTo>
                  <a:lnTo>
                    <a:pt x="11830" y="42100"/>
                  </a:lnTo>
                  <a:lnTo>
                    <a:pt x="11882" y="42179"/>
                  </a:lnTo>
                  <a:lnTo>
                    <a:pt x="11962" y="42284"/>
                  </a:lnTo>
                  <a:lnTo>
                    <a:pt x="12041" y="42337"/>
                  </a:lnTo>
                  <a:lnTo>
                    <a:pt x="12146" y="42390"/>
                  </a:lnTo>
                  <a:lnTo>
                    <a:pt x="12251" y="42416"/>
                  </a:lnTo>
                  <a:lnTo>
                    <a:pt x="12357" y="42442"/>
                  </a:lnTo>
                  <a:lnTo>
                    <a:pt x="12462" y="42416"/>
                  </a:lnTo>
                  <a:lnTo>
                    <a:pt x="12567" y="42390"/>
                  </a:lnTo>
                  <a:lnTo>
                    <a:pt x="12673" y="42337"/>
                  </a:lnTo>
                  <a:lnTo>
                    <a:pt x="12752" y="42284"/>
                  </a:lnTo>
                  <a:lnTo>
                    <a:pt x="12805" y="42179"/>
                  </a:lnTo>
                  <a:lnTo>
                    <a:pt x="12857" y="42100"/>
                  </a:lnTo>
                  <a:lnTo>
                    <a:pt x="12910" y="41994"/>
                  </a:lnTo>
                  <a:lnTo>
                    <a:pt x="12910" y="41889"/>
                  </a:lnTo>
                  <a:lnTo>
                    <a:pt x="12910" y="41757"/>
                  </a:lnTo>
                  <a:lnTo>
                    <a:pt x="12857" y="41652"/>
                  </a:lnTo>
                  <a:lnTo>
                    <a:pt x="12805" y="41573"/>
                  </a:lnTo>
                  <a:lnTo>
                    <a:pt x="12752" y="41494"/>
                  </a:lnTo>
                  <a:lnTo>
                    <a:pt x="12673" y="41415"/>
                  </a:lnTo>
                  <a:lnTo>
                    <a:pt x="12567" y="41362"/>
                  </a:lnTo>
                  <a:lnTo>
                    <a:pt x="12462" y="41336"/>
                  </a:lnTo>
                  <a:lnTo>
                    <a:pt x="12357" y="41336"/>
                  </a:lnTo>
                  <a:lnTo>
                    <a:pt x="12357" y="41310"/>
                  </a:lnTo>
                  <a:close/>
                  <a:moveTo>
                    <a:pt x="20208" y="41310"/>
                  </a:moveTo>
                  <a:lnTo>
                    <a:pt x="20102" y="41336"/>
                  </a:lnTo>
                  <a:lnTo>
                    <a:pt x="19997" y="41362"/>
                  </a:lnTo>
                  <a:lnTo>
                    <a:pt x="19891" y="41415"/>
                  </a:lnTo>
                  <a:lnTo>
                    <a:pt x="19812" y="41494"/>
                  </a:lnTo>
                  <a:lnTo>
                    <a:pt x="19760" y="41573"/>
                  </a:lnTo>
                  <a:lnTo>
                    <a:pt x="19707" y="41652"/>
                  </a:lnTo>
                  <a:lnTo>
                    <a:pt x="19654" y="41757"/>
                  </a:lnTo>
                  <a:lnTo>
                    <a:pt x="19654" y="41889"/>
                  </a:lnTo>
                  <a:lnTo>
                    <a:pt x="19654" y="41994"/>
                  </a:lnTo>
                  <a:lnTo>
                    <a:pt x="19707" y="42100"/>
                  </a:lnTo>
                  <a:lnTo>
                    <a:pt x="19760" y="42179"/>
                  </a:lnTo>
                  <a:lnTo>
                    <a:pt x="19812" y="42284"/>
                  </a:lnTo>
                  <a:lnTo>
                    <a:pt x="19891" y="42337"/>
                  </a:lnTo>
                  <a:lnTo>
                    <a:pt x="19997" y="42390"/>
                  </a:lnTo>
                  <a:lnTo>
                    <a:pt x="20102" y="42416"/>
                  </a:lnTo>
                  <a:lnTo>
                    <a:pt x="20208" y="42442"/>
                  </a:lnTo>
                  <a:lnTo>
                    <a:pt x="20313" y="42416"/>
                  </a:lnTo>
                  <a:lnTo>
                    <a:pt x="20418" y="42390"/>
                  </a:lnTo>
                  <a:lnTo>
                    <a:pt x="20524" y="42337"/>
                  </a:lnTo>
                  <a:lnTo>
                    <a:pt x="20603" y="42284"/>
                  </a:lnTo>
                  <a:lnTo>
                    <a:pt x="20682" y="42179"/>
                  </a:lnTo>
                  <a:lnTo>
                    <a:pt x="20734" y="42100"/>
                  </a:lnTo>
                  <a:lnTo>
                    <a:pt x="20761" y="41994"/>
                  </a:lnTo>
                  <a:lnTo>
                    <a:pt x="20761" y="41889"/>
                  </a:lnTo>
                  <a:lnTo>
                    <a:pt x="20761" y="41757"/>
                  </a:lnTo>
                  <a:lnTo>
                    <a:pt x="20734" y="41652"/>
                  </a:lnTo>
                  <a:lnTo>
                    <a:pt x="20682" y="41573"/>
                  </a:lnTo>
                  <a:lnTo>
                    <a:pt x="20603" y="41494"/>
                  </a:lnTo>
                  <a:lnTo>
                    <a:pt x="20524" y="41415"/>
                  </a:lnTo>
                  <a:lnTo>
                    <a:pt x="20418" y="41362"/>
                  </a:lnTo>
                  <a:lnTo>
                    <a:pt x="20313" y="41336"/>
                  </a:lnTo>
                  <a:lnTo>
                    <a:pt x="20208" y="41336"/>
                  </a:lnTo>
                  <a:lnTo>
                    <a:pt x="20208" y="41310"/>
                  </a:lnTo>
                  <a:close/>
                  <a:moveTo>
                    <a:pt x="28058" y="41310"/>
                  </a:moveTo>
                  <a:lnTo>
                    <a:pt x="27953" y="41336"/>
                  </a:lnTo>
                  <a:lnTo>
                    <a:pt x="27848" y="41362"/>
                  </a:lnTo>
                  <a:lnTo>
                    <a:pt x="27769" y="41415"/>
                  </a:lnTo>
                  <a:lnTo>
                    <a:pt x="27663" y="41494"/>
                  </a:lnTo>
                  <a:lnTo>
                    <a:pt x="27611" y="41573"/>
                  </a:lnTo>
                  <a:lnTo>
                    <a:pt x="27558" y="41652"/>
                  </a:lnTo>
                  <a:lnTo>
                    <a:pt x="27532" y="41757"/>
                  </a:lnTo>
                  <a:lnTo>
                    <a:pt x="27505" y="41889"/>
                  </a:lnTo>
                  <a:lnTo>
                    <a:pt x="27532" y="41994"/>
                  </a:lnTo>
                  <a:lnTo>
                    <a:pt x="27558" y="42100"/>
                  </a:lnTo>
                  <a:lnTo>
                    <a:pt x="27611" y="42179"/>
                  </a:lnTo>
                  <a:lnTo>
                    <a:pt x="27663" y="42284"/>
                  </a:lnTo>
                  <a:lnTo>
                    <a:pt x="27769" y="42337"/>
                  </a:lnTo>
                  <a:lnTo>
                    <a:pt x="27848" y="42390"/>
                  </a:lnTo>
                  <a:lnTo>
                    <a:pt x="27953" y="42416"/>
                  </a:lnTo>
                  <a:lnTo>
                    <a:pt x="28058" y="42442"/>
                  </a:lnTo>
                  <a:lnTo>
                    <a:pt x="28190" y="42416"/>
                  </a:lnTo>
                  <a:lnTo>
                    <a:pt x="28296" y="42390"/>
                  </a:lnTo>
                  <a:lnTo>
                    <a:pt x="28375" y="42337"/>
                  </a:lnTo>
                  <a:lnTo>
                    <a:pt x="28454" y="42284"/>
                  </a:lnTo>
                  <a:lnTo>
                    <a:pt x="28533" y="42179"/>
                  </a:lnTo>
                  <a:lnTo>
                    <a:pt x="28585" y="42100"/>
                  </a:lnTo>
                  <a:lnTo>
                    <a:pt x="28612" y="41994"/>
                  </a:lnTo>
                  <a:lnTo>
                    <a:pt x="28638" y="41889"/>
                  </a:lnTo>
                  <a:lnTo>
                    <a:pt x="28612" y="41757"/>
                  </a:lnTo>
                  <a:lnTo>
                    <a:pt x="28585" y="41652"/>
                  </a:lnTo>
                  <a:lnTo>
                    <a:pt x="28533" y="41573"/>
                  </a:lnTo>
                  <a:lnTo>
                    <a:pt x="28454" y="41494"/>
                  </a:lnTo>
                  <a:lnTo>
                    <a:pt x="28375" y="41415"/>
                  </a:lnTo>
                  <a:lnTo>
                    <a:pt x="28269" y="41362"/>
                  </a:lnTo>
                  <a:lnTo>
                    <a:pt x="28164" y="41336"/>
                  </a:lnTo>
                  <a:lnTo>
                    <a:pt x="28058" y="41336"/>
                  </a:lnTo>
                  <a:lnTo>
                    <a:pt x="28058" y="41310"/>
                  </a:lnTo>
                  <a:close/>
                  <a:moveTo>
                    <a:pt x="35936" y="41310"/>
                  </a:moveTo>
                  <a:lnTo>
                    <a:pt x="35804" y="41336"/>
                  </a:lnTo>
                  <a:lnTo>
                    <a:pt x="35699" y="41362"/>
                  </a:lnTo>
                  <a:lnTo>
                    <a:pt x="35619" y="41415"/>
                  </a:lnTo>
                  <a:lnTo>
                    <a:pt x="35540" y="41494"/>
                  </a:lnTo>
                  <a:lnTo>
                    <a:pt x="35461" y="41573"/>
                  </a:lnTo>
                  <a:lnTo>
                    <a:pt x="35409" y="41652"/>
                  </a:lnTo>
                  <a:lnTo>
                    <a:pt x="35382" y="41757"/>
                  </a:lnTo>
                  <a:lnTo>
                    <a:pt x="35356" y="41889"/>
                  </a:lnTo>
                  <a:lnTo>
                    <a:pt x="35382" y="41994"/>
                  </a:lnTo>
                  <a:lnTo>
                    <a:pt x="35409" y="42100"/>
                  </a:lnTo>
                  <a:lnTo>
                    <a:pt x="35461" y="42179"/>
                  </a:lnTo>
                  <a:lnTo>
                    <a:pt x="35540" y="42284"/>
                  </a:lnTo>
                  <a:lnTo>
                    <a:pt x="35619" y="42337"/>
                  </a:lnTo>
                  <a:lnTo>
                    <a:pt x="35699" y="42390"/>
                  </a:lnTo>
                  <a:lnTo>
                    <a:pt x="35804" y="42416"/>
                  </a:lnTo>
                  <a:lnTo>
                    <a:pt x="35936" y="42442"/>
                  </a:lnTo>
                  <a:lnTo>
                    <a:pt x="36041" y="42416"/>
                  </a:lnTo>
                  <a:lnTo>
                    <a:pt x="36146" y="42390"/>
                  </a:lnTo>
                  <a:lnTo>
                    <a:pt x="36252" y="42337"/>
                  </a:lnTo>
                  <a:lnTo>
                    <a:pt x="36331" y="42284"/>
                  </a:lnTo>
                  <a:lnTo>
                    <a:pt x="36383" y="42179"/>
                  </a:lnTo>
                  <a:lnTo>
                    <a:pt x="36436" y="42100"/>
                  </a:lnTo>
                  <a:lnTo>
                    <a:pt x="36463" y="41994"/>
                  </a:lnTo>
                  <a:lnTo>
                    <a:pt x="36489" y="41889"/>
                  </a:lnTo>
                  <a:lnTo>
                    <a:pt x="36463" y="41757"/>
                  </a:lnTo>
                  <a:lnTo>
                    <a:pt x="36436" y="41652"/>
                  </a:lnTo>
                  <a:lnTo>
                    <a:pt x="36383" y="41573"/>
                  </a:lnTo>
                  <a:lnTo>
                    <a:pt x="36331" y="41494"/>
                  </a:lnTo>
                  <a:lnTo>
                    <a:pt x="36225" y="41415"/>
                  </a:lnTo>
                  <a:lnTo>
                    <a:pt x="36146" y="41362"/>
                  </a:lnTo>
                  <a:lnTo>
                    <a:pt x="36041" y="41336"/>
                  </a:lnTo>
                  <a:lnTo>
                    <a:pt x="35909" y="41336"/>
                  </a:lnTo>
                  <a:lnTo>
                    <a:pt x="35936" y="41310"/>
                  </a:lnTo>
                  <a:close/>
                  <a:moveTo>
                    <a:pt x="43786" y="41310"/>
                  </a:moveTo>
                  <a:lnTo>
                    <a:pt x="43681" y="41336"/>
                  </a:lnTo>
                  <a:lnTo>
                    <a:pt x="43576" y="41362"/>
                  </a:lnTo>
                  <a:lnTo>
                    <a:pt x="43470" y="41415"/>
                  </a:lnTo>
                  <a:lnTo>
                    <a:pt x="43391" y="41494"/>
                  </a:lnTo>
                  <a:lnTo>
                    <a:pt x="43312" y="41573"/>
                  </a:lnTo>
                  <a:lnTo>
                    <a:pt x="43260" y="41652"/>
                  </a:lnTo>
                  <a:lnTo>
                    <a:pt x="43233" y="41757"/>
                  </a:lnTo>
                  <a:lnTo>
                    <a:pt x="43233" y="41889"/>
                  </a:lnTo>
                  <a:lnTo>
                    <a:pt x="43233" y="41994"/>
                  </a:lnTo>
                  <a:lnTo>
                    <a:pt x="43260" y="42100"/>
                  </a:lnTo>
                  <a:lnTo>
                    <a:pt x="43312" y="42179"/>
                  </a:lnTo>
                  <a:lnTo>
                    <a:pt x="43391" y="42284"/>
                  </a:lnTo>
                  <a:lnTo>
                    <a:pt x="43470" y="42337"/>
                  </a:lnTo>
                  <a:lnTo>
                    <a:pt x="43576" y="42390"/>
                  </a:lnTo>
                  <a:lnTo>
                    <a:pt x="43681" y="42416"/>
                  </a:lnTo>
                  <a:lnTo>
                    <a:pt x="43786" y="42442"/>
                  </a:lnTo>
                  <a:lnTo>
                    <a:pt x="43892" y="42416"/>
                  </a:lnTo>
                  <a:lnTo>
                    <a:pt x="43997" y="42390"/>
                  </a:lnTo>
                  <a:lnTo>
                    <a:pt x="44103" y="42337"/>
                  </a:lnTo>
                  <a:lnTo>
                    <a:pt x="44182" y="42284"/>
                  </a:lnTo>
                  <a:lnTo>
                    <a:pt x="44261" y="42179"/>
                  </a:lnTo>
                  <a:lnTo>
                    <a:pt x="44313" y="42100"/>
                  </a:lnTo>
                  <a:lnTo>
                    <a:pt x="44340" y="41994"/>
                  </a:lnTo>
                  <a:lnTo>
                    <a:pt x="44340" y="41889"/>
                  </a:lnTo>
                  <a:lnTo>
                    <a:pt x="44340" y="41757"/>
                  </a:lnTo>
                  <a:lnTo>
                    <a:pt x="44287" y="41652"/>
                  </a:lnTo>
                  <a:lnTo>
                    <a:pt x="44234" y="41573"/>
                  </a:lnTo>
                  <a:lnTo>
                    <a:pt x="44182" y="41494"/>
                  </a:lnTo>
                  <a:lnTo>
                    <a:pt x="44103" y="41415"/>
                  </a:lnTo>
                  <a:lnTo>
                    <a:pt x="43997" y="41362"/>
                  </a:lnTo>
                  <a:lnTo>
                    <a:pt x="43892" y="41336"/>
                  </a:lnTo>
                  <a:lnTo>
                    <a:pt x="43786" y="41336"/>
                  </a:lnTo>
                  <a:lnTo>
                    <a:pt x="43786" y="41310"/>
                  </a:lnTo>
                  <a:close/>
                  <a:moveTo>
                    <a:pt x="51637" y="41310"/>
                  </a:moveTo>
                  <a:lnTo>
                    <a:pt x="51532" y="41336"/>
                  </a:lnTo>
                  <a:lnTo>
                    <a:pt x="51427" y="41362"/>
                  </a:lnTo>
                  <a:lnTo>
                    <a:pt x="51348" y="41415"/>
                  </a:lnTo>
                  <a:lnTo>
                    <a:pt x="51242" y="41494"/>
                  </a:lnTo>
                  <a:lnTo>
                    <a:pt x="51189" y="41573"/>
                  </a:lnTo>
                  <a:lnTo>
                    <a:pt x="51137" y="41652"/>
                  </a:lnTo>
                  <a:lnTo>
                    <a:pt x="51110" y="41757"/>
                  </a:lnTo>
                  <a:lnTo>
                    <a:pt x="51084" y="41889"/>
                  </a:lnTo>
                  <a:lnTo>
                    <a:pt x="51110" y="41994"/>
                  </a:lnTo>
                  <a:lnTo>
                    <a:pt x="51137" y="42100"/>
                  </a:lnTo>
                  <a:lnTo>
                    <a:pt x="51189" y="42179"/>
                  </a:lnTo>
                  <a:lnTo>
                    <a:pt x="51242" y="42284"/>
                  </a:lnTo>
                  <a:lnTo>
                    <a:pt x="51348" y="42337"/>
                  </a:lnTo>
                  <a:lnTo>
                    <a:pt x="51427" y="42390"/>
                  </a:lnTo>
                  <a:lnTo>
                    <a:pt x="51532" y="42416"/>
                  </a:lnTo>
                  <a:lnTo>
                    <a:pt x="51637" y="42442"/>
                  </a:lnTo>
                  <a:lnTo>
                    <a:pt x="51769" y="42416"/>
                  </a:lnTo>
                  <a:lnTo>
                    <a:pt x="51874" y="42390"/>
                  </a:lnTo>
                  <a:lnTo>
                    <a:pt x="51954" y="42337"/>
                  </a:lnTo>
                  <a:lnTo>
                    <a:pt x="52033" y="42284"/>
                  </a:lnTo>
                  <a:lnTo>
                    <a:pt x="52112" y="42179"/>
                  </a:lnTo>
                  <a:lnTo>
                    <a:pt x="52164" y="42100"/>
                  </a:lnTo>
                  <a:lnTo>
                    <a:pt x="52191" y="41994"/>
                  </a:lnTo>
                  <a:lnTo>
                    <a:pt x="52217" y="41889"/>
                  </a:lnTo>
                  <a:lnTo>
                    <a:pt x="52191" y="41757"/>
                  </a:lnTo>
                  <a:lnTo>
                    <a:pt x="52164" y="41652"/>
                  </a:lnTo>
                  <a:lnTo>
                    <a:pt x="52112" y="41573"/>
                  </a:lnTo>
                  <a:lnTo>
                    <a:pt x="52033" y="41494"/>
                  </a:lnTo>
                  <a:lnTo>
                    <a:pt x="51954" y="41415"/>
                  </a:lnTo>
                  <a:lnTo>
                    <a:pt x="51874" y="41362"/>
                  </a:lnTo>
                  <a:lnTo>
                    <a:pt x="51769" y="41336"/>
                  </a:lnTo>
                  <a:lnTo>
                    <a:pt x="51664" y="41336"/>
                  </a:lnTo>
                  <a:lnTo>
                    <a:pt x="51637" y="41310"/>
                  </a:lnTo>
                  <a:close/>
                  <a:moveTo>
                    <a:pt x="8300" y="47264"/>
                  </a:moveTo>
                  <a:lnTo>
                    <a:pt x="8194" y="47290"/>
                  </a:lnTo>
                  <a:lnTo>
                    <a:pt x="8115" y="47343"/>
                  </a:lnTo>
                  <a:lnTo>
                    <a:pt x="8036" y="47422"/>
                  </a:lnTo>
                  <a:lnTo>
                    <a:pt x="7957" y="47501"/>
                  </a:lnTo>
                  <a:lnTo>
                    <a:pt x="7904" y="47606"/>
                  </a:lnTo>
                  <a:lnTo>
                    <a:pt x="7878" y="47685"/>
                  </a:lnTo>
                  <a:lnTo>
                    <a:pt x="7878" y="47817"/>
                  </a:lnTo>
                  <a:lnTo>
                    <a:pt x="7878" y="47922"/>
                  </a:lnTo>
                  <a:lnTo>
                    <a:pt x="7904" y="48028"/>
                  </a:lnTo>
                  <a:lnTo>
                    <a:pt x="7957" y="48133"/>
                  </a:lnTo>
                  <a:lnTo>
                    <a:pt x="8036" y="48212"/>
                  </a:lnTo>
                  <a:lnTo>
                    <a:pt x="8115" y="48265"/>
                  </a:lnTo>
                  <a:lnTo>
                    <a:pt x="8194" y="48317"/>
                  </a:lnTo>
                  <a:lnTo>
                    <a:pt x="8300" y="48370"/>
                  </a:lnTo>
                  <a:lnTo>
                    <a:pt x="8537" y="48370"/>
                  </a:lnTo>
                  <a:lnTo>
                    <a:pt x="8642" y="48317"/>
                  </a:lnTo>
                  <a:lnTo>
                    <a:pt x="8747" y="48265"/>
                  </a:lnTo>
                  <a:lnTo>
                    <a:pt x="8826" y="48212"/>
                  </a:lnTo>
                  <a:lnTo>
                    <a:pt x="8879" y="48133"/>
                  </a:lnTo>
                  <a:lnTo>
                    <a:pt x="8932" y="48028"/>
                  </a:lnTo>
                  <a:lnTo>
                    <a:pt x="8958" y="47922"/>
                  </a:lnTo>
                  <a:lnTo>
                    <a:pt x="8984" y="47817"/>
                  </a:lnTo>
                  <a:lnTo>
                    <a:pt x="8958" y="47685"/>
                  </a:lnTo>
                  <a:lnTo>
                    <a:pt x="8932" y="47606"/>
                  </a:lnTo>
                  <a:lnTo>
                    <a:pt x="8879" y="47501"/>
                  </a:lnTo>
                  <a:lnTo>
                    <a:pt x="8826" y="47422"/>
                  </a:lnTo>
                  <a:lnTo>
                    <a:pt x="8721" y="47343"/>
                  </a:lnTo>
                  <a:lnTo>
                    <a:pt x="8642" y="47290"/>
                  </a:lnTo>
                  <a:lnTo>
                    <a:pt x="8537" y="47264"/>
                  </a:lnTo>
                  <a:close/>
                  <a:moveTo>
                    <a:pt x="16177" y="47264"/>
                  </a:moveTo>
                  <a:lnTo>
                    <a:pt x="16071" y="47290"/>
                  </a:lnTo>
                  <a:lnTo>
                    <a:pt x="15966" y="47343"/>
                  </a:lnTo>
                  <a:lnTo>
                    <a:pt x="15887" y="47422"/>
                  </a:lnTo>
                  <a:lnTo>
                    <a:pt x="15808" y="47501"/>
                  </a:lnTo>
                  <a:lnTo>
                    <a:pt x="15782" y="47606"/>
                  </a:lnTo>
                  <a:lnTo>
                    <a:pt x="15729" y="47685"/>
                  </a:lnTo>
                  <a:lnTo>
                    <a:pt x="15729" y="47817"/>
                  </a:lnTo>
                  <a:lnTo>
                    <a:pt x="15729" y="47922"/>
                  </a:lnTo>
                  <a:lnTo>
                    <a:pt x="15782" y="48028"/>
                  </a:lnTo>
                  <a:lnTo>
                    <a:pt x="15808" y="48133"/>
                  </a:lnTo>
                  <a:lnTo>
                    <a:pt x="15887" y="48212"/>
                  </a:lnTo>
                  <a:lnTo>
                    <a:pt x="15966" y="48265"/>
                  </a:lnTo>
                  <a:lnTo>
                    <a:pt x="16071" y="48317"/>
                  </a:lnTo>
                  <a:lnTo>
                    <a:pt x="16177" y="48370"/>
                  </a:lnTo>
                  <a:lnTo>
                    <a:pt x="16387" y="48370"/>
                  </a:lnTo>
                  <a:lnTo>
                    <a:pt x="16493" y="48317"/>
                  </a:lnTo>
                  <a:lnTo>
                    <a:pt x="16598" y="48265"/>
                  </a:lnTo>
                  <a:lnTo>
                    <a:pt x="16677" y="48212"/>
                  </a:lnTo>
                  <a:lnTo>
                    <a:pt x="16756" y="48133"/>
                  </a:lnTo>
                  <a:lnTo>
                    <a:pt x="16809" y="48028"/>
                  </a:lnTo>
                  <a:lnTo>
                    <a:pt x="16835" y="47922"/>
                  </a:lnTo>
                  <a:lnTo>
                    <a:pt x="16835" y="47817"/>
                  </a:lnTo>
                  <a:lnTo>
                    <a:pt x="16835" y="47685"/>
                  </a:lnTo>
                  <a:lnTo>
                    <a:pt x="16809" y="47606"/>
                  </a:lnTo>
                  <a:lnTo>
                    <a:pt x="16756" y="47501"/>
                  </a:lnTo>
                  <a:lnTo>
                    <a:pt x="16677" y="47422"/>
                  </a:lnTo>
                  <a:lnTo>
                    <a:pt x="16598" y="47343"/>
                  </a:lnTo>
                  <a:lnTo>
                    <a:pt x="16493" y="47290"/>
                  </a:lnTo>
                  <a:lnTo>
                    <a:pt x="16387" y="47264"/>
                  </a:lnTo>
                  <a:close/>
                  <a:moveTo>
                    <a:pt x="24028" y="47264"/>
                  </a:moveTo>
                  <a:lnTo>
                    <a:pt x="23922" y="47290"/>
                  </a:lnTo>
                  <a:lnTo>
                    <a:pt x="23817" y="47343"/>
                  </a:lnTo>
                  <a:lnTo>
                    <a:pt x="23738" y="47422"/>
                  </a:lnTo>
                  <a:lnTo>
                    <a:pt x="23685" y="47501"/>
                  </a:lnTo>
                  <a:lnTo>
                    <a:pt x="23632" y="47606"/>
                  </a:lnTo>
                  <a:lnTo>
                    <a:pt x="23580" y="47685"/>
                  </a:lnTo>
                  <a:lnTo>
                    <a:pt x="23580" y="47817"/>
                  </a:lnTo>
                  <a:lnTo>
                    <a:pt x="23580" y="47922"/>
                  </a:lnTo>
                  <a:lnTo>
                    <a:pt x="23632" y="48028"/>
                  </a:lnTo>
                  <a:lnTo>
                    <a:pt x="23685" y="48133"/>
                  </a:lnTo>
                  <a:lnTo>
                    <a:pt x="23738" y="48212"/>
                  </a:lnTo>
                  <a:lnTo>
                    <a:pt x="23817" y="48265"/>
                  </a:lnTo>
                  <a:lnTo>
                    <a:pt x="23922" y="48317"/>
                  </a:lnTo>
                  <a:lnTo>
                    <a:pt x="24028" y="48370"/>
                  </a:lnTo>
                  <a:lnTo>
                    <a:pt x="24238" y="48370"/>
                  </a:lnTo>
                  <a:lnTo>
                    <a:pt x="24344" y="48317"/>
                  </a:lnTo>
                  <a:lnTo>
                    <a:pt x="24449" y="48265"/>
                  </a:lnTo>
                  <a:lnTo>
                    <a:pt x="24528" y="48212"/>
                  </a:lnTo>
                  <a:lnTo>
                    <a:pt x="24607" y="48133"/>
                  </a:lnTo>
                  <a:lnTo>
                    <a:pt x="24660" y="48028"/>
                  </a:lnTo>
                  <a:lnTo>
                    <a:pt x="24686" y="47922"/>
                  </a:lnTo>
                  <a:lnTo>
                    <a:pt x="24686" y="47817"/>
                  </a:lnTo>
                  <a:lnTo>
                    <a:pt x="24686" y="47685"/>
                  </a:lnTo>
                  <a:lnTo>
                    <a:pt x="24660" y="47606"/>
                  </a:lnTo>
                  <a:lnTo>
                    <a:pt x="24607" y="47501"/>
                  </a:lnTo>
                  <a:lnTo>
                    <a:pt x="24528" y="47422"/>
                  </a:lnTo>
                  <a:lnTo>
                    <a:pt x="24449" y="47343"/>
                  </a:lnTo>
                  <a:lnTo>
                    <a:pt x="24344" y="47290"/>
                  </a:lnTo>
                  <a:lnTo>
                    <a:pt x="24238" y="47264"/>
                  </a:lnTo>
                  <a:close/>
                  <a:moveTo>
                    <a:pt x="31878" y="47264"/>
                  </a:moveTo>
                  <a:lnTo>
                    <a:pt x="31773" y="47290"/>
                  </a:lnTo>
                  <a:lnTo>
                    <a:pt x="31694" y="47343"/>
                  </a:lnTo>
                  <a:lnTo>
                    <a:pt x="31615" y="47422"/>
                  </a:lnTo>
                  <a:lnTo>
                    <a:pt x="31536" y="47501"/>
                  </a:lnTo>
                  <a:lnTo>
                    <a:pt x="31483" y="47606"/>
                  </a:lnTo>
                  <a:lnTo>
                    <a:pt x="31457" y="47685"/>
                  </a:lnTo>
                  <a:lnTo>
                    <a:pt x="31431" y="47817"/>
                  </a:lnTo>
                  <a:lnTo>
                    <a:pt x="31457" y="47922"/>
                  </a:lnTo>
                  <a:lnTo>
                    <a:pt x="31483" y="48028"/>
                  </a:lnTo>
                  <a:lnTo>
                    <a:pt x="31536" y="48133"/>
                  </a:lnTo>
                  <a:lnTo>
                    <a:pt x="31615" y="48212"/>
                  </a:lnTo>
                  <a:lnTo>
                    <a:pt x="31694" y="48265"/>
                  </a:lnTo>
                  <a:lnTo>
                    <a:pt x="31773" y="48317"/>
                  </a:lnTo>
                  <a:lnTo>
                    <a:pt x="31878" y="48370"/>
                  </a:lnTo>
                  <a:lnTo>
                    <a:pt x="32116" y="48370"/>
                  </a:lnTo>
                  <a:lnTo>
                    <a:pt x="32221" y="48317"/>
                  </a:lnTo>
                  <a:lnTo>
                    <a:pt x="32300" y="48265"/>
                  </a:lnTo>
                  <a:lnTo>
                    <a:pt x="32405" y="48212"/>
                  </a:lnTo>
                  <a:lnTo>
                    <a:pt x="32458" y="48133"/>
                  </a:lnTo>
                  <a:lnTo>
                    <a:pt x="32511" y="48028"/>
                  </a:lnTo>
                  <a:lnTo>
                    <a:pt x="32537" y="47922"/>
                  </a:lnTo>
                  <a:lnTo>
                    <a:pt x="32563" y="47817"/>
                  </a:lnTo>
                  <a:lnTo>
                    <a:pt x="32537" y="47685"/>
                  </a:lnTo>
                  <a:lnTo>
                    <a:pt x="32511" y="47606"/>
                  </a:lnTo>
                  <a:lnTo>
                    <a:pt x="32458" y="47501"/>
                  </a:lnTo>
                  <a:lnTo>
                    <a:pt x="32379" y="47422"/>
                  </a:lnTo>
                  <a:lnTo>
                    <a:pt x="32300" y="47343"/>
                  </a:lnTo>
                  <a:lnTo>
                    <a:pt x="32221" y="47290"/>
                  </a:lnTo>
                  <a:lnTo>
                    <a:pt x="32116" y="47264"/>
                  </a:lnTo>
                  <a:close/>
                  <a:moveTo>
                    <a:pt x="39756" y="47264"/>
                  </a:moveTo>
                  <a:lnTo>
                    <a:pt x="39650" y="47290"/>
                  </a:lnTo>
                  <a:lnTo>
                    <a:pt x="39545" y="47343"/>
                  </a:lnTo>
                  <a:lnTo>
                    <a:pt x="39466" y="47422"/>
                  </a:lnTo>
                  <a:lnTo>
                    <a:pt x="39387" y="47501"/>
                  </a:lnTo>
                  <a:lnTo>
                    <a:pt x="39334" y="47606"/>
                  </a:lnTo>
                  <a:lnTo>
                    <a:pt x="39308" y="47685"/>
                  </a:lnTo>
                  <a:lnTo>
                    <a:pt x="39308" y="47817"/>
                  </a:lnTo>
                  <a:lnTo>
                    <a:pt x="39308" y="47922"/>
                  </a:lnTo>
                  <a:lnTo>
                    <a:pt x="39334" y="48028"/>
                  </a:lnTo>
                  <a:lnTo>
                    <a:pt x="39387" y="48133"/>
                  </a:lnTo>
                  <a:lnTo>
                    <a:pt x="39466" y="48212"/>
                  </a:lnTo>
                  <a:lnTo>
                    <a:pt x="39545" y="48265"/>
                  </a:lnTo>
                  <a:lnTo>
                    <a:pt x="39650" y="48317"/>
                  </a:lnTo>
                  <a:lnTo>
                    <a:pt x="39756" y="48370"/>
                  </a:lnTo>
                  <a:lnTo>
                    <a:pt x="39966" y="48370"/>
                  </a:lnTo>
                  <a:lnTo>
                    <a:pt x="40072" y="48317"/>
                  </a:lnTo>
                  <a:lnTo>
                    <a:pt x="40177" y="48265"/>
                  </a:lnTo>
                  <a:lnTo>
                    <a:pt x="40256" y="48212"/>
                  </a:lnTo>
                  <a:lnTo>
                    <a:pt x="40309" y="48133"/>
                  </a:lnTo>
                  <a:lnTo>
                    <a:pt x="40362" y="48028"/>
                  </a:lnTo>
                  <a:lnTo>
                    <a:pt x="40414" y="47922"/>
                  </a:lnTo>
                  <a:lnTo>
                    <a:pt x="40414" y="47817"/>
                  </a:lnTo>
                  <a:lnTo>
                    <a:pt x="40414" y="47685"/>
                  </a:lnTo>
                  <a:lnTo>
                    <a:pt x="40362" y="47606"/>
                  </a:lnTo>
                  <a:lnTo>
                    <a:pt x="40309" y="47501"/>
                  </a:lnTo>
                  <a:lnTo>
                    <a:pt x="40256" y="47422"/>
                  </a:lnTo>
                  <a:lnTo>
                    <a:pt x="40177" y="47343"/>
                  </a:lnTo>
                  <a:lnTo>
                    <a:pt x="40072" y="47290"/>
                  </a:lnTo>
                  <a:lnTo>
                    <a:pt x="39966" y="47264"/>
                  </a:lnTo>
                  <a:close/>
                  <a:moveTo>
                    <a:pt x="47607" y="47264"/>
                  </a:moveTo>
                  <a:lnTo>
                    <a:pt x="47501" y="47290"/>
                  </a:lnTo>
                  <a:lnTo>
                    <a:pt x="47396" y="47343"/>
                  </a:lnTo>
                  <a:lnTo>
                    <a:pt x="47317" y="47422"/>
                  </a:lnTo>
                  <a:lnTo>
                    <a:pt x="47264" y="47501"/>
                  </a:lnTo>
                  <a:lnTo>
                    <a:pt x="47211" y="47606"/>
                  </a:lnTo>
                  <a:lnTo>
                    <a:pt x="47159" y="47685"/>
                  </a:lnTo>
                  <a:lnTo>
                    <a:pt x="47159" y="47817"/>
                  </a:lnTo>
                  <a:lnTo>
                    <a:pt x="47159" y="47922"/>
                  </a:lnTo>
                  <a:lnTo>
                    <a:pt x="47211" y="48028"/>
                  </a:lnTo>
                  <a:lnTo>
                    <a:pt x="47264" y="48133"/>
                  </a:lnTo>
                  <a:lnTo>
                    <a:pt x="47317" y="48212"/>
                  </a:lnTo>
                  <a:lnTo>
                    <a:pt x="47396" y="48265"/>
                  </a:lnTo>
                  <a:lnTo>
                    <a:pt x="47501" y="48317"/>
                  </a:lnTo>
                  <a:lnTo>
                    <a:pt x="47607" y="48370"/>
                  </a:lnTo>
                  <a:lnTo>
                    <a:pt x="47817" y="48370"/>
                  </a:lnTo>
                  <a:lnTo>
                    <a:pt x="47923" y="48317"/>
                  </a:lnTo>
                  <a:lnTo>
                    <a:pt x="48028" y="48265"/>
                  </a:lnTo>
                  <a:lnTo>
                    <a:pt x="48107" y="48212"/>
                  </a:lnTo>
                  <a:lnTo>
                    <a:pt x="48186" y="48133"/>
                  </a:lnTo>
                  <a:lnTo>
                    <a:pt x="48239" y="48028"/>
                  </a:lnTo>
                  <a:lnTo>
                    <a:pt x="48265" y="47922"/>
                  </a:lnTo>
                  <a:lnTo>
                    <a:pt x="48265" y="47817"/>
                  </a:lnTo>
                  <a:lnTo>
                    <a:pt x="48265" y="47685"/>
                  </a:lnTo>
                  <a:lnTo>
                    <a:pt x="48239" y="47606"/>
                  </a:lnTo>
                  <a:lnTo>
                    <a:pt x="48186" y="47501"/>
                  </a:lnTo>
                  <a:lnTo>
                    <a:pt x="48107" y="47422"/>
                  </a:lnTo>
                  <a:lnTo>
                    <a:pt x="48028" y="47343"/>
                  </a:lnTo>
                  <a:lnTo>
                    <a:pt x="47923" y="47290"/>
                  </a:lnTo>
                  <a:lnTo>
                    <a:pt x="47817" y="47264"/>
                  </a:lnTo>
                  <a:close/>
                  <a:moveTo>
                    <a:pt x="4374" y="53139"/>
                  </a:moveTo>
                  <a:lnTo>
                    <a:pt x="4269" y="53191"/>
                  </a:lnTo>
                  <a:lnTo>
                    <a:pt x="4190" y="53244"/>
                  </a:lnTo>
                  <a:lnTo>
                    <a:pt x="4111" y="53297"/>
                  </a:lnTo>
                  <a:lnTo>
                    <a:pt x="4032" y="53376"/>
                  </a:lnTo>
                  <a:lnTo>
                    <a:pt x="3979" y="53481"/>
                  </a:lnTo>
                  <a:lnTo>
                    <a:pt x="3953" y="53586"/>
                  </a:lnTo>
                  <a:lnTo>
                    <a:pt x="3926" y="53692"/>
                  </a:lnTo>
                  <a:lnTo>
                    <a:pt x="3953" y="53797"/>
                  </a:lnTo>
                  <a:lnTo>
                    <a:pt x="3979" y="53903"/>
                  </a:lnTo>
                  <a:lnTo>
                    <a:pt x="4032" y="54008"/>
                  </a:lnTo>
                  <a:lnTo>
                    <a:pt x="4111" y="54087"/>
                  </a:lnTo>
                  <a:lnTo>
                    <a:pt x="4190" y="54166"/>
                  </a:lnTo>
                  <a:lnTo>
                    <a:pt x="4269" y="54219"/>
                  </a:lnTo>
                  <a:lnTo>
                    <a:pt x="4374" y="54245"/>
                  </a:lnTo>
                  <a:lnTo>
                    <a:pt x="4611" y="54245"/>
                  </a:lnTo>
                  <a:lnTo>
                    <a:pt x="4717" y="54219"/>
                  </a:lnTo>
                  <a:lnTo>
                    <a:pt x="4796" y="54166"/>
                  </a:lnTo>
                  <a:lnTo>
                    <a:pt x="4901" y="54087"/>
                  </a:lnTo>
                  <a:lnTo>
                    <a:pt x="4954" y="54008"/>
                  </a:lnTo>
                  <a:lnTo>
                    <a:pt x="5006" y="53903"/>
                  </a:lnTo>
                  <a:lnTo>
                    <a:pt x="5033" y="53797"/>
                  </a:lnTo>
                  <a:lnTo>
                    <a:pt x="5059" y="53692"/>
                  </a:lnTo>
                  <a:lnTo>
                    <a:pt x="5033" y="53586"/>
                  </a:lnTo>
                  <a:lnTo>
                    <a:pt x="5006" y="53481"/>
                  </a:lnTo>
                  <a:lnTo>
                    <a:pt x="4954" y="53376"/>
                  </a:lnTo>
                  <a:lnTo>
                    <a:pt x="4875" y="53297"/>
                  </a:lnTo>
                  <a:lnTo>
                    <a:pt x="4796" y="53244"/>
                  </a:lnTo>
                  <a:lnTo>
                    <a:pt x="4717" y="53191"/>
                  </a:lnTo>
                  <a:lnTo>
                    <a:pt x="4611" y="53165"/>
                  </a:lnTo>
                  <a:lnTo>
                    <a:pt x="4479" y="53139"/>
                  </a:lnTo>
                  <a:close/>
                  <a:moveTo>
                    <a:pt x="12251" y="53139"/>
                  </a:moveTo>
                  <a:lnTo>
                    <a:pt x="12146" y="53191"/>
                  </a:lnTo>
                  <a:lnTo>
                    <a:pt x="12041" y="53244"/>
                  </a:lnTo>
                  <a:lnTo>
                    <a:pt x="11962" y="53297"/>
                  </a:lnTo>
                  <a:lnTo>
                    <a:pt x="11882" y="53376"/>
                  </a:lnTo>
                  <a:lnTo>
                    <a:pt x="11830" y="53481"/>
                  </a:lnTo>
                  <a:lnTo>
                    <a:pt x="11803" y="53586"/>
                  </a:lnTo>
                  <a:lnTo>
                    <a:pt x="11803" y="53692"/>
                  </a:lnTo>
                  <a:lnTo>
                    <a:pt x="11803" y="53797"/>
                  </a:lnTo>
                  <a:lnTo>
                    <a:pt x="11830" y="53903"/>
                  </a:lnTo>
                  <a:lnTo>
                    <a:pt x="11882" y="54008"/>
                  </a:lnTo>
                  <a:lnTo>
                    <a:pt x="11962" y="54087"/>
                  </a:lnTo>
                  <a:lnTo>
                    <a:pt x="12041" y="54166"/>
                  </a:lnTo>
                  <a:lnTo>
                    <a:pt x="12146" y="54219"/>
                  </a:lnTo>
                  <a:lnTo>
                    <a:pt x="12251" y="54245"/>
                  </a:lnTo>
                  <a:lnTo>
                    <a:pt x="12462" y="54245"/>
                  </a:lnTo>
                  <a:lnTo>
                    <a:pt x="12567" y="54219"/>
                  </a:lnTo>
                  <a:lnTo>
                    <a:pt x="12673" y="54166"/>
                  </a:lnTo>
                  <a:lnTo>
                    <a:pt x="12752" y="54087"/>
                  </a:lnTo>
                  <a:lnTo>
                    <a:pt x="12805" y="54008"/>
                  </a:lnTo>
                  <a:lnTo>
                    <a:pt x="12857" y="53903"/>
                  </a:lnTo>
                  <a:lnTo>
                    <a:pt x="12910" y="53797"/>
                  </a:lnTo>
                  <a:lnTo>
                    <a:pt x="12910" y="53692"/>
                  </a:lnTo>
                  <a:lnTo>
                    <a:pt x="12910" y="53586"/>
                  </a:lnTo>
                  <a:lnTo>
                    <a:pt x="12857" y="53481"/>
                  </a:lnTo>
                  <a:lnTo>
                    <a:pt x="12805" y="53376"/>
                  </a:lnTo>
                  <a:lnTo>
                    <a:pt x="12752" y="53297"/>
                  </a:lnTo>
                  <a:lnTo>
                    <a:pt x="12673" y="53244"/>
                  </a:lnTo>
                  <a:lnTo>
                    <a:pt x="12567" y="53191"/>
                  </a:lnTo>
                  <a:lnTo>
                    <a:pt x="12462" y="53165"/>
                  </a:lnTo>
                  <a:lnTo>
                    <a:pt x="12357" y="53139"/>
                  </a:lnTo>
                  <a:close/>
                  <a:moveTo>
                    <a:pt x="20102" y="53139"/>
                  </a:moveTo>
                  <a:lnTo>
                    <a:pt x="19997" y="53191"/>
                  </a:lnTo>
                  <a:lnTo>
                    <a:pt x="19891" y="53244"/>
                  </a:lnTo>
                  <a:lnTo>
                    <a:pt x="19812" y="53297"/>
                  </a:lnTo>
                  <a:lnTo>
                    <a:pt x="19760" y="53376"/>
                  </a:lnTo>
                  <a:lnTo>
                    <a:pt x="19707" y="53481"/>
                  </a:lnTo>
                  <a:lnTo>
                    <a:pt x="19654" y="53586"/>
                  </a:lnTo>
                  <a:lnTo>
                    <a:pt x="19654" y="53692"/>
                  </a:lnTo>
                  <a:lnTo>
                    <a:pt x="19654" y="53797"/>
                  </a:lnTo>
                  <a:lnTo>
                    <a:pt x="19707" y="53903"/>
                  </a:lnTo>
                  <a:lnTo>
                    <a:pt x="19760" y="54008"/>
                  </a:lnTo>
                  <a:lnTo>
                    <a:pt x="19812" y="54087"/>
                  </a:lnTo>
                  <a:lnTo>
                    <a:pt x="19891" y="54166"/>
                  </a:lnTo>
                  <a:lnTo>
                    <a:pt x="19997" y="54219"/>
                  </a:lnTo>
                  <a:lnTo>
                    <a:pt x="20102" y="54245"/>
                  </a:lnTo>
                  <a:lnTo>
                    <a:pt x="20339" y="54245"/>
                  </a:lnTo>
                  <a:lnTo>
                    <a:pt x="20418" y="54219"/>
                  </a:lnTo>
                  <a:lnTo>
                    <a:pt x="20524" y="54166"/>
                  </a:lnTo>
                  <a:lnTo>
                    <a:pt x="20603" y="54087"/>
                  </a:lnTo>
                  <a:lnTo>
                    <a:pt x="20682" y="54008"/>
                  </a:lnTo>
                  <a:lnTo>
                    <a:pt x="20734" y="53903"/>
                  </a:lnTo>
                  <a:lnTo>
                    <a:pt x="20761" y="53797"/>
                  </a:lnTo>
                  <a:lnTo>
                    <a:pt x="20761" y="53692"/>
                  </a:lnTo>
                  <a:lnTo>
                    <a:pt x="20761" y="53586"/>
                  </a:lnTo>
                  <a:lnTo>
                    <a:pt x="20734" y="53481"/>
                  </a:lnTo>
                  <a:lnTo>
                    <a:pt x="20682" y="53376"/>
                  </a:lnTo>
                  <a:lnTo>
                    <a:pt x="20603" y="53297"/>
                  </a:lnTo>
                  <a:lnTo>
                    <a:pt x="20524" y="53244"/>
                  </a:lnTo>
                  <a:lnTo>
                    <a:pt x="20418" y="53191"/>
                  </a:lnTo>
                  <a:lnTo>
                    <a:pt x="20313" y="53165"/>
                  </a:lnTo>
                  <a:lnTo>
                    <a:pt x="20208" y="53139"/>
                  </a:lnTo>
                  <a:close/>
                  <a:moveTo>
                    <a:pt x="27953" y="53139"/>
                  </a:moveTo>
                  <a:lnTo>
                    <a:pt x="27848" y="53191"/>
                  </a:lnTo>
                  <a:lnTo>
                    <a:pt x="27769" y="53244"/>
                  </a:lnTo>
                  <a:lnTo>
                    <a:pt x="27663" y="53297"/>
                  </a:lnTo>
                  <a:lnTo>
                    <a:pt x="27611" y="53376"/>
                  </a:lnTo>
                  <a:lnTo>
                    <a:pt x="27558" y="53481"/>
                  </a:lnTo>
                  <a:lnTo>
                    <a:pt x="27532" y="53586"/>
                  </a:lnTo>
                  <a:lnTo>
                    <a:pt x="27505" y="53692"/>
                  </a:lnTo>
                  <a:lnTo>
                    <a:pt x="27532" y="53797"/>
                  </a:lnTo>
                  <a:lnTo>
                    <a:pt x="27558" y="53903"/>
                  </a:lnTo>
                  <a:lnTo>
                    <a:pt x="27611" y="54008"/>
                  </a:lnTo>
                  <a:lnTo>
                    <a:pt x="27663" y="54087"/>
                  </a:lnTo>
                  <a:lnTo>
                    <a:pt x="27769" y="54166"/>
                  </a:lnTo>
                  <a:lnTo>
                    <a:pt x="27848" y="54219"/>
                  </a:lnTo>
                  <a:lnTo>
                    <a:pt x="27953" y="54245"/>
                  </a:lnTo>
                  <a:lnTo>
                    <a:pt x="28190" y="54245"/>
                  </a:lnTo>
                  <a:lnTo>
                    <a:pt x="28296" y="54219"/>
                  </a:lnTo>
                  <a:lnTo>
                    <a:pt x="28375" y="54166"/>
                  </a:lnTo>
                  <a:lnTo>
                    <a:pt x="28454" y="54087"/>
                  </a:lnTo>
                  <a:lnTo>
                    <a:pt x="28533" y="54008"/>
                  </a:lnTo>
                  <a:lnTo>
                    <a:pt x="28585" y="53903"/>
                  </a:lnTo>
                  <a:lnTo>
                    <a:pt x="28612" y="53797"/>
                  </a:lnTo>
                  <a:lnTo>
                    <a:pt x="28638" y="53692"/>
                  </a:lnTo>
                  <a:lnTo>
                    <a:pt x="28612" y="53586"/>
                  </a:lnTo>
                  <a:lnTo>
                    <a:pt x="28585" y="53481"/>
                  </a:lnTo>
                  <a:lnTo>
                    <a:pt x="28533" y="53376"/>
                  </a:lnTo>
                  <a:lnTo>
                    <a:pt x="28454" y="53297"/>
                  </a:lnTo>
                  <a:lnTo>
                    <a:pt x="28375" y="53244"/>
                  </a:lnTo>
                  <a:lnTo>
                    <a:pt x="28296" y="53191"/>
                  </a:lnTo>
                  <a:lnTo>
                    <a:pt x="28190" y="53139"/>
                  </a:lnTo>
                  <a:close/>
                  <a:moveTo>
                    <a:pt x="35804" y="53139"/>
                  </a:moveTo>
                  <a:lnTo>
                    <a:pt x="35699" y="53191"/>
                  </a:lnTo>
                  <a:lnTo>
                    <a:pt x="35619" y="53244"/>
                  </a:lnTo>
                  <a:lnTo>
                    <a:pt x="35540" y="53297"/>
                  </a:lnTo>
                  <a:lnTo>
                    <a:pt x="35461" y="53376"/>
                  </a:lnTo>
                  <a:lnTo>
                    <a:pt x="35409" y="53481"/>
                  </a:lnTo>
                  <a:lnTo>
                    <a:pt x="35382" y="53586"/>
                  </a:lnTo>
                  <a:lnTo>
                    <a:pt x="35382" y="53692"/>
                  </a:lnTo>
                  <a:lnTo>
                    <a:pt x="35382" y="53797"/>
                  </a:lnTo>
                  <a:lnTo>
                    <a:pt x="35409" y="53903"/>
                  </a:lnTo>
                  <a:lnTo>
                    <a:pt x="35461" y="54008"/>
                  </a:lnTo>
                  <a:lnTo>
                    <a:pt x="35540" y="54087"/>
                  </a:lnTo>
                  <a:lnTo>
                    <a:pt x="35619" y="54166"/>
                  </a:lnTo>
                  <a:lnTo>
                    <a:pt x="35699" y="54219"/>
                  </a:lnTo>
                  <a:lnTo>
                    <a:pt x="35804" y="54245"/>
                  </a:lnTo>
                  <a:lnTo>
                    <a:pt x="36041" y="54245"/>
                  </a:lnTo>
                  <a:lnTo>
                    <a:pt x="36146" y="54219"/>
                  </a:lnTo>
                  <a:lnTo>
                    <a:pt x="36252" y="54166"/>
                  </a:lnTo>
                  <a:lnTo>
                    <a:pt x="36331" y="54087"/>
                  </a:lnTo>
                  <a:lnTo>
                    <a:pt x="36383" y="54008"/>
                  </a:lnTo>
                  <a:lnTo>
                    <a:pt x="36436" y="53903"/>
                  </a:lnTo>
                  <a:lnTo>
                    <a:pt x="36463" y="53797"/>
                  </a:lnTo>
                  <a:lnTo>
                    <a:pt x="36489" y="53692"/>
                  </a:lnTo>
                  <a:lnTo>
                    <a:pt x="36463" y="53586"/>
                  </a:lnTo>
                  <a:lnTo>
                    <a:pt x="36436" y="53481"/>
                  </a:lnTo>
                  <a:lnTo>
                    <a:pt x="36383" y="53376"/>
                  </a:lnTo>
                  <a:lnTo>
                    <a:pt x="36331" y="53297"/>
                  </a:lnTo>
                  <a:lnTo>
                    <a:pt x="36225" y="53244"/>
                  </a:lnTo>
                  <a:lnTo>
                    <a:pt x="36146" y="53191"/>
                  </a:lnTo>
                  <a:lnTo>
                    <a:pt x="36041" y="53165"/>
                  </a:lnTo>
                  <a:lnTo>
                    <a:pt x="35909" y="53139"/>
                  </a:lnTo>
                  <a:close/>
                  <a:moveTo>
                    <a:pt x="43681" y="53139"/>
                  </a:moveTo>
                  <a:lnTo>
                    <a:pt x="43576" y="53191"/>
                  </a:lnTo>
                  <a:lnTo>
                    <a:pt x="43470" y="53244"/>
                  </a:lnTo>
                  <a:lnTo>
                    <a:pt x="43391" y="53297"/>
                  </a:lnTo>
                  <a:lnTo>
                    <a:pt x="43312" y="53376"/>
                  </a:lnTo>
                  <a:lnTo>
                    <a:pt x="43286" y="53481"/>
                  </a:lnTo>
                  <a:lnTo>
                    <a:pt x="43233" y="53586"/>
                  </a:lnTo>
                  <a:lnTo>
                    <a:pt x="43233" y="53692"/>
                  </a:lnTo>
                  <a:lnTo>
                    <a:pt x="43233" y="53797"/>
                  </a:lnTo>
                  <a:lnTo>
                    <a:pt x="43286" y="53903"/>
                  </a:lnTo>
                  <a:lnTo>
                    <a:pt x="43312" y="54008"/>
                  </a:lnTo>
                  <a:lnTo>
                    <a:pt x="43391" y="54087"/>
                  </a:lnTo>
                  <a:lnTo>
                    <a:pt x="43470" y="54166"/>
                  </a:lnTo>
                  <a:lnTo>
                    <a:pt x="43576" y="54219"/>
                  </a:lnTo>
                  <a:lnTo>
                    <a:pt x="43681" y="54245"/>
                  </a:lnTo>
                  <a:lnTo>
                    <a:pt x="43892" y="54245"/>
                  </a:lnTo>
                  <a:lnTo>
                    <a:pt x="43997" y="54219"/>
                  </a:lnTo>
                  <a:lnTo>
                    <a:pt x="44103" y="54166"/>
                  </a:lnTo>
                  <a:lnTo>
                    <a:pt x="44182" y="54087"/>
                  </a:lnTo>
                  <a:lnTo>
                    <a:pt x="44261" y="54008"/>
                  </a:lnTo>
                  <a:lnTo>
                    <a:pt x="44313" y="53903"/>
                  </a:lnTo>
                  <a:lnTo>
                    <a:pt x="44340" y="53797"/>
                  </a:lnTo>
                  <a:lnTo>
                    <a:pt x="44340" y="53692"/>
                  </a:lnTo>
                  <a:lnTo>
                    <a:pt x="44340" y="53586"/>
                  </a:lnTo>
                  <a:lnTo>
                    <a:pt x="44287" y="53481"/>
                  </a:lnTo>
                  <a:lnTo>
                    <a:pt x="44234" y="53376"/>
                  </a:lnTo>
                  <a:lnTo>
                    <a:pt x="44182" y="53297"/>
                  </a:lnTo>
                  <a:lnTo>
                    <a:pt x="44103" y="53244"/>
                  </a:lnTo>
                  <a:lnTo>
                    <a:pt x="43997" y="53191"/>
                  </a:lnTo>
                  <a:lnTo>
                    <a:pt x="43892" y="53165"/>
                  </a:lnTo>
                  <a:lnTo>
                    <a:pt x="43786" y="53139"/>
                  </a:lnTo>
                  <a:close/>
                  <a:moveTo>
                    <a:pt x="51532" y="53139"/>
                  </a:moveTo>
                  <a:lnTo>
                    <a:pt x="51427" y="53191"/>
                  </a:lnTo>
                  <a:lnTo>
                    <a:pt x="51348" y="53244"/>
                  </a:lnTo>
                  <a:lnTo>
                    <a:pt x="51242" y="53297"/>
                  </a:lnTo>
                  <a:lnTo>
                    <a:pt x="51189" y="53376"/>
                  </a:lnTo>
                  <a:lnTo>
                    <a:pt x="51137" y="53481"/>
                  </a:lnTo>
                  <a:lnTo>
                    <a:pt x="51110" y="53586"/>
                  </a:lnTo>
                  <a:lnTo>
                    <a:pt x="51084" y="53692"/>
                  </a:lnTo>
                  <a:lnTo>
                    <a:pt x="51110" y="53797"/>
                  </a:lnTo>
                  <a:lnTo>
                    <a:pt x="51137" y="53903"/>
                  </a:lnTo>
                  <a:lnTo>
                    <a:pt x="51189" y="54008"/>
                  </a:lnTo>
                  <a:lnTo>
                    <a:pt x="51242" y="54087"/>
                  </a:lnTo>
                  <a:lnTo>
                    <a:pt x="51348" y="54166"/>
                  </a:lnTo>
                  <a:lnTo>
                    <a:pt x="51427" y="54219"/>
                  </a:lnTo>
                  <a:lnTo>
                    <a:pt x="51532" y="54245"/>
                  </a:lnTo>
                  <a:lnTo>
                    <a:pt x="51769" y="54245"/>
                  </a:lnTo>
                  <a:lnTo>
                    <a:pt x="51874" y="54219"/>
                  </a:lnTo>
                  <a:lnTo>
                    <a:pt x="51954" y="54166"/>
                  </a:lnTo>
                  <a:lnTo>
                    <a:pt x="52033" y="54087"/>
                  </a:lnTo>
                  <a:lnTo>
                    <a:pt x="52112" y="54008"/>
                  </a:lnTo>
                  <a:lnTo>
                    <a:pt x="52164" y="53903"/>
                  </a:lnTo>
                  <a:lnTo>
                    <a:pt x="52191" y="53797"/>
                  </a:lnTo>
                  <a:lnTo>
                    <a:pt x="52217" y="53692"/>
                  </a:lnTo>
                  <a:lnTo>
                    <a:pt x="52191" y="53586"/>
                  </a:lnTo>
                  <a:lnTo>
                    <a:pt x="52164" y="53481"/>
                  </a:lnTo>
                  <a:lnTo>
                    <a:pt x="52112" y="53376"/>
                  </a:lnTo>
                  <a:lnTo>
                    <a:pt x="52033" y="53297"/>
                  </a:lnTo>
                  <a:lnTo>
                    <a:pt x="51954" y="53244"/>
                  </a:lnTo>
                  <a:lnTo>
                    <a:pt x="51874" y="53191"/>
                  </a:lnTo>
                  <a:lnTo>
                    <a:pt x="51769" y="53165"/>
                  </a:lnTo>
                  <a:lnTo>
                    <a:pt x="51664" y="53139"/>
                  </a:lnTo>
                  <a:close/>
                  <a:moveTo>
                    <a:pt x="31984" y="59066"/>
                  </a:moveTo>
                  <a:lnTo>
                    <a:pt x="31997" y="59069"/>
                  </a:lnTo>
                  <a:lnTo>
                    <a:pt x="31997" y="59069"/>
                  </a:lnTo>
                  <a:lnTo>
                    <a:pt x="32010" y="59066"/>
                  </a:lnTo>
                  <a:close/>
                  <a:moveTo>
                    <a:pt x="554" y="59066"/>
                  </a:moveTo>
                  <a:lnTo>
                    <a:pt x="449" y="59093"/>
                  </a:lnTo>
                  <a:lnTo>
                    <a:pt x="317" y="59119"/>
                  </a:lnTo>
                  <a:lnTo>
                    <a:pt x="212" y="59198"/>
                  </a:lnTo>
                  <a:lnTo>
                    <a:pt x="133" y="59277"/>
                  </a:lnTo>
                  <a:lnTo>
                    <a:pt x="27" y="59778"/>
                  </a:lnTo>
                  <a:lnTo>
                    <a:pt x="80" y="59883"/>
                  </a:lnTo>
                  <a:lnTo>
                    <a:pt x="106" y="59962"/>
                  </a:lnTo>
                  <a:lnTo>
                    <a:pt x="238" y="60094"/>
                  </a:lnTo>
                  <a:lnTo>
                    <a:pt x="396" y="60173"/>
                  </a:lnTo>
                  <a:lnTo>
                    <a:pt x="501" y="60173"/>
                  </a:lnTo>
                  <a:lnTo>
                    <a:pt x="580" y="60199"/>
                  </a:lnTo>
                  <a:lnTo>
                    <a:pt x="712" y="60173"/>
                  </a:lnTo>
                  <a:lnTo>
                    <a:pt x="817" y="60146"/>
                  </a:lnTo>
                  <a:lnTo>
                    <a:pt x="897" y="60094"/>
                  </a:lnTo>
                  <a:lnTo>
                    <a:pt x="976" y="60015"/>
                  </a:lnTo>
                  <a:lnTo>
                    <a:pt x="1055" y="59936"/>
                  </a:lnTo>
                  <a:lnTo>
                    <a:pt x="1107" y="59857"/>
                  </a:lnTo>
                  <a:lnTo>
                    <a:pt x="1134" y="59751"/>
                  </a:lnTo>
                  <a:lnTo>
                    <a:pt x="1160" y="59619"/>
                  </a:lnTo>
                  <a:lnTo>
                    <a:pt x="1134" y="59514"/>
                  </a:lnTo>
                  <a:lnTo>
                    <a:pt x="1107" y="59409"/>
                  </a:lnTo>
                  <a:lnTo>
                    <a:pt x="1055" y="59303"/>
                  </a:lnTo>
                  <a:lnTo>
                    <a:pt x="976" y="59224"/>
                  </a:lnTo>
                  <a:lnTo>
                    <a:pt x="897" y="59172"/>
                  </a:lnTo>
                  <a:lnTo>
                    <a:pt x="817" y="59119"/>
                  </a:lnTo>
                  <a:lnTo>
                    <a:pt x="712" y="59093"/>
                  </a:lnTo>
                  <a:lnTo>
                    <a:pt x="580" y="59066"/>
                  </a:lnTo>
                  <a:close/>
                  <a:moveTo>
                    <a:pt x="8431" y="59066"/>
                  </a:moveTo>
                  <a:lnTo>
                    <a:pt x="8300" y="59093"/>
                  </a:lnTo>
                  <a:lnTo>
                    <a:pt x="8194" y="59119"/>
                  </a:lnTo>
                  <a:lnTo>
                    <a:pt x="8115" y="59172"/>
                  </a:lnTo>
                  <a:lnTo>
                    <a:pt x="8036" y="59224"/>
                  </a:lnTo>
                  <a:lnTo>
                    <a:pt x="7957" y="59303"/>
                  </a:lnTo>
                  <a:lnTo>
                    <a:pt x="7904" y="59409"/>
                  </a:lnTo>
                  <a:lnTo>
                    <a:pt x="7878" y="59514"/>
                  </a:lnTo>
                  <a:lnTo>
                    <a:pt x="7878" y="59619"/>
                  </a:lnTo>
                  <a:lnTo>
                    <a:pt x="7878" y="59751"/>
                  </a:lnTo>
                  <a:lnTo>
                    <a:pt x="7904" y="59857"/>
                  </a:lnTo>
                  <a:lnTo>
                    <a:pt x="7957" y="59936"/>
                  </a:lnTo>
                  <a:lnTo>
                    <a:pt x="8036" y="60015"/>
                  </a:lnTo>
                  <a:lnTo>
                    <a:pt x="8115" y="60094"/>
                  </a:lnTo>
                  <a:lnTo>
                    <a:pt x="8194" y="60146"/>
                  </a:lnTo>
                  <a:lnTo>
                    <a:pt x="8300" y="60173"/>
                  </a:lnTo>
                  <a:lnTo>
                    <a:pt x="8431" y="60199"/>
                  </a:lnTo>
                  <a:lnTo>
                    <a:pt x="8537" y="60173"/>
                  </a:lnTo>
                  <a:lnTo>
                    <a:pt x="8642" y="60146"/>
                  </a:lnTo>
                  <a:lnTo>
                    <a:pt x="8747" y="60094"/>
                  </a:lnTo>
                  <a:lnTo>
                    <a:pt x="8826" y="60015"/>
                  </a:lnTo>
                  <a:lnTo>
                    <a:pt x="8879" y="59936"/>
                  </a:lnTo>
                  <a:lnTo>
                    <a:pt x="8932" y="59857"/>
                  </a:lnTo>
                  <a:lnTo>
                    <a:pt x="8958" y="59751"/>
                  </a:lnTo>
                  <a:lnTo>
                    <a:pt x="8984" y="59619"/>
                  </a:lnTo>
                  <a:lnTo>
                    <a:pt x="8958" y="59514"/>
                  </a:lnTo>
                  <a:lnTo>
                    <a:pt x="8932" y="59409"/>
                  </a:lnTo>
                  <a:lnTo>
                    <a:pt x="8879" y="59330"/>
                  </a:lnTo>
                  <a:lnTo>
                    <a:pt x="8826" y="59224"/>
                  </a:lnTo>
                  <a:lnTo>
                    <a:pt x="8721" y="59172"/>
                  </a:lnTo>
                  <a:lnTo>
                    <a:pt x="8642" y="59119"/>
                  </a:lnTo>
                  <a:lnTo>
                    <a:pt x="8537" y="59093"/>
                  </a:lnTo>
                  <a:lnTo>
                    <a:pt x="8431" y="59066"/>
                  </a:lnTo>
                  <a:close/>
                  <a:moveTo>
                    <a:pt x="16282" y="59066"/>
                  </a:moveTo>
                  <a:lnTo>
                    <a:pt x="16177" y="59093"/>
                  </a:lnTo>
                  <a:lnTo>
                    <a:pt x="16071" y="59119"/>
                  </a:lnTo>
                  <a:lnTo>
                    <a:pt x="15966" y="59172"/>
                  </a:lnTo>
                  <a:lnTo>
                    <a:pt x="15887" y="59224"/>
                  </a:lnTo>
                  <a:lnTo>
                    <a:pt x="15834" y="59303"/>
                  </a:lnTo>
                  <a:lnTo>
                    <a:pt x="15782" y="59409"/>
                  </a:lnTo>
                  <a:lnTo>
                    <a:pt x="15729" y="59514"/>
                  </a:lnTo>
                  <a:lnTo>
                    <a:pt x="15729" y="59619"/>
                  </a:lnTo>
                  <a:lnTo>
                    <a:pt x="15729" y="59751"/>
                  </a:lnTo>
                  <a:lnTo>
                    <a:pt x="15782" y="59857"/>
                  </a:lnTo>
                  <a:lnTo>
                    <a:pt x="15834" y="59936"/>
                  </a:lnTo>
                  <a:lnTo>
                    <a:pt x="15887" y="60015"/>
                  </a:lnTo>
                  <a:lnTo>
                    <a:pt x="15966" y="60094"/>
                  </a:lnTo>
                  <a:lnTo>
                    <a:pt x="16071" y="60146"/>
                  </a:lnTo>
                  <a:lnTo>
                    <a:pt x="16177" y="60173"/>
                  </a:lnTo>
                  <a:lnTo>
                    <a:pt x="16282" y="60199"/>
                  </a:lnTo>
                  <a:lnTo>
                    <a:pt x="16387" y="60173"/>
                  </a:lnTo>
                  <a:lnTo>
                    <a:pt x="16493" y="60146"/>
                  </a:lnTo>
                  <a:lnTo>
                    <a:pt x="16598" y="60094"/>
                  </a:lnTo>
                  <a:lnTo>
                    <a:pt x="16677" y="60015"/>
                  </a:lnTo>
                  <a:lnTo>
                    <a:pt x="16756" y="59936"/>
                  </a:lnTo>
                  <a:lnTo>
                    <a:pt x="16809" y="59857"/>
                  </a:lnTo>
                  <a:lnTo>
                    <a:pt x="16835" y="59751"/>
                  </a:lnTo>
                  <a:lnTo>
                    <a:pt x="16835" y="59619"/>
                  </a:lnTo>
                  <a:lnTo>
                    <a:pt x="16835" y="59514"/>
                  </a:lnTo>
                  <a:lnTo>
                    <a:pt x="16809" y="59409"/>
                  </a:lnTo>
                  <a:lnTo>
                    <a:pt x="16756" y="59330"/>
                  </a:lnTo>
                  <a:lnTo>
                    <a:pt x="16677" y="59224"/>
                  </a:lnTo>
                  <a:lnTo>
                    <a:pt x="16598" y="59172"/>
                  </a:lnTo>
                  <a:lnTo>
                    <a:pt x="16493" y="59119"/>
                  </a:lnTo>
                  <a:lnTo>
                    <a:pt x="16387" y="59093"/>
                  </a:lnTo>
                  <a:lnTo>
                    <a:pt x="16282" y="59066"/>
                  </a:lnTo>
                  <a:close/>
                  <a:moveTo>
                    <a:pt x="24133" y="59066"/>
                  </a:moveTo>
                  <a:lnTo>
                    <a:pt x="24028" y="59093"/>
                  </a:lnTo>
                  <a:lnTo>
                    <a:pt x="23922" y="59119"/>
                  </a:lnTo>
                  <a:lnTo>
                    <a:pt x="23817" y="59172"/>
                  </a:lnTo>
                  <a:lnTo>
                    <a:pt x="23738" y="59224"/>
                  </a:lnTo>
                  <a:lnTo>
                    <a:pt x="23685" y="59303"/>
                  </a:lnTo>
                  <a:lnTo>
                    <a:pt x="23632" y="59409"/>
                  </a:lnTo>
                  <a:lnTo>
                    <a:pt x="23580" y="59514"/>
                  </a:lnTo>
                  <a:lnTo>
                    <a:pt x="23580" y="59619"/>
                  </a:lnTo>
                  <a:lnTo>
                    <a:pt x="23580" y="59751"/>
                  </a:lnTo>
                  <a:lnTo>
                    <a:pt x="23632" y="59857"/>
                  </a:lnTo>
                  <a:lnTo>
                    <a:pt x="23685" y="59936"/>
                  </a:lnTo>
                  <a:lnTo>
                    <a:pt x="23738" y="60015"/>
                  </a:lnTo>
                  <a:lnTo>
                    <a:pt x="23817" y="60094"/>
                  </a:lnTo>
                  <a:lnTo>
                    <a:pt x="23922" y="60146"/>
                  </a:lnTo>
                  <a:lnTo>
                    <a:pt x="24028" y="60173"/>
                  </a:lnTo>
                  <a:lnTo>
                    <a:pt x="24133" y="60199"/>
                  </a:lnTo>
                  <a:lnTo>
                    <a:pt x="24238" y="60173"/>
                  </a:lnTo>
                  <a:lnTo>
                    <a:pt x="24344" y="60146"/>
                  </a:lnTo>
                  <a:lnTo>
                    <a:pt x="24449" y="60094"/>
                  </a:lnTo>
                  <a:lnTo>
                    <a:pt x="24528" y="60015"/>
                  </a:lnTo>
                  <a:lnTo>
                    <a:pt x="24607" y="59936"/>
                  </a:lnTo>
                  <a:lnTo>
                    <a:pt x="24660" y="59857"/>
                  </a:lnTo>
                  <a:lnTo>
                    <a:pt x="24686" y="59751"/>
                  </a:lnTo>
                  <a:lnTo>
                    <a:pt x="24686" y="59619"/>
                  </a:lnTo>
                  <a:lnTo>
                    <a:pt x="24686" y="59514"/>
                  </a:lnTo>
                  <a:lnTo>
                    <a:pt x="24660" y="59409"/>
                  </a:lnTo>
                  <a:lnTo>
                    <a:pt x="24607" y="59330"/>
                  </a:lnTo>
                  <a:lnTo>
                    <a:pt x="24528" y="59224"/>
                  </a:lnTo>
                  <a:lnTo>
                    <a:pt x="24449" y="59172"/>
                  </a:lnTo>
                  <a:lnTo>
                    <a:pt x="24344" y="59119"/>
                  </a:lnTo>
                  <a:lnTo>
                    <a:pt x="24238" y="59093"/>
                  </a:lnTo>
                  <a:lnTo>
                    <a:pt x="24133" y="59066"/>
                  </a:lnTo>
                  <a:close/>
                  <a:moveTo>
                    <a:pt x="31997" y="59069"/>
                  </a:moveTo>
                  <a:lnTo>
                    <a:pt x="31878" y="59093"/>
                  </a:lnTo>
                  <a:lnTo>
                    <a:pt x="31773" y="59119"/>
                  </a:lnTo>
                  <a:lnTo>
                    <a:pt x="31694" y="59172"/>
                  </a:lnTo>
                  <a:lnTo>
                    <a:pt x="31615" y="59224"/>
                  </a:lnTo>
                  <a:lnTo>
                    <a:pt x="31536" y="59303"/>
                  </a:lnTo>
                  <a:lnTo>
                    <a:pt x="31483" y="59409"/>
                  </a:lnTo>
                  <a:lnTo>
                    <a:pt x="31457" y="59514"/>
                  </a:lnTo>
                  <a:lnTo>
                    <a:pt x="31431" y="59619"/>
                  </a:lnTo>
                  <a:lnTo>
                    <a:pt x="31457" y="59751"/>
                  </a:lnTo>
                  <a:lnTo>
                    <a:pt x="31483" y="59857"/>
                  </a:lnTo>
                  <a:lnTo>
                    <a:pt x="31536" y="59936"/>
                  </a:lnTo>
                  <a:lnTo>
                    <a:pt x="31615" y="60015"/>
                  </a:lnTo>
                  <a:lnTo>
                    <a:pt x="31694" y="60094"/>
                  </a:lnTo>
                  <a:lnTo>
                    <a:pt x="31773" y="60146"/>
                  </a:lnTo>
                  <a:lnTo>
                    <a:pt x="31878" y="60173"/>
                  </a:lnTo>
                  <a:lnTo>
                    <a:pt x="32010" y="60199"/>
                  </a:lnTo>
                  <a:lnTo>
                    <a:pt x="32116" y="60173"/>
                  </a:lnTo>
                  <a:lnTo>
                    <a:pt x="32221" y="60146"/>
                  </a:lnTo>
                  <a:lnTo>
                    <a:pt x="32300" y="60094"/>
                  </a:lnTo>
                  <a:lnTo>
                    <a:pt x="32405" y="60015"/>
                  </a:lnTo>
                  <a:lnTo>
                    <a:pt x="32458" y="59936"/>
                  </a:lnTo>
                  <a:lnTo>
                    <a:pt x="32511" y="59857"/>
                  </a:lnTo>
                  <a:lnTo>
                    <a:pt x="32537" y="59751"/>
                  </a:lnTo>
                  <a:lnTo>
                    <a:pt x="32563" y="59619"/>
                  </a:lnTo>
                  <a:lnTo>
                    <a:pt x="32537" y="59514"/>
                  </a:lnTo>
                  <a:lnTo>
                    <a:pt x="32511" y="59409"/>
                  </a:lnTo>
                  <a:lnTo>
                    <a:pt x="32458" y="59330"/>
                  </a:lnTo>
                  <a:lnTo>
                    <a:pt x="32379" y="59224"/>
                  </a:lnTo>
                  <a:lnTo>
                    <a:pt x="32300" y="59172"/>
                  </a:lnTo>
                  <a:lnTo>
                    <a:pt x="32221" y="59119"/>
                  </a:lnTo>
                  <a:lnTo>
                    <a:pt x="32116" y="59093"/>
                  </a:lnTo>
                  <a:lnTo>
                    <a:pt x="31997" y="59069"/>
                  </a:lnTo>
                  <a:close/>
                  <a:moveTo>
                    <a:pt x="39861" y="59066"/>
                  </a:moveTo>
                  <a:lnTo>
                    <a:pt x="39756" y="59093"/>
                  </a:lnTo>
                  <a:lnTo>
                    <a:pt x="39650" y="59119"/>
                  </a:lnTo>
                  <a:lnTo>
                    <a:pt x="39545" y="59172"/>
                  </a:lnTo>
                  <a:lnTo>
                    <a:pt x="39466" y="59224"/>
                  </a:lnTo>
                  <a:lnTo>
                    <a:pt x="39387" y="59303"/>
                  </a:lnTo>
                  <a:lnTo>
                    <a:pt x="39334" y="59409"/>
                  </a:lnTo>
                  <a:lnTo>
                    <a:pt x="39308" y="59514"/>
                  </a:lnTo>
                  <a:lnTo>
                    <a:pt x="39308" y="59619"/>
                  </a:lnTo>
                  <a:lnTo>
                    <a:pt x="39308" y="59751"/>
                  </a:lnTo>
                  <a:lnTo>
                    <a:pt x="39334" y="59857"/>
                  </a:lnTo>
                  <a:lnTo>
                    <a:pt x="39387" y="59936"/>
                  </a:lnTo>
                  <a:lnTo>
                    <a:pt x="39466" y="60015"/>
                  </a:lnTo>
                  <a:lnTo>
                    <a:pt x="39545" y="60094"/>
                  </a:lnTo>
                  <a:lnTo>
                    <a:pt x="39650" y="60146"/>
                  </a:lnTo>
                  <a:lnTo>
                    <a:pt x="39756" y="60173"/>
                  </a:lnTo>
                  <a:lnTo>
                    <a:pt x="39861" y="60199"/>
                  </a:lnTo>
                  <a:lnTo>
                    <a:pt x="39966" y="60173"/>
                  </a:lnTo>
                  <a:lnTo>
                    <a:pt x="40072" y="60146"/>
                  </a:lnTo>
                  <a:lnTo>
                    <a:pt x="40177" y="60094"/>
                  </a:lnTo>
                  <a:lnTo>
                    <a:pt x="40256" y="60015"/>
                  </a:lnTo>
                  <a:lnTo>
                    <a:pt x="40309" y="59936"/>
                  </a:lnTo>
                  <a:lnTo>
                    <a:pt x="40362" y="59857"/>
                  </a:lnTo>
                  <a:lnTo>
                    <a:pt x="40414" y="59751"/>
                  </a:lnTo>
                  <a:lnTo>
                    <a:pt x="40414" y="59619"/>
                  </a:lnTo>
                  <a:lnTo>
                    <a:pt x="40414" y="59514"/>
                  </a:lnTo>
                  <a:lnTo>
                    <a:pt x="40362" y="59409"/>
                  </a:lnTo>
                  <a:lnTo>
                    <a:pt x="40309" y="59330"/>
                  </a:lnTo>
                  <a:lnTo>
                    <a:pt x="40256" y="59224"/>
                  </a:lnTo>
                  <a:lnTo>
                    <a:pt x="40177" y="59172"/>
                  </a:lnTo>
                  <a:lnTo>
                    <a:pt x="40072" y="59119"/>
                  </a:lnTo>
                  <a:lnTo>
                    <a:pt x="39966" y="59093"/>
                  </a:lnTo>
                  <a:lnTo>
                    <a:pt x="39861" y="59066"/>
                  </a:lnTo>
                  <a:close/>
                  <a:moveTo>
                    <a:pt x="47712" y="59066"/>
                  </a:moveTo>
                  <a:lnTo>
                    <a:pt x="47607" y="59093"/>
                  </a:lnTo>
                  <a:lnTo>
                    <a:pt x="47501" y="59119"/>
                  </a:lnTo>
                  <a:lnTo>
                    <a:pt x="47396" y="59172"/>
                  </a:lnTo>
                  <a:lnTo>
                    <a:pt x="47317" y="59224"/>
                  </a:lnTo>
                  <a:lnTo>
                    <a:pt x="47264" y="59303"/>
                  </a:lnTo>
                  <a:lnTo>
                    <a:pt x="47211" y="59409"/>
                  </a:lnTo>
                  <a:lnTo>
                    <a:pt x="47159" y="59514"/>
                  </a:lnTo>
                  <a:lnTo>
                    <a:pt x="47159" y="59619"/>
                  </a:lnTo>
                  <a:lnTo>
                    <a:pt x="47159" y="59751"/>
                  </a:lnTo>
                  <a:lnTo>
                    <a:pt x="47211" y="59857"/>
                  </a:lnTo>
                  <a:lnTo>
                    <a:pt x="47264" y="59936"/>
                  </a:lnTo>
                  <a:lnTo>
                    <a:pt x="47317" y="60015"/>
                  </a:lnTo>
                  <a:lnTo>
                    <a:pt x="47396" y="60094"/>
                  </a:lnTo>
                  <a:lnTo>
                    <a:pt x="47501" y="60146"/>
                  </a:lnTo>
                  <a:lnTo>
                    <a:pt x="47607" y="60173"/>
                  </a:lnTo>
                  <a:lnTo>
                    <a:pt x="47712" y="60199"/>
                  </a:lnTo>
                  <a:lnTo>
                    <a:pt x="47817" y="60173"/>
                  </a:lnTo>
                  <a:lnTo>
                    <a:pt x="47923" y="60146"/>
                  </a:lnTo>
                  <a:lnTo>
                    <a:pt x="48028" y="60094"/>
                  </a:lnTo>
                  <a:lnTo>
                    <a:pt x="48107" y="60015"/>
                  </a:lnTo>
                  <a:lnTo>
                    <a:pt x="48186" y="59936"/>
                  </a:lnTo>
                  <a:lnTo>
                    <a:pt x="48239" y="59857"/>
                  </a:lnTo>
                  <a:lnTo>
                    <a:pt x="48265" y="59751"/>
                  </a:lnTo>
                  <a:lnTo>
                    <a:pt x="48265" y="59619"/>
                  </a:lnTo>
                  <a:lnTo>
                    <a:pt x="48265" y="59514"/>
                  </a:lnTo>
                  <a:lnTo>
                    <a:pt x="48239" y="59409"/>
                  </a:lnTo>
                  <a:lnTo>
                    <a:pt x="48186" y="59330"/>
                  </a:lnTo>
                  <a:lnTo>
                    <a:pt x="48107" y="59224"/>
                  </a:lnTo>
                  <a:lnTo>
                    <a:pt x="48028" y="59172"/>
                  </a:lnTo>
                  <a:lnTo>
                    <a:pt x="47923" y="59119"/>
                  </a:lnTo>
                  <a:lnTo>
                    <a:pt x="47817" y="59093"/>
                  </a:lnTo>
                  <a:lnTo>
                    <a:pt x="47712" y="59066"/>
                  </a:lnTo>
                  <a:close/>
                  <a:moveTo>
                    <a:pt x="4506" y="64941"/>
                  </a:moveTo>
                  <a:lnTo>
                    <a:pt x="4374" y="64968"/>
                  </a:lnTo>
                  <a:lnTo>
                    <a:pt x="4269" y="64994"/>
                  </a:lnTo>
                  <a:lnTo>
                    <a:pt x="4190" y="65047"/>
                  </a:lnTo>
                  <a:lnTo>
                    <a:pt x="4111" y="65126"/>
                  </a:lnTo>
                  <a:lnTo>
                    <a:pt x="4032" y="65205"/>
                  </a:lnTo>
                  <a:lnTo>
                    <a:pt x="3979" y="65284"/>
                  </a:lnTo>
                  <a:lnTo>
                    <a:pt x="3953" y="65389"/>
                  </a:lnTo>
                  <a:lnTo>
                    <a:pt x="3926" y="65521"/>
                  </a:lnTo>
                  <a:lnTo>
                    <a:pt x="3953" y="65626"/>
                  </a:lnTo>
                  <a:lnTo>
                    <a:pt x="3979" y="65732"/>
                  </a:lnTo>
                  <a:lnTo>
                    <a:pt x="4032" y="65837"/>
                  </a:lnTo>
                  <a:lnTo>
                    <a:pt x="4111" y="65916"/>
                  </a:lnTo>
                  <a:lnTo>
                    <a:pt x="4190" y="65969"/>
                  </a:lnTo>
                  <a:lnTo>
                    <a:pt x="4269" y="66021"/>
                  </a:lnTo>
                  <a:lnTo>
                    <a:pt x="4374" y="66048"/>
                  </a:lnTo>
                  <a:lnTo>
                    <a:pt x="4506" y="66074"/>
                  </a:lnTo>
                  <a:lnTo>
                    <a:pt x="4611" y="66048"/>
                  </a:lnTo>
                  <a:lnTo>
                    <a:pt x="4717" y="66021"/>
                  </a:lnTo>
                  <a:lnTo>
                    <a:pt x="4796" y="65969"/>
                  </a:lnTo>
                  <a:lnTo>
                    <a:pt x="4901" y="65916"/>
                  </a:lnTo>
                  <a:lnTo>
                    <a:pt x="4954" y="65837"/>
                  </a:lnTo>
                  <a:lnTo>
                    <a:pt x="5006" y="65732"/>
                  </a:lnTo>
                  <a:lnTo>
                    <a:pt x="5033" y="65626"/>
                  </a:lnTo>
                  <a:lnTo>
                    <a:pt x="5059" y="65521"/>
                  </a:lnTo>
                  <a:lnTo>
                    <a:pt x="5033" y="65389"/>
                  </a:lnTo>
                  <a:lnTo>
                    <a:pt x="5006" y="65284"/>
                  </a:lnTo>
                  <a:lnTo>
                    <a:pt x="4954" y="65205"/>
                  </a:lnTo>
                  <a:lnTo>
                    <a:pt x="4875" y="65126"/>
                  </a:lnTo>
                  <a:lnTo>
                    <a:pt x="4796" y="65047"/>
                  </a:lnTo>
                  <a:lnTo>
                    <a:pt x="4717" y="64994"/>
                  </a:lnTo>
                  <a:lnTo>
                    <a:pt x="4611" y="64968"/>
                  </a:lnTo>
                  <a:lnTo>
                    <a:pt x="4479" y="64968"/>
                  </a:lnTo>
                  <a:lnTo>
                    <a:pt x="4506" y="64941"/>
                  </a:lnTo>
                  <a:close/>
                  <a:moveTo>
                    <a:pt x="12357" y="64941"/>
                  </a:moveTo>
                  <a:lnTo>
                    <a:pt x="12251" y="64968"/>
                  </a:lnTo>
                  <a:lnTo>
                    <a:pt x="12146" y="64994"/>
                  </a:lnTo>
                  <a:lnTo>
                    <a:pt x="12041" y="65047"/>
                  </a:lnTo>
                  <a:lnTo>
                    <a:pt x="11962" y="65126"/>
                  </a:lnTo>
                  <a:lnTo>
                    <a:pt x="11882" y="65205"/>
                  </a:lnTo>
                  <a:lnTo>
                    <a:pt x="11830" y="65284"/>
                  </a:lnTo>
                  <a:lnTo>
                    <a:pt x="11803" y="65389"/>
                  </a:lnTo>
                  <a:lnTo>
                    <a:pt x="11803" y="65521"/>
                  </a:lnTo>
                  <a:lnTo>
                    <a:pt x="11803" y="65626"/>
                  </a:lnTo>
                  <a:lnTo>
                    <a:pt x="11830" y="65732"/>
                  </a:lnTo>
                  <a:lnTo>
                    <a:pt x="11882" y="65837"/>
                  </a:lnTo>
                  <a:lnTo>
                    <a:pt x="11962" y="65916"/>
                  </a:lnTo>
                  <a:lnTo>
                    <a:pt x="12041" y="65969"/>
                  </a:lnTo>
                  <a:lnTo>
                    <a:pt x="12146" y="66021"/>
                  </a:lnTo>
                  <a:lnTo>
                    <a:pt x="12251" y="66048"/>
                  </a:lnTo>
                  <a:lnTo>
                    <a:pt x="12357" y="66074"/>
                  </a:lnTo>
                  <a:lnTo>
                    <a:pt x="12462" y="66048"/>
                  </a:lnTo>
                  <a:lnTo>
                    <a:pt x="12567" y="66021"/>
                  </a:lnTo>
                  <a:lnTo>
                    <a:pt x="12673" y="65969"/>
                  </a:lnTo>
                  <a:lnTo>
                    <a:pt x="12752" y="65916"/>
                  </a:lnTo>
                  <a:lnTo>
                    <a:pt x="12805" y="65837"/>
                  </a:lnTo>
                  <a:lnTo>
                    <a:pt x="12857" y="65732"/>
                  </a:lnTo>
                  <a:lnTo>
                    <a:pt x="12910" y="65626"/>
                  </a:lnTo>
                  <a:lnTo>
                    <a:pt x="12910" y="65521"/>
                  </a:lnTo>
                  <a:lnTo>
                    <a:pt x="12910" y="65389"/>
                  </a:lnTo>
                  <a:lnTo>
                    <a:pt x="12857" y="65284"/>
                  </a:lnTo>
                  <a:lnTo>
                    <a:pt x="12805" y="65205"/>
                  </a:lnTo>
                  <a:lnTo>
                    <a:pt x="12752" y="65126"/>
                  </a:lnTo>
                  <a:lnTo>
                    <a:pt x="12673" y="65047"/>
                  </a:lnTo>
                  <a:lnTo>
                    <a:pt x="12567" y="64994"/>
                  </a:lnTo>
                  <a:lnTo>
                    <a:pt x="12462" y="64968"/>
                  </a:lnTo>
                  <a:lnTo>
                    <a:pt x="12357" y="64968"/>
                  </a:lnTo>
                  <a:lnTo>
                    <a:pt x="12357" y="64941"/>
                  </a:lnTo>
                  <a:close/>
                  <a:moveTo>
                    <a:pt x="20208" y="64941"/>
                  </a:moveTo>
                  <a:lnTo>
                    <a:pt x="20102" y="64968"/>
                  </a:lnTo>
                  <a:lnTo>
                    <a:pt x="19997" y="64994"/>
                  </a:lnTo>
                  <a:lnTo>
                    <a:pt x="19891" y="65047"/>
                  </a:lnTo>
                  <a:lnTo>
                    <a:pt x="19812" y="65126"/>
                  </a:lnTo>
                  <a:lnTo>
                    <a:pt x="19760" y="65205"/>
                  </a:lnTo>
                  <a:lnTo>
                    <a:pt x="19707" y="65284"/>
                  </a:lnTo>
                  <a:lnTo>
                    <a:pt x="19654" y="65389"/>
                  </a:lnTo>
                  <a:lnTo>
                    <a:pt x="19654" y="65521"/>
                  </a:lnTo>
                  <a:lnTo>
                    <a:pt x="19654" y="65626"/>
                  </a:lnTo>
                  <a:lnTo>
                    <a:pt x="19707" y="65732"/>
                  </a:lnTo>
                  <a:lnTo>
                    <a:pt x="19760" y="65837"/>
                  </a:lnTo>
                  <a:lnTo>
                    <a:pt x="19812" y="65916"/>
                  </a:lnTo>
                  <a:lnTo>
                    <a:pt x="19891" y="65969"/>
                  </a:lnTo>
                  <a:lnTo>
                    <a:pt x="19997" y="66021"/>
                  </a:lnTo>
                  <a:lnTo>
                    <a:pt x="20102" y="66048"/>
                  </a:lnTo>
                  <a:lnTo>
                    <a:pt x="20208" y="66074"/>
                  </a:lnTo>
                  <a:lnTo>
                    <a:pt x="20339" y="66048"/>
                  </a:lnTo>
                  <a:lnTo>
                    <a:pt x="20418" y="66021"/>
                  </a:lnTo>
                  <a:lnTo>
                    <a:pt x="20524" y="65969"/>
                  </a:lnTo>
                  <a:lnTo>
                    <a:pt x="20603" y="65916"/>
                  </a:lnTo>
                  <a:lnTo>
                    <a:pt x="20682" y="65837"/>
                  </a:lnTo>
                  <a:lnTo>
                    <a:pt x="20734" y="65732"/>
                  </a:lnTo>
                  <a:lnTo>
                    <a:pt x="20761" y="65626"/>
                  </a:lnTo>
                  <a:lnTo>
                    <a:pt x="20761" y="65521"/>
                  </a:lnTo>
                  <a:lnTo>
                    <a:pt x="20761" y="65389"/>
                  </a:lnTo>
                  <a:lnTo>
                    <a:pt x="20734" y="65284"/>
                  </a:lnTo>
                  <a:lnTo>
                    <a:pt x="20682" y="65205"/>
                  </a:lnTo>
                  <a:lnTo>
                    <a:pt x="20603" y="65126"/>
                  </a:lnTo>
                  <a:lnTo>
                    <a:pt x="20524" y="65047"/>
                  </a:lnTo>
                  <a:lnTo>
                    <a:pt x="20418" y="64994"/>
                  </a:lnTo>
                  <a:lnTo>
                    <a:pt x="20313" y="64968"/>
                  </a:lnTo>
                  <a:lnTo>
                    <a:pt x="20208" y="64968"/>
                  </a:lnTo>
                  <a:lnTo>
                    <a:pt x="20208" y="64941"/>
                  </a:lnTo>
                  <a:close/>
                  <a:moveTo>
                    <a:pt x="28058" y="64941"/>
                  </a:moveTo>
                  <a:lnTo>
                    <a:pt x="27953" y="64968"/>
                  </a:lnTo>
                  <a:lnTo>
                    <a:pt x="27848" y="64994"/>
                  </a:lnTo>
                  <a:lnTo>
                    <a:pt x="27769" y="65047"/>
                  </a:lnTo>
                  <a:lnTo>
                    <a:pt x="27663" y="65126"/>
                  </a:lnTo>
                  <a:lnTo>
                    <a:pt x="27611" y="65205"/>
                  </a:lnTo>
                  <a:lnTo>
                    <a:pt x="27558" y="65284"/>
                  </a:lnTo>
                  <a:lnTo>
                    <a:pt x="27532" y="65389"/>
                  </a:lnTo>
                  <a:lnTo>
                    <a:pt x="27505" y="65521"/>
                  </a:lnTo>
                  <a:lnTo>
                    <a:pt x="27532" y="65626"/>
                  </a:lnTo>
                  <a:lnTo>
                    <a:pt x="27558" y="65732"/>
                  </a:lnTo>
                  <a:lnTo>
                    <a:pt x="27611" y="65837"/>
                  </a:lnTo>
                  <a:lnTo>
                    <a:pt x="27663" y="65916"/>
                  </a:lnTo>
                  <a:lnTo>
                    <a:pt x="27769" y="65969"/>
                  </a:lnTo>
                  <a:lnTo>
                    <a:pt x="27848" y="66021"/>
                  </a:lnTo>
                  <a:lnTo>
                    <a:pt x="27953" y="66048"/>
                  </a:lnTo>
                  <a:lnTo>
                    <a:pt x="28058" y="66074"/>
                  </a:lnTo>
                  <a:lnTo>
                    <a:pt x="28190" y="66048"/>
                  </a:lnTo>
                  <a:lnTo>
                    <a:pt x="28296" y="66021"/>
                  </a:lnTo>
                  <a:lnTo>
                    <a:pt x="28375" y="65969"/>
                  </a:lnTo>
                  <a:lnTo>
                    <a:pt x="28454" y="65916"/>
                  </a:lnTo>
                  <a:lnTo>
                    <a:pt x="28533" y="65837"/>
                  </a:lnTo>
                  <a:lnTo>
                    <a:pt x="28585" y="65732"/>
                  </a:lnTo>
                  <a:lnTo>
                    <a:pt x="28612" y="65626"/>
                  </a:lnTo>
                  <a:lnTo>
                    <a:pt x="28638" y="65521"/>
                  </a:lnTo>
                  <a:lnTo>
                    <a:pt x="28612" y="65389"/>
                  </a:lnTo>
                  <a:lnTo>
                    <a:pt x="28585" y="65284"/>
                  </a:lnTo>
                  <a:lnTo>
                    <a:pt x="28533" y="65205"/>
                  </a:lnTo>
                  <a:lnTo>
                    <a:pt x="28454" y="65126"/>
                  </a:lnTo>
                  <a:lnTo>
                    <a:pt x="28375" y="65047"/>
                  </a:lnTo>
                  <a:lnTo>
                    <a:pt x="28296" y="64994"/>
                  </a:lnTo>
                  <a:lnTo>
                    <a:pt x="28190" y="64968"/>
                  </a:lnTo>
                  <a:lnTo>
                    <a:pt x="28058" y="64941"/>
                  </a:lnTo>
                  <a:close/>
                  <a:moveTo>
                    <a:pt x="35936" y="64941"/>
                  </a:moveTo>
                  <a:lnTo>
                    <a:pt x="35804" y="64968"/>
                  </a:lnTo>
                  <a:lnTo>
                    <a:pt x="35699" y="64994"/>
                  </a:lnTo>
                  <a:lnTo>
                    <a:pt x="35619" y="65047"/>
                  </a:lnTo>
                  <a:lnTo>
                    <a:pt x="35540" y="65126"/>
                  </a:lnTo>
                  <a:lnTo>
                    <a:pt x="35461" y="65205"/>
                  </a:lnTo>
                  <a:lnTo>
                    <a:pt x="35409" y="65284"/>
                  </a:lnTo>
                  <a:lnTo>
                    <a:pt x="35382" y="65389"/>
                  </a:lnTo>
                  <a:lnTo>
                    <a:pt x="35382" y="65521"/>
                  </a:lnTo>
                  <a:lnTo>
                    <a:pt x="35382" y="65626"/>
                  </a:lnTo>
                  <a:lnTo>
                    <a:pt x="35409" y="65732"/>
                  </a:lnTo>
                  <a:lnTo>
                    <a:pt x="35461" y="65837"/>
                  </a:lnTo>
                  <a:lnTo>
                    <a:pt x="35540" y="65916"/>
                  </a:lnTo>
                  <a:lnTo>
                    <a:pt x="35619" y="65969"/>
                  </a:lnTo>
                  <a:lnTo>
                    <a:pt x="35699" y="66021"/>
                  </a:lnTo>
                  <a:lnTo>
                    <a:pt x="35804" y="66048"/>
                  </a:lnTo>
                  <a:lnTo>
                    <a:pt x="35936" y="66074"/>
                  </a:lnTo>
                  <a:lnTo>
                    <a:pt x="36041" y="66048"/>
                  </a:lnTo>
                  <a:lnTo>
                    <a:pt x="36146" y="66021"/>
                  </a:lnTo>
                  <a:lnTo>
                    <a:pt x="36252" y="65969"/>
                  </a:lnTo>
                  <a:lnTo>
                    <a:pt x="36331" y="65916"/>
                  </a:lnTo>
                  <a:lnTo>
                    <a:pt x="36383" y="65837"/>
                  </a:lnTo>
                  <a:lnTo>
                    <a:pt x="36436" y="65732"/>
                  </a:lnTo>
                  <a:lnTo>
                    <a:pt x="36463" y="65626"/>
                  </a:lnTo>
                  <a:lnTo>
                    <a:pt x="36489" y="65521"/>
                  </a:lnTo>
                  <a:lnTo>
                    <a:pt x="36463" y="65389"/>
                  </a:lnTo>
                  <a:lnTo>
                    <a:pt x="36436" y="65284"/>
                  </a:lnTo>
                  <a:lnTo>
                    <a:pt x="36383" y="65205"/>
                  </a:lnTo>
                  <a:lnTo>
                    <a:pt x="36331" y="65126"/>
                  </a:lnTo>
                  <a:lnTo>
                    <a:pt x="36225" y="65047"/>
                  </a:lnTo>
                  <a:lnTo>
                    <a:pt x="36146" y="64994"/>
                  </a:lnTo>
                  <a:lnTo>
                    <a:pt x="36041" y="64968"/>
                  </a:lnTo>
                  <a:lnTo>
                    <a:pt x="35909" y="64968"/>
                  </a:lnTo>
                  <a:lnTo>
                    <a:pt x="35936" y="64941"/>
                  </a:lnTo>
                  <a:close/>
                  <a:moveTo>
                    <a:pt x="43786" y="64941"/>
                  </a:moveTo>
                  <a:lnTo>
                    <a:pt x="43681" y="64968"/>
                  </a:lnTo>
                  <a:lnTo>
                    <a:pt x="43576" y="64994"/>
                  </a:lnTo>
                  <a:lnTo>
                    <a:pt x="43470" y="65047"/>
                  </a:lnTo>
                  <a:lnTo>
                    <a:pt x="43391" y="65126"/>
                  </a:lnTo>
                  <a:lnTo>
                    <a:pt x="43312" y="65205"/>
                  </a:lnTo>
                  <a:lnTo>
                    <a:pt x="43286" y="65284"/>
                  </a:lnTo>
                  <a:lnTo>
                    <a:pt x="43233" y="65389"/>
                  </a:lnTo>
                  <a:lnTo>
                    <a:pt x="43233" y="65521"/>
                  </a:lnTo>
                  <a:lnTo>
                    <a:pt x="43233" y="65626"/>
                  </a:lnTo>
                  <a:lnTo>
                    <a:pt x="43286" y="65732"/>
                  </a:lnTo>
                  <a:lnTo>
                    <a:pt x="43312" y="65837"/>
                  </a:lnTo>
                  <a:lnTo>
                    <a:pt x="43391" y="65916"/>
                  </a:lnTo>
                  <a:lnTo>
                    <a:pt x="43470" y="65969"/>
                  </a:lnTo>
                  <a:lnTo>
                    <a:pt x="43576" y="66021"/>
                  </a:lnTo>
                  <a:lnTo>
                    <a:pt x="43681" y="66048"/>
                  </a:lnTo>
                  <a:lnTo>
                    <a:pt x="43786" y="66074"/>
                  </a:lnTo>
                  <a:lnTo>
                    <a:pt x="43892" y="66048"/>
                  </a:lnTo>
                  <a:lnTo>
                    <a:pt x="43997" y="66021"/>
                  </a:lnTo>
                  <a:lnTo>
                    <a:pt x="44103" y="65969"/>
                  </a:lnTo>
                  <a:lnTo>
                    <a:pt x="44182" y="65916"/>
                  </a:lnTo>
                  <a:lnTo>
                    <a:pt x="44261" y="65837"/>
                  </a:lnTo>
                  <a:lnTo>
                    <a:pt x="44313" y="65732"/>
                  </a:lnTo>
                  <a:lnTo>
                    <a:pt x="44340" y="65626"/>
                  </a:lnTo>
                  <a:lnTo>
                    <a:pt x="44340" y="65521"/>
                  </a:lnTo>
                  <a:lnTo>
                    <a:pt x="44340" y="65389"/>
                  </a:lnTo>
                  <a:lnTo>
                    <a:pt x="44287" y="65284"/>
                  </a:lnTo>
                  <a:lnTo>
                    <a:pt x="44234" y="65205"/>
                  </a:lnTo>
                  <a:lnTo>
                    <a:pt x="44182" y="65126"/>
                  </a:lnTo>
                  <a:lnTo>
                    <a:pt x="44103" y="65047"/>
                  </a:lnTo>
                  <a:lnTo>
                    <a:pt x="43997" y="64994"/>
                  </a:lnTo>
                  <a:lnTo>
                    <a:pt x="43892" y="64968"/>
                  </a:lnTo>
                  <a:lnTo>
                    <a:pt x="43786" y="64968"/>
                  </a:lnTo>
                  <a:lnTo>
                    <a:pt x="43786" y="64941"/>
                  </a:lnTo>
                  <a:close/>
                  <a:moveTo>
                    <a:pt x="51637" y="64941"/>
                  </a:moveTo>
                  <a:lnTo>
                    <a:pt x="51532" y="64968"/>
                  </a:lnTo>
                  <a:lnTo>
                    <a:pt x="51427" y="64994"/>
                  </a:lnTo>
                  <a:lnTo>
                    <a:pt x="51348" y="65047"/>
                  </a:lnTo>
                  <a:lnTo>
                    <a:pt x="51242" y="65126"/>
                  </a:lnTo>
                  <a:lnTo>
                    <a:pt x="51189" y="65205"/>
                  </a:lnTo>
                  <a:lnTo>
                    <a:pt x="51137" y="65284"/>
                  </a:lnTo>
                  <a:lnTo>
                    <a:pt x="51110" y="65389"/>
                  </a:lnTo>
                  <a:lnTo>
                    <a:pt x="51084" y="65521"/>
                  </a:lnTo>
                  <a:lnTo>
                    <a:pt x="51110" y="65626"/>
                  </a:lnTo>
                  <a:lnTo>
                    <a:pt x="51137" y="65732"/>
                  </a:lnTo>
                  <a:lnTo>
                    <a:pt x="51189" y="65837"/>
                  </a:lnTo>
                  <a:lnTo>
                    <a:pt x="51242" y="65916"/>
                  </a:lnTo>
                  <a:lnTo>
                    <a:pt x="51348" y="65969"/>
                  </a:lnTo>
                  <a:lnTo>
                    <a:pt x="51427" y="66021"/>
                  </a:lnTo>
                  <a:lnTo>
                    <a:pt x="51532" y="66048"/>
                  </a:lnTo>
                  <a:lnTo>
                    <a:pt x="51637" y="66074"/>
                  </a:lnTo>
                  <a:lnTo>
                    <a:pt x="51769" y="66048"/>
                  </a:lnTo>
                  <a:lnTo>
                    <a:pt x="51874" y="66021"/>
                  </a:lnTo>
                  <a:lnTo>
                    <a:pt x="51954" y="65969"/>
                  </a:lnTo>
                  <a:lnTo>
                    <a:pt x="52033" y="65916"/>
                  </a:lnTo>
                  <a:lnTo>
                    <a:pt x="52112" y="65837"/>
                  </a:lnTo>
                  <a:lnTo>
                    <a:pt x="52164" y="65732"/>
                  </a:lnTo>
                  <a:lnTo>
                    <a:pt x="52191" y="65626"/>
                  </a:lnTo>
                  <a:lnTo>
                    <a:pt x="52217" y="65521"/>
                  </a:lnTo>
                  <a:lnTo>
                    <a:pt x="52191" y="65389"/>
                  </a:lnTo>
                  <a:lnTo>
                    <a:pt x="52164" y="65310"/>
                  </a:lnTo>
                  <a:lnTo>
                    <a:pt x="52112" y="65205"/>
                  </a:lnTo>
                  <a:lnTo>
                    <a:pt x="52033" y="65126"/>
                  </a:lnTo>
                  <a:lnTo>
                    <a:pt x="51954" y="65047"/>
                  </a:lnTo>
                  <a:lnTo>
                    <a:pt x="51874" y="64994"/>
                  </a:lnTo>
                  <a:lnTo>
                    <a:pt x="51769" y="64968"/>
                  </a:lnTo>
                  <a:lnTo>
                    <a:pt x="51664" y="64968"/>
                  </a:lnTo>
                  <a:lnTo>
                    <a:pt x="51637" y="64941"/>
                  </a:lnTo>
                  <a:close/>
                  <a:moveTo>
                    <a:pt x="449" y="70869"/>
                  </a:moveTo>
                  <a:lnTo>
                    <a:pt x="343" y="70895"/>
                  </a:lnTo>
                  <a:lnTo>
                    <a:pt x="238" y="70948"/>
                  </a:lnTo>
                  <a:lnTo>
                    <a:pt x="159" y="71027"/>
                  </a:lnTo>
                  <a:lnTo>
                    <a:pt x="106" y="71106"/>
                  </a:lnTo>
                  <a:lnTo>
                    <a:pt x="53" y="71211"/>
                  </a:lnTo>
                  <a:lnTo>
                    <a:pt x="1" y="71317"/>
                  </a:lnTo>
                  <a:lnTo>
                    <a:pt x="1" y="71422"/>
                  </a:lnTo>
                  <a:lnTo>
                    <a:pt x="949" y="71817"/>
                  </a:lnTo>
                  <a:lnTo>
                    <a:pt x="1028" y="71738"/>
                  </a:lnTo>
                  <a:lnTo>
                    <a:pt x="1081" y="71633"/>
                  </a:lnTo>
                  <a:lnTo>
                    <a:pt x="1107" y="71528"/>
                  </a:lnTo>
                  <a:lnTo>
                    <a:pt x="1107" y="71422"/>
                  </a:lnTo>
                  <a:lnTo>
                    <a:pt x="1107" y="71317"/>
                  </a:lnTo>
                  <a:lnTo>
                    <a:pt x="1081" y="71211"/>
                  </a:lnTo>
                  <a:lnTo>
                    <a:pt x="1028" y="71106"/>
                  </a:lnTo>
                  <a:lnTo>
                    <a:pt x="949" y="71027"/>
                  </a:lnTo>
                  <a:lnTo>
                    <a:pt x="870" y="70948"/>
                  </a:lnTo>
                  <a:lnTo>
                    <a:pt x="765" y="70895"/>
                  </a:lnTo>
                  <a:lnTo>
                    <a:pt x="659" y="70869"/>
                  </a:lnTo>
                  <a:close/>
                  <a:moveTo>
                    <a:pt x="8300" y="70869"/>
                  </a:moveTo>
                  <a:lnTo>
                    <a:pt x="8194" y="70895"/>
                  </a:lnTo>
                  <a:lnTo>
                    <a:pt x="8115" y="70948"/>
                  </a:lnTo>
                  <a:lnTo>
                    <a:pt x="8036" y="71027"/>
                  </a:lnTo>
                  <a:lnTo>
                    <a:pt x="7957" y="71106"/>
                  </a:lnTo>
                  <a:lnTo>
                    <a:pt x="7904" y="71211"/>
                  </a:lnTo>
                  <a:lnTo>
                    <a:pt x="7878" y="71317"/>
                  </a:lnTo>
                  <a:lnTo>
                    <a:pt x="7852" y="71422"/>
                  </a:lnTo>
                  <a:lnTo>
                    <a:pt x="7878" y="71528"/>
                  </a:lnTo>
                  <a:lnTo>
                    <a:pt x="7904" y="71633"/>
                  </a:lnTo>
                  <a:lnTo>
                    <a:pt x="7957" y="71738"/>
                  </a:lnTo>
                  <a:lnTo>
                    <a:pt x="8036" y="71817"/>
                  </a:lnTo>
                  <a:lnTo>
                    <a:pt x="8115" y="71870"/>
                  </a:lnTo>
                  <a:lnTo>
                    <a:pt x="8194" y="71923"/>
                  </a:lnTo>
                  <a:lnTo>
                    <a:pt x="8300" y="71975"/>
                  </a:lnTo>
                  <a:lnTo>
                    <a:pt x="8537" y="71975"/>
                  </a:lnTo>
                  <a:lnTo>
                    <a:pt x="8642" y="71923"/>
                  </a:lnTo>
                  <a:lnTo>
                    <a:pt x="8721" y="71870"/>
                  </a:lnTo>
                  <a:lnTo>
                    <a:pt x="8800" y="71817"/>
                  </a:lnTo>
                  <a:lnTo>
                    <a:pt x="8879" y="71738"/>
                  </a:lnTo>
                  <a:lnTo>
                    <a:pt x="8932" y="71633"/>
                  </a:lnTo>
                  <a:lnTo>
                    <a:pt x="8958" y="71528"/>
                  </a:lnTo>
                  <a:lnTo>
                    <a:pt x="8984" y="71422"/>
                  </a:lnTo>
                  <a:lnTo>
                    <a:pt x="8958" y="71317"/>
                  </a:lnTo>
                  <a:lnTo>
                    <a:pt x="8932" y="71211"/>
                  </a:lnTo>
                  <a:lnTo>
                    <a:pt x="8879" y="71132"/>
                  </a:lnTo>
                  <a:lnTo>
                    <a:pt x="8800" y="71053"/>
                  </a:lnTo>
                  <a:lnTo>
                    <a:pt x="8721" y="70974"/>
                  </a:lnTo>
                  <a:lnTo>
                    <a:pt x="8616" y="70922"/>
                  </a:lnTo>
                  <a:lnTo>
                    <a:pt x="8537" y="70895"/>
                  </a:lnTo>
                  <a:lnTo>
                    <a:pt x="8431" y="70895"/>
                  </a:lnTo>
                  <a:lnTo>
                    <a:pt x="8431" y="70869"/>
                  </a:lnTo>
                  <a:close/>
                  <a:moveTo>
                    <a:pt x="16177" y="70869"/>
                  </a:moveTo>
                  <a:lnTo>
                    <a:pt x="16071" y="70895"/>
                  </a:lnTo>
                  <a:lnTo>
                    <a:pt x="15966" y="70948"/>
                  </a:lnTo>
                  <a:lnTo>
                    <a:pt x="15887" y="71027"/>
                  </a:lnTo>
                  <a:lnTo>
                    <a:pt x="15808" y="71106"/>
                  </a:lnTo>
                  <a:lnTo>
                    <a:pt x="15755" y="71211"/>
                  </a:lnTo>
                  <a:lnTo>
                    <a:pt x="15729" y="71317"/>
                  </a:lnTo>
                  <a:lnTo>
                    <a:pt x="15729" y="71422"/>
                  </a:lnTo>
                  <a:lnTo>
                    <a:pt x="15729" y="71528"/>
                  </a:lnTo>
                  <a:lnTo>
                    <a:pt x="15755" y="71633"/>
                  </a:lnTo>
                  <a:lnTo>
                    <a:pt x="15808" y="71738"/>
                  </a:lnTo>
                  <a:lnTo>
                    <a:pt x="15887" y="71817"/>
                  </a:lnTo>
                  <a:lnTo>
                    <a:pt x="15966" y="71870"/>
                  </a:lnTo>
                  <a:lnTo>
                    <a:pt x="16071" y="71923"/>
                  </a:lnTo>
                  <a:lnTo>
                    <a:pt x="16177" y="71975"/>
                  </a:lnTo>
                  <a:lnTo>
                    <a:pt x="16387" y="71975"/>
                  </a:lnTo>
                  <a:lnTo>
                    <a:pt x="16493" y="71923"/>
                  </a:lnTo>
                  <a:lnTo>
                    <a:pt x="16598" y="71870"/>
                  </a:lnTo>
                  <a:lnTo>
                    <a:pt x="16677" y="71817"/>
                  </a:lnTo>
                  <a:lnTo>
                    <a:pt x="16730" y="71738"/>
                  </a:lnTo>
                  <a:lnTo>
                    <a:pt x="16783" y="71633"/>
                  </a:lnTo>
                  <a:lnTo>
                    <a:pt x="16835" y="71528"/>
                  </a:lnTo>
                  <a:lnTo>
                    <a:pt x="16835" y="71422"/>
                  </a:lnTo>
                  <a:lnTo>
                    <a:pt x="16809" y="71317"/>
                  </a:lnTo>
                  <a:lnTo>
                    <a:pt x="16783" y="71211"/>
                  </a:lnTo>
                  <a:lnTo>
                    <a:pt x="16730" y="71132"/>
                  </a:lnTo>
                  <a:lnTo>
                    <a:pt x="16651" y="71053"/>
                  </a:lnTo>
                  <a:lnTo>
                    <a:pt x="16572" y="70974"/>
                  </a:lnTo>
                  <a:lnTo>
                    <a:pt x="16493" y="70922"/>
                  </a:lnTo>
                  <a:lnTo>
                    <a:pt x="16387" y="70895"/>
                  </a:lnTo>
                  <a:lnTo>
                    <a:pt x="16282" y="70895"/>
                  </a:lnTo>
                  <a:lnTo>
                    <a:pt x="16282" y="70869"/>
                  </a:lnTo>
                  <a:close/>
                  <a:moveTo>
                    <a:pt x="24028" y="70869"/>
                  </a:moveTo>
                  <a:lnTo>
                    <a:pt x="23922" y="70895"/>
                  </a:lnTo>
                  <a:lnTo>
                    <a:pt x="23817" y="70948"/>
                  </a:lnTo>
                  <a:lnTo>
                    <a:pt x="23738" y="71027"/>
                  </a:lnTo>
                  <a:lnTo>
                    <a:pt x="23659" y="71106"/>
                  </a:lnTo>
                  <a:lnTo>
                    <a:pt x="23606" y="71211"/>
                  </a:lnTo>
                  <a:lnTo>
                    <a:pt x="23580" y="71317"/>
                  </a:lnTo>
                  <a:lnTo>
                    <a:pt x="23580" y="71422"/>
                  </a:lnTo>
                  <a:lnTo>
                    <a:pt x="23580" y="71528"/>
                  </a:lnTo>
                  <a:lnTo>
                    <a:pt x="23606" y="71633"/>
                  </a:lnTo>
                  <a:lnTo>
                    <a:pt x="23659" y="71738"/>
                  </a:lnTo>
                  <a:lnTo>
                    <a:pt x="23738" y="71817"/>
                  </a:lnTo>
                  <a:lnTo>
                    <a:pt x="23817" y="71870"/>
                  </a:lnTo>
                  <a:lnTo>
                    <a:pt x="23922" y="71923"/>
                  </a:lnTo>
                  <a:lnTo>
                    <a:pt x="24028" y="71975"/>
                  </a:lnTo>
                  <a:lnTo>
                    <a:pt x="24238" y="71975"/>
                  </a:lnTo>
                  <a:lnTo>
                    <a:pt x="24344" y="71923"/>
                  </a:lnTo>
                  <a:lnTo>
                    <a:pt x="24449" y="71870"/>
                  </a:lnTo>
                  <a:lnTo>
                    <a:pt x="24528" y="71817"/>
                  </a:lnTo>
                  <a:lnTo>
                    <a:pt x="24607" y="71738"/>
                  </a:lnTo>
                  <a:lnTo>
                    <a:pt x="24634" y="71633"/>
                  </a:lnTo>
                  <a:lnTo>
                    <a:pt x="24686" y="71528"/>
                  </a:lnTo>
                  <a:lnTo>
                    <a:pt x="24686" y="71422"/>
                  </a:lnTo>
                  <a:lnTo>
                    <a:pt x="24686" y="71317"/>
                  </a:lnTo>
                  <a:lnTo>
                    <a:pt x="24634" y="71211"/>
                  </a:lnTo>
                  <a:lnTo>
                    <a:pt x="24581" y="71132"/>
                  </a:lnTo>
                  <a:lnTo>
                    <a:pt x="24528" y="71053"/>
                  </a:lnTo>
                  <a:lnTo>
                    <a:pt x="24423" y="70974"/>
                  </a:lnTo>
                  <a:lnTo>
                    <a:pt x="24344" y="70922"/>
                  </a:lnTo>
                  <a:lnTo>
                    <a:pt x="24238" y="70895"/>
                  </a:lnTo>
                  <a:lnTo>
                    <a:pt x="24133" y="70895"/>
                  </a:lnTo>
                  <a:lnTo>
                    <a:pt x="24133" y="70869"/>
                  </a:lnTo>
                  <a:close/>
                  <a:moveTo>
                    <a:pt x="31878" y="70869"/>
                  </a:moveTo>
                  <a:lnTo>
                    <a:pt x="31773" y="70895"/>
                  </a:lnTo>
                  <a:lnTo>
                    <a:pt x="31668" y="70948"/>
                  </a:lnTo>
                  <a:lnTo>
                    <a:pt x="31589" y="71027"/>
                  </a:lnTo>
                  <a:lnTo>
                    <a:pt x="31536" y="71106"/>
                  </a:lnTo>
                  <a:lnTo>
                    <a:pt x="31483" y="71211"/>
                  </a:lnTo>
                  <a:lnTo>
                    <a:pt x="31457" y="71317"/>
                  </a:lnTo>
                  <a:lnTo>
                    <a:pt x="31431" y="71422"/>
                  </a:lnTo>
                  <a:lnTo>
                    <a:pt x="31457" y="71528"/>
                  </a:lnTo>
                  <a:lnTo>
                    <a:pt x="31483" y="71633"/>
                  </a:lnTo>
                  <a:lnTo>
                    <a:pt x="31536" y="71738"/>
                  </a:lnTo>
                  <a:lnTo>
                    <a:pt x="31589" y="71817"/>
                  </a:lnTo>
                  <a:lnTo>
                    <a:pt x="31668" y="71870"/>
                  </a:lnTo>
                  <a:lnTo>
                    <a:pt x="31773" y="71923"/>
                  </a:lnTo>
                  <a:lnTo>
                    <a:pt x="31878" y="71975"/>
                  </a:lnTo>
                  <a:lnTo>
                    <a:pt x="32116" y="71975"/>
                  </a:lnTo>
                  <a:lnTo>
                    <a:pt x="32221" y="71923"/>
                  </a:lnTo>
                  <a:lnTo>
                    <a:pt x="32300" y="71870"/>
                  </a:lnTo>
                  <a:lnTo>
                    <a:pt x="32379" y="71817"/>
                  </a:lnTo>
                  <a:lnTo>
                    <a:pt x="32458" y="71738"/>
                  </a:lnTo>
                  <a:lnTo>
                    <a:pt x="32511" y="71633"/>
                  </a:lnTo>
                  <a:lnTo>
                    <a:pt x="32537" y="71528"/>
                  </a:lnTo>
                  <a:lnTo>
                    <a:pt x="32537" y="71422"/>
                  </a:lnTo>
                  <a:lnTo>
                    <a:pt x="32537" y="71317"/>
                  </a:lnTo>
                  <a:lnTo>
                    <a:pt x="32484" y="71211"/>
                  </a:lnTo>
                  <a:lnTo>
                    <a:pt x="32432" y="71132"/>
                  </a:lnTo>
                  <a:lnTo>
                    <a:pt x="32379" y="71053"/>
                  </a:lnTo>
                  <a:lnTo>
                    <a:pt x="32300" y="70974"/>
                  </a:lnTo>
                  <a:lnTo>
                    <a:pt x="32195" y="70922"/>
                  </a:lnTo>
                  <a:lnTo>
                    <a:pt x="32089" y="70895"/>
                  </a:lnTo>
                  <a:lnTo>
                    <a:pt x="31984" y="70895"/>
                  </a:lnTo>
                  <a:lnTo>
                    <a:pt x="31984" y="70869"/>
                  </a:lnTo>
                  <a:close/>
                  <a:moveTo>
                    <a:pt x="39729" y="70869"/>
                  </a:moveTo>
                  <a:lnTo>
                    <a:pt x="39624" y="70895"/>
                  </a:lnTo>
                  <a:lnTo>
                    <a:pt x="39545" y="70948"/>
                  </a:lnTo>
                  <a:lnTo>
                    <a:pt x="39466" y="71027"/>
                  </a:lnTo>
                  <a:lnTo>
                    <a:pt x="39387" y="71106"/>
                  </a:lnTo>
                  <a:lnTo>
                    <a:pt x="39334" y="71211"/>
                  </a:lnTo>
                  <a:lnTo>
                    <a:pt x="39308" y="71317"/>
                  </a:lnTo>
                  <a:lnTo>
                    <a:pt x="39281" y="71422"/>
                  </a:lnTo>
                  <a:lnTo>
                    <a:pt x="39308" y="71528"/>
                  </a:lnTo>
                  <a:lnTo>
                    <a:pt x="39334" y="71633"/>
                  </a:lnTo>
                  <a:lnTo>
                    <a:pt x="39387" y="71738"/>
                  </a:lnTo>
                  <a:lnTo>
                    <a:pt x="39466" y="71817"/>
                  </a:lnTo>
                  <a:lnTo>
                    <a:pt x="39545" y="71870"/>
                  </a:lnTo>
                  <a:lnTo>
                    <a:pt x="39624" y="71923"/>
                  </a:lnTo>
                  <a:lnTo>
                    <a:pt x="39729" y="71975"/>
                  </a:lnTo>
                  <a:lnTo>
                    <a:pt x="39966" y="71975"/>
                  </a:lnTo>
                  <a:lnTo>
                    <a:pt x="40072" y="71923"/>
                  </a:lnTo>
                  <a:lnTo>
                    <a:pt x="40151" y="71870"/>
                  </a:lnTo>
                  <a:lnTo>
                    <a:pt x="40256" y="71817"/>
                  </a:lnTo>
                  <a:lnTo>
                    <a:pt x="40309" y="71738"/>
                  </a:lnTo>
                  <a:lnTo>
                    <a:pt x="40362" y="71633"/>
                  </a:lnTo>
                  <a:lnTo>
                    <a:pt x="40388" y="71528"/>
                  </a:lnTo>
                  <a:lnTo>
                    <a:pt x="40414" y="71422"/>
                  </a:lnTo>
                  <a:lnTo>
                    <a:pt x="40388" y="71317"/>
                  </a:lnTo>
                  <a:lnTo>
                    <a:pt x="40362" y="71211"/>
                  </a:lnTo>
                  <a:lnTo>
                    <a:pt x="40309" y="71132"/>
                  </a:lnTo>
                  <a:lnTo>
                    <a:pt x="40230" y="71053"/>
                  </a:lnTo>
                  <a:lnTo>
                    <a:pt x="40151" y="70974"/>
                  </a:lnTo>
                  <a:lnTo>
                    <a:pt x="40072" y="70922"/>
                  </a:lnTo>
                  <a:lnTo>
                    <a:pt x="39966" y="70895"/>
                  </a:lnTo>
                  <a:lnTo>
                    <a:pt x="39861" y="70895"/>
                  </a:lnTo>
                  <a:lnTo>
                    <a:pt x="39861" y="70869"/>
                  </a:lnTo>
                  <a:close/>
                  <a:moveTo>
                    <a:pt x="47607" y="70869"/>
                  </a:moveTo>
                  <a:lnTo>
                    <a:pt x="47501" y="70895"/>
                  </a:lnTo>
                  <a:lnTo>
                    <a:pt x="47396" y="70948"/>
                  </a:lnTo>
                  <a:lnTo>
                    <a:pt x="47317" y="71027"/>
                  </a:lnTo>
                  <a:lnTo>
                    <a:pt x="47238" y="71106"/>
                  </a:lnTo>
                  <a:lnTo>
                    <a:pt x="47185" y="71211"/>
                  </a:lnTo>
                  <a:lnTo>
                    <a:pt x="47159" y="71317"/>
                  </a:lnTo>
                  <a:lnTo>
                    <a:pt x="47159" y="71422"/>
                  </a:lnTo>
                  <a:lnTo>
                    <a:pt x="47159" y="71528"/>
                  </a:lnTo>
                  <a:lnTo>
                    <a:pt x="47185" y="71633"/>
                  </a:lnTo>
                  <a:lnTo>
                    <a:pt x="47238" y="71738"/>
                  </a:lnTo>
                  <a:lnTo>
                    <a:pt x="47317" y="71817"/>
                  </a:lnTo>
                  <a:lnTo>
                    <a:pt x="47396" y="71870"/>
                  </a:lnTo>
                  <a:lnTo>
                    <a:pt x="47501" y="71923"/>
                  </a:lnTo>
                  <a:lnTo>
                    <a:pt x="47607" y="71975"/>
                  </a:lnTo>
                  <a:lnTo>
                    <a:pt x="47817" y="71975"/>
                  </a:lnTo>
                  <a:lnTo>
                    <a:pt x="47923" y="71923"/>
                  </a:lnTo>
                  <a:lnTo>
                    <a:pt x="48028" y="71870"/>
                  </a:lnTo>
                  <a:lnTo>
                    <a:pt x="48107" y="71817"/>
                  </a:lnTo>
                  <a:lnTo>
                    <a:pt x="48186" y="71738"/>
                  </a:lnTo>
                  <a:lnTo>
                    <a:pt x="48212" y="71633"/>
                  </a:lnTo>
                  <a:lnTo>
                    <a:pt x="48265" y="71528"/>
                  </a:lnTo>
                  <a:lnTo>
                    <a:pt x="48265" y="71422"/>
                  </a:lnTo>
                  <a:lnTo>
                    <a:pt x="48265" y="71317"/>
                  </a:lnTo>
                  <a:lnTo>
                    <a:pt x="48212" y="71211"/>
                  </a:lnTo>
                  <a:lnTo>
                    <a:pt x="48160" y="71132"/>
                  </a:lnTo>
                  <a:lnTo>
                    <a:pt x="48107" y="71053"/>
                  </a:lnTo>
                  <a:lnTo>
                    <a:pt x="48002" y="70974"/>
                  </a:lnTo>
                  <a:lnTo>
                    <a:pt x="47923" y="70922"/>
                  </a:lnTo>
                  <a:lnTo>
                    <a:pt x="47817" y="70895"/>
                  </a:lnTo>
                  <a:lnTo>
                    <a:pt x="47712" y="70895"/>
                  </a:lnTo>
                  <a:lnTo>
                    <a:pt x="47712" y="70869"/>
                  </a:lnTo>
                  <a:close/>
                  <a:moveTo>
                    <a:pt x="35909" y="76770"/>
                  </a:moveTo>
                  <a:lnTo>
                    <a:pt x="35804" y="76797"/>
                  </a:lnTo>
                  <a:lnTo>
                    <a:pt x="35699" y="76823"/>
                  </a:lnTo>
                  <a:lnTo>
                    <a:pt x="35619" y="76876"/>
                  </a:lnTo>
                  <a:lnTo>
                    <a:pt x="35514" y="76928"/>
                  </a:lnTo>
                  <a:lnTo>
                    <a:pt x="35461" y="77034"/>
                  </a:lnTo>
                  <a:lnTo>
                    <a:pt x="35409" y="77113"/>
                  </a:lnTo>
                  <a:lnTo>
                    <a:pt x="35382" y="77218"/>
                  </a:lnTo>
                  <a:lnTo>
                    <a:pt x="35356" y="77323"/>
                  </a:lnTo>
                  <a:lnTo>
                    <a:pt x="36463" y="77165"/>
                  </a:lnTo>
                  <a:lnTo>
                    <a:pt x="36383" y="77007"/>
                  </a:lnTo>
                  <a:lnTo>
                    <a:pt x="36252" y="76902"/>
                  </a:lnTo>
                  <a:lnTo>
                    <a:pt x="36094" y="76797"/>
                  </a:lnTo>
                  <a:lnTo>
                    <a:pt x="35909" y="76770"/>
                  </a:lnTo>
                  <a:close/>
                  <a:moveTo>
                    <a:pt x="20208" y="76770"/>
                  </a:moveTo>
                  <a:lnTo>
                    <a:pt x="20102" y="76797"/>
                  </a:lnTo>
                  <a:lnTo>
                    <a:pt x="19997" y="76823"/>
                  </a:lnTo>
                  <a:lnTo>
                    <a:pt x="19891" y="76876"/>
                  </a:lnTo>
                  <a:lnTo>
                    <a:pt x="19812" y="76928"/>
                  </a:lnTo>
                  <a:lnTo>
                    <a:pt x="19733" y="77034"/>
                  </a:lnTo>
                  <a:lnTo>
                    <a:pt x="19681" y="77113"/>
                  </a:lnTo>
                  <a:lnTo>
                    <a:pt x="19654" y="77218"/>
                  </a:lnTo>
                  <a:lnTo>
                    <a:pt x="19654" y="77323"/>
                  </a:lnTo>
                  <a:lnTo>
                    <a:pt x="19654" y="77455"/>
                  </a:lnTo>
                  <a:lnTo>
                    <a:pt x="19681" y="77561"/>
                  </a:lnTo>
                  <a:lnTo>
                    <a:pt x="19733" y="77640"/>
                  </a:lnTo>
                  <a:lnTo>
                    <a:pt x="19812" y="77719"/>
                  </a:lnTo>
                  <a:lnTo>
                    <a:pt x="19891" y="77798"/>
                  </a:lnTo>
                  <a:lnTo>
                    <a:pt x="19997" y="77850"/>
                  </a:lnTo>
                  <a:lnTo>
                    <a:pt x="20102" y="77877"/>
                  </a:lnTo>
                  <a:lnTo>
                    <a:pt x="20208" y="77903"/>
                  </a:lnTo>
                  <a:lnTo>
                    <a:pt x="20313" y="77877"/>
                  </a:lnTo>
                  <a:lnTo>
                    <a:pt x="20418" y="77850"/>
                  </a:lnTo>
                  <a:lnTo>
                    <a:pt x="20524" y="77798"/>
                  </a:lnTo>
                  <a:lnTo>
                    <a:pt x="20603" y="77719"/>
                  </a:lnTo>
                  <a:lnTo>
                    <a:pt x="20682" y="77640"/>
                  </a:lnTo>
                  <a:lnTo>
                    <a:pt x="20734" y="77561"/>
                  </a:lnTo>
                  <a:lnTo>
                    <a:pt x="20761" y="77455"/>
                  </a:lnTo>
                  <a:lnTo>
                    <a:pt x="20761" y="77323"/>
                  </a:lnTo>
                  <a:lnTo>
                    <a:pt x="20761" y="77218"/>
                  </a:lnTo>
                  <a:lnTo>
                    <a:pt x="20734" y="77113"/>
                  </a:lnTo>
                  <a:lnTo>
                    <a:pt x="20682" y="77034"/>
                  </a:lnTo>
                  <a:lnTo>
                    <a:pt x="20603" y="76928"/>
                  </a:lnTo>
                  <a:lnTo>
                    <a:pt x="20524" y="76876"/>
                  </a:lnTo>
                  <a:lnTo>
                    <a:pt x="20418" y="76823"/>
                  </a:lnTo>
                  <a:lnTo>
                    <a:pt x="20313" y="76797"/>
                  </a:lnTo>
                  <a:lnTo>
                    <a:pt x="20208" y="76770"/>
                  </a:lnTo>
                  <a:close/>
                  <a:moveTo>
                    <a:pt x="28058" y="76770"/>
                  </a:moveTo>
                  <a:lnTo>
                    <a:pt x="27953" y="76797"/>
                  </a:lnTo>
                  <a:lnTo>
                    <a:pt x="27848" y="76823"/>
                  </a:lnTo>
                  <a:lnTo>
                    <a:pt x="27742" y="76876"/>
                  </a:lnTo>
                  <a:lnTo>
                    <a:pt x="27663" y="76928"/>
                  </a:lnTo>
                  <a:lnTo>
                    <a:pt x="27611" y="77034"/>
                  </a:lnTo>
                  <a:lnTo>
                    <a:pt x="27558" y="77113"/>
                  </a:lnTo>
                  <a:lnTo>
                    <a:pt x="27505" y="77218"/>
                  </a:lnTo>
                  <a:lnTo>
                    <a:pt x="27505" y="77323"/>
                  </a:lnTo>
                  <a:lnTo>
                    <a:pt x="27505" y="77455"/>
                  </a:lnTo>
                  <a:lnTo>
                    <a:pt x="27558" y="77561"/>
                  </a:lnTo>
                  <a:lnTo>
                    <a:pt x="27611" y="77640"/>
                  </a:lnTo>
                  <a:lnTo>
                    <a:pt x="27663" y="77719"/>
                  </a:lnTo>
                  <a:lnTo>
                    <a:pt x="27742" y="77798"/>
                  </a:lnTo>
                  <a:lnTo>
                    <a:pt x="27848" y="77850"/>
                  </a:lnTo>
                  <a:lnTo>
                    <a:pt x="27953" y="77877"/>
                  </a:lnTo>
                  <a:lnTo>
                    <a:pt x="28058" y="77903"/>
                  </a:lnTo>
                  <a:lnTo>
                    <a:pt x="28164" y="77877"/>
                  </a:lnTo>
                  <a:lnTo>
                    <a:pt x="28269" y="77850"/>
                  </a:lnTo>
                  <a:lnTo>
                    <a:pt x="28375" y="77798"/>
                  </a:lnTo>
                  <a:lnTo>
                    <a:pt x="28454" y="77719"/>
                  </a:lnTo>
                  <a:lnTo>
                    <a:pt x="28533" y="77640"/>
                  </a:lnTo>
                  <a:lnTo>
                    <a:pt x="28585" y="77561"/>
                  </a:lnTo>
                  <a:lnTo>
                    <a:pt x="28612" y="77455"/>
                  </a:lnTo>
                  <a:lnTo>
                    <a:pt x="28612" y="77323"/>
                  </a:lnTo>
                  <a:lnTo>
                    <a:pt x="28612" y="77218"/>
                  </a:lnTo>
                  <a:lnTo>
                    <a:pt x="28585" y="77113"/>
                  </a:lnTo>
                  <a:lnTo>
                    <a:pt x="28533" y="77034"/>
                  </a:lnTo>
                  <a:lnTo>
                    <a:pt x="28454" y="76928"/>
                  </a:lnTo>
                  <a:lnTo>
                    <a:pt x="28375" y="76876"/>
                  </a:lnTo>
                  <a:lnTo>
                    <a:pt x="28269" y="76823"/>
                  </a:lnTo>
                  <a:lnTo>
                    <a:pt x="28164" y="76797"/>
                  </a:lnTo>
                  <a:lnTo>
                    <a:pt x="28058" y="7677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90"/>
            <p:cNvSpPr/>
            <p:nvPr/>
          </p:nvSpPr>
          <p:spPr>
            <a:xfrm>
              <a:off x="6945652" y="1006125"/>
              <a:ext cx="531678" cy="702129"/>
            </a:xfrm>
            <a:custGeom>
              <a:avLst/>
              <a:gdLst/>
              <a:ahLst/>
              <a:cxnLst/>
              <a:rect l="l" t="t" r="r" b="b"/>
              <a:pathLst>
                <a:path w="32459" h="42865" extrusionOk="0">
                  <a:moveTo>
                    <a:pt x="18943" y="1"/>
                  </a:moveTo>
                  <a:lnTo>
                    <a:pt x="18284" y="27"/>
                  </a:lnTo>
                  <a:lnTo>
                    <a:pt x="17626" y="80"/>
                  </a:lnTo>
                  <a:lnTo>
                    <a:pt x="16967" y="185"/>
                  </a:lnTo>
                  <a:lnTo>
                    <a:pt x="16625" y="264"/>
                  </a:lnTo>
                  <a:lnTo>
                    <a:pt x="16256" y="343"/>
                  </a:lnTo>
                  <a:lnTo>
                    <a:pt x="15940" y="449"/>
                  </a:lnTo>
                  <a:lnTo>
                    <a:pt x="15624" y="554"/>
                  </a:lnTo>
                  <a:lnTo>
                    <a:pt x="15307" y="686"/>
                  </a:lnTo>
                  <a:lnTo>
                    <a:pt x="15018" y="844"/>
                  </a:lnTo>
                  <a:lnTo>
                    <a:pt x="14464" y="1160"/>
                  </a:lnTo>
                  <a:lnTo>
                    <a:pt x="13937" y="1529"/>
                  </a:lnTo>
                  <a:lnTo>
                    <a:pt x="13463" y="1924"/>
                  </a:lnTo>
                  <a:lnTo>
                    <a:pt x="13015" y="2372"/>
                  </a:lnTo>
                  <a:lnTo>
                    <a:pt x="12620" y="2846"/>
                  </a:lnTo>
                  <a:lnTo>
                    <a:pt x="12251" y="3347"/>
                  </a:lnTo>
                  <a:lnTo>
                    <a:pt x="11909" y="3900"/>
                  </a:lnTo>
                  <a:lnTo>
                    <a:pt x="11593" y="4453"/>
                  </a:lnTo>
                  <a:lnTo>
                    <a:pt x="11329" y="5033"/>
                  </a:lnTo>
                  <a:lnTo>
                    <a:pt x="11066" y="5639"/>
                  </a:lnTo>
                  <a:lnTo>
                    <a:pt x="10855" y="6245"/>
                  </a:lnTo>
                  <a:lnTo>
                    <a:pt x="10644" y="6877"/>
                  </a:lnTo>
                  <a:lnTo>
                    <a:pt x="10486" y="7483"/>
                  </a:lnTo>
                  <a:lnTo>
                    <a:pt x="10328" y="8115"/>
                  </a:lnTo>
                  <a:lnTo>
                    <a:pt x="10170" y="8747"/>
                  </a:lnTo>
                  <a:lnTo>
                    <a:pt x="9933" y="9986"/>
                  </a:lnTo>
                  <a:lnTo>
                    <a:pt x="9775" y="11171"/>
                  </a:lnTo>
                  <a:lnTo>
                    <a:pt x="9617" y="12278"/>
                  </a:lnTo>
                  <a:lnTo>
                    <a:pt x="9485" y="13305"/>
                  </a:lnTo>
                  <a:lnTo>
                    <a:pt x="9353" y="14175"/>
                  </a:lnTo>
                  <a:lnTo>
                    <a:pt x="9222" y="14860"/>
                  </a:lnTo>
                  <a:lnTo>
                    <a:pt x="9169" y="15149"/>
                  </a:lnTo>
                  <a:lnTo>
                    <a:pt x="9090" y="15386"/>
                  </a:lnTo>
                  <a:lnTo>
                    <a:pt x="8826" y="15940"/>
                  </a:lnTo>
                  <a:lnTo>
                    <a:pt x="8563" y="16440"/>
                  </a:lnTo>
                  <a:lnTo>
                    <a:pt x="8300" y="16914"/>
                  </a:lnTo>
                  <a:lnTo>
                    <a:pt x="8010" y="17362"/>
                  </a:lnTo>
                  <a:lnTo>
                    <a:pt x="7720" y="17757"/>
                  </a:lnTo>
                  <a:lnTo>
                    <a:pt x="7430" y="18179"/>
                  </a:lnTo>
                  <a:lnTo>
                    <a:pt x="6824" y="18943"/>
                  </a:lnTo>
                  <a:lnTo>
                    <a:pt x="6192" y="19733"/>
                  </a:lnTo>
                  <a:lnTo>
                    <a:pt x="5533" y="20603"/>
                  </a:lnTo>
                  <a:lnTo>
                    <a:pt x="5191" y="21077"/>
                  </a:lnTo>
                  <a:lnTo>
                    <a:pt x="4848" y="21604"/>
                  </a:lnTo>
                  <a:lnTo>
                    <a:pt x="4506" y="22157"/>
                  </a:lnTo>
                  <a:lnTo>
                    <a:pt x="4163" y="22789"/>
                  </a:lnTo>
                  <a:lnTo>
                    <a:pt x="3874" y="23422"/>
                  </a:lnTo>
                  <a:lnTo>
                    <a:pt x="3610" y="24054"/>
                  </a:lnTo>
                  <a:lnTo>
                    <a:pt x="3426" y="24660"/>
                  </a:lnTo>
                  <a:lnTo>
                    <a:pt x="3294" y="25266"/>
                  </a:lnTo>
                  <a:lnTo>
                    <a:pt x="3189" y="25845"/>
                  </a:lnTo>
                  <a:lnTo>
                    <a:pt x="3136" y="26425"/>
                  </a:lnTo>
                  <a:lnTo>
                    <a:pt x="3110" y="26978"/>
                  </a:lnTo>
                  <a:lnTo>
                    <a:pt x="3110" y="27532"/>
                  </a:lnTo>
                  <a:lnTo>
                    <a:pt x="3162" y="28612"/>
                  </a:lnTo>
                  <a:lnTo>
                    <a:pt x="3241" y="29639"/>
                  </a:lnTo>
                  <a:lnTo>
                    <a:pt x="3268" y="30166"/>
                  </a:lnTo>
                  <a:lnTo>
                    <a:pt x="3294" y="30640"/>
                  </a:lnTo>
                  <a:lnTo>
                    <a:pt x="3268" y="31141"/>
                  </a:lnTo>
                  <a:lnTo>
                    <a:pt x="3241" y="31615"/>
                  </a:lnTo>
                  <a:lnTo>
                    <a:pt x="3189" y="31852"/>
                  </a:lnTo>
                  <a:lnTo>
                    <a:pt x="3136" y="32089"/>
                  </a:lnTo>
                  <a:lnTo>
                    <a:pt x="3083" y="32326"/>
                  </a:lnTo>
                  <a:lnTo>
                    <a:pt x="2978" y="32564"/>
                  </a:lnTo>
                  <a:lnTo>
                    <a:pt x="2767" y="32985"/>
                  </a:lnTo>
                  <a:lnTo>
                    <a:pt x="2504" y="33407"/>
                  </a:lnTo>
                  <a:lnTo>
                    <a:pt x="2214" y="33828"/>
                  </a:lnTo>
                  <a:lnTo>
                    <a:pt x="1924" y="34197"/>
                  </a:lnTo>
                  <a:lnTo>
                    <a:pt x="1582" y="34539"/>
                  </a:lnTo>
                  <a:lnTo>
                    <a:pt x="1265" y="34882"/>
                  </a:lnTo>
                  <a:lnTo>
                    <a:pt x="686" y="35435"/>
                  </a:lnTo>
                  <a:lnTo>
                    <a:pt x="238" y="35883"/>
                  </a:lnTo>
                  <a:lnTo>
                    <a:pt x="80" y="36041"/>
                  </a:lnTo>
                  <a:lnTo>
                    <a:pt x="1" y="36173"/>
                  </a:lnTo>
                  <a:lnTo>
                    <a:pt x="1" y="36226"/>
                  </a:lnTo>
                  <a:lnTo>
                    <a:pt x="27" y="36278"/>
                  </a:lnTo>
                  <a:lnTo>
                    <a:pt x="54" y="36305"/>
                  </a:lnTo>
                  <a:lnTo>
                    <a:pt x="133" y="36331"/>
                  </a:lnTo>
                  <a:lnTo>
                    <a:pt x="4137" y="37174"/>
                  </a:lnTo>
                  <a:lnTo>
                    <a:pt x="4427" y="36805"/>
                  </a:lnTo>
                  <a:lnTo>
                    <a:pt x="4717" y="36384"/>
                  </a:lnTo>
                  <a:lnTo>
                    <a:pt x="4980" y="35988"/>
                  </a:lnTo>
                  <a:lnTo>
                    <a:pt x="5217" y="35567"/>
                  </a:lnTo>
                  <a:lnTo>
                    <a:pt x="5454" y="35145"/>
                  </a:lnTo>
                  <a:lnTo>
                    <a:pt x="5665" y="34697"/>
                  </a:lnTo>
                  <a:lnTo>
                    <a:pt x="5876" y="34250"/>
                  </a:lnTo>
                  <a:lnTo>
                    <a:pt x="6034" y="33802"/>
                  </a:lnTo>
                  <a:lnTo>
                    <a:pt x="6218" y="33354"/>
                  </a:lnTo>
                  <a:lnTo>
                    <a:pt x="6350" y="32880"/>
                  </a:lnTo>
                  <a:lnTo>
                    <a:pt x="6482" y="32432"/>
                  </a:lnTo>
                  <a:lnTo>
                    <a:pt x="6587" y="31958"/>
                  </a:lnTo>
                  <a:lnTo>
                    <a:pt x="6666" y="31483"/>
                  </a:lnTo>
                  <a:lnTo>
                    <a:pt x="6745" y="30983"/>
                  </a:lnTo>
                  <a:lnTo>
                    <a:pt x="6798" y="30509"/>
                  </a:lnTo>
                  <a:lnTo>
                    <a:pt x="6824" y="30008"/>
                  </a:lnTo>
                  <a:lnTo>
                    <a:pt x="6851" y="29955"/>
                  </a:lnTo>
                  <a:lnTo>
                    <a:pt x="6877" y="29982"/>
                  </a:lnTo>
                  <a:lnTo>
                    <a:pt x="6903" y="30113"/>
                  </a:lnTo>
                  <a:lnTo>
                    <a:pt x="6956" y="30298"/>
                  </a:lnTo>
                  <a:lnTo>
                    <a:pt x="7035" y="30956"/>
                  </a:lnTo>
                  <a:lnTo>
                    <a:pt x="7061" y="31378"/>
                  </a:lnTo>
                  <a:lnTo>
                    <a:pt x="7061" y="31879"/>
                  </a:lnTo>
                  <a:lnTo>
                    <a:pt x="7061" y="32432"/>
                  </a:lnTo>
                  <a:lnTo>
                    <a:pt x="7035" y="33038"/>
                  </a:lnTo>
                  <a:lnTo>
                    <a:pt x="6982" y="33696"/>
                  </a:lnTo>
                  <a:lnTo>
                    <a:pt x="6903" y="34408"/>
                  </a:lnTo>
                  <a:lnTo>
                    <a:pt x="6772" y="35172"/>
                  </a:lnTo>
                  <a:lnTo>
                    <a:pt x="6613" y="35962"/>
                  </a:lnTo>
                  <a:lnTo>
                    <a:pt x="6429" y="36779"/>
                  </a:lnTo>
                  <a:lnTo>
                    <a:pt x="6192" y="37622"/>
                  </a:lnTo>
                  <a:lnTo>
                    <a:pt x="13411" y="39176"/>
                  </a:lnTo>
                  <a:lnTo>
                    <a:pt x="21261" y="40810"/>
                  </a:lnTo>
                  <a:lnTo>
                    <a:pt x="21604" y="39387"/>
                  </a:lnTo>
                  <a:lnTo>
                    <a:pt x="21946" y="38201"/>
                  </a:lnTo>
                  <a:lnTo>
                    <a:pt x="22263" y="37069"/>
                  </a:lnTo>
                  <a:lnTo>
                    <a:pt x="22210" y="38043"/>
                  </a:lnTo>
                  <a:lnTo>
                    <a:pt x="22210" y="39044"/>
                  </a:lnTo>
                  <a:lnTo>
                    <a:pt x="22263" y="40046"/>
                  </a:lnTo>
                  <a:lnTo>
                    <a:pt x="22342" y="41047"/>
                  </a:lnTo>
                  <a:lnTo>
                    <a:pt x="24370" y="41442"/>
                  </a:lnTo>
                  <a:lnTo>
                    <a:pt x="24792" y="39334"/>
                  </a:lnTo>
                  <a:lnTo>
                    <a:pt x="25240" y="37227"/>
                  </a:lnTo>
                  <a:lnTo>
                    <a:pt x="25766" y="35145"/>
                  </a:lnTo>
                  <a:lnTo>
                    <a:pt x="26346" y="33064"/>
                  </a:lnTo>
                  <a:lnTo>
                    <a:pt x="26293" y="34197"/>
                  </a:lnTo>
                  <a:lnTo>
                    <a:pt x="26293" y="35330"/>
                  </a:lnTo>
                  <a:lnTo>
                    <a:pt x="26346" y="36463"/>
                  </a:lnTo>
                  <a:lnTo>
                    <a:pt x="26425" y="37595"/>
                  </a:lnTo>
                  <a:lnTo>
                    <a:pt x="26557" y="38702"/>
                  </a:lnTo>
                  <a:lnTo>
                    <a:pt x="26741" y="39808"/>
                  </a:lnTo>
                  <a:lnTo>
                    <a:pt x="26978" y="40915"/>
                  </a:lnTo>
                  <a:lnTo>
                    <a:pt x="27242" y="42021"/>
                  </a:lnTo>
                  <a:lnTo>
                    <a:pt x="29428" y="42443"/>
                  </a:lnTo>
                  <a:lnTo>
                    <a:pt x="31088" y="42706"/>
                  </a:lnTo>
                  <a:lnTo>
                    <a:pt x="31694" y="42812"/>
                  </a:lnTo>
                  <a:lnTo>
                    <a:pt x="32142" y="42865"/>
                  </a:lnTo>
                  <a:lnTo>
                    <a:pt x="32405" y="42865"/>
                  </a:lnTo>
                  <a:lnTo>
                    <a:pt x="32458" y="42838"/>
                  </a:lnTo>
                  <a:lnTo>
                    <a:pt x="32458" y="42812"/>
                  </a:lnTo>
                  <a:lnTo>
                    <a:pt x="32142" y="42206"/>
                  </a:lnTo>
                  <a:lnTo>
                    <a:pt x="31852" y="41653"/>
                  </a:lnTo>
                  <a:lnTo>
                    <a:pt x="31589" y="41099"/>
                  </a:lnTo>
                  <a:lnTo>
                    <a:pt x="31378" y="40546"/>
                  </a:lnTo>
                  <a:lnTo>
                    <a:pt x="31220" y="40046"/>
                  </a:lnTo>
                  <a:lnTo>
                    <a:pt x="31088" y="39545"/>
                  </a:lnTo>
                  <a:lnTo>
                    <a:pt x="30983" y="39044"/>
                  </a:lnTo>
                  <a:lnTo>
                    <a:pt x="30904" y="38570"/>
                  </a:lnTo>
                  <a:lnTo>
                    <a:pt x="30877" y="38122"/>
                  </a:lnTo>
                  <a:lnTo>
                    <a:pt x="30851" y="37674"/>
                  </a:lnTo>
                  <a:lnTo>
                    <a:pt x="30851" y="37253"/>
                  </a:lnTo>
                  <a:lnTo>
                    <a:pt x="30877" y="36831"/>
                  </a:lnTo>
                  <a:lnTo>
                    <a:pt x="30930" y="36410"/>
                  </a:lnTo>
                  <a:lnTo>
                    <a:pt x="31009" y="36015"/>
                  </a:lnTo>
                  <a:lnTo>
                    <a:pt x="31167" y="35198"/>
                  </a:lnTo>
                  <a:lnTo>
                    <a:pt x="31378" y="34434"/>
                  </a:lnTo>
                  <a:lnTo>
                    <a:pt x="31615" y="33644"/>
                  </a:lnTo>
                  <a:lnTo>
                    <a:pt x="31826" y="32880"/>
                  </a:lnTo>
                  <a:lnTo>
                    <a:pt x="32063" y="32089"/>
                  </a:lnTo>
                  <a:lnTo>
                    <a:pt x="32221" y="31273"/>
                  </a:lnTo>
                  <a:lnTo>
                    <a:pt x="32300" y="30851"/>
                  </a:lnTo>
                  <a:lnTo>
                    <a:pt x="32353" y="30430"/>
                  </a:lnTo>
                  <a:lnTo>
                    <a:pt x="32405" y="29982"/>
                  </a:lnTo>
                  <a:lnTo>
                    <a:pt x="32405" y="29534"/>
                  </a:lnTo>
                  <a:lnTo>
                    <a:pt x="32405" y="29086"/>
                  </a:lnTo>
                  <a:lnTo>
                    <a:pt x="32379" y="28612"/>
                  </a:lnTo>
                  <a:lnTo>
                    <a:pt x="32326" y="28032"/>
                  </a:lnTo>
                  <a:lnTo>
                    <a:pt x="32221" y="27479"/>
                  </a:lnTo>
                  <a:lnTo>
                    <a:pt x="32116" y="26952"/>
                  </a:lnTo>
                  <a:lnTo>
                    <a:pt x="31984" y="26451"/>
                  </a:lnTo>
                  <a:lnTo>
                    <a:pt x="31852" y="25977"/>
                  </a:lnTo>
                  <a:lnTo>
                    <a:pt x="31694" y="25529"/>
                  </a:lnTo>
                  <a:lnTo>
                    <a:pt x="31510" y="25081"/>
                  </a:lnTo>
                  <a:lnTo>
                    <a:pt x="31325" y="24634"/>
                  </a:lnTo>
                  <a:lnTo>
                    <a:pt x="30904" y="23843"/>
                  </a:lnTo>
                  <a:lnTo>
                    <a:pt x="30482" y="23079"/>
                  </a:lnTo>
                  <a:lnTo>
                    <a:pt x="30034" y="22368"/>
                  </a:lnTo>
                  <a:lnTo>
                    <a:pt x="29586" y="21683"/>
                  </a:lnTo>
                  <a:lnTo>
                    <a:pt x="29139" y="20998"/>
                  </a:lnTo>
                  <a:lnTo>
                    <a:pt x="28770" y="20339"/>
                  </a:lnTo>
                  <a:lnTo>
                    <a:pt x="28401" y="19707"/>
                  </a:lnTo>
                  <a:lnTo>
                    <a:pt x="28269" y="19365"/>
                  </a:lnTo>
                  <a:lnTo>
                    <a:pt x="28137" y="19022"/>
                  </a:lnTo>
                  <a:lnTo>
                    <a:pt x="28006" y="18706"/>
                  </a:lnTo>
                  <a:lnTo>
                    <a:pt x="27927" y="18363"/>
                  </a:lnTo>
                  <a:lnTo>
                    <a:pt x="27848" y="17995"/>
                  </a:lnTo>
                  <a:lnTo>
                    <a:pt x="27821" y="17652"/>
                  </a:lnTo>
                  <a:lnTo>
                    <a:pt x="27795" y="17283"/>
                  </a:lnTo>
                  <a:lnTo>
                    <a:pt x="27795" y="16888"/>
                  </a:lnTo>
                  <a:lnTo>
                    <a:pt x="27848" y="16493"/>
                  </a:lnTo>
                  <a:lnTo>
                    <a:pt x="27927" y="16098"/>
                  </a:lnTo>
                  <a:lnTo>
                    <a:pt x="28243" y="14649"/>
                  </a:lnTo>
                  <a:lnTo>
                    <a:pt x="28427" y="13832"/>
                  </a:lnTo>
                  <a:lnTo>
                    <a:pt x="28585" y="12989"/>
                  </a:lnTo>
                  <a:lnTo>
                    <a:pt x="28717" y="12120"/>
                  </a:lnTo>
                  <a:lnTo>
                    <a:pt x="28822" y="11250"/>
                  </a:lnTo>
                  <a:lnTo>
                    <a:pt x="28902" y="10354"/>
                  </a:lnTo>
                  <a:lnTo>
                    <a:pt x="28928" y="9459"/>
                  </a:lnTo>
                  <a:lnTo>
                    <a:pt x="28928" y="9037"/>
                  </a:lnTo>
                  <a:lnTo>
                    <a:pt x="28902" y="8589"/>
                  </a:lnTo>
                  <a:lnTo>
                    <a:pt x="28849" y="8168"/>
                  </a:lnTo>
                  <a:lnTo>
                    <a:pt x="28796" y="7746"/>
                  </a:lnTo>
                  <a:lnTo>
                    <a:pt x="28691" y="7351"/>
                  </a:lnTo>
                  <a:lnTo>
                    <a:pt x="28585" y="6956"/>
                  </a:lnTo>
                  <a:lnTo>
                    <a:pt x="28480" y="6561"/>
                  </a:lnTo>
                  <a:lnTo>
                    <a:pt x="28322" y="6192"/>
                  </a:lnTo>
                  <a:lnTo>
                    <a:pt x="28137" y="5823"/>
                  </a:lnTo>
                  <a:lnTo>
                    <a:pt x="27953" y="5481"/>
                  </a:lnTo>
                  <a:lnTo>
                    <a:pt x="27716" y="5164"/>
                  </a:lnTo>
                  <a:lnTo>
                    <a:pt x="27453" y="4848"/>
                  </a:lnTo>
                  <a:lnTo>
                    <a:pt x="27189" y="4559"/>
                  </a:lnTo>
                  <a:lnTo>
                    <a:pt x="26873" y="4295"/>
                  </a:lnTo>
                  <a:lnTo>
                    <a:pt x="26504" y="4032"/>
                  </a:lnTo>
                  <a:lnTo>
                    <a:pt x="26135" y="3821"/>
                  </a:lnTo>
                  <a:lnTo>
                    <a:pt x="25714" y="3294"/>
                  </a:lnTo>
                  <a:lnTo>
                    <a:pt x="25292" y="2793"/>
                  </a:lnTo>
                  <a:lnTo>
                    <a:pt x="24818" y="2319"/>
                  </a:lnTo>
                  <a:lnTo>
                    <a:pt x="24317" y="1924"/>
                  </a:lnTo>
                  <a:lnTo>
                    <a:pt x="23791" y="1529"/>
                  </a:lnTo>
                  <a:lnTo>
                    <a:pt x="23264" y="1186"/>
                  </a:lnTo>
                  <a:lnTo>
                    <a:pt x="22684" y="897"/>
                  </a:lnTo>
                  <a:lnTo>
                    <a:pt x="22104" y="633"/>
                  </a:lnTo>
                  <a:lnTo>
                    <a:pt x="21499" y="422"/>
                  </a:lnTo>
                  <a:lnTo>
                    <a:pt x="20866" y="238"/>
                  </a:lnTo>
                  <a:lnTo>
                    <a:pt x="20234" y="106"/>
                  </a:lnTo>
                  <a:lnTo>
                    <a:pt x="19575" y="27"/>
                  </a:lnTo>
                  <a:lnTo>
                    <a:pt x="189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90"/>
            <p:cNvSpPr/>
            <p:nvPr/>
          </p:nvSpPr>
          <p:spPr>
            <a:xfrm>
              <a:off x="7395740" y="1255985"/>
              <a:ext cx="109205" cy="438886"/>
            </a:xfrm>
            <a:custGeom>
              <a:avLst/>
              <a:gdLst/>
              <a:ahLst/>
              <a:cxnLst/>
              <a:rect l="l" t="t" r="r" b="b"/>
              <a:pathLst>
                <a:path w="6667" h="26794" extrusionOk="0">
                  <a:moveTo>
                    <a:pt x="159" y="1"/>
                  </a:moveTo>
                  <a:lnTo>
                    <a:pt x="80" y="475"/>
                  </a:lnTo>
                  <a:lnTo>
                    <a:pt x="27" y="923"/>
                  </a:lnTo>
                  <a:lnTo>
                    <a:pt x="1" y="1397"/>
                  </a:lnTo>
                  <a:lnTo>
                    <a:pt x="27" y="1845"/>
                  </a:lnTo>
                  <a:lnTo>
                    <a:pt x="80" y="2319"/>
                  </a:lnTo>
                  <a:lnTo>
                    <a:pt x="159" y="2767"/>
                  </a:lnTo>
                  <a:lnTo>
                    <a:pt x="291" y="3215"/>
                  </a:lnTo>
                  <a:lnTo>
                    <a:pt x="449" y="3663"/>
                  </a:lnTo>
                  <a:lnTo>
                    <a:pt x="633" y="4084"/>
                  </a:lnTo>
                  <a:lnTo>
                    <a:pt x="844" y="4479"/>
                  </a:lnTo>
                  <a:lnTo>
                    <a:pt x="1055" y="4901"/>
                  </a:lnTo>
                  <a:lnTo>
                    <a:pt x="1292" y="5296"/>
                  </a:lnTo>
                  <a:lnTo>
                    <a:pt x="1555" y="5691"/>
                  </a:lnTo>
                  <a:lnTo>
                    <a:pt x="1819" y="6060"/>
                  </a:lnTo>
                  <a:lnTo>
                    <a:pt x="2108" y="6429"/>
                  </a:lnTo>
                  <a:lnTo>
                    <a:pt x="2398" y="6798"/>
                  </a:lnTo>
                  <a:lnTo>
                    <a:pt x="2952" y="7483"/>
                  </a:lnTo>
                  <a:lnTo>
                    <a:pt x="3505" y="8194"/>
                  </a:lnTo>
                  <a:lnTo>
                    <a:pt x="4032" y="8905"/>
                  </a:lnTo>
                  <a:lnTo>
                    <a:pt x="4506" y="9643"/>
                  </a:lnTo>
                  <a:lnTo>
                    <a:pt x="4717" y="10038"/>
                  </a:lnTo>
                  <a:lnTo>
                    <a:pt x="4927" y="10407"/>
                  </a:lnTo>
                  <a:lnTo>
                    <a:pt x="5085" y="10802"/>
                  </a:lnTo>
                  <a:lnTo>
                    <a:pt x="5244" y="11197"/>
                  </a:lnTo>
                  <a:lnTo>
                    <a:pt x="5375" y="11619"/>
                  </a:lnTo>
                  <a:lnTo>
                    <a:pt x="5481" y="12014"/>
                  </a:lnTo>
                  <a:lnTo>
                    <a:pt x="5560" y="12436"/>
                  </a:lnTo>
                  <a:lnTo>
                    <a:pt x="5639" y="12857"/>
                  </a:lnTo>
                  <a:lnTo>
                    <a:pt x="5665" y="13305"/>
                  </a:lnTo>
                  <a:lnTo>
                    <a:pt x="5665" y="13727"/>
                  </a:lnTo>
                  <a:lnTo>
                    <a:pt x="5665" y="14148"/>
                  </a:lnTo>
                  <a:lnTo>
                    <a:pt x="5639" y="14596"/>
                  </a:lnTo>
                  <a:lnTo>
                    <a:pt x="5586" y="15017"/>
                  </a:lnTo>
                  <a:lnTo>
                    <a:pt x="5533" y="15439"/>
                  </a:lnTo>
                  <a:lnTo>
                    <a:pt x="5428" y="15861"/>
                  </a:lnTo>
                  <a:lnTo>
                    <a:pt x="5323" y="16282"/>
                  </a:lnTo>
                  <a:lnTo>
                    <a:pt x="5085" y="17125"/>
                  </a:lnTo>
                  <a:lnTo>
                    <a:pt x="4822" y="17968"/>
                  </a:lnTo>
                  <a:lnTo>
                    <a:pt x="4216" y="19707"/>
                  </a:lnTo>
                  <a:lnTo>
                    <a:pt x="4084" y="20155"/>
                  </a:lnTo>
                  <a:lnTo>
                    <a:pt x="3953" y="20603"/>
                  </a:lnTo>
                  <a:lnTo>
                    <a:pt x="3847" y="21051"/>
                  </a:lnTo>
                  <a:lnTo>
                    <a:pt x="3742" y="21525"/>
                  </a:lnTo>
                  <a:lnTo>
                    <a:pt x="3689" y="21999"/>
                  </a:lnTo>
                  <a:lnTo>
                    <a:pt x="3689" y="22473"/>
                  </a:lnTo>
                  <a:lnTo>
                    <a:pt x="3716" y="22947"/>
                  </a:lnTo>
                  <a:lnTo>
                    <a:pt x="3795" y="23422"/>
                  </a:lnTo>
                  <a:lnTo>
                    <a:pt x="3926" y="23869"/>
                  </a:lnTo>
                  <a:lnTo>
                    <a:pt x="4058" y="24317"/>
                  </a:lnTo>
                  <a:lnTo>
                    <a:pt x="4216" y="24739"/>
                  </a:lnTo>
                  <a:lnTo>
                    <a:pt x="4401" y="25160"/>
                  </a:lnTo>
                  <a:lnTo>
                    <a:pt x="4585" y="25582"/>
                  </a:lnTo>
                  <a:lnTo>
                    <a:pt x="4822" y="26003"/>
                  </a:lnTo>
                  <a:lnTo>
                    <a:pt x="5033" y="26399"/>
                  </a:lnTo>
                  <a:lnTo>
                    <a:pt x="5296" y="26794"/>
                  </a:lnTo>
                  <a:lnTo>
                    <a:pt x="4954" y="25951"/>
                  </a:lnTo>
                  <a:lnTo>
                    <a:pt x="4690" y="25108"/>
                  </a:lnTo>
                  <a:lnTo>
                    <a:pt x="4480" y="24238"/>
                  </a:lnTo>
                  <a:lnTo>
                    <a:pt x="4321" y="23343"/>
                  </a:lnTo>
                  <a:lnTo>
                    <a:pt x="4321" y="22895"/>
                  </a:lnTo>
                  <a:lnTo>
                    <a:pt x="4321" y="22473"/>
                  </a:lnTo>
                  <a:lnTo>
                    <a:pt x="4374" y="22052"/>
                  </a:lnTo>
                  <a:lnTo>
                    <a:pt x="4427" y="21604"/>
                  </a:lnTo>
                  <a:lnTo>
                    <a:pt x="4532" y="21182"/>
                  </a:lnTo>
                  <a:lnTo>
                    <a:pt x="4664" y="20761"/>
                  </a:lnTo>
                  <a:lnTo>
                    <a:pt x="4796" y="20366"/>
                  </a:lnTo>
                  <a:lnTo>
                    <a:pt x="4980" y="19970"/>
                  </a:lnTo>
                  <a:lnTo>
                    <a:pt x="5323" y="19127"/>
                  </a:lnTo>
                  <a:lnTo>
                    <a:pt x="5665" y="18258"/>
                  </a:lnTo>
                  <a:lnTo>
                    <a:pt x="5981" y="17389"/>
                  </a:lnTo>
                  <a:lnTo>
                    <a:pt x="6245" y="16519"/>
                  </a:lnTo>
                  <a:lnTo>
                    <a:pt x="6376" y="16071"/>
                  </a:lnTo>
                  <a:lnTo>
                    <a:pt x="6482" y="15597"/>
                  </a:lnTo>
                  <a:lnTo>
                    <a:pt x="6561" y="15123"/>
                  </a:lnTo>
                  <a:lnTo>
                    <a:pt x="6614" y="14649"/>
                  </a:lnTo>
                  <a:lnTo>
                    <a:pt x="6640" y="14174"/>
                  </a:lnTo>
                  <a:lnTo>
                    <a:pt x="6666" y="13700"/>
                  </a:lnTo>
                  <a:lnTo>
                    <a:pt x="6640" y="13226"/>
                  </a:lnTo>
                  <a:lnTo>
                    <a:pt x="6587" y="12752"/>
                  </a:lnTo>
                  <a:lnTo>
                    <a:pt x="6534" y="12278"/>
                  </a:lnTo>
                  <a:lnTo>
                    <a:pt x="6429" y="11803"/>
                  </a:lnTo>
                  <a:lnTo>
                    <a:pt x="6297" y="11355"/>
                  </a:lnTo>
                  <a:lnTo>
                    <a:pt x="6139" y="10908"/>
                  </a:lnTo>
                  <a:lnTo>
                    <a:pt x="5955" y="10460"/>
                  </a:lnTo>
                  <a:lnTo>
                    <a:pt x="5744" y="10012"/>
                  </a:lnTo>
                  <a:lnTo>
                    <a:pt x="5533" y="9590"/>
                  </a:lnTo>
                  <a:lnTo>
                    <a:pt x="5270" y="9195"/>
                  </a:lnTo>
                  <a:lnTo>
                    <a:pt x="4743" y="8431"/>
                  </a:lnTo>
                  <a:lnTo>
                    <a:pt x="4163" y="7720"/>
                  </a:lnTo>
                  <a:lnTo>
                    <a:pt x="3584" y="7009"/>
                  </a:lnTo>
                  <a:lnTo>
                    <a:pt x="2952" y="6324"/>
                  </a:lnTo>
                  <a:lnTo>
                    <a:pt x="2346" y="5665"/>
                  </a:lnTo>
                  <a:lnTo>
                    <a:pt x="1819" y="4954"/>
                  </a:lnTo>
                  <a:lnTo>
                    <a:pt x="1292" y="4242"/>
                  </a:lnTo>
                  <a:lnTo>
                    <a:pt x="844" y="3478"/>
                  </a:lnTo>
                  <a:lnTo>
                    <a:pt x="659" y="3057"/>
                  </a:lnTo>
                  <a:lnTo>
                    <a:pt x="501" y="2635"/>
                  </a:lnTo>
                  <a:lnTo>
                    <a:pt x="370" y="2214"/>
                  </a:lnTo>
                  <a:lnTo>
                    <a:pt x="264" y="1792"/>
                  </a:lnTo>
                  <a:lnTo>
                    <a:pt x="212" y="1344"/>
                  </a:lnTo>
                  <a:lnTo>
                    <a:pt x="159" y="896"/>
                  </a:lnTo>
                  <a:lnTo>
                    <a:pt x="159" y="449"/>
                  </a:lnTo>
                  <a:lnTo>
                    <a:pt x="1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90"/>
            <p:cNvSpPr/>
            <p:nvPr/>
          </p:nvSpPr>
          <p:spPr>
            <a:xfrm>
              <a:off x="6928830" y="1064389"/>
              <a:ext cx="216216" cy="521736"/>
            </a:xfrm>
            <a:custGeom>
              <a:avLst/>
              <a:gdLst/>
              <a:ahLst/>
              <a:cxnLst/>
              <a:rect l="l" t="t" r="r" b="b"/>
              <a:pathLst>
                <a:path w="13200" h="31852" extrusionOk="0">
                  <a:moveTo>
                    <a:pt x="13199" y="0"/>
                  </a:moveTo>
                  <a:lnTo>
                    <a:pt x="12910" y="475"/>
                  </a:lnTo>
                  <a:lnTo>
                    <a:pt x="12646" y="975"/>
                  </a:lnTo>
                  <a:lnTo>
                    <a:pt x="12409" y="1476"/>
                  </a:lnTo>
                  <a:lnTo>
                    <a:pt x="12172" y="2003"/>
                  </a:lnTo>
                  <a:lnTo>
                    <a:pt x="11961" y="2503"/>
                  </a:lnTo>
                  <a:lnTo>
                    <a:pt x="11750" y="3030"/>
                  </a:lnTo>
                  <a:lnTo>
                    <a:pt x="11566" y="3557"/>
                  </a:lnTo>
                  <a:lnTo>
                    <a:pt x="11408" y="4110"/>
                  </a:lnTo>
                  <a:lnTo>
                    <a:pt x="11065" y="5164"/>
                  </a:lnTo>
                  <a:lnTo>
                    <a:pt x="10749" y="6244"/>
                  </a:lnTo>
                  <a:lnTo>
                    <a:pt x="10170" y="8405"/>
                  </a:lnTo>
                  <a:lnTo>
                    <a:pt x="9616" y="10565"/>
                  </a:lnTo>
                  <a:lnTo>
                    <a:pt x="9485" y="11092"/>
                  </a:lnTo>
                  <a:lnTo>
                    <a:pt x="9300" y="11592"/>
                  </a:lnTo>
                  <a:lnTo>
                    <a:pt x="9116" y="12093"/>
                  </a:lnTo>
                  <a:lnTo>
                    <a:pt x="8905" y="12593"/>
                  </a:lnTo>
                  <a:lnTo>
                    <a:pt x="8642" y="13041"/>
                  </a:lnTo>
                  <a:lnTo>
                    <a:pt x="8352" y="13516"/>
                  </a:lnTo>
                  <a:lnTo>
                    <a:pt x="8036" y="13963"/>
                  </a:lnTo>
                  <a:lnTo>
                    <a:pt x="7720" y="14385"/>
                  </a:lnTo>
                  <a:lnTo>
                    <a:pt x="7377" y="14780"/>
                  </a:lnTo>
                  <a:lnTo>
                    <a:pt x="7008" y="15202"/>
                  </a:lnTo>
                  <a:lnTo>
                    <a:pt x="6613" y="15570"/>
                  </a:lnTo>
                  <a:lnTo>
                    <a:pt x="6218" y="15939"/>
                  </a:lnTo>
                  <a:lnTo>
                    <a:pt x="5823" y="16334"/>
                  </a:lnTo>
                  <a:lnTo>
                    <a:pt x="5427" y="16756"/>
                  </a:lnTo>
                  <a:lnTo>
                    <a:pt x="5059" y="17178"/>
                  </a:lnTo>
                  <a:lnTo>
                    <a:pt x="4690" y="17599"/>
                  </a:lnTo>
                  <a:lnTo>
                    <a:pt x="4347" y="18073"/>
                  </a:lnTo>
                  <a:lnTo>
                    <a:pt x="4031" y="18574"/>
                  </a:lnTo>
                  <a:lnTo>
                    <a:pt x="3741" y="19074"/>
                  </a:lnTo>
                  <a:lnTo>
                    <a:pt x="3478" y="19601"/>
                  </a:lnTo>
                  <a:lnTo>
                    <a:pt x="3267" y="20128"/>
                  </a:lnTo>
                  <a:lnTo>
                    <a:pt x="3056" y="20681"/>
                  </a:lnTo>
                  <a:lnTo>
                    <a:pt x="2898" y="21235"/>
                  </a:lnTo>
                  <a:lnTo>
                    <a:pt x="2740" y="21788"/>
                  </a:lnTo>
                  <a:lnTo>
                    <a:pt x="2609" y="22368"/>
                  </a:lnTo>
                  <a:lnTo>
                    <a:pt x="2503" y="22921"/>
                  </a:lnTo>
                  <a:lnTo>
                    <a:pt x="2450" y="23500"/>
                  </a:lnTo>
                  <a:lnTo>
                    <a:pt x="2424" y="24080"/>
                  </a:lnTo>
                  <a:lnTo>
                    <a:pt x="2450" y="24660"/>
                  </a:lnTo>
                  <a:lnTo>
                    <a:pt x="2477" y="25239"/>
                  </a:lnTo>
                  <a:lnTo>
                    <a:pt x="2530" y="26319"/>
                  </a:lnTo>
                  <a:lnTo>
                    <a:pt x="2556" y="26873"/>
                  </a:lnTo>
                  <a:lnTo>
                    <a:pt x="2556" y="27399"/>
                  </a:lnTo>
                  <a:lnTo>
                    <a:pt x="2530" y="27953"/>
                  </a:lnTo>
                  <a:lnTo>
                    <a:pt x="2477" y="28506"/>
                  </a:lnTo>
                  <a:lnTo>
                    <a:pt x="2424" y="28769"/>
                  </a:lnTo>
                  <a:lnTo>
                    <a:pt x="2345" y="29033"/>
                  </a:lnTo>
                  <a:lnTo>
                    <a:pt x="2266" y="29296"/>
                  </a:lnTo>
                  <a:lnTo>
                    <a:pt x="2187" y="29533"/>
                  </a:lnTo>
                  <a:lnTo>
                    <a:pt x="2055" y="29797"/>
                  </a:lnTo>
                  <a:lnTo>
                    <a:pt x="1924" y="30034"/>
                  </a:lnTo>
                  <a:lnTo>
                    <a:pt x="1634" y="30482"/>
                  </a:lnTo>
                  <a:lnTo>
                    <a:pt x="1291" y="30877"/>
                  </a:lnTo>
                  <a:lnTo>
                    <a:pt x="1107" y="31061"/>
                  </a:lnTo>
                  <a:lnTo>
                    <a:pt x="922" y="31246"/>
                  </a:lnTo>
                  <a:lnTo>
                    <a:pt x="712" y="31430"/>
                  </a:lnTo>
                  <a:lnTo>
                    <a:pt x="475" y="31588"/>
                  </a:lnTo>
                  <a:lnTo>
                    <a:pt x="237" y="31720"/>
                  </a:lnTo>
                  <a:lnTo>
                    <a:pt x="0" y="31852"/>
                  </a:lnTo>
                  <a:lnTo>
                    <a:pt x="264" y="31746"/>
                  </a:lnTo>
                  <a:lnTo>
                    <a:pt x="527" y="31615"/>
                  </a:lnTo>
                  <a:lnTo>
                    <a:pt x="791" y="31483"/>
                  </a:lnTo>
                  <a:lnTo>
                    <a:pt x="1028" y="31325"/>
                  </a:lnTo>
                  <a:lnTo>
                    <a:pt x="1265" y="31140"/>
                  </a:lnTo>
                  <a:lnTo>
                    <a:pt x="1476" y="30982"/>
                  </a:lnTo>
                  <a:lnTo>
                    <a:pt x="1686" y="30772"/>
                  </a:lnTo>
                  <a:lnTo>
                    <a:pt x="1871" y="30561"/>
                  </a:lnTo>
                  <a:lnTo>
                    <a:pt x="2055" y="30350"/>
                  </a:lnTo>
                  <a:lnTo>
                    <a:pt x="2240" y="30113"/>
                  </a:lnTo>
                  <a:lnTo>
                    <a:pt x="2398" y="29876"/>
                  </a:lnTo>
                  <a:lnTo>
                    <a:pt x="2530" y="29639"/>
                  </a:lnTo>
                  <a:lnTo>
                    <a:pt x="2661" y="29375"/>
                  </a:lnTo>
                  <a:lnTo>
                    <a:pt x="2767" y="29112"/>
                  </a:lnTo>
                  <a:lnTo>
                    <a:pt x="2846" y="28848"/>
                  </a:lnTo>
                  <a:lnTo>
                    <a:pt x="2925" y="28559"/>
                  </a:lnTo>
                  <a:lnTo>
                    <a:pt x="3030" y="27979"/>
                  </a:lnTo>
                  <a:lnTo>
                    <a:pt x="3109" y="27426"/>
                  </a:lnTo>
                  <a:lnTo>
                    <a:pt x="3162" y="26846"/>
                  </a:lnTo>
                  <a:lnTo>
                    <a:pt x="3162" y="26293"/>
                  </a:lnTo>
                  <a:lnTo>
                    <a:pt x="3162" y="25160"/>
                  </a:lnTo>
                  <a:lnTo>
                    <a:pt x="3162" y="24607"/>
                  </a:lnTo>
                  <a:lnTo>
                    <a:pt x="3162" y="24054"/>
                  </a:lnTo>
                  <a:lnTo>
                    <a:pt x="3214" y="23527"/>
                  </a:lnTo>
                  <a:lnTo>
                    <a:pt x="3294" y="22973"/>
                  </a:lnTo>
                  <a:lnTo>
                    <a:pt x="3399" y="22447"/>
                  </a:lnTo>
                  <a:lnTo>
                    <a:pt x="3531" y="21946"/>
                  </a:lnTo>
                  <a:lnTo>
                    <a:pt x="3689" y="21419"/>
                  </a:lnTo>
                  <a:lnTo>
                    <a:pt x="3873" y="20919"/>
                  </a:lnTo>
                  <a:lnTo>
                    <a:pt x="4058" y="20418"/>
                  </a:lnTo>
                  <a:lnTo>
                    <a:pt x="4295" y="19917"/>
                  </a:lnTo>
                  <a:lnTo>
                    <a:pt x="4532" y="19443"/>
                  </a:lnTo>
                  <a:lnTo>
                    <a:pt x="4795" y="18995"/>
                  </a:lnTo>
                  <a:lnTo>
                    <a:pt x="5085" y="18547"/>
                  </a:lnTo>
                  <a:lnTo>
                    <a:pt x="5401" y="18126"/>
                  </a:lnTo>
                  <a:lnTo>
                    <a:pt x="5744" y="17704"/>
                  </a:lnTo>
                  <a:lnTo>
                    <a:pt x="6112" y="17309"/>
                  </a:lnTo>
                  <a:lnTo>
                    <a:pt x="6481" y="16914"/>
                  </a:lnTo>
                  <a:lnTo>
                    <a:pt x="6876" y="16519"/>
                  </a:lnTo>
                  <a:lnTo>
                    <a:pt x="7667" y="15729"/>
                  </a:lnTo>
                  <a:lnTo>
                    <a:pt x="8062" y="15307"/>
                  </a:lnTo>
                  <a:lnTo>
                    <a:pt x="8431" y="14859"/>
                  </a:lnTo>
                  <a:lnTo>
                    <a:pt x="8800" y="14385"/>
                  </a:lnTo>
                  <a:lnTo>
                    <a:pt x="9116" y="13911"/>
                  </a:lnTo>
                  <a:lnTo>
                    <a:pt x="9432" y="13410"/>
                  </a:lnTo>
                  <a:lnTo>
                    <a:pt x="9695" y="12883"/>
                  </a:lnTo>
                  <a:lnTo>
                    <a:pt x="9906" y="12356"/>
                  </a:lnTo>
                  <a:lnTo>
                    <a:pt x="10091" y="11856"/>
                  </a:lnTo>
                  <a:lnTo>
                    <a:pt x="10249" y="11303"/>
                  </a:lnTo>
                  <a:lnTo>
                    <a:pt x="10407" y="10776"/>
                  </a:lnTo>
                  <a:lnTo>
                    <a:pt x="10670" y="9695"/>
                  </a:lnTo>
                  <a:lnTo>
                    <a:pt x="10881" y="8589"/>
                  </a:lnTo>
                  <a:lnTo>
                    <a:pt x="11355" y="6402"/>
                  </a:lnTo>
                  <a:lnTo>
                    <a:pt x="11592" y="5322"/>
                  </a:lnTo>
                  <a:lnTo>
                    <a:pt x="11829" y="4242"/>
                  </a:lnTo>
                  <a:lnTo>
                    <a:pt x="12093" y="3135"/>
                  </a:lnTo>
                  <a:lnTo>
                    <a:pt x="12409" y="2082"/>
                  </a:lnTo>
                  <a:lnTo>
                    <a:pt x="12778" y="1028"/>
                  </a:lnTo>
                  <a:lnTo>
                    <a:pt x="1319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90"/>
            <p:cNvSpPr/>
            <p:nvPr/>
          </p:nvSpPr>
          <p:spPr>
            <a:xfrm>
              <a:off x="6577987" y="1277131"/>
              <a:ext cx="740966" cy="446224"/>
            </a:xfrm>
            <a:custGeom>
              <a:avLst/>
              <a:gdLst/>
              <a:ahLst/>
              <a:cxnLst/>
              <a:rect l="l" t="t" r="r" b="b"/>
              <a:pathLst>
                <a:path w="45236" h="27242" extrusionOk="0">
                  <a:moveTo>
                    <a:pt x="11408" y="1"/>
                  </a:moveTo>
                  <a:lnTo>
                    <a:pt x="11145" y="27"/>
                  </a:lnTo>
                  <a:lnTo>
                    <a:pt x="10802" y="106"/>
                  </a:lnTo>
                  <a:lnTo>
                    <a:pt x="10460" y="264"/>
                  </a:lnTo>
                  <a:lnTo>
                    <a:pt x="10038" y="422"/>
                  </a:lnTo>
                  <a:lnTo>
                    <a:pt x="9617" y="659"/>
                  </a:lnTo>
                  <a:lnTo>
                    <a:pt x="9169" y="923"/>
                  </a:lnTo>
                  <a:lnTo>
                    <a:pt x="8695" y="1212"/>
                  </a:lnTo>
                  <a:lnTo>
                    <a:pt x="8194" y="1555"/>
                  </a:lnTo>
                  <a:lnTo>
                    <a:pt x="7140" y="2293"/>
                  </a:lnTo>
                  <a:lnTo>
                    <a:pt x="6060" y="3109"/>
                  </a:lnTo>
                  <a:lnTo>
                    <a:pt x="5006" y="4005"/>
                  </a:lnTo>
                  <a:lnTo>
                    <a:pt x="3952" y="4927"/>
                  </a:lnTo>
                  <a:lnTo>
                    <a:pt x="2951" y="5849"/>
                  </a:lnTo>
                  <a:lnTo>
                    <a:pt x="2056" y="6771"/>
                  </a:lnTo>
                  <a:lnTo>
                    <a:pt x="1660" y="7193"/>
                  </a:lnTo>
                  <a:lnTo>
                    <a:pt x="1292" y="7641"/>
                  </a:lnTo>
                  <a:lnTo>
                    <a:pt x="975" y="8036"/>
                  </a:lnTo>
                  <a:lnTo>
                    <a:pt x="686" y="8431"/>
                  </a:lnTo>
                  <a:lnTo>
                    <a:pt x="422" y="8774"/>
                  </a:lnTo>
                  <a:lnTo>
                    <a:pt x="238" y="9116"/>
                  </a:lnTo>
                  <a:lnTo>
                    <a:pt x="106" y="9406"/>
                  </a:lnTo>
                  <a:lnTo>
                    <a:pt x="27" y="9669"/>
                  </a:lnTo>
                  <a:lnTo>
                    <a:pt x="1" y="9906"/>
                  </a:lnTo>
                  <a:lnTo>
                    <a:pt x="27" y="9985"/>
                  </a:lnTo>
                  <a:lnTo>
                    <a:pt x="53" y="10091"/>
                  </a:lnTo>
                  <a:lnTo>
                    <a:pt x="185" y="10302"/>
                  </a:lnTo>
                  <a:lnTo>
                    <a:pt x="370" y="10618"/>
                  </a:lnTo>
                  <a:lnTo>
                    <a:pt x="949" y="11382"/>
                  </a:lnTo>
                  <a:lnTo>
                    <a:pt x="1766" y="12409"/>
                  </a:lnTo>
                  <a:lnTo>
                    <a:pt x="2793" y="13595"/>
                  </a:lnTo>
                  <a:lnTo>
                    <a:pt x="4005" y="14938"/>
                  </a:lnTo>
                  <a:lnTo>
                    <a:pt x="5349" y="16387"/>
                  </a:lnTo>
                  <a:lnTo>
                    <a:pt x="6798" y="17889"/>
                  </a:lnTo>
                  <a:lnTo>
                    <a:pt x="8352" y="19417"/>
                  </a:lnTo>
                  <a:lnTo>
                    <a:pt x="9143" y="20155"/>
                  </a:lnTo>
                  <a:lnTo>
                    <a:pt x="9959" y="20892"/>
                  </a:lnTo>
                  <a:lnTo>
                    <a:pt x="10776" y="21630"/>
                  </a:lnTo>
                  <a:lnTo>
                    <a:pt x="11619" y="22341"/>
                  </a:lnTo>
                  <a:lnTo>
                    <a:pt x="12436" y="23000"/>
                  </a:lnTo>
                  <a:lnTo>
                    <a:pt x="13279" y="23659"/>
                  </a:lnTo>
                  <a:lnTo>
                    <a:pt x="14095" y="24265"/>
                  </a:lnTo>
                  <a:lnTo>
                    <a:pt x="14886" y="24844"/>
                  </a:lnTo>
                  <a:lnTo>
                    <a:pt x="15702" y="25345"/>
                  </a:lnTo>
                  <a:lnTo>
                    <a:pt x="16466" y="25819"/>
                  </a:lnTo>
                  <a:lnTo>
                    <a:pt x="17230" y="26240"/>
                  </a:lnTo>
                  <a:lnTo>
                    <a:pt x="17968" y="26583"/>
                  </a:lnTo>
                  <a:lnTo>
                    <a:pt x="18679" y="26846"/>
                  </a:lnTo>
                  <a:lnTo>
                    <a:pt x="19022" y="26978"/>
                  </a:lnTo>
                  <a:lnTo>
                    <a:pt x="19364" y="27057"/>
                  </a:lnTo>
                  <a:lnTo>
                    <a:pt x="19681" y="27136"/>
                  </a:lnTo>
                  <a:lnTo>
                    <a:pt x="19997" y="27189"/>
                  </a:lnTo>
                  <a:lnTo>
                    <a:pt x="20313" y="27215"/>
                  </a:lnTo>
                  <a:lnTo>
                    <a:pt x="20603" y="27242"/>
                  </a:lnTo>
                  <a:lnTo>
                    <a:pt x="21209" y="27215"/>
                  </a:lnTo>
                  <a:lnTo>
                    <a:pt x="21841" y="27189"/>
                  </a:lnTo>
                  <a:lnTo>
                    <a:pt x="22447" y="27110"/>
                  </a:lnTo>
                  <a:lnTo>
                    <a:pt x="23079" y="27031"/>
                  </a:lnTo>
                  <a:lnTo>
                    <a:pt x="23685" y="26925"/>
                  </a:lnTo>
                  <a:lnTo>
                    <a:pt x="24317" y="26767"/>
                  </a:lnTo>
                  <a:lnTo>
                    <a:pt x="24950" y="26609"/>
                  </a:lnTo>
                  <a:lnTo>
                    <a:pt x="25556" y="26425"/>
                  </a:lnTo>
                  <a:lnTo>
                    <a:pt x="26188" y="26188"/>
                  </a:lnTo>
                  <a:lnTo>
                    <a:pt x="26820" y="25951"/>
                  </a:lnTo>
                  <a:lnTo>
                    <a:pt x="27452" y="25687"/>
                  </a:lnTo>
                  <a:lnTo>
                    <a:pt x="28111" y="25397"/>
                  </a:lnTo>
                  <a:lnTo>
                    <a:pt x="28743" y="25081"/>
                  </a:lnTo>
                  <a:lnTo>
                    <a:pt x="29376" y="24712"/>
                  </a:lnTo>
                  <a:lnTo>
                    <a:pt x="30034" y="24344"/>
                  </a:lnTo>
                  <a:lnTo>
                    <a:pt x="30693" y="23948"/>
                  </a:lnTo>
                  <a:lnTo>
                    <a:pt x="31351" y="23527"/>
                  </a:lnTo>
                  <a:lnTo>
                    <a:pt x="32010" y="23079"/>
                  </a:lnTo>
                  <a:lnTo>
                    <a:pt x="32695" y="22605"/>
                  </a:lnTo>
                  <a:lnTo>
                    <a:pt x="33354" y="22078"/>
                  </a:lnTo>
                  <a:lnTo>
                    <a:pt x="34039" y="21551"/>
                  </a:lnTo>
                  <a:lnTo>
                    <a:pt x="34724" y="20998"/>
                  </a:lnTo>
                  <a:lnTo>
                    <a:pt x="35409" y="20418"/>
                  </a:lnTo>
                  <a:lnTo>
                    <a:pt x="36120" y="19812"/>
                  </a:lnTo>
                  <a:lnTo>
                    <a:pt x="37543" y="18495"/>
                  </a:lnTo>
                  <a:lnTo>
                    <a:pt x="38992" y="17099"/>
                  </a:lnTo>
                  <a:lnTo>
                    <a:pt x="40467" y="15571"/>
                  </a:lnTo>
                  <a:lnTo>
                    <a:pt x="41995" y="13937"/>
                  </a:lnTo>
                  <a:lnTo>
                    <a:pt x="42496" y="13358"/>
                  </a:lnTo>
                  <a:lnTo>
                    <a:pt x="42943" y="12804"/>
                  </a:lnTo>
                  <a:lnTo>
                    <a:pt x="43365" y="12277"/>
                  </a:lnTo>
                  <a:lnTo>
                    <a:pt x="43734" y="11751"/>
                  </a:lnTo>
                  <a:lnTo>
                    <a:pt x="44076" y="11250"/>
                  </a:lnTo>
                  <a:lnTo>
                    <a:pt x="44340" y="10776"/>
                  </a:lnTo>
                  <a:lnTo>
                    <a:pt x="44603" y="10328"/>
                  </a:lnTo>
                  <a:lnTo>
                    <a:pt x="44788" y="9880"/>
                  </a:lnTo>
                  <a:lnTo>
                    <a:pt x="44972" y="9485"/>
                  </a:lnTo>
                  <a:lnTo>
                    <a:pt x="45077" y="9090"/>
                  </a:lnTo>
                  <a:lnTo>
                    <a:pt x="45183" y="8721"/>
                  </a:lnTo>
                  <a:lnTo>
                    <a:pt x="45235" y="8378"/>
                  </a:lnTo>
                  <a:lnTo>
                    <a:pt x="45235" y="8062"/>
                  </a:lnTo>
                  <a:lnTo>
                    <a:pt x="45209" y="7746"/>
                  </a:lnTo>
                  <a:lnTo>
                    <a:pt x="45156" y="7483"/>
                  </a:lnTo>
                  <a:lnTo>
                    <a:pt x="45077" y="7246"/>
                  </a:lnTo>
                  <a:lnTo>
                    <a:pt x="44972" y="7008"/>
                  </a:lnTo>
                  <a:lnTo>
                    <a:pt x="44814" y="6824"/>
                  </a:lnTo>
                  <a:lnTo>
                    <a:pt x="44629" y="6640"/>
                  </a:lnTo>
                  <a:lnTo>
                    <a:pt x="44419" y="6508"/>
                  </a:lnTo>
                  <a:lnTo>
                    <a:pt x="44182" y="6376"/>
                  </a:lnTo>
                  <a:lnTo>
                    <a:pt x="43918" y="6297"/>
                  </a:lnTo>
                  <a:lnTo>
                    <a:pt x="43655" y="6244"/>
                  </a:lnTo>
                  <a:lnTo>
                    <a:pt x="43339" y="6218"/>
                  </a:lnTo>
                  <a:lnTo>
                    <a:pt x="42996" y="6192"/>
                  </a:lnTo>
                  <a:lnTo>
                    <a:pt x="42627" y="6218"/>
                  </a:lnTo>
                  <a:lnTo>
                    <a:pt x="42258" y="6271"/>
                  </a:lnTo>
                  <a:lnTo>
                    <a:pt x="41863" y="6376"/>
                  </a:lnTo>
                  <a:lnTo>
                    <a:pt x="41442" y="6482"/>
                  </a:lnTo>
                  <a:lnTo>
                    <a:pt x="40994" y="6640"/>
                  </a:lnTo>
                  <a:lnTo>
                    <a:pt x="40520" y="6824"/>
                  </a:lnTo>
                  <a:lnTo>
                    <a:pt x="40045" y="7035"/>
                  </a:lnTo>
                  <a:lnTo>
                    <a:pt x="36989" y="8457"/>
                  </a:lnTo>
                  <a:lnTo>
                    <a:pt x="34197" y="9722"/>
                  </a:lnTo>
                  <a:lnTo>
                    <a:pt x="31694" y="10855"/>
                  </a:lnTo>
                  <a:lnTo>
                    <a:pt x="29560" y="11777"/>
                  </a:lnTo>
                  <a:lnTo>
                    <a:pt x="27742" y="12515"/>
                  </a:lnTo>
                  <a:lnTo>
                    <a:pt x="26346" y="13068"/>
                  </a:lnTo>
                  <a:lnTo>
                    <a:pt x="25793" y="13252"/>
                  </a:lnTo>
                  <a:lnTo>
                    <a:pt x="25318" y="13384"/>
                  </a:lnTo>
                  <a:lnTo>
                    <a:pt x="24976" y="13463"/>
                  </a:lnTo>
                  <a:lnTo>
                    <a:pt x="24739" y="13489"/>
                  </a:lnTo>
                  <a:lnTo>
                    <a:pt x="24633" y="13463"/>
                  </a:lnTo>
                  <a:lnTo>
                    <a:pt x="24475" y="13358"/>
                  </a:lnTo>
                  <a:lnTo>
                    <a:pt x="24265" y="13200"/>
                  </a:lnTo>
                  <a:lnTo>
                    <a:pt x="24028" y="12989"/>
                  </a:lnTo>
                  <a:lnTo>
                    <a:pt x="23422" y="12409"/>
                  </a:lnTo>
                  <a:lnTo>
                    <a:pt x="22710" y="11645"/>
                  </a:lnTo>
                  <a:lnTo>
                    <a:pt x="20971" y="9748"/>
                  </a:lnTo>
                  <a:lnTo>
                    <a:pt x="18969" y="7509"/>
                  </a:lnTo>
                  <a:lnTo>
                    <a:pt x="16888" y="5191"/>
                  </a:lnTo>
                  <a:lnTo>
                    <a:pt x="15861" y="4058"/>
                  </a:lnTo>
                  <a:lnTo>
                    <a:pt x="14886" y="3004"/>
                  </a:lnTo>
                  <a:lnTo>
                    <a:pt x="13990" y="2056"/>
                  </a:lnTo>
                  <a:lnTo>
                    <a:pt x="13147" y="1239"/>
                  </a:lnTo>
                  <a:lnTo>
                    <a:pt x="12436" y="580"/>
                  </a:lnTo>
                  <a:lnTo>
                    <a:pt x="12120" y="317"/>
                  </a:lnTo>
                  <a:lnTo>
                    <a:pt x="11830" y="106"/>
                  </a:lnTo>
                  <a:lnTo>
                    <a:pt x="11751" y="53"/>
                  </a:lnTo>
                  <a:lnTo>
                    <a:pt x="11645" y="27"/>
                  </a:lnTo>
                  <a:lnTo>
                    <a:pt x="11408"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90"/>
            <p:cNvSpPr/>
            <p:nvPr/>
          </p:nvSpPr>
          <p:spPr>
            <a:xfrm>
              <a:off x="6442050" y="1076477"/>
              <a:ext cx="358198" cy="390548"/>
            </a:xfrm>
            <a:custGeom>
              <a:avLst/>
              <a:gdLst/>
              <a:ahLst/>
              <a:cxnLst/>
              <a:rect l="l" t="t" r="r" b="b"/>
              <a:pathLst>
                <a:path w="21868" h="23843" extrusionOk="0">
                  <a:moveTo>
                    <a:pt x="11540" y="0"/>
                  </a:moveTo>
                  <a:lnTo>
                    <a:pt x="11408" y="26"/>
                  </a:lnTo>
                  <a:lnTo>
                    <a:pt x="11277" y="53"/>
                  </a:lnTo>
                  <a:lnTo>
                    <a:pt x="11171" y="105"/>
                  </a:lnTo>
                  <a:lnTo>
                    <a:pt x="10987" y="237"/>
                  </a:lnTo>
                  <a:lnTo>
                    <a:pt x="10829" y="395"/>
                  </a:lnTo>
                  <a:lnTo>
                    <a:pt x="10697" y="606"/>
                  </a:lnTo>
                  <a:lnTo>
                    <a:pt x="10618" y="817"/>
                  </a:lnTo>
                  <a:lnTo>
                    <a:pt x="10565" y="1054"/>
                  </a:lnTo>
                  <a:lnTo>
                    <a:pt x="10513" y="1317"/>
                  </a:lnTo>
                  <a:lnTo>
                    <a:pt x="10486" y="1554"/>
                  </a:lnTo>
                  <a:lnTo>
                    <a:pt x="10486" y="1792"/>
                  </a:lnTo>
                  <a:lnTo>
                    <a:pt x="10513" y="2213"/>
                  </a:lnTo>
                  <a:lnTo>
                    <a:pt x="10565" y="2635"/>
                  </a:lnTo>
                  <a:lnTo>
                    <a:pt x="10513" y="2503"/>
                  </a:lnTo>
                  <a:lnTo>
                    <a:pt x="10407" y="2187"/>
                  </a:lnTo>
                  <a:lnTo>
                    <a:pt x="10223" y="1713"/>
                  </a:lnTo>
                  <a:lnTo>
                    <a:pt x="10118" y="1449"/>
                  </a:lnTo>
                  <a:lnTo>
                    <a:pt x="9959" y="1212"/>
                  </a:lnTo>
                  <a:lnTo>
                    <a:pt x="9801" y="949"/>
                  </a:lnTo>
                  <a:lnTo>
                    <a:pt x="9617" y="711"/>
                  </a:lnTo>
                  <a:lnTo>
                    <a:pt x="9406" y="527"/>
                  </a:lnTo>
                  <a:lnTo>
                    <a:pt x="9195" y="369"/>
                  </a:lnTo>
                  <a:lnTo>
                    <a:pt x="8958" y="237"/>
                  </a:lnTo>
                  <a:lnTo>
                    <a:pt x="8827" y="211"/>
                  </a:lnTo>
                  <a:lnTo>
                    <a:pt x="8695" y="184"/>
                  </a:lnTo>
                  <a:lnTo>
                    <a:pt x="8405" y="184"/>
                  </a:lnTo>
                  <a:lnTo>
                    <a:pt x="8247" y="211"/>
                  </a:lnTo>
                  <a:lnTo>
                    <a:pt x="8089" y="264"/>
                  </a:lnTo>
                  <a:lnTo>
                    <a:pt x="7957" y="343"/>
                  </a:lnTo>
                  <a:lnTo>
                    <a:pt x="7799" y="422"/>
                  </a:lnTo>
                  <a:lnTo>
                    <a:pt x="7562" y="606"/>
                  </a:lnTo>
                  <a:lnTo>
                    <a:pt x="7351" y="843"/>
                  </a:lnTo>
                  <a:lnTo>
                    <a:pt x="7193" y="1107"/>
                  </a:lnTo>
                  <a:lnTo>
                    <a:pt x="7061" y="1396"/>
                  </a:lnTo>
                  <a:lnTo>
                    <a:pt x="6956" y="1713"/>
                  </a:lnTo>
                  <a:lnTo>
                    <a:pt x="6877" y="2002"/>
                  </a:lnTo>
                  <a:lnTo>
                    <a:pt x="6824" y="2318"/>
                  </a:lnTo>
                  <a:lnTo>
                    <a:pt x="6798" y="2635"/>
                  </a:lnTo>
                  <a:lnTo>
                    <a:pt x="6772" y="2924"/>
                  </a:lnTo>
                  <a:lnTo>
                    <a:pt x="6772" y="3399"/>
                  </a:lnTo>
                  <a:lnTo>
                    <a:pt x="6798" y="3741"/>
                  </a:lnTo>
                  <a:lnTo>
                    <a:pt x="6824" y="3873"/>
                  </a:lnTo>
                  <a:lnTo>
                    <a:pt x="6772" y="3767"/>
                  </a:lnTo>
                  <a:lnTo>
                    <a:pt x="6587" y="3451"/>
                  </a:lnTo>
                  <a:lnTo>
                    <a:pt x="6350" y="3030"/>
                  </a:lnTo>
                  <a:lnTo>
                    <a:pt x="6166" y="2793"/>
                  </a:lnTo>
                  <a:lnTo>
                    <a:pt x="5981" y="2556"/>
                  </a:lnTo>
                  <a:lnTo>
                    <a:pt x="5797" y="2345"/>
                  </a:lnTo>
                  <a:lnTo>
                    <a:pt x="5560" y="2134"/>
                  </a:lnTo>
                  <a:lnTo>
                    <a:pt x="5323" y="1950"/>
                  </a:lnTo>
                  <a:lnTo>
                    <a:pt x="5086" y="1818"/>
                  </a:lnTo>
                  <a:lnTo>
                    <a:pt x="4822" y="1739"/>
                  </a:lnTo>
                  <a:lnTo>
                    <a:pt x="4664" y="1713"/>
                  </a:lnTo>
                  <a:lnTo>
                    <a:pt x="4401" y="1713"/>
                  </a:lnTo>
                  <a:lnTo>
                    <a:pt x="4243" y="1739"/>
                  </a:lnTo>
                  <a:lnTo>
                    <a:pt x="4084" y="1792"/>
                  </a:lnTo>
                  <a:lnTo>
                    <a:pt x="3953" y="1844"/>
                  </a:lnTo>
                  <a:lnTo>
                    <a:pt x="3795" y="1923"/>
                  </a:lnTo>
                  <a:lnTo>
                    <a:pt x="3663" y="2029"/>
                  </a:lnTo>
                  <a:lnTo>
                    <a:pt x="3426" y="2239"/>
                  </a:lnTo>
                  <a:lnTo>
                    <a:pt x="3241" y="2477"/>
                  </a:lnTo>
                  <a:lnTo>
                    <a:pt x="3083" y="2766"/>
                  </a:lnTo>
                  <a:lnTo>
                    <a:pt x="2978" y="3056"/>
                  </a:lnTo>
                  <a:lnTo>
                    <a:pt x="2899" y="3346"/>
                  </a:lnTo>
                  <a:lnTo>
                    <a:pt x="2846" y="3662"/>
                  </a:lnTo>
                  <a:lnTo>
                    <a:pt x="2820" y="3952"/>
                  </a:lnTo>
                  <a:lnTo>
                    <a:pt x="2794" y="4268"/>
                  </a:lnTo>
                  <a:lnTo>
                    <a:pt x="2794" y="4531"/>
                  </a:lnTo>
                  <a:lnTo>
                    <a:pt x="2846" y="5006"/>
                  </a:lnTo>
                  <a:lnTo>
                    <a:pt x="2873" y="5348"/>
                  </a:lnTo>
                  <a:lnTo>
                    <a:pt x="2899" y="5454"/>
                  </a:lnTo>
                  <a:lnTo>
                    <a:pt x="2873" y="5375"/>
                  </a:lnTo>
                  <a:lnTo>
                    <a:pt x="2741" y="5190"/>
                  </a:lnTo>
                  <a:lnTo>
                    <a:pt x="2556" y="4953"/>
                  </a:lnTo>
                  <a:lnTo>
                    <a:pt x="2425" y="4821"/>
                  </a:lnTo>
                  <a:lnTo>
                    <a:pt x="2293" y="4690"/>
                  </a:lnTo>
                  <a:lnTo>
                    <a:pt x="2135" y="4558"/>
                  </a:lnTo>
                  <a:lnTo>
                    <a:pt x="1951" y="4452"/>
                  </a:lnTo>
                  <a:lnTo>
                    <a:pt x="1740" y="4400"/>
                  </a:lnTo>
                  <a:lnTo>
                    <a:pt x="1529" y="4347"/>
                  </a:lnTo>
                  <a:lnTo>
                    <a:pt x="1292" y="4347"/>
                  </a:lnTo>
                  <a:lnTo>
                    <a:pt x="1055" y="4373"/>
                  </a:lnTo>
                  <a:lnTo>
                    <a:pt x="791" y="4452"/>
                  </a:lnTo>
                  <a:lnTo>
                    <a:pt x="502" y="4610"/>
                  </a:lnTo>
                  <a:lnTo>
                    <a:pt x="370" y="4690"/>
                  </a:lnTo>
                  <a:lnTo>
                    <a:pt x="264" y="4821"/>
                  </a:lnTo>
                  <a:lnTo>
                    <a:pt x="185" y="5006"/>
                  </a:lnTo>
                  <a:lnTo>
                    <a:pt x="106" y="5190"/>
                  </a:lnTo>
                  <a:lnTo>
                    <a:pt x="54" y="5401"/>
                  </a:lnTo>
                  <a:lnTo>
                    <a:pt x="27" y="5612"/>
                  </a:lnTo>
                  <a:lnTo>
                    <a:pt x="1" y="5875"/>
                  </a:lnTo>
                  <a:lnTo>
                    <a:pt x="1" y="6139"/>
                  </a:lnTo>
                  <a:lnTo>
                    <a:pt x="54" y="6744"/>
                  </a:lnTo>
                  <a:lnTo>
                    <a:pt x="159" y="7403"/>
                  </a:lnTo>
                  <a:lnTo>
                    <a:pt x="317" y="8088"/>
                  </a:lnTo>
                  <a:lnTo>
                    <a:pt x="502" y="8826"/>
                  </a:lnTo>
                  <a:lnTo>
                    <a:pt x="712" y="9563"/>
                  </a:lnTo>
                  <a:lnTo>
                    <a:pt x="949" y="10301"/>
                  </a:lnTo>
                  <a:lnTo>
                    <a:pt x="1187" y="11012"/>
                  </a:lnTo>
                  <a:lnTo>
                    <a:pt x="1450" y="11724"/>
                  </a:lnTo>
                  <a:lnTo>
                    <a:pt x="1951" y="12962"/>
                  </a:lnTo>
                  <a:lnTo>
                    <a:pt x="2372" y="13937"/>
                  </a:lnTo>
                  <a:lnTo>
                    <a:pt x="2609" y="14385"/>
                  </a:lnTo>
                  <a:lnTo>
                    <a:pt x="2925" y="14911"/>
                  </a:lnTo>
                  <a:lnTo>
                    <a:pt x="3320" y="15517"/>
                  </a:lnTo>
                  <a:lnTo>
                    <a:pt x="3768" y="16176"/>
                  </a:lnTo>
                  <a:lnTo>
                    <a:pt x="4796" y="17651"/>
                  </a:lnTo>
                  <a:lnTo>
                    <a:pt x="5902" y="19179"/>
                  </a:lnTo>
                  <a:lnTo>
                    <a:pt x="7061" y="20681"/>
                  </a:lnTo>
                  <a:lnTo>
                    <a:pt x="8115" y="22025"/>
                  </a:lnTo>
                  <a:lnTo>
                    <a:pt x="8985" y="23105"/>
                  </a:lnTo>
                  <a:lnTo>
                    <a:pt x="9617" y="23843"/>
                  </a:lnTo>
                  <a:lnTo>
                    <a:pt x="21867" y="17283"/>
                  </a:lnTo>
                  <a:lnTo>
                    <a:pt x="18680" y="12488"/>
                  </a:lnTo>
                  <a:lnTo>
                    <a:pt x="16414" y="9089"/>
                  </a:lnTo>
                  <a:lnTo>
                    <a:pt x="15255" y="7324"/>
                  </a:lnTo>
                  <a:lnTo>
                    <a:pt x="15044" y="6876"/>
                  </a:lnTo>
                  <a:lnTo>
                    <a:pt x="14833" y="6376"/>
                  </a:lnTo>
                  <a:lnTo>
                    <a:pt x="14623" y="5822"/>
                  </a:lnTo>
                  <a:lnTo>
                    <a:pt x="14438" y="5243"/>
                  </a:lnTo>
                  <a:lnTo>
                    <a:pt x="14096" y="4031"/>
                  </a:lnTo>
                  <a:lnTo>
                    <a:pt x="13727" y="2845"/>
                  </a:lnTo>
                  <a:lnTo>
                    <a:pt x="13542" y="2266"/>
                  </a:lnTo>
                  <a:lnTo>
                    <a:pt x="13332" y="1739"/>
                  </a:lnTo>
                  <a:lnTo>
                    <a:pt x="13121" y="1265"/>
                  </a:lnTo>
                  <a:lnTo>
                    <a:pt x="12884" y="843"/>
                  </a:lnTo>
                  <a:lnTo>
                    <a:pt x="12752" y="659"/>
                  </a:lnTo>
                  <a:lnTo>
                    <a:pt x="12620" y="501"/>
                  </a:lnTo>
                  <a:lnTo>
                    <a:pt x="12489" y="369"/>
                  </a:lnTo>
                  <a:lnTo>
                    <a:pt x="12331" y="237"/>
                  </a:lnTo>
                  <a:lnTo>
                    <a:pt x="12199" y="132"/>
                  </a:lnTo>
                  <a:lnTo>
                    <a:pt x="12014" y="79"/>
                  </a:lnTo>
                  <a:lnTo>
                    <a:pt x="11856" y="26"/>
                  </a:lnTo>
                  <a:lnTo>
                    <a:pt x="11672"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90"/>
            <p:cNvSpPr/>
            <p:nvPr/>
          </p:nvSpPr>
          <p:spPr>
            <a:xfrm>
              <a:off x="6609928" y="1113152"/>
              <a:ext cx="56544" cy="138100"/>
            </a:xfrm>
            <a:custGeom>
              <a:avLst/>
              <a:gdLst/>
              <a:ahLst/>
              <a:cxnLst/>
              <a:rect l="l" t="t" r="r" b="b"/>
              <a:pathLst>
                <a:path w="3452" h="8431" extrusionOk="0">
                  <a:moveTo>
                    <a:pt x="158" y="0"/>
                  </a:moveTo>
                  <a:lnTo>
                    <a:pt x="132" y="27"/>
                  </a:lnTo>
                  <a:lnTo>
                    <a:pt x="106" y="53"/>
                  </a:lnTo>
                  <a:lnTo>
                    <a:pt x="53" y="158"/>
                  </a:lnTo>
                  <a:lnTo>
                    <a:pt x="27" y="843"/>
                  </a:lnTo>
                  <a:lnTo>
                    <a:pt x="0" y="1476"/>
                  </a:lnTo>
                  <a:lnTo>
                    <a:pt x="53" y="2082"/>
                  </a:lnTo>
                  <a:lnTo>
                    <a:pt x="106" y="2661"/>
                  </a:lnTo>
                  <a:lnTo>
                    <a:pt x="211" y="3188"/>
                  </a:lnTo>
                  <a:lnTo>
                    <a:pt x="343" y="3715"/>
                  </a:lnTo>
                  <a:lnTo>
                    <a:pt x="501" y="4216"/>
                  </a:lnTo>
                  <a:lnTo>
                    <a:pt x="685" y="4690"/>
                  </a:lnTo>
                  <a:lnTo>
                    <a:pt x="922" y="5164"/>
                  </a:lnTo>
                  <a:lnTo>
                    <a:pt x="1186" y="5612"/>
                  </a:lnTo>
                  <a:lnTo>
                    <a:pt x="1476" y="6086"/>
                  </a:lnTo>
                  <a:lnTo>
                    <a:pt x="1792" y="6534"/>
                  </a:lnTo>
                  <a:lnTo>
                    <a:pt x="2134" y="6982"/>
                  </a:lnTo>
                  <a:lnTo>
                    <a:pt x="2529" y="7456"/>
                  </a:lnTo>
                  <a:lnTo>
                    <a:pt x="3372" y="8431"/>
                  </a:lnTo>
                  <a:lnTo>
                    <a:pt x="3451" y="8431"/>
                  </a:lnTo>
                  <a:lnTo>
                    <a:pt x="3451" y="8378"/>
                  </a:lnTo>
                  <a:lnTo>
                    <a:pt x="3451" y="8352"/>
                  </a:lnTo>
                  <a:lnTo>
                    <a:pt x="2687" y="7298"/>
                  </a:lnTo>
                  <a:lnTo>
                    <a:pt x="2055" y="6350"/>
                  </a:lnTo>
                  <a:lnTo>
                    <a:pt x="1792" y="5875"/>
                  </a:lnTo>
                  <a:lnTo>
                    <a:pt x="1555" y="5428"/>
                  </a:lnTo>
                  <a:lnTo>
                    <a:pt x="1318" y="4980"/>
                  </a:lnTo>
                  <a:lnTo>
                    <a:pt x="1133" y="4532"/>
                  </a:lnTo>
                  <a:lnTo>
                    <a:pt x="949" y="4058"/>
                  </a:lnTo>
                  <a:lnTo>
                    <a:pt x="791" y="3583"/>
                  </a:lnTo>
                  <a:lnTo>
                    <a:pt x="659" y="3083"/>
                  </a:lnTo>
                  <a:lnTo>
                    <a:pt x="554" y="2582"/>
                  </a:lnTo>
                  <a:lnTo>
                    <a:pt x="448" y="2029"/>
                  </a:lnTo>
                  <a:lnTo>
                    <a:pt x="369" y="1449"/>
                  </a:lnTo>
                  <a:lnTo>
                    <a:pt x="290" y="817"/>
                  </a:lnTo>
                  <a:lnTo>
                    <a:pt x="237" y="132"/>
                  </a:lnTo>
                  <a:lnTo>
                    <a:pt x="211" y="53"/>
                  </a:lnTo>
                  <a:lnTo>
                    <a:pt x="185" y="27"/>
                  </a:lnTo>
                  <a:lnTo>
                    <a:pt x="1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90"/>
            <p:cNvSpPr/>
            <p:nvPr/>
          </p:nvSpPr>
          <p:spPr>
            <a:xfrm>
              <a:off x="6550371" y="1133430"/>
              <a:ext cx="60000" cy="146306"/>
            </a:xfrm>
            <a:custGeom>
              <a:avLst/>
              <a:gdLst/>
              <a:ahLst/>
              <a:cxnLst/>
              <a:rect l="l" t="t" r="r" b="b"/>
              <a:pathLst>
                <a:path w="3663" h="8932" extrusionOk="0">
                  <a:moveTo>
                    <a:pt x="80" y="1"/>
                  </a:moveTo>
                  <a:lnTo>
                    <a:pt x="27" y="53"/>
                  </a:lnTo>
                  <a:lnTo>
                    <a:pt x="1" y="159"/>
                  </a:lnTo>
                  <a:lnTo>
                    <a:pt x="27" y="870"/>
                  </a:lnTo>
                  <a:lnTo>
                    <a:pt x="106" y="1529"/>
                  </a:lnTo>
                  <a:lnTo>
                    <a:pt x="185" y="2161"/>
                  </a:lnTo>
                  <a:lnTo>
                    <a:pt x="290" y="2767"/>
                  </a:lnTo>
                  <a:lnTo>
                    <a:pt x="422" y="3320"/>
                  </a:lnTo>
                  <a:lnTo>
                    <a:pt x="580" y="3847"/>
                  </a:lnTo>
                  <a:lnTo>
                    <a:pt x="765" y="4374"/>
                  </a:lnTo>
                  <a:lnTo>
                    <a:pt x="975" y="4875"/>
                  </a:lnTo>
                  <a:lnTo>
                    <a:pt x="1213" y="5375"/>
                  </a:lnTo>
                  <a:lnTo>
                    <a:pt x="1476" y="5849"/>
                  </a:lnTo>
                  <a:lnTo>
                    <a:pt x="1766" y="6350"/>
                  </a:lnTo>
                  <a:lnTo>
                    <a:pt x="2082" y="6824"/>
                  </a:lnTo>
                  <a:lnTo>
                    <a:pt x="2793" y="7852"/>
                  </a:lnTo>
                  <a:lnTo>
                    <a:pt x="3584" y="8932"/>
                  </a:lnTo>
                  <a:lnTo>
                    <a:pt x="3636" y="8932"/>
                  </a:lnTo>
                  <a:lnTo>
                    <a:pt x="3663" y="8879"/>
                  </a:lnTo>
                  <a:lnTo>
                    <a:pt x="2951" y="7720"/>
                  </a:lnTo>
                  <a:lnTo>
                    <a:pt x="2345" y="6666"/>
                  </a:lnTo>
                  <a:lnTo>
                    <a:pt x="1818" y="5691"/>
                  </a:lnTo>
                  <a:lnTo>
                    <a:pt x="1608" y="5191"/>
                  </a:lnTo>
                  <a:lnTo>
                    <a:pt x="1397" y="4716"/>
                  </a:lnTo>
                  <a:lnTo>
                    <a:pt x="1186" y="4216"/>
                  </a:lnTo>
                  <a:lnTo>
                    <a:pt x="1028" y="3715"/>
                  </a:lnTo>
                  <a:lnTo>
                    <a:pt x="844" y="3188"/>
                  </a:lnTo>
                  <a:lnTo>
                    <a:pt x="712" y="2635"/>
                  </a:lnTo>
                  <a:lnTo>
                    <a:pt x="554" y="2056"/>
                  </a:lnTo>
                  <a:lnTo>
                    <a:pt x="422" y="1450"/>
                  </a:lnTo>
                  <a:lnTo>
                    <a:pt x="185" y="106"/>
                  </a:lnTo>
                  <a:lnTo>
                    <a:pt x="159" y="53"/>
                  </a:lnTo>
                  <a:lnTo>
                    <a:pt x="159" y="27"/>
                  </a:lnTo>
                  <a:lnTo>
                    <a:pt x="1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90"/>
            <p:cNvSpPr/>
            <p:nvPr/>
          </p:nvSpPr>
          <p:spPr>
            <a:xfrm>
              <a:off x="6489519" y="1166223"/>
              <a:ext cx="68632" cy="142866"/>
            </a:xfrm>
            <a:custGeom>
              <a:avLst/>
              <a:gdLst/>
              <a:ahLst/>
              <a:cxnLst/>
              <a:rect l="l" t="t" r="r" b="b"/>
              <a:pathLst>
                <a:path w="4190" h="8722" extrusionOk="0">
                  <a:moveTo>
                    <a:pt x="27" y="1"/>
                  </a:moveTo>
                  <a:lnTo>
                    <a:pt x="1" y="54"/>
                  </a:lnTo>
                  <a:lnTo>
                    <a:pt x="1" y="185"/>
                  </a:lnTo>
                  <a:lnTo>
                    <a:pt x="80" y="818"/>
                  </a:lnTo>
                  <a:lnTo>
                    <a:pt x="159" y="1424"/>
                  </a:lnTo>
                  <a:lnTo>
                    <a:pt x="264" y="2003"/>
                  </a:lnTo>
                  <a:lnTo>
                    <a:pt x="396" y="2583"/>
                  </a:lnTo>
                  <a:lnTo>
                    <a:pt x="554" y="3110"/>
                  </a:lnTo>
                  <a:lnTo>
                    <a:pt x="712" y="3663"/>
                  </a:lnTo>
                  <a:lnTo>
                    <a:pt x="923" y="4190"/>
                  </a:lnTo>
                  <a:lnTo>
                    <a:pt x="1134" y="4690"/>
                  </a:lnTo>
                  <a:lnTo>
                    <a:pt x="1397" y="5217"/>
                  </a:lnTo>
                  <a:lnTo>
                    <a:pt x="1687" y="5718"/>
                  </a:lnTo>
                  <a:lnTo>
                    <a:pt x="1977" y="6192"/>
                  </a:lnTo>
                  <a:lnTo>
                    <a:pt x="2346" y="6693"/>
                  </a:lnTo>
                  <a:lnTo>
                    <a:pt x="2715" y="7193"/>
                  </a:lnTo>
                  <a:lnTo>
                    <a:pt x="3136" y="7694"/>
                  </a:lnTo>
                  <a:lnTo>
                    <a:pt x="3584" y="8194"/>
                  </a:lnTo>
                  <a:lnTo>
                    <a:pt x="4084" y="8695"/>
                  </a:lnTo>
                  <a:lnTo>
                    <a:pt x="4111" y="8721"/>
                  </a:lnTo>
                  <a:lnTo>
                    <a:pt x="4163" y="8695"/>
                  </a:lnTo>
                  <a:lnTo>
                    <a:pt x="4190" y="8642"/>
                  </a:lnTo>
                  <a:lnTo>
                    <a:pt x="4163" y="8589"/>
                  </a:lnTo>
                  <a:lnTo>
                    <a:pt x="3742" y="8063"/>
                  </a:lnTo>
                  <a:lnTo>
                    <a:pt x="3347" y="7562"/>
                  </a:lnTo>
                  <a:lnTo>
                    <a:pt x="2978" y="7061"/>
                  </a:lnTo>
                  <a:lnTo>
                    <a:pt x="2662" y="6587"/>
                  </a:lnTo>
                  <a:lnTo>
                    <a:pt x="2346" y="6087"/>
                  </a:lnTo>
                  <a:lnTo>
                    <a:pt x="2082" y="5612"/>
                  </a:lnTo>
                  <a:lnTo>
                    <a:pt x="1819" y="5138"/>
                  </a:lnTo>
                  <a:lnTo>
                    <a:pt x="1582" y="4664"/>
                  </a:lnTo>
                  <a:lnTo>
                    <a:pt x="1345" y="4163"/>
                  </a:lnTo>
                  <a:lnTo>
                    <a:pt x="1160" y="3663"/>
                  </a:lnTo>
                  <a:lnTo>
                    <a:pt x="949" y="3136"/>
                  </a:lnTo>
                  <a:lnTo>
                    <a:pt x="791" y="2609"/>
                  </a:lnTo>
                  <a:lnTo>
                    <a:pt x="449" y="1424"/>
                  </a:lnTo>
                  <a:lnTo>
                    <a:pt x="106" y="133"/>
                  </a:lnTo>
                  <a:lnTo>
                    <a:pt x="80" y="27"/>
                  </a:lnTo>
                  <a:lnTo>
                    <a:pt x="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90"/>
            <p:cNvSpPr/>
            <p:nvPr/>
          </p:nvSpPr>
          <p:spPr>
            <a:xfrm>
              <a:off x="6679838" y="1131710"/>
              <a:ext cx="166585" cy="259803"/>
            </a:xfrm>
            <a:custGeom>
              <a:avLst/>
              <a:gdLst/>
              <a:ahLst/>
              <a:cxnLst/>
              <a:rect l="l" t="t" r="r" b="b"/>
              <a:pathLst>
                <a:path w="10170" h="15861" extrusionOk="0">
                  <a:moveTo>
                    <a:pt x="3293" y="0"/>
                  </a:moveTo>
                  <a:lnTo>
                    <a:pt x="3135" y="27"/>
                  </a:lnTo>
                  <a:lnTo>
                    <a:pt x="2977" y="79"/>
                  </a:lnTo>
                  <a:lnTo>
                    <a:pt x="2793" y="211"/>
                  </a:lnTo>
                  <a:lnTo>
                    <a:pt x="2635" y="343"/>
                  </a:lnTo>
                  <a:lnTo>
                    <a:pt x="2503" y="501"/>
                  </a:lnTo>
                  <a:lnTo>
                    <a:pt x="2398" y="659"/>
                  </a:lnTo>
                  <a:lnTo>
                    <a:pt x="2319" y="843"/>
                  </a:lnTo>
                  <a:lnTo>
                    <a:pt x="2240" y="1054"/>
                  </a:lnTo>
                  <a:lnTo>
                    <a:pt x="2187" y="1265"/>
                  </a:lnTo>
                  <a:lnTo>
                    <a:pt x="2134" y="1502"/>
                  </a:lnTo>
                  <a:lnTo>
                    <a:pt x="2108" y="1739"/>
                  </a:lnTo>
                  <a:lnTo>
                    <a:pt x="2108" y="1976"/>
                  </a:lnTo>
                  <a:lnTo>
                    <a:pt x="2134" y="2503"/>
                  </a:lnTo>
                  <a:lnTo>
                    <a:pt x="2187" y="3056"/>
                  </a:lnTo>
                  <a:lnTo>
                    <a:pt x="2319" y="3636"/>
                  </a:lnTo>
                  <a:lnTo>
                    <a:pt x="2477" y="4216"/>
                  </a:lnTo>
                  <a:lnTo>
                    <a:pt x="2661" y="4795"/>
                  </a:lnTo>
                  <a:lnTo>
                    <a:pt x="2872" y="5375"/>
                  </a:lnTo>
                  <a:lnTo>
                    <a:pt x="3109" y="5928"/>
                  </a:lnTo>
                  <a:lnTo>
                    <a:pt x="3346" y="6455"/>
                  </a:lnTo>
                  <a:lnTo>
                    <a:pt x="3583" y="6982"/>
                  </a:lnTo>
                  <a:lnTo>
                    <a:pt x="4057" y="7851"/>
                  </a:lnTo>
                  <a:lnTo>
                    <a:pt x="3847" y="7983"/>
                  </a:lnTo>
                  <a:lnTo>
                    <a:pt x="3346" y="8325"/>
                  </a:lnTo>
                  <a:lnTo>
                    <a:pt x="3004" y="8589"/>
                  </a:lnTo>
                  <a:lnTo>
                    <a:pt x="2635" y="8905"/>
                  </a:lnTo>
                  <a:lnTo>
                    <a:pt x="2240" y="9247"/>
                  </a:lnTo>
                  <a:lnTo>
                    <a:pt x="1818" y="9643"/>
                  </a:lnTo>
                  <a:lnTo>
                    <a:pt x="1423" y="10090"/>
                  </a:lnTo>
                  <a:lnTo>
                    <a:pt x="1054" y="10565"/>
                  </a:lnTo>
                  <a:lnTo>
                    <a:pt x="712" y="11092"/>
                  </a:lnTo>
                  <a:lnTo>
                    <a:pt x="553" y="11355"/>
                  </a:lnTo>
                  <a:lnTo>
                    <a:pt x="422" y="11645"/>
                  </a:lnTo>
                  <a:lnTo>
                    <a:pt x="290" y="11908"/>
                  </a:lnTo>
                  <a:lnTo>
                    <a:pt x="211" y="12198"/>
                  </a:lnTo>
                  <a:lnTo>
                    <a:pt x="106" y="12514"/>
                  </a:lnTo>
                  <a:lnTo>
                    <a:pt x="53" y="12804"/>
                  </a:lnTo>
                  <a:lnTo>
                    <a:pt x="27" y="13120"/>
                  </a:lnTo>
                  <a:lnTo>
                    <a:pt x="0" y="13436"/>
                  </a:lnTo>
                  <a:lnTo>
                    <a:pt x="27" y="13779"/>
                  </a:lnTo>
                  <a:lnTo>
                    <a:pt x="79" y="14095"/>
                  </a:lnTo>
                  <a:lnTo>
                    <a:pt x="158" y="14411"/>
                  </a:lnTo>
                  <a:lnTo>
                    <a:pt x="290" y="14675"/>
                  </a:lnTo>
                  <a:lnTo>
                    <a:pt x="474" y="14938"/>
                  </a:lnTo>
                  <a:lnTo>
                    <a:pt x="685" y="15149"/>
                  </a:lnTo>
                  <a:lnTo>
                    <a:pt x="949" y="15307"/>
                  </a:lnTo>
                  <a:lnTo>
                    <a:pt x="1238" y="15465"/>
                  </a:lnTo>
                  <a:lnTo>
                    <a:pt x="1555" y="15597"/>
                  </a:lnTo>
                  <a:lnTo>
                    <a:pt x="1923" y="15702"/>
                  </a:lnTo>
                  <a:lnTo>
                    <a:pt x="2292" y="15781"/>
                  </a:lnTo>
                  <a:lnTo>
                    <a:pt x="2687" y="15834"/>
                  </a:lnTo>
                  <a:lnTo>
                    <a:pt x="3109" y="15860"/>
                  </a:lnTo>
                  <a:lnTo>
                    <a:pt x="4453" y="15860"/>
                  </a:lnTo>
                  <a:lnTo>
                    <a:pt x="5348" y="15781"/>
                  </a:lnTo>
                  <a:lnTo>
                    <a:pt x="6270" y="15649"/>
                  </a:lnTo>
                  <a:lnTo>
                    <a:pt x="7140" y="15518"/>
                  </a:lnTo>
                  <a:lnTo>
                    <a:pt x="7956" y="15360"/>
                  </a:lnTo>
                  <a:lnTo>
                    <a:pt x="8668" y="15201"/>
                  </a:lnTo>
                  <a:lnTo>
                    <a:pt x="9748" y="14938"/>
                  </a:lnTo>
                  <a:lnTo>
                    <a:pt x="10169" y="14806"/>
                  </a:lnTo>
                  <a:lnTo>
                    <a:pt x="10143" y="14069"/>
                  </a:lnTo>
                  <a:lnTo>
                    <a:pt x="10064" y="12224"/>
                  </a:lnTo>
                  <a:lnTo>
                    <a:pt x="9985" y="11144"/>
                  </a:lnTo>
                  <a:lnTo>
                    <a:pt x="9906" y="10038"/>
                  </a:lnTo>
                  <a:lnTo>
                    <a:pt x="9774" y="8984"/>
                  </a:lnTo>
                  <a:lnTo>
                    <a:pt x="9695" y="8536"/>
                  </a:lnTo>
                  <a:lnTo>
                    <a:pt x="9616" y="8115"/>
                  </a:lnTo>
                  <a:lnTo>
                    <a:pt x="9484" y="7667"/>
                  </a:lnTo>
                  <a:lnTo>
                    <a:pt x="9247" y="7140"/>
                  </a:lnTo>
                  <a:lnTo>
                    <a:pt x="8958" y="6534"/>
                  </a:lnTo>
                  <a:lnTo>
                    <a:pt x="8589" y="5875"/>
                  </a:lnTo>
                  <a:lnTo>
                    <a:pt x="8167" y="5164"/>
                  </a:lnTo>
                  <a:lnTo>
                    <a:pt x="7719" y="4426"/>
                  </a:lnTo>
                  <a:lnTo>
                    <a:pt x="7219" y="3715"/>
                  </a:lnTo>
                  <a:lnTo>
                    <a:pt x="6692" y="3004"/>
                  </a:lnTo>
                  <a:lnTo>
                    <a:pt x="6165" y="2319"/>
                  </a:lnTo>
                  <a:lnTo>
                    <a:pt x="5638" y="1686"/>
                  </a:lnTo>
                  <a:lnTo>
                    <a:pt x="5111" y="1133"/>
                  </a:lnTo>
                  <a:lnTo>
                    <a:pt x="4611" y="659"/>
                  </a:lnTo>
                  <a:lnTo>
                    <a:pt x="4347" y="474"/>
                  </a:lnTo>
                  <a:lnTo>
                    <a:pt x="4136" y="316"/>
                  </a:lnTo>
                  <a:lnTo>
                    <a:pt x="3899" y="185"/>
                  </a:lnTo>
                  <a:lnTo>
                    <a:pt x="3689" y="79"/>
                  </a:lnTo>
                  <a:lnTo>
                    <a:pt x="3478" y="27"/>
                  </a:lnTo>
                  <a:lnTo>
                    <a:pt x="3293"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90"/>
            <p:cNvSpPr/>
            <p:nvPr/>
          </p:nvSpPr>
          <p:spPr>
            <a:xfrm>
              <a:off x="6676382" y="1140768"/>
              <a:ext cx="73382" cy="220966"/>
            </a:xfrm>
            <a:custGeom>
              <a:avLst/>
              <a:gdLst/>
              <a:ahLst/>
              <a:cxnLst/>
              <a:rect l="l" t="t" r="r" b="b"/>
              <a:pathLst>
                <a:path w="4480" h="13490" extrusionOk="0">
                  <a:moveTo>
                    <a:pt x="2714" y="1"/>
                  </a:moveTo>
                  <a:lnTo>
                    <a:pt x="2582" y="238"/>
                  </a:lnTo>
                  <a:lnTo>
                    <a:pt x="2451" y="448"/>
                  </a:lnTo>
                  <a:lnTo>
                    <a:pt x="2371" y="659"/>
                  </a:lnTo>
                  <a:lnTo>
                    <a:pt x="2266" y="896"/>
                  </a:lnTo>
                  <a:lnTo>
                    <a:pt x="2161" y="1344"/>
                  </a:lnTo>
                  <a:lnTo>
                    <a:pt x="2082" y="1792"/>
                  </a:lnTo>
                  <a:lnTo>
                    <a:pt x="2082" y="2240"/>
                  </a:lnTo>
                  <a:lnTo>
                    <a:pt x="2108" y="2714"/>
                  </a:lnTo>
                  <a:lnTo>
                    <a:pt x="2187" y="3188"/>
                  </a:lnTo>
                  <a:lnTo>
                    <a:pt x="2319" y="3636"/>
                  </a:lnTo>
                  <a:lnTo>
                    <a:pt x="2451" y="4110"/>
                  </a:lnTo>
                  <a:lnTo>
                    <a:pt x="2635" y="4558"/>
                  </a:lnTo>
                  <a:lnTo>
                    <a:pt x="2819" y="5032"/>
                  </a:lnTo>
                  <a:lnTo>
                    <a:pt x="3030" y="5480"/>
                  </a:lnTo>
                  <a:lnTo>
                    <a:pt x="3452" y="6350"/>
                  </a:lnTo>
                  <a:lnTo>
                    <a:pt x="3900" y="7166"/>
                  </a:lnTo>
                  <a:lnTo>
                    <a:pt x="3478" y="7430"/>
                  </a:lnTo>
                  <a:lnTo>
                    <a:pt x="3109" y="7693"/>
                  </a:lnTo>
                  <a:lnTo>
                    <a:pt x="2714" y="8009"/>
                  </a:lnTo>
                  <a:lnTo>
                    <a:pt x="2345" y="8326"/>
                  </a:lnTo>
                  <a:lnTo>
                    <a:pt x="1976" y="8668"/>
                  </a:lnTo>
                  <a:lnTo>
                    <a:pt x="1660" y="9037"/>
                  </a:lnTo>
                  <a:lnTo>
                    <a:pt x="1344" y="9432"/>
                  </a:lnTo>
                  <a:lnTo>
                    <a:pt x="1054" y="9827"/>
                  </a:lnTo>
                  <a:lnTo>
                    <a:pt x="791" y="10249"/>
                  </a:lnTo>
                  <a:lnTo>
                    <a:pt x="554" y="10670"/>
                  </a:lnTo>
                  <a:lnTo>
                    <a:pt x="369" y="11118"/>
                  </a:lnTo>
                  <a:lnTo>
                    <a:pt x="211" y="11566"/>
                  </a:lnTo>
                  <a:lnTo>
                    <a:pt x="106" y="12040"/>
                  </a:lnTo>
                  <a:lnTo>
                    <a:pt x="27" y="12515"/>
                  </a:lnTo>
                  <a:lnTo>
                    <a:pt x="0" y="12962"/>
                  </a:lnTo>
                  <a:lnTo>
                    <a:pt x="53" y="13463"/>
                  </a:lnTo>
                  <a:lnTo>
                    <a:pt x="79" y="13489"/>
                  </a:lnTo>
                  <a:lnTo>
                    <a:pt x="132" y="13489"/>
                  </a:lnTo>
                  <a:lnTo>
                    <a:pt x="158" y="13463"/>
                  </a:lnTo>
                  <a:lnTo>
                    <a:pt x="185" y="13015"/>
                  </a:lnTo>
                  <a:lnTo>
                    <a:pt x="264" y="12567"/>
                  </a:lnTo>
                  <a:lnTo>
                    <a:pt x="369" y="12119"/>
                  </a:lnTo>
                  <a:lnTo>
                    <a:pt x="554" y="11698"/>
                  </a:lnTo>
                  <a:lnTo>
                    <a:pt x="738" y="11276"/>
                  </a:lnTo>
                  <a:lnTo>
                    <a:pt x="975" y="10855"/>
                  </a:lnTo>
                  <a:lnTo>
                    <a:pt x="1239" y="10433"/>
                  </a:lnTo>
                  <a:lnTo>
                    <a:pt x="1528" y="10038"/>
                  </a:lnTo>
                  <a:lnTo>
                    <a:pt x="1845" y="9669"/>
                  </a:lnTo>
                  <a:lnTo>
                    <a:pt x="2187" y="9300"/>
                  </a:lnTo>
                  <a:lnTo>
                    <a:pt x="2503" y="8958"/>
                  </a:lnTo>
                  <a:lnTo>
                    <a:pt x="2872" y="8615"/>
                  </a:lnTo>
                  <a:lnTo>
                    <a:pt x="3215" y="8299"/>
                  </a:lnTo>
                  <a:lnTo>
                    <a:pt x="3583" y="8009"/>
                  </a:lnTo>
                  <a:lnTo>
                    <a:pt x="3952" y="7720"/>
                  </a:lnTo>
                  <a:lnTo>
                    <a:pt x="4295" y="7483"/>
                  </a:lnTo>
                  <a:lnTo>
                    <a:pt x="4374" y="7456"/>
                  </a:lnTo>
                  <a:lnTo>
                    <a:pt x="4426" y="7404"/>
                  </a:lnTo>
                  <a:lnTo>
                    <a:pt x="4479" y="7324"/>
                  </a:lnTo>
                  <a:lnTo>
                    <a:pt x="4479" y="7245"/>
                  </a:lnTo>
                  <a:lnTo>
                    <a:pt x="4453" y="7166"/>
                  </a:lnTo>
                  <a:lnTo>
                    <a:pt x="4058" y="6350"/>
                  </a:lnTo>
                  <a:lnTo>
                    <a:pt x="3610" y="5507"/>
                  </a:lnTo>
                  <a:lnTo>
                    <a:pt x="3188" y="4611"/>
                  </a:lnTo>
                  <a:lnTo>
                    <a:pt x="3004" y="4163"/>
                  </a:lnTo>
                  <a:lnTo>
                    <a:pt x="2819" y="3689"/>
                  </a:lnTo>
                  <a:lnTo>
                    <a:pt x="2661" y="3241"/>
                  </a:lnTo>
                  <a:lnTo>
                    <a:pt x="2556" y="2767"/>
                  </a:lnTo>
                  <a:lnTo>
                    <a:pt x="2477" y="2319"/>
                  </a:lnTo>
                  <a:lnTo>
                    <a:pt x="2424" y="1845"/>
                  </a:lnTo>
                  <a:lnTo>
                    <a:pt x="2424" y="1397"/>
                  </a:lnTo>
                  <a:lnTo>
                    <a:pt x="2477" y="923"/>
                  </a:lnTo>
                  <a:lnTo>
                    <a:pt x="2582" y="475"/>
                  </a:lnTo>
                  <a:lnTo>
                    <a:pt x="2740" y="27"/>
                  </a:lnTo>
                  <a:lnTo>
                    <a:pt x="27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90"/>
            <p:cNvSpPr/>
            <p:nvPr/>
          </p:nvSpPr>
          <p:spPr>
            <a:xfrm>
              <a:off x="7072957" y="1371201"/>
              <a:ext cx="512252" cy="507076"/>
            </a:xfrm>
            <a:custGeom>
              <a:avLst/>
              <a:gdLst/>
              <a:ahLst/>
              <a:cxnLst/>
              <a:rect l="l" t="t" r="r" b="b"/>
              <a:pathLst>
                <a:path w="31273" h="30957" extrusionOk="0">
                  <a:moveTo>
                    <a:pt x="14280" y="1"/>
                  </a:moveTo>
                  <a:lnTo>
                    <a:pt x="13911" y="27"/>
                  </a:lnTo>
                  <a:lnTo>
                    <a:pt x="13489" y="54"/>
                  </a:lnTo>
                  <a:lnTo>
                    <a:pt x="13094" y="133"/>
                  </a:lnTo>
                  <a:lnTo>
                    <a:pt x="12673" y="238"/>
                  </a:lnTo>
                  <a:lnTo>
                    <a:pt x="12225" y="370"/>
                  </a:lnTo>
                  <a:lnTo>
                    <a:pt x="11803" y="528"/>
                  </a:lnTo>
                  <a:lnTo>
                    <a:pt x="11355" y="739"/>
                  </a:lnTo>
                  <a:lnTo>
                    <a:pt x="10881" y="976"/>
                  </a:lnTo>
                  <a:lnTo>
                    <a:pt x="10433" y="1265"/>
                  </a:lnTo>
                  <a:lnTo>
                    <a:pt x="9959" y="1608"/>
                  </a:lnTo>
                  <a:lnTo>
                    <a:pt x="9485" y="1977"/>
                  </a:lnTo>
                  <a:lnTo>
                    <a:pt x="9011" y="2398"/>
                  </a:lnTo>
                  <a:lnTo>
                    <a:pt x="8510" y="2873"/>
                  </a:lnTo>
                  <a:lnTo>
                    <a:pt x="8036" y="3373"/>
                  </a:lnTo>
                  <a:lnTo>
                    <a:pt x="7535" y="3953"/>
                  </a:lnTo>
                  <a:lnTo>
                    <a:pt x="5691" y="6139"/>
                  </a:lnTo>
                  <a:lnTo>
                    <a:pt x="4716" y="7378"/>
                  </a:lnTo>
                  <a:lnTo>
                    <a:pt x="3742" y="8642"/>
                  </a:lnTo>
                  <a:lnTo>
                    <a:pt x="3294" y="9274"/>
                  </a:lnTo>
                  <a:lnTo>
                    <a:pt x="2846" y="9933"/>
                  </a:lnTo>
                  <a:lnTo>
                    <a:pt x="2451" y="10539"/>
                  </a:lnTo>
                  <a:lnTo>
                    <a:pt x="2056" y="11171"/>
                  </a:lnTo>
                  <a:lnTo>
                    <a:pt x="1739" y="11777"/>
                  </a:lnTo>
                  <a:lnTo>
                    <a:pt x="1450" y="12357"/>
                  </a:lnTo>
                  <a:lnTo>
                    <a:pt x="1213" y="12910"/>
                  </a:lnTo>
                  <a:lnTo>
                    <a:pt x="1054" y="13437"/>
                  </a:lnTo>
                  <a:lnTo>
                    <a:pt x="923" y="13964"/>
                  </a:lnTo>
                  <a:lnTo>
                    <a:pt x="817" y="14491"/>
                  </a:lnTo>
                  <a:lnTo>
                    <a:pt x="765" y="15044"/>
                  </a:lnTo>
                  <a:lnTo>
                    <a:pt x="712" y="15571"/>
                  </a:lnTo>
                  <a:lnTo>
                    <a:pt x="712" y="16098"/>
                  </a:lnTo>
                  <a:lnTo>
                    <a:pt x="712" y="16625"/>
                  </a:lnTo>
                  <a:lnTo>
                    <a:pt x="765" y="17152"/>
                  </a:lnTo>
                  <a:lnTo>
                    <a:pt x="844" y="17679"/>
                  </a:lnTo>
                  <a:lnTo>
                    <a:pt x="949" y="18205"/>
                  </a:lnTo>
                  <a:lnTo>
                    <a:pt x="1081" y="18706"/>
                  </a:lnTo>
                  <a:lnTo>
                    <a:pt x="1239" y="19233"/>
                  </a:lnTo>
                  <a:lnTo>
                    <a:pt x="1423" y="19733"/>
                  </a:lnTo>
                  <a:lnTo>
                    <a:pt x="1660" y="20208"/>
                  </a:lnTo>
                  <a:lnTo>
                    <a:pt x="1898" y="20682"/>
                  </a:lnTo>
                  <a:lnTo>
                    <a:pt x="2161" y="21156"/>
                  </a:lnTo>
                  <a:lnTo>
                    <a:pt x="2451" y="21604"/>
                  </a:lnTo>
                  <a:lnTo>
                    <a:pt x="1" y="30957"/>
                  </a:lnTo>
                  <a:lnTo>
                    <a:pt x="1" y="30957"/>
                  </a:lnTo>
                  <a:lnTo>
                    <a:pt x="31272" y="30456"/>
                  </a:lnTo>
                  <a:lnTo>
                    <a:pt x="30983" y="29481"/>
                  </a:lnTo>
                  <a:lnTo>
                    <a:pt x="30140" y="26899"/>
                  </a:lnTo>
                  <a:lnTo>
                    <a:pt x="29534" y="25134"/>
                  </a:lnTo>
                  <a:lnTo>
                    <a:pt x="28849" y="23132"/>
                  </a:lnTo>
                  <a:lnTo>
                    <a:pt x="28085" y="20945"/>
                  </a:lnTo>
                  <a:lnTo>
                    <a:pt x="27215" y="18627"/>
                  </a:lnTo>
                  <a:lnTo>
                    <a:pt x="26293" y="16230"/>
                  </a:lnTo>
                  <a:lnTo>
                    <a:pt x="25318" y="13806"/>
                  </a:lnTo>
                  <a:lnTo>
                    <a:pt x="24291" y="11435"/>
                  </a:lnTo>
                  <a:lnTo>
                    <a:pt x="23764" y="10302"/>
                  </a:lnTo>
                  <a:lnTo>
                    <a:pt x="23237" y="9169"/>
                  </a:lnTo>
                  <a:lnTo>
                    <a:pt x="22710" y="8089"/>
                  </a:lnTo>
                  <a:lnTo>
                    <a:pt x="22157" y="7035"/>
                  </a:lnTo>
                  <a:lnTo>
                    <a:pt x="21630" y="6034"/>
                  </a:lnTo>
                  <a:lnTo>
                    <a:pt x="21077" y="5112"/>
                  </a:lnTo>
                  <a:lnTo>
                    <a:pt x="20550" y="4242"/>
                  </a:lnTo>
                  <a:lnTo>
                    <a:pt x="19997" y="3452"/>
                  </a:lnTo>
                  <a:lnTo>
                    <a:pt x="19470" y="2741"/>
                  </a:lnTo>
                  <a:lnTo>
                    <a:pt x="18943" y="2108"/>
                  </a:lnTo>
                  <a:lnTo>
                    <a:pt x="18627" y="1766"/>
                  </a:lnTo>
                  <a:lnTo>
                    <a:pt x="18232" y="1450"/>
                  </a:lnTo>
                  <a:lnTo>
                    <a:pt x="17784" y="1107"/>
                  </a:lnTo>
                  <a:lnTo>
                    <a:pt x="17283" y="791"/>
                  </a:lnTo>
                  <a:lnTo>
                    <a:pt x="16993" y="660"/>
                  </a:lnTo>
                  <a:lnTo>
                    <a:pt x="16704" y="528"/>
                  </a:lnTo>
                  <a:lnTo>
                    <a:pt x="16387" y="396"/>
                  </a:lnTo>
                  <a:lnTo>
                    <a:pt x="16071" y="291"/>
                  </a:lnTo>
                  <a:lnTo>
                    <a:pt x="15755" y="185"/>
                  </a:lnTo>
                  <a:lnTo>
                    <a:pt x="15386" y="106"/>
                  </a:lnTo>
                  <a:lnTo>
                    <a:pt x="15044" y="54"/>
                  </a:lnTo>
                  <a:lnTo>
                    <a:pt x="14675" y="27"/>
                  </a:lnTo>
                  <a:lnTo>
                    <a:pt x="142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90"/>
            <p:cNvSpPr/>
            <p:nvPr/>
          </p:nvSpPr>
          <p:spPr>
            <a:xfrm>
              <a:off x="7146323" y="1707367"/>
              <a:ext cx="132924" cy="9517"/>
            </a:xfrm>
            <a:custGeom>
              <a:avLst/>
              <a:gdLst/>
              <a:ahLst/>
              <a:cxnLst/>
              <a:rect l="l" t="t" r="r" b="b"/>
              <a:pathLst>
                <a:path w="8115" h="581" extrusionOk="0">
                  <a:moveTo>
                    <a:pt x="5059" y="1"/>
                  </a:moveTo>
                  <a:lnTo>
                    <a:pt x="4057" y="27"/>
                  </a:lnTo>
                  <a:lnTo>
                    <a:pt x="3056" y="133"/>
                  </a:lnTo>
                  <a:lnTo>
                    <a:pt x="2055" y="264"/>
                  </a:lnTo>
                  <a:lnTo>
                    <a:pt x="1080" y="370"/>
                  </a:lnTo>
                  <a:lnTo>
                    <a:pt x="554" y="396"/>
                  </a:lnTo>
                  <a:lnTo>
                    <a:pt x="27" y="370"/>
                  </a:lnTo>
                  <a:lnTo>
                    <a:pt x="0" y="396"/>
                  </a:lnTo>
                  <a:lnTo>
                    <a:pt x="27" y="422"/>
                  </a:lnTo>
                  <a:lnTo>
                    <a:pt x="527" y="501"/>
                  </a:lnTo>
                  <a:lnTo>
                    <a:pt x="1001" y="580"/>
                  </a:lnTo>
                  <a:lnTo>
                    <a:pt x="1950" y="580"/>
                  </a:lnTo>
                  <a:lnTo>
                    <a:pt x="2977" y="501"/>
                  </a:lnTo>
                  <a:lnTo>
                    <a:pt x="3978" y="422"/>
                  </a:lnTo>
                  <a:lnTo>
                    <a:pt x="6033" y="291"/>
                  </a:lnTo>
                  <a:lnTo>
                    <a:pt x="7035" y="238"/>
                  </a:lnTo>
                  <a:lnTo>
                    <a:pt x="8062" y="212"/>
                  </a:lnTo>
                  <a:lnTo>
                    <a:pt x="8115" y="212"/>
                  </a:lnTo>
                  <a:lnTo>
                    <a:pt x="8115" y="159"/>
                  </a:lnTo>
                  <a:lnTo>
                    <a:pt x="8115" y="133"/>
                  </a:lnTo>
                  <a:lnTo>
                    <a:pt x="8062" y="106"/>
                  </a:lnTo>
                  <a:lnTo>
                    <a:pt x="7061" y="27"/>
                  </a:lnTo>
                  <a:lnTo>
                    <a:pt x="60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90"/>
            <p:cNvSpPr/>
            <p:nvPr/>
          </p:nvSpPr>
          <p:spPr>
            <a:xfrm>
              <a:off x="7220114" y="1721176"/>
              <a:ext cx="108763" cy="18149"/>
            </a:xfrm>
            <a:custGeom>
              <a:avLst/>
              <a:gdLst/>
              <a:ahLst/>
              <a:cxnLst/>
              <a:rect l="l" t="t" r="r" b="b"/>
              <a:pathLst>
                <a:path w="6640" h="1108" extrusionOk="0">
                  <a:moveTo>
                    <a:pt x="27" y="1"/>
                  </a:moveTo>
                  <a:lnTo>
                    <a:pt x="0" y="27"/>
                  </a:lnTo>
                  <a:lnTo>
                    <a:pt x="0" y="54"/>
                  </a:lnTo>
                  <a:lnTo>
                    <a:pt x="27" y="54"/>
                  </a:lnTo>
                  <a:lnTo>
                    <a:pt x="237" y="80"/>
                  </a:lnTo>
                  <a:lnTo>
                    <a:pt x="448" y="106"/>
                  </a:lnTo>
                  <a:lnTo>
                    <a:pt x="843" y="212"/>
                  </a:lnTo>
                  <a:lnTo>
                    <a:pt x="1660" y="343"/>
                  </a:lnTo>
                  <a:lnTo>
                    <a:pt x="3294" y="580"/>
                  </a:lnTo>
                  <a:lnTo>
                    <a:pt x="4927" y="844"/>
                  </a:lnTo>
                  <a:lnTo>
                    <a:pt x="6560" y="1107"/>
                  </a:lnTo>
                  <a:lnTo>
                    <a:pt x="6613" y="1107"/>
                  </a:lnTo>
                  <a:lnTo>
                    <a:pt x="6639" y="1081"/>
                  </a:lnTo>
                  <a:lnTo>
                    <a:pt x="6639" y="1028"/>
                  </a:lnTo>
                  <a:lnTo>
                    <a:pt x="6613" y="1028"/>
                  </a:lnTo>
                  <a:lnTo>
                    <a:pt x="5796" y="791"/>
                  </a:lnTo>
                  <a:lnTo>
                    <a:pt x="5006" y="607"/>
                  </a:lnTo>
                  <a:lnTo>
                    <a:pt x="4189" y="422"/>
                  </a:lnTo>
                  <a:lnTo>
                    <a:pt x="3373" y="264"/>
                  </a:lnTo>
                  <a:lnTo>
                    <a:pt x="2530" y="159"/>
                  </a:lnTo>
                  <a:lnTo>
                    <a:pt x="1686" y="80"/>
                  </a:lnTo>
                  <a:lnTo>
                    <a:pt x="89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90"/>
            <p:cNvSpPr/>
            <p:nvPr/>
          </p:nvSpPr>
          <p:spPr>
            <a:xfrm>
              <a:off x="7217952" y="1237869"/>
              <a:ext cx="116970" cy="220950"/>
            </a:xfrm>
            <a:custGeom>
              <a:avLst/>
              <a:gdLst/>
              <a:ahLst/>
              <a:cxnLst/>
              <a:rect l="l" t="t" r="r" b="b"/>
              <a:pathLst>
                <a:path w="7141" h="13489" extrusionOk="0">
                  <a:moveTo>
                    <a:pt x="6455" y="0"/>
                  </a:moveTo>
                  <a:lnTo>
                    <a:pt x="5639" y="448"/>
                  </a:lnTo>
                  <a:lnTo>
                    <a:pt x="1" y="3794"/>
                  </a:lnTo>
                  <a:lnTo>
                    <a:pt x="923" y="8562"/>
                  </a:lnTo>
                  <a:lnTo>
                    <a:pt x="1002" y="8905"/>
                  </a:lnTo>
                  <a:lnTo>
                    <a:pt x="975" y="9590"/>
                  </a:lnTo>
                  <a:lnTo>
                    <a:pt x="975" y="10328"/>
                  </a:lnTo>
                  <a:lnTo>
                    <a:pt x="1028" y="11171"/>
                  </a:lnTo>
                  <a:lnTo>
                    <a:pt x="1081" y="12014"/>
                  </a:lnTo>
                  <a:lnTo>
                    <a:pt x="1133" y="12382"/>
                  </a:lnTo>
                  <a:lnTo>
                    <a:pt x="1213" y="12751"/>
                  </a:lnTo>
                  <a:lnTo>
                    <a:pt x="1292" y="13041"/>
                  </a:lnTo>
                  <a:lnTo>
                    <a:pt x="1397" y="13278"/>
                  </a:lnTo>
                  <a:lnTo>
                    <a:pt x="1450" y="13357"/>
                  </a:lnTo>
                  <a:lnTo>
                    <a:pt x="1529" y="13436"/>
                  </a:lnTo>
                  <a:lnTo>
                    <a:pt x="1581" y="13463"/>
                  </a:lnTo>
                  <a:lnTo>
                    <a:pt x="1660" y="13489"/>
                  </a:lnTo>
                  <a:lnTo>
                    <a:pt x="2135" y="13489"/>
                  </a:lnTo>
                  <a:lnTo>
                    <a:pt x="2372" y="13463"/>
                  </a:lnTo>
                  <a:lnTo>
                    <a:pt x="2609" y="13410"/>
                  </a:lnTo>
                  <a:lnTo>
                    <a:pt x="3109" y="13252"/>
                  </a:lnTo>
                  <a:lnTo>
                    <a:pt x="3557" y="13041"/>
                  </a:lnTo>
                  <a:lnTo>
                    <a:pt x="4031" y="12778"/>
                  </a:lnTo>
                  <a:lnTo>
                    <a:pt x="4479" y="12488"/>
                  </a:lnTo>
                  <a:lnTo>
                    <a:pt x="4901" y="12145"/>
                  </a:lnTo>
                  <a:lnTo>
                    <a:pt x="5296" y="11803"/>
                  </a:lnTo>
                  <a:lnTo>
                    <a:pt x="5665" y="11460"/>
                  </a:lnTo>
                  <a:lnTo>
                    <a:pt x="6007" y="11118"/>
                  </a:lnTo>
                  <a:lnTo>
                    <a:pt x="6297" y="10775"/>
                  </a:lnTo>
                  <a:lnTo>
                    <a:pt x="6561" y="10459"/>
                  </a:lnTo>
                  <a:lnTo>
                    <a:pt x="6798" y="10169"/>
                  </a:lnTo>
                  <a:lnTo>
                    <a:pt x="6956" y="9932"/>
                  </a:lnTo>
                  <a:lnTo>
                    <a:pt x="7061" y="9722"/>
                  </a:lnTo>
                  <a:lnTo>
                    <a:pt x="7114" y="9590"/>
                  </a:lnTo>
                  <a:lnTo>
                    <a:pt x="7140" y="8510"/>
                  </a:lnTo>
                  <a:lnTo>
                    <a:pt x="7140" y="7456"/>
                  </a:lnTo>
                  <a:lnTo>
                    <a:pt x="7087" y="6402"/>
                  </a:lnTo>
                  <a:lnTo>
                    <a:pt x="7008" y="5348"/>
                  </a:lnTo>
                  <a:lnTo>
                    <a:pt x="6956" y="4742"/>
                  </a:lnTo>
                  <a:lnTo>
                    <a:pt x="6903" y="4189"/>
                  </a:lnTo>
                  <a:lnTo>
                    <a:pt x="6824" y="3451"/>
                  </a:lnTo>
                  <a:lnTo>
                    <a:pt x="6798" y="3320"/>
                  </a:lnTo>
                  <a:lnTo>
                    <a:pt x="6798" y="3188"/>
                  </a:lnTo>
                  <a:lnTo>
                    <a:pt x="6798" y="2951"/>
                  </a:lnTo>
                  <a:lnTo>
                    <a:pt x="6455"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90"/>
            <p:cNvSpPr/>
            <p:nvPr/>
          </p:nvSpPr>
          <p:spPr>
            <a:xfrm>
              <a:off x="7217952" y="1237869"/>
              <a:ext cx="111793" cy="139836"/>
            </a:xfrm>
            <a:custGeom>
              <a:avLst/>
              <a:gdLst/>
              <a:ahLst/>
              <a:cxnLst/>
              <a:rect l="l" t="t" r="r" b="b"/>
              <a:pathLst>
                <a:path w="6825" h="8537" extrusionOk="0">
                  <a:moveTo>
                    <a:pt x="6455" y="0"/>
                  </a:moveTo>
                  <a:lnTo>
                    <a:pt x="5639" y="448"/>
                  </a:lnTo>
                  <a:lnTo>
                    <a:pt x="1" y="3794"/>
                  </a:lnTo>
                  <a:lnTo>
                    <a:pt x="923" y="8536"/>
                  </a:lnTo>
                  <a:lnTo>
                    <a:pt x="1423" y="8352"/>
                  </a:lnTo>
                  <a:lnTo>
                    <a:pt x="1897" y="8141"/>
                  </a:lnTo>
                  <a:lnTo>
                    <a:pt x="2372" y="7904"/>
                  </a:lnTo>
                  <a:lnTo>
                    <a:pt x="2846" y="7640"/>
                  </a:lnTo>
                  <a:lnTo>
                    <a:pt x="3267" y="7351"/>
                  </a:lnTo>
                  <a:lnTo>
                    <a:pt x="3689" y="7061"/>
                  </a:lnTo>
                  <a:lnTo>
                    <a:pt x="4110" y="6718"/>
                  </a:lnTo>
                  <a:lnTo>
                    <a:pt x="4479" y="6376"/>
                  </a:lnTo>
                  <a:lnTo>
                    <a:pt x="4848" y="6007"/>
                  </a:lnTo>
                  <a:lnTo>
                    <a:pt x="5191" y="5638"/>
                  </a:lnTo>
                  <a:lnTo>
                    <a:pt x="5533" y="5217"/>
                  </a:lnTo>
                  <a:lnTo>
                    <a:pt x="5823" y="4795"/>
                  </a:lnTo>
                  <a:lnTo>
                    <a:pt x="6113" y="4347"/>
                  </a:lnTo>
                  <a:lnTo>
                    <a:pt x="6376" y="3899"/>
                  </a:lnTo>
                  <a:lnTo>
                    <a:pt x="6613" y="3425"/>
                  </a:lnTo>
                  <a:lnTo>
                    <a:pt x="6824" y="2951"/>
                  </a:lnTo>
                  <a:lnTo>
                    <a:pt x="6561" y="870"/>
                  </a:lnTo>
                  <a:lnTo>
                    <a:pt x="64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90"/>
            <p:cNvSpPr/>
            <p:nvPr/>
          </p:nvSpPr>
          <p:spPr>
            <a:xfrm>
              <a:off x="7106618" y="1020376"/>
              <a:ext cx="258935" cy="322801"/>
            </a:xfrm>
            <a:custGeom>
              <a:avLst/>
              <a:gdLst/>
              <a:ahLst/>
              <a:cxnLst/>
              <a:rect l="l" t="t" r="r" b="b"/>
              <a:pathLst>
                <a:path w="15808" h="19707" extrusionOk="0">
                  <a:moveTo>
                    <a:pt x="8299" y="0"/>
                  </a:moveTo>
                  <a:lnTo>
                    <a:pt x="7930" y="27"/>
                  </a:lnTo>
                  <a:lnTo>
                    <a:pt x="7535" y="53"/>
                  </a:lnTo>
                  <a:lnTo>
                    <a:pt x="7166" y="106"/>
                  </a:lnTo>
                  <a:lnTo>
                    <a:pt x="6798" y="185"/>
                  </a:lnTo>
                  <a:lnTo>
                    <a:pt x="6429" y="290"/>
                  </a:lnTo>
                  <a:lnTo>
                    <a:pt x="6060" y="395"/>
                  </a:lnTo>
                  <a:lnTo>
                    <a:pt x="5717" y="553"/>
                  </a:lnTo>
                  <a:lnTo>
                    <a:pt x="5349" y="712"/>
                  </a:lnTo>
                  <a:lnTo>
                    <a:pt x="4980" y="922"/>
                  </a:lnTo>
                  <a:lnTo>
                    <a:pt x="4637" y="1133"/>
                  </a:lnTo>
                  <a:lnTo>
                    <a:pt x="4295" y="1397"/>
                  </a:lnTo>
                  <a:lnTo>
                    <a:pt x="3952" y="1660"/>
                  </a:lnTo>
                  <a:lnTo>
                    <a:pt x="3610" y="1976"/>
                  </a:lnTo>
                  <a:lnTo>
                    <a:pt x="3294" y="2292"/>
                  </a:lnTo>
                  <a:lnTo>
                    <a:pt x="2978" y="2661"/>
                  </a:lnTo>
                  <a:lnTo>
                    <a:pt x="2688" y="3056"/>
                  </a:lnTo>
                  <a:lnTo>
                    <a:pt x="2398" y="3504"/>
                  </a:lnTo>
                  <a:lnTo>
                    <a:pt x="2108" y="3952"/>
                  </a:lnTo>
                  <a:lnTo>
                    <a:pt x="1845" y="4453"/>
                  </a:lnTo>
                  <a:lnTo>
                    <a:pt x="1581" y="4979"/>
                  </a:lnTo>
                  <a:lnTo>
                    <a:pt x="1344" y="5533"/>
                  </a:lnTo>
                  <a:lnTo>
                    <a:pt x="1107" y="6139"/>
                  </a:lnTo>
                  <a:lnTo>
                    <a:pt x="896" y="6797"/>
                  </a:lnTo>
                  <a:lnTo>
                    <a:pt x="686" y="7456"/>
                  </a:lnTo>
                  <a:lnTo>
                    <a:pt x="501" y="8167"/>
                  </a:lnTo>
                  <a:lnTo>
                    <a:pt x="343" y="8931"/>
                  </a:lnTo>
                  <a:lnTo>
                    <a:pt x="211" y="9695"/>
                  </a:lnTo>
                  <a:lnTo>
                    <a:pt x="106" y="10407"/>
                  </a:lnTo>
                  <a:lnTo>
                    <a:pt x="27" y="11092"/>
                  </a:lnTo>
                  <a:lnTo>
                    <a:pt x="1" y="11750"/>
                  </a:lnTo>
                  <a:lnTo>
                    <a:pt x="1" y="12356"/>
                  </a:lnTo>
                  <a:lnTo>
                    <a:pt x="27" y="12962"/>
                  </a:lnTo>
                  <a:lnTo>
                    <a:pt x="80" y="13515"/>
                  </a:lnTo>
                  <a:lnTo>
                    <a:pt x="159" y="14016"/>
                  </a:lnTo>
                  <a:lnTo>
                    <a:pt x="264" y="14516"/>
                  </a:lnTo>
                  <a:lnTo>
                    <a:pt x="369" y="14991"/>
                  </a:lnTo>
                  <a:lnTo>
                    <a:pt x="527" y="15412"/>
                  </a:lnTo>
                  <a:lnTo>
                    <a:pt x="686" y="15807"/>
                  </a:lnTo>
                  <a:lnTo>
                    <a:pt x="870" y="16203"/>
                  </a:lnTo>
                  <a:lnTo>
                    <a:pt x="1081" y="16545"/>
                  </a:lnTo>
                  <a:lnTo>
                    <a:pt x="1291" y="16887"/>
                  </a:lnTo>
                  <a:lnTo>
                    <a:pt x="1502" y="17177"/>
                  </a:lnTo>
                  <a:lnTo>
                    <a:pt x="1739" y="17467"/>
                  </a:lnTo>
                  <a:lnTo>
                    <a:pt x="1976" y="17731"/>
                  </a:lnTo>
                  <a:lnTo>
                    <a:pt x="2214" y="17968"/>
                  </a:lnTo>
                  <a:lnTo>
                    <a:pt x="2477" y="18178"/>
                  </a:lnTo>
                  <a:lnTo>
                    <a:pt x="2740" y="18389"/>
                  </a:lnTo>
                  <a:lnTo>
                    <a:pt x="2978" y="18547"/>
                  </a:lnTo>
                  <a:lnTo>
                    <a:pt x="3504" y="18863"/>
                  </a:lnTo>
                  <a:lnTo>
                    <a:pt x="4005" y="19100"/>
                  </a:lnTo>
                  <a:lnTo>
                    <a:pt x="4453" y="19285"/>
                  </a:lnTo>
                  <a:lnTo>
                    <a:pt x="4874" y="19417"/>
                  </a:lnTo>
                  <a:lnTo>
                    <a:pt x="5243" y="19496"/>
                  </a:lnTo>
                  <a:lnTo>
                    <a:pt x="5612" y="19548"/>
                  </a:lnTo>
                  <a:lnTo>
                    <a:pt x="6034" y="19627"/>
                  </a:lnTo>
                  <a:lnTo>
                    <a:pt x="6534" y="19680"/>
                  </a:lnTo>
                  <a:lnTo>
                    <a:pt x="7087" y="19706"/>
                  </a:lnTo>
                  <a:lnTo>
                    <a:pt x="7720" y="19680"/>
                  </a:lnTo>
                  <a:lnTo>
                    <a:pt x="8378" y="19601"/>
                  </a:lnTo>
                  <a:lnTo>
                    <a:pt x="8721" y="19522"/>
                  </a:lnTo>
                  <a:lnTo>
                    <a:pt x="9063" y="19443"/>
                  </a:lnTo>
                  <a:lnTo>
                    <a:pt x="9406" y="19338"/>
                  </a:lnTo>
                  <a:lnTo>
                    <a:pt x="9775" y="19206"/>
                  </a:lnTo>
                  <a:lnTo>
                    <a:pt x="10117" y="19048"/>
                  </a:lnTo>
                  <a:lnTo>
                    <a:pt x="10486" y="18890"/>
                  </a:lnTo>
                  <a:lnTo>
                    <a:pt x="10855" y="18679"/>
                  </a:lnTo>
                  <a:lnTo>
                    <a:pt x="11197" y="18442"/>
                  </a:lnTo>
                  <a:lnTo>
                    <a:pt x="11566" y="18178"/>
                  </a:lnTo>
                  <a:lnTo>
                    <a:pt x="11909" y="17862"/>
                  </a:lnTo>
                  <a:lnTo>
                    <a:pt x="12251" y="17546"/>
                  </a:lnTo>
                  <a:lnTo>
                    <a:pt x="12594" y="17151"/>
                  </a:lnTo>
                  <a:lnTo>
                    <a:pt x="12936" y="16756"/>
                  </a:lnTo>
                  <a:lnTo>
                    <a:pt x="13252" y="16308"/>
                  </a:lnTo>
                  <a:lnTo>
                    <a:pt x="13568" y="15807"/>
                  </a:lnTo>
                  <a:lnTo>
                    <a:pt x="13858" y="15254"/>
                  </a:lnTo>
                  <a:lnTo>
                    <a:pt x="14148" y="14674"/>
                  </a:lnTo>
                  <a:lnTo>
                    <a:pt x="14438" y="14042"/>
                  </a:lnTo>
                  <a:lnTo>
                    <a:pt x="14701" y="13384"/>
                  </a:lnTo>
                  <a:lnTo>
                    <a:pt x="14938" y="12646"/>
                  </a:lnTo>
                  <a:lnTo>
                    <a:pt x="15149" y="11908"/>
                  </a:lnTo>
                  <a:lnTo>
                    <a:pt x="15333" y="11171"/>
                  </a:lnTo>
                  <a:lnTo>
                    <a:pt x="15492" y="10486"/>
                  </a:lnTo>
                  <a:lnTo>
                    <a:pt x="15623" y="9827"/>
                  </a:lnTo>
                  <a:lnTo>
                    <a:pt x="15702" y="9195"/>
                  </a:lnTo>
                  <a:lnTo>
                    <a:pt x="15755" y="8589"/>
                  </a:lnTo>
                  <a:lnTo>
                    <a:pt x="15808" y="7983"/>
                  </a:lnTo>
                  <a:lnTo>
                    <a:pt x="15808" y="7430"/>
                  </a:lnTo>
                  <a:lnTo>
                    <a:pt x="15781" y="6903"/>
                  </a:lnTo>
                  <a:lnTo>
                    <a:pt x="15729" y="6376"/>
                  </a:lnTo>
                  <a:lnTo>
                    <a:pt x="15676" y="5902"/>
                  </a:lnTo>
                  <a:lnTo>
                    <a:pt x="15571" y="5427"/>
                  </a:lnTo>
                  <a:lnTo>
                    <a:pt x="15465" y="4979"/>
                  </a:lnTo>
                  <a:lnTo>
                    <a:pt x="15333" y="4558"/>
                  </a:lnTo>
                  <a:lnTo>
                    <a:pt x="15175" y="4163"/>
                  </a:lnTo>
                  <a:lnTo>
                    <a:pt x="14991" y="3768"/>
                  </a:lnTo>
                  <a:lnTo>
                    <a:pt x="14807" y="3425"/>
                  </a:lnTo>
                  <a:lnTo>
                    <a:pt x="14596" y="3083"/>
                  </a:lnTo>
                  <a:lnTo>
                    <a:pt x="14385" y="2766"/>
                  </a:lnTo>
                  <a:lnTo>
                    <a:pt x="14122" y="2450"/>
                  </a:lnTo>
                  <a:lnTo>
                    <a:pt x="13884" y="2187"/>
                  </a:lnTo>
                  <a:lnTo>
                    <a:pt x="13621" y="1923"/>
                  </a:lnTo>
                  <a:lnTo>
                    <a:pt x="13331" y="1686"/>
                  </a:lnTo>
                  <a:lnTo>
                    <a:pt x="13041" y="1449"/>
                  </a:lnTo>
                  <a:lnTo>
                    <a:pt x="12752" y="1238"/>
                  </a:lnTo>
                  <a:lnTo>
                    <a:pt x="12436" y="1054"/>
                  </a:lnTo>
                  <a:lnTo>
                    <a:pt x="12119" y="870"/>
                  </a:lnTo>
                  <a:lnTo>
                    <a:pt x="11777" y="712"/>
                  </a:lnTo>
                  <a:lnTo>
                    <a:pt x="11461" y="580"/>
                  </a:lnTo>
                  <a:lnTo>
                    <a:pt x="11118" y="448"/>
                  </a:lnTo>
                  <a:lnTo>
                    <a:pt x="10433" y="264"/>
                  </a:lnTo>
                  <a:lnTo>
                    <a:pt x="9748" y="106"/>
                  </a:lnTo>
                  <a:lnTo>
                    <a:pt x="9379" y="53"/>
                  </a:lnTo>
                  <a:lnTo>
                    <a:pt x="9011" y="27"/>
                  </a:lnTo>
                  <a:lnTo>
                    <a:pt x="8642"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90"/>
            <p:cNvSpPr/>
            <p:nvPr/>
          </p:nvSpPr>
          <p:spPr>
            <a:xfrm>
              <a:off x="7130352" y="1145076"/>
              <a:ext cx="25471" cy="14267"/>
            </a:xfrm>
            <a:custGeom>
              <a:avLst/>
              <a:gdLst/>
              <a:ahLst/>
              <a:cxnLst/>
              <a:rect l="l" t="t" r="r" b="b"/>
              <a:pathLst>
                <a:path w="1555" h="871" extrusionOk="0">
                  <a:moveTo>
                    <a:pt x="1028" y="1"/>
                  </a:moveTo>
                  <a:lnTo>
                    <a:pt x="817" y="27"/>
                  </a:lnTo>
                  <a:lnTo>
                    <a:pt x="607" y="54"/>
                  </a:lnTo>
                  <a:lnTo>
                    <a:pt x="422" y="106"/>
                  </a:lnTo>
                  <a:lnTo>
                    <a:pt x="238" y="185"/>
                  </a:lnTo>
                  <a:lnTo>
                    <a:pt x="80" y="317"/>
                  </a:lnTo>
                  <a:lnTo>
                    <a:pt x="27" y="422"/>
                  </a:lnTo>
                  <a:lnTo>
                    <a:pt x="1" y="554"/>
                  </a:lnTo>
                  <a:lnTo>
                    <a:pt x="27" y="660"/>
                  </a:lnTo>
                  <a:lnTo>
                    <a:pt x="80" y="765"/>
                  </a:lnTo>
                  <a:lnTo>
                    <a:pt x="211" y="844"/>
                  </a:lnTo>
                  <a:lnTo>
                    <a:pt x="343" y="870"/>
                  </a:lnTo>
                  <a:lnTo>
                    <a:pt x="896" y="818"/>
                  </a:lnTo>
                  <a:lnTo>
                    <a:pt x="1054" y="818"/>
                  </a:lnTo>
                  <a:lnTo>
                    <a:pt x="1186" y="791"/>
                  </a:lnTo>
                  <a:lnTo>
                    <a:pt x="1344" y="739"/>
                  </a:lnTo>
                  <a:lnTo>
                    <a:pt x="1476" y="660"/>
                  </a:lnTo>
                  <a:lnTo>
                    <a:pt x="1529" y="581"/>
                  </a:lnTo>
                  <a:lnTo>
                    <a:pt x="1555" y="475"/>
                  </a:lnTo>
                  <a:lnTo>
                    <a:pt x="1555" y="370"/>
                  </a:lnTo>
                  <a:lnTo>
                    <a:pt x="1529" y="291"/>
                  </a:lnTo>
                  <a:lnTo>
                    <a:pt x="1371" y="159"/>
                  </a:lnTo>
                  <a:lnTo>
                    <a:pt x="1212" y="54"/>
                  </a:lnTo>
                  <a:lnTo>
                    <a:pt x="10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90"/>
            <p:cNvSpPr/>
            <p:nvPr/>
          </p:nvSpPr>
          <p:spPr>
            <a:xfrm>
              <a:off x="7209320" y="1151120"/>
              <a:ext cx="24619" cy="16413"/>
            </a:xfrm>
            <a:custGeom>
              <a:avLst/>
              <a:gdLst/>
              <a:ahLst/>
              <a:cxnLst/>
              <a:rect l="l" t="t" r="r" b="b"/>
              <a:pathLst>
                <a:path w="1503" h="1002" extrusionOk="0">
                  <a:moveTo>
                    <a:pt x="449" y="1"/>
                  </a:moveTo>
                  <a:lnTo>
                    <a:pt x="264" y="53"/>
                  </a:lnTo>
                  <a:lnTo>
                    <a:pt x="106" y="133"/>
                  </a:lnTo>
                  <a:lnTo>
                    <a:pt x="27" y="212"/>
                  </a:lnTo>
                  <a:lnTo>
                    <a:pt x="1" y="317"/>
                  </a:lnTo>
                  <a:lnTo>
                    <a:pt x="1" y="422"/>
                  </a:lnTo>
                  <a:lnTo>
                    <a:pt x="53" y="501"/>
                  </a:lnTo>
                  <a:lnTo>
                    <a:pt x="159" y="607"/>
                  </a:lnTo>
                  <a:lnTo>
                    <a:pt x="291" y="712"/>
                  </a:lnTo>
                  <a:lnTo>
                    <a:pt x="422" y="765"/>
                  </a:lnTo>
                  <a:lnTo>
                    <a:pt x="580" y="818"/>
                  </a:lnTo>
                  <a:lnTo>
                    <a:pt x="844" y="923"/>
                  </a:lnTo>
                  <a:lnTo>
                    <a:pt x="1134" y="1002"/>
                  </a:lnTo>
                  <a:lnTo>
                    <a:pt x="1239" y="1002"/>
                  </a:lnTo>
                  <a:lnTo>
                    <a:pt x="1344" y="976"/>
                  </a:lnTo>
                  <a:lnTo>
                    <a:pt x="1450" y="897"/>
                  </a:lnTo>
                  <a:lnTo>
                    <a:pt x="1502" y="791"/>
                  </a:lnTo>
                  <a:lnTo>
                    <a:pt x="1502" y="659"/>
                  </a:lnTo>
                  <a:lnTo>
                    <a:pt x="1476" y="528"/>
                  </a:lnTo>
                  <a:lnTo>
                    <a:pt x="1344" y="370"/>
                  </a:lnTo>
                  <a:lnTo>
                    <a:pt x="1213" y="238"/>
                  </a:lnTo>
                  <a:lnTo>
                    <a:pt x="1028" y="133"/>
                  </a:lnTo>
                  <a:lnTo>
                    <a:pt x="844" y="53"/>
                  </a:lnTo>
                  <a:lnTo>
                    <a:pt x="6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90"/>
            <p:cNvSpPr/>
            <p:nvPr/>
          </p:nvSpPr>
          <p:spPr>
            <a:xfrm>
              <a:off x="7202424" y="1191694"/>
              <a:ext cx="8206" cy="25471"/>
            </a:xfrm>
            <a:custGeom>
              <a:avLst/>
              <a:gdLst/>
              <a:ahLst/>
              <a:cxnLst/>
              <a:rect l="l" t="t" r="r" b="b"/>
              <a:pathLst>
                <a:path w="501" h="1555" extrusionOk="0">
                  <a:moveTo>
                    <a:pt x="106" y="0"/>
                  </a:moveTo>
                  <a:lnTo>
                    <a:pt x="53" y="185"/>
                  </a:lnTo>
                  <a:lnTo>
                    <a:pt x="0" y="422"/>
                  </a:lnTo>
                  <a:lnTo>
                    <a:pt x="0" y="659"/>
                  </a:lnTo>
                  <a:lnTo>
                    <a:pt x="0" y="896"/>
                  </a:lnTo>
                  <a:lnTo>
                    <a:pt x="53" y="1107"/>
                  </a:lnTo>
                  <a:lnTo>
                    <a:pt x="158" y="1291"/>
                  </a:lnTo>
                  <a:lnTo>
                    <a:pt x="211" y="1397"/>
                  </a:lnTo>
                  <a:lnTo>
                    <a:pt x="290" y="1449"/>
                  </a:lnTo>
                  <a:lnTo>
                    <a:pt x="395" y="1502"/>
                  </a:lnTo>
                  <a:lnTo>
                    <a:pt x="501" y="1555"/>
                  </a:lnTo>
                  <a:lnTo>
                    <a:pt x="343" y="1423"/>
                  </a:lnTo>
                  <a:lnTo>
                    <a:pt x="237" y="1265"/>
                  </a:lnTo>
                  <a:lnTo>
                    <a:pt x="158" y="1107"/>
                  </a:lnTo>
                  <a:lnTo>
                    <a:pt x="106" y="896"/>
                  </a:lnTo>
                  <a:lnTo>
                    <a:pt x="79" y="685"/>
                  </a:lnTo>
                  <a:lnTo>
                    <a:pt x="79" y="474"/>
                  </a:lnTo>
                  <a:lnTo>
                    <a:pt x="158" y="53"/>
                  </a:lnTo>
                  <a:lnTo>
                    <a:pt x="1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90"/>
            <p:cNvSpPr/>
            <p:nvPr/>
          </p:nvSpPr>
          <p:spPr>
            <a:xfrm>
              <a:off x="7202850" y="1182635"/>
              <a:ext cx="21163" cy="30647"/>
            </a:xfrm>
            <a:custGeom>
              <a:avLst/>
              <a:gdLst/>
              <a:ahLst/>
              <a:cxnLst/>
              <a:rect l="l" t="t" r="r" b="b"/>
              <a:pathLst>
                <a:path w="1292" h="1871" extrusionOk="0">
                  <a:moveTo>
                    <a:pt x="686" y="0"/>
                  </a:moveTo>
                  <a:lnTo>
                    <a:pt x="554" y="26"/>
                  </a:lnTo>
                  <a:lnTo>
                    <a:pt x="422" y="79"/>
                  </a:lnTo>
                  <a:lnTo>
                    <a:pt x="317" y="158"/>
                  </a:lnTo>
                  <a:lnTo>
                    <a:pt x="211" y="290"/>
                  </a:lnTo>
                  <a:lnTo>
                    <a:pt x="132" y="422"/>
                  </a:lnTo>
                  <a:lnTo>
                    <a:pt x="80" y="580"/>
                  </a:lnTo>
                  <a:lnTo>
                    <a:pt x="27" y="738"/>
                  </a:lnTo>
                  <a:lnTo>
                    <a:pt x="1" y="896"/>
                  </a:lnTo>
                  <a:lnTo>
                    <a:pt x="1" y="1080"/>
                  </a:lnTo>
                  <a:lnTo>
                    <a:pt x="1" y="1238"/>
                  </a:lnTo>
                  <a:lnTo>
                    <a:pt x="53" y="1396"/>
                  </a:lnTo>
                  <a:lnTo>
                    <a:pt x="106" y="1554"/>
                  </a:lnTo>
                  <a:lnTo>
                    <a:pt x="185" y="1660"/>
                  </a:lnTo>
                  <a:lnTo>
                    <a:pt x="264" y="1765"/>
                  </a:lnTo>
                  <a:lnTo>
                    <a:pt x="396" y="1844"/>
                  </a:lnTo>
                  <a:lnTo>
                    <a:pt x="554" y="1871"/>
                  </a:lnTo>
                  <a:lnTo>
                    <a:pt x="686" y="1844"/>
                  </a:lnTo>
                  <a:lnTo>
                    <a:pt x="844" y="1818"/>
                  </a:lnTo>
                  <a:lnTo>
                    <a:pt x="949" y="1712"/>
                  </a:lnTo>
                  <a:lnTo>
                    <a:pt x="1054" y="1607"/>
                  </a:lnTo>
                  <a:lnTo>
                    <a:pt x="1133" y="1475"/>
                  </a:lnTo>
                  <a:lnTo>
                    <a:pt x="1212" y="1317"/>
                  </a:lnTo>
                  <a:lnTo>
                    <a:pt x="1265" y="1159"/>
                  </a:lnTo>
                  <a:lnTo>
                    <a:pt x="1291" y="975"/>
                  </a:lnTo>
                  <a:lnTo>
                    <a:pt x="1291" y="817"/>
                  </a:lnTo>
                  <a:lnTo>
                    <a:pt x="1265" y="659"/>
                  </a:lnTo>
                  <a:lnTo>
                    <a:pt x="1239" y="474"/>
                  </a:lnTo>
                  <a:lnTo>
                    <a:pt x="1160" y="342"/>
                  </a:lnTo>
                  <a:lnTo>
                    <a:pt x="1081" y="211"/>
                  </a:lnTo>
                  <a:lnTo>
                    <a:pt x="975" y="105"/>
                  </a:lnTo>
                  <a:lnTo>
                    <a:pt x="844" y="53"/>
                  </a:lnTo>
                  <a:lnTo>
                    <a:pt x="68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90"/>
            <p:cNvSpPr/>
            <p:nvPr/>
          </p:nvSpPr>
          <p:spPr>
            <a:xfrm>
              <a:off x="7217526" y="1184781"/>
              <a:ext cx="19869" cy="12973"/>
            </a:xfrm>
            <a:custGeom>
              <a:avLst/>
              <a:gdLst/>
              <a:ahLst/>
              <a:cxnLst/>
              <a:rect l="l" t="t" r="r" b="b"/>
              <a:pathLst>
                <a:path w="1213" h="792" extrusionOk="0">
                  <a:moveTo>
                    <a:pt x="106" y="1"/>
                  </a:moveTo>
                  <a:lnTo>
                    <a:pt x="53" y="27"/>
                  </a:lnTo>
                  <a:lnTo>
                    <a:pt x="0" y="106"/>
                  </a:lnTo>
                  <a:lnTo>
                    <a:pt x="53" y="370"/>
                  </a:lnTo>
                  <a:lnTo>
                    <a:pt x="106" y="501"/>
                  </a:lnTo>
                  <a:lnTo>
                    <a:pt x="185" y="580"/>
                  </a:lnTo>
                  <a:lnTo>
                    <a:pt x="264" y="686"/>
                  </a:lnTo>
                  <a:lnTo>
                    <a:pt x="343" y="738"/>
                  </a:lnTo>
                  <a:lnTo>
                    <a:pt x="475" y="791"/>
                  </a:lnTo>
                  <a:lnTo>
                    <a:pt x="738" y="791"/>
                  </a:lnTo>
                  <a:lnTo>
                    <a:pt x="843" y="738"/>
                  </a:lnTo>
                  <a:lnTo>
                    <a:pt x="949" y="659"/>
                  </a:lnTo>
                  <a:lnTo>
                    <a:pt x="1028" y="580"/>
                  </a:lnTo>
                  <a:lnTo>
                    <a:pt x="1107" y="475"/>
                  </a:lnTo>
                  <a:lnTo>
                    <a:pt x="1159" y="343"/>
                  </a:lnTo>
                  <a:lnTo>
                    <a:pt x="1212" y="80"/>
                  </a:lnTo>
                  <a:lnTo>
                    <a:pt x="1054" y="211"/>
                  </a:lnTo>
                  <a:lnTo>
                    <a:pt x="922" y="317"/>
                  </a:lnTo>
                  <a:lnTo>
                    <a:pt x="764" y="396"/>
                  </a:lnTo>
                  <a:lnTo>
                    <a:pt x="606" y="396"/>
                  </a:lnTo>
                  <a:lnTo>
                    <a:pt x="475" y="317"/>
                  </a:lnTo>
                  <a:lnTo>
                    <a:pt x="369" y="238"/>
                  </a:lnTo>
                  <a:lnTo>
                    <a:pt x="132" y="27"/>
                  </a:lnTo>
                  <a:lnTo>
                    <a:pt x="1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90"/>
            <p:cNvSpPr/>
            <p:nvPr/>
          </p:nvSpPr>
          <p:spPr>
            <a:xfrm>
              <a:off x="7140278" y="1180899"/>
              <a:ext cx="12531" cy="23751"/>
            </a:xfrm>
            <a:custGeom>
              <a:avLst/>
              <a:gdLst/>
              <a:ahLst/>
              <a:cxnLst/>
              <a:rect l="l" t="t" r="r" b="b"/>
              <a:pathLst>
                <a:path w="765" h="1450" extrusionOk="0">
                  <a:moveTo>
                    <a:pt x="765" y="1"/>
                  </a:moveTo>
                  <a:lnTo>
                    <a:pt x="738" y="27"/>
                  </a:lnTo>
                  <a:lnTo>
                    <a:pt x="712" y="27"/>
                  </a:lnTo>
                  <a:lnTo>
                    <a:pt x="712" y="53"/>
                  </a:lnTo>
                  <a:lnTo>
                    <a:pt x="704" y="113"/>
                  </a:lnTo>
                  <a:lnTo>
                    <a:pt x="765" y="1"/>
                  </a:lnTo>
                  <a:close/>
                  <a:moveTo>
                    <a:pt x="704" y="113"/>
                  </a:moveTo>
                  <a:lnTo>
                    <a:pt x="1" y="1423"/>
                  </a:lnTo>
                  <a:lnTo>
                    <a:pt x="19" y="1414"/>
                  </a:lnTo>
                  <a:lnTo>
                    <a:pt x="704" y="115"/>
                  </a:lnTo>
                  <a:lnTo>
                    <a:pt x="704" y="113"/>
                  </a:lnTo>
                  <a:close/>
                  <a:moveTo>
                    <a:pt x="765" y="1"/>
                  </a:moveTo>
                  <a:lnTo>
                    <a:pt x="704" y="115"/>
                  </a:lnTo>
                  <a:lnTo>
                    <a:pt x="659" y="475"/>
                  </a:lnTo>
                  <a:lnTo>
                    <a:pt x="606" y="686"/>
                  </a:lnTo>
                  <a:lnTo>
                    <a:pt x="527" y="896"/>
                  </a:lnTo>
                  <a:lnTo>
                    <a:pt x="448" y="1081"/>
                  </a:lnTo>
                  <a:lnTo>
                    <a:pt x="317" y="1213"/>
                  </a:lnTo>
                  <a:lnTo>
                    <a:pt x="159" y="1344"/>
                  </a:lnTo>
                  <a:lnTo>
                    <a:pt x="19" y="1414"/>
                  </a:lnTo>
                  <a:lnTo>
                    <a:pt x="1" y="1450"/>
                  </a:lnTo>
                  <a:lnTo>
                    <a:pt x="106" y="1423"/>
                  </a:lnTo>
                  <a:lnTo>
                    <a:pt x="211" y="1397"/>
                  </a:lnTo>
                  <a:lnTo>
                    <a:pt x="317" y="1344"/>
                  </a:lnTo>
                  <a:lnTo>
                    <a:pt x="396" y="1292"/>
                  </a:lnTo>
                  <a:lnTo>
                    <a:pt x="527" y="1133"/>
                  </a:lnTo>
                  <a:lnTo>
                    <a:pt x="633" y="923"/>
                  </a:lnTo>
                  <a:lnTo>
                    <a:pt x="712" y="712"/>
                  </a:lnTo>
                  <a:lnTo>
                    <a:pt x="765" y="475"/>
                  </a:lnTo>
                  <a:lnTo>
                    <a:pt x="765" y="238"/>
                  </a:lnTo>
                  <a:lnTo>
                    <a:pt x="76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90"/>
            <p:cNvSpPr/>
            <p:nvPr/>
          </p:nvSpPr>
          <p:spPr>
            <a:xfrm>
              <a:off x="7140278" y="1180899"/>
              <a:ext cx="12531" cy="23325"/>
            </a:xfrm>
            <a:custGeom>
              <a:avLst/>
              <a:gdLst/>
              <a:ahLst/>
              <a:cxnLst/>
              <a:rect l="l" t="t" r="r" b="b"/>
              <a:pathLst>
                <a:path w="765" h="1424" fill="none" extrusionOk="0">
                  <a:moveTo>
                    <a:pt x="765" y="1"/>
                  </a:moveTo>
                  <a:lnTo>
                    <a:pt x="765" y="1"/>
                  </a:lnTo>
                  <a:lnTo>
                    <a:pt x="738" y="27"/>
                  </a:lnTo>
                  <a:lnTo>
                    <a:pt x="712" y="27"/>
                  </a:lnTo>
                  <a:lnTo>
                    <a:pt x="712" y="53"/>
                  </a:lnTo>
                  <a:lnTo>
                    <a:pt x="712" y="53"/>
                  </a:lnTo>
                  <a:lnTo>
                    <a:pt x="659" y="475"/>
                  </a:lnTo>
                  <a:lnTo>
                    <a:pt x="606" y="686"/>
                  </a:lnTo>
                  <a:lnTo>
                    <a:pt x="527" y="896"/>
                  </a:lnTo>
                  <a:lnTo>
                    <a:pt x="448" y="1081"/>
                  </a:lnTo>
                  <a:lnTo>
                    <a:pt x="317" y="1213"/>
                  </a:lnTo>
                  <a:lnTo>
                    <a:pt x="159" y="1344"/>
                  </a:lnTo>
                  <a:lnTo>
                    <a:pt x="1" y="142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90"/>
            <p:cNvSpPr/>
            <p:nvPr/>
          </p:nvSpPr>
          <p:spPr>
            <a:xfrm>
              <a:off x="7140278" y="1180899"/>
              <a:ext cx="12531" cy="23751"/>
            </a:xfrm>
            <a:custGeom>
              <a:avLst/>
              <a:gdLst/>
              <a:ahLst/>
              <a:cxnLst/>
              <a:rect l="l" t="t" r="r" b="b"/>
              <a:pathLst>
                <a:path w="765" h="1450" fill="none" extrusionOk="0">
                  <a:moveTo>
                    <a:pt x="1" y="1450"/>
                  </a:moveTo>
                  <a:lnTo>
                    <a:pt x="1" y="1450"/>
                  </a:lnTo>
                  <a:lnTo>
                    <a:pt x="106" y="1423"/>
                  </a:lnTo>
                  <a:lnTo>
                    <a:pt x="211" y="1397"/>
                  </a:lnTo>
                  <a:lnTo>
                    <a:pt x="317" y="1344"/>
                  </a:lnTo>
                  <a:lnTo>
                    <a:pt x="396" y="1292"/>
                  </a:lnTo>
                  <a:lnTo>
                    <a:pt x="527" y="1133"/>
                  </a:lnTo>
                  <a:lnTo>
                    <a:pt x="633" y="923"/>
                  </a:lnTo>
                  <a:lnTo>
                    <a:pt x="712" y="712"/>
                  </a:lnTo>
                  <a:lnTo>
                    <a:pt x="765" y="475"/>
                  </a:lnTo>
                  <a:lnTo>
                    <a:pt x="765" y="238"/>
                  </a:lnTo>
                  <a:lnTo>
                    <a:pt x="765" y="1"/>
                  </a:lnTo>
                  <a:lnTo>
                    <a:pt x="1" y="145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90"/>
            <p:cNvSpPr/>
            <p:nvPr/>
          </p:nvSpPr>
          <p:spPr>
            <a:xfrm>
              <a:off x="7131646" y="1170105"/>
              <a:ext cx="21163" cy="30237"/>
            </a:xfrm>
            <a:custGeom>
              <a:avLst/>
              <a:gdLst/>
              <a:ahLst/>
              <a:cxnLst/>
              <a:rect l="l" t="t" r="r" b="b"/>
              <a:pathLst>
                <a:path w="1292" h="1846" extrusionOk="0">
                  <a:moveTo>
                    <a:pt x="686" y="1"/>
                  </a:moveTo>
                  <a:lnTo>
                    <a:pt x="528" y="54"/>
                  </a:lnTo>
                  <a:lnTo>
                    <a:pt x="396" y="106"/>
                  </a:lnTo>
                  <a:lnTo>
                    <a:pt x="290" y="212"/>
                  </a:lnTo>
                  <a:lnTo>
                    <a:pt x="185" y="343"/>
                  </a:lnTo>
                  <a:lnTo>
                    <a:pt x="106" y="475"/>
                  </a:lnTo>
                  <a:lnTo>
                    <a:pt x="53" y="633"/>
                  </a:lnTo>
                  <a:lnTo>
                    <a:pt x="27" y="818"/>
                  </a:lnTo>
                  <a:lnTo>
                    <a:pt x="1" y="976"/>
                  </a:lnTo>
                  <a:lnTo>
                    <a:pt x="1" y="1160"/>
                  </a:lnTo>
                  <a:lnTo>
                    <a:pt x="27" y="1318"/>
                  </a:lnTo>
                  <a:lnTo>
                    <a:pt x="80" y="1476"/>
                  </a:lnTo>
                  <a:lnTo>
                    <a:pt x="159" y="1608"/>
                  </a:lnTo>
                  <a:lnTo>
                    <a:pt x="238" y="1713"/>
                  </a:lnTo>
                  <a:lnTo>
                    <a:pt x="369" y="1792"/>
                  </a:lnTo>
                  <a:lnTo>
                    <a:pt x="501" y="1845"/>
                  </a:lnTo>
                  <a:lnTo>
                    <a:pt x="659" y="1845"/>
                  </a:lnTo>
                  <a:lnTo>
                    <a:pt x="791" y="1819"/>
                  </a:lnTo>
                  <a:lnTo>
                    <a:pt x="923" y="1740"/>
                  </a:lnTo>
                  <a:lnTo>
                    <a:pt x="1028" y="1634"/>
                  </a:lnTo>
                  <a:lnTo>
                    <a:pt x="1107" y="1503"/>
                  </a:lnTo>
                  <a:lnTo>
                    <a:pt x="1186" y="1371"/>
                  </a:lnTo>
                  <a:lnTo>
                    <a:pt x="1239" y="1213"/>
                  </a:lnTo>
                  <a:lnTo>
                    <a:pt x="1292" y="1028"/>
                  </a:lnTo>
                  <a:lnTo>
                    <a:pt x="1292" y="870"/>
                  </a:lnTo>
                  <a:lnTo>
                    <a:pt x="1292" y="686"/>
                  </a:lnTo>
                  <a:lnTo>
                    <a:pt x="1265" y="528"/>
                  </a:lnTo>
                  <a:lnTo>
                    <a:pt x="1239" y="370"/>
                  </a:lnTo>
                  <a:lnTo>
                    <a:pt x="1160" y="238"/>
                  </a:lnTo>
                  <a:lnTo>
                    <a:pt x="1081" y="133"/>
                  </a:lnTo>
                  <a:lnTo>
                    <a:pt x="975" y="54"/>
                  </a:lnTo>
                  <a:lnTo>
                    <a:pt x="844" y="27"/>
                  </a:lnTo>
                  <a:lnTo>
                    <a:pt x="6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90"/>
            <p:cNvSpPr/>
            <p:nvPr/>
          </p:nvSpPr>
          <p:spPr>
            <a:xfrm>
              <a:off x="7123456" y="1167959"/>
              <a:ext cx="17265" cy="14251"/>
            </a:xfrm>
            <a:custGeom>
              <a:avLst/>
              <a:gdLst/>
              <a:ahLst/>
              <a:cxnLst/>
              <a:rect l="l" t="t" r="r" b="b"/>
              <a:pathLst>
                <a:path w="1054" h="870" extrusionOk="0">
                  <a:moveTo>
                    <a:pt x="0" y="0"/>
                  </a:moveTo>
                  <a:lnTo>
                    <a:pt x="0" y="264"/>
                  </a:lnTo>
                  <a:lnTo>
                    <a:pt x="0" y="395"/>
                  </a:lnTo>
                  <a:lnTo>
                    <a:pt x="26" y="501"/>
                  </a:lnTo>
                  <a:lnTo>
                    <a:pt x="79" y="606"/>
                  </a:lnTo>
                  <a:lnTo>
                    <a:pt x="132" y="712"/>
                  </a:lnTo>
                  <a:lnTo>
                    <a:pt x="237" y="791"/>
                  </a:lnTo>
                  <a:lnTo>
                    <a:pt x="343" y="843"/>
                  </a:lnTo>
                  <a:lnTo>
                    <a:pt x="448" y="870"/>
                  </a:lnTo>
                  <a:lnTo>
                    <a:pt x="580" y="870"/>
                  </a:lnTo>
                  <a:lnTo>
                    <a:pt x="659" y="817"/>
                  </a:lnTo>
                  <a:lnTo>
                    <a:pt x="764" y="764"/>
                  </a:lnTo>
                  <a:lnTo>
                    <a:pt x="843" y="685"/>
                  </a:lnTo>
                  <a:lnTo>
                    <a:pt x="922" y="580"/>
                  </a:lnTo>
                  <a:lnTo>
                    <a:pt x="1054" y="343"/>
                  </a:lnTo>
                  <a:lnTo>
                    <a:pt x="1001" y="237"/>
                  </a:lnTo>
                  <a:lnTo>
                    <a:pt x="975" y="211"/>
                  </a:lnTo>
                  <a:lnTo>
                    <a:pt x="948" y="211"/>
                  </a:lnTo>
                  <a:lnTo>
                    <a:pt x="685" y="369"/>
                  </a:lnTo>
                  <a:lnTo>
                    <a:pt x="553" y="422"/>
                  </a:lnTo>
                  <a:lnTo>
                    <a:pt x="369" y="422"/>
                  </a:lnTo>
                  <a:lnTo>
                    <a:pt x="316" y="395"/>
                  </a:lnTo>
                  <a:lnTo>
                    <a:pt x="184" y="290"/>
                  </a:lnTo>
                  <a:lnTo>
                    <a:pt x="105" y="158"/>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90"/>
            <p:cNvSpPr/>
            <p:nvPr/>
          </p:nvSpPr>
          <p:spPr>
            <a:xfrm>
              <a:off x="7177395" y="1270235"/>
              <a:ext cx="19869" cy="8206"/>
            </a:xfrm>
            <a:custGeom>
              <a:avLst/>
              <a:gdLst/>
              <a:ahLst/>
              <a:cxnLst/>
              <a:rect l="l" t="t" r="r" b="b"/>
              <a:pathLst>
                <a:path w="1213" h="501" extrusionOk="0">
                  <a:moveTo>
                    <a:pt x="1107" y="0"/>
                  </a:moveTo>
                  <a:lnTo>
                    <a:pt x="896" y="211"/>
                  </a:lnTo>
                  <a:lnTo>
                    <a:pt x="764" y="290"/>
                  </a:lnTo>
                  <a:lnTo>
                    <a:pt x="606" y="316"/>
                  </a:lnTo>
                  <a:lnTo>
                    <a:pt x="448" y="290"/>
                  </a:lnTo>
                  <a:lnTo>
                    <a:pt x="290" y="264"/>
                  </a:lnTo>
                  <a:lnTo>
                    <a:pt x="158" y="211"/>
                  </a:lnTo>
                  <a:lnTo>
                    <a:pt x="0" y="132"/>
                  </a:lnTo>
                  <a:lnTo>
                    <a:pt x="132" y="290"/>
                  </a:lnTo>
                  <a:lnTo>
                    <a:pt x="316" y="395"/>
                  </a:lnTo>
                  <a:lnTo>
                    <a:pt x="501" y="474"/>
                  </a:lnTo>
                  <a:lnTo>
                    <a:pt x="712" y="501"/>
                  </a:lnTo>
                  <a:lnTo>
                    <a:pt x="896" y="422"/>
                  </a:lnTo>
                  <a:lnTo>
                    <a:pt x="1028" y="316"/>
                  </a:lnTo>
                  <a:lnTo>
                    <a:pt x="1133" y="185"/>
                  </a:lnTo>
                  <a:lnTo>
                    <a:pt x="121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90"/>
            <p:cNvSpPr/>
            <p:nvPr/>
          </p:nvSpPr>
          <p:spPr>
            <a:xfrm>
              <a:off x="7144586" y="1141194"/>
              <a:ext cx="47486" cy="113956"/>
            </a:xfrm>
            <a:custGeom>
              <a:avLst/>
              <a:gdLst/>
              <a:ahLst/>
              <a:cxnLst/>
              <a:rect l="l" t="t" r="r" b="b"/>
              <a:pathLst>
                <a:path w="2899" h="6957" extrusionOk="0">
                  <a:moveTo>
                    <a:pt x="1898" y="1"/>
                  </a:moveTo>
                  <a:lnTo>
                    <a:pt x="1845" y="27"/>
                  </a:lnTo>
                  <a:lnTo>
                    <a:pt x="1555" y="686"/>
                  </a:lnTo>
                  <a:lnTo>
                    <a:pt x="1292" y="1371"/>
                  </a:lnTo>
                  <a:lnTo>
                    <a:pt x="1028" y="2056"/>
                  </a:lnTo>
                  <a:lnTo>
                    <a:pt x="791" y="2741"/>
                  </a:lnTo>
                  <a:lnTo>
                    <a:pt x="554" y="3426"/>
                  </a:lnTo>
                  <a:lnTo>
                    <a:pt x="370" y="4137"/>
                  </a:lnTo>
                  <a:lnTo>
                    <a:pt x="159" y="4848"/>
                  </a:lnTo>
                  <a:lnTo>
                    <a:pt x="1" y="5560"/>
                  </a:lnTo>
                  <a:lnTo>
                    <a:pt x="1" y="5586"/>
                  </a:lnTo>
                  <a:lnTo>
                    <a:pt x="27" y="5612"/>
                  </a:lnTo>
                  <a:lnTo>
                    <a:pt x="106" y="5639"/>
                  </a:lnTo>
                  <a:lnTo>
                    <a:pt x="238" y="5665"/>
                  </a:lnTo>
                  <a:lnTo>
                    <a:pt x="422" y="5639"/>
                  </a:lnTo>
                  <a:lnTo>
                    <a:pt x="765" y="5586"/>
                  </a:lnTo>
                  <a:lnTo>
                    <a:pt x="1002" y="5533"/>
                  </a:lnTo>
                  <a:lnTo>
                    <a:pt x="870" y="6008"/>
                  </a:lnTo>
                  <a:lnTo>
                    <a:pt x="791" y="6403"/>
                  </a:lnTo>
                  <a:lnTo>
                    <a:pt x="712" y="6772"/>
                  </a:lnTo>
                  <a:lnTo>
                    <a:pt x="739" y="6798"/>
                  </a:lnTo>
                  <a:lnTo>
                    <a:pt x="791" y="6824"/>
                  </a:lnTo>
                  <a:lnTo>
                    <a:pt x="949" y="6851"/>
                  </a:lnTo>
                  <a:lnTo>
                    <a:pt x="1213" y="6930"/>
                  </a:lnTo>
                  <a:lnTo>
                    <a:pt x="1476" y="6956"/>
                  </a:lnTo>
                  <a:lnTo>
                    <a:pt x="1713" y="6930"/>
                  </a:lnTo>
                  <a:lnTo>
                    <a:pt x="1977" y="6903"/>
                  </a:lnTo>
                  <a:lnTo>
                    <a:pt x="2240" y="6798"/>
                  </a:lnTo>
                  <a:lnTo>
                    <a:pt x="2451" y="6693"/>
                  </a:lnTo>
                  <a:lnTo>
                    <a:pt x="2688" y="6561"/>
                  </a:lnTo>
                  <a:lnTo>
                    <a:pt x="2873" y="6376"/>
                  </a:lnTo>
                  <a:lnTo>
                    <a:pt x="2899" y="6350"/>
                  </a:lnTo>
                  <a:lnTo>
                    <a:pt x="2899" y="6324"/>
                  </a:lnTo>
                  <a:lnTo>
                    <a:pt x="2873" y="6297"/>
                  </a:lnTo>
                  <a:lnTo>
                    <a:pt x="2846" y="6324"/>
                  </a:lnTo>
                  <a:lnTo>
                    <a:pt x="2609" y="6403"/>
                  </a:lnTo>
                  <a:lnTo>
                    <a:pt x="2398" y="6482"/>
                  </a:lnTo>
                  <a:lnTo>
                    <a:pt x="2188" y="6561"/>
                  </a:lnTo>
                  <a:lnTo>
                    <a:pt x="1951" y="6614"/>
                  </a:lnTo>
                  <a:lnTo>
                    <a:pt x="1713" y="6640"/>
                  </a:lnTo>
                  <a:lnTo>
                    <a:pt x="1266" y="6640"/>
                  </a:lnTo>
                  <a:lnTo>
                    <a:pt x="1028" y="6587"/>
                  </a:lnTo>
                  <a:lnTo>
                    <a:pt x="1081" y="6324"/>
                  </a:lnTo>
                  <a:lnTo>
                    <a:pt x="1239" y="5850"/>
                  </a:lnTo>
                  <a:lnTo>
                    <a:pt x="1371" y="5375"/>
                  </a:lnTo>
                  <a:lnTo>
                    <a:pt x="1397" y="5217"/>
                  </a:lnTo>
                  <a:lnTo>
                    <a:pt x="1397" y="5165"/>
                  </a:lnTo>
                  <a:lnTo>
                    <a:pt x="1160" y="5165"/>
                  </a:lnTo>
                  <a:lnTo>
                    <a:pt x="923" y="5191"/>
                  </a:lnTo>
                  <a:lnTo>
                    <a:pt x="686" y="5217"/>
                  </a:lnTo>
                  <a:lnTo>
                    <a:pt x="449" y="5244"/>
                  </a:lnTo>
                  <a:lnTo>
                    <a:pt x="633" y="4611"/>
                  </a:lnTo>
                  <a:lnTo>
                    <a:pt x="818" y="3953"/>
                  </a:lnTo>
                  <a:lnTo>
                    <a:pt x="1213" y="2662"/>
                  </a:lnTo>
                  <a:lnTo>
                    <a:pt x="1608" y="1371"/>
                  </a:lnTo>
                  <a:lnTo>
                    <a:pt x="1792" y="712"/>
                  </a:lnTo>
                  <a:lnTo>
                    <a:pt x="1951" y="54"/>
                  </a:lnTo>
                  <a:lnTo>
                    <a:pt x="1924" y="27"/>
                  </a:lnTo>
                  <a:lnTo>
                    <a:pt x="189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90"/>
            <p:cNvSpPr/>
            <p:nvPr/>
          </p:nvSpPr>
          <p:spPr>
            <a:xfrm>
              <a:off x="7160999" y="1245633"/>
              <a:ext cx="31941" cy="22457"/>
            </a:xfrm>
            <a:custGeom>
              <a:avLst/>
              <a:gdLst/>
              <a:ahLst/>
              <a:cxnLst/>
              <a:rect l="l" t="t" r="r" b="b"/>
              <a:pathLst>
                <a:path w="1950" h="1371" extrusionOk="0">
                  <a:moveTo>
                    <a:pt x="1871" y="0"/>
                  </a:moveTo>
                  <a:lnTo>
                    <a:pt x="1633" y="106"/>
                  </a:lnTo>
                  <a:lnTo>
                    <a:pt x="1423" y="185"/>
                  </a:lnTo>
                  <a:lnTo>
                    <a:pt x="1186" y="264"/>
                  </a:lnTo>
                  <a:lnTo>
                    <a:pt x="949" y="317"/>
                  </a:lnTo>
                  <a:lnTo>
                    <a:pt x="711" y="369"/>
                  </a:lnTo>
                  <a:lnTo>
                    <a:pt x="237" y="369"/>
                  </a:lnTo>
                  <a:lnTo>
                    <a:pt x="0" y="343"/>
                  </a:lnTo>
                  <a:lnTo>
                    <a:pt x="0" y="343"/>
                  </a:lnTo>
                  <a:lnTo>
                    <a:pt x="158" y="606"/>
                  </a:lnTo>
                  <a:lnTo>
                    <a:pt x="343" y="843"/>
                  </a:lnTo>
                  <a:lnTo>
                    <a:pt x="553" y="1054"/>
                  </a:lnTo>
                  <a:lnTo>
                    <a:pt x="790" y="1212"/>
                  </a:lnTo>
                  <a:lnTo>
                    <a:pt x="922" y="1291"/>
                  </a:lnTo>
                  <a:lnTo>
                    <a:pt x="1080" y="1344"/>
                  </a:lnTo>
                  <a:lnTo>
                    <a:pt x="1238" y="1370"/>
                  </a:lnTo>
                  <a:lnTo>
                    <a:pt x="1396" y="1370"/>
                  </a:lnTo>
                  <a:lnTo>
                    <a:pt x="1554" y="1344"/>
                  </a:lnTo>
                  <a:lnTo>
                    <a:pt x="1686" y="1291"/>
                  </a:lnTo>
                  <a:lnTo>
                    <a:pt x="1792" y="1212"/>
                  </a:lnTo>
                  <a:lnTo>
                    <a:pt x="1871" y="1107"/>
                  </a:lnTo>
                  <a:lnTo>
                    <a:pt x="1923" y="975"/>
                  </a:lnTo>
                  <a:lnTo>
                    <a:pt x="1950" y="843"/>
                  </a:lnTo>
                  <a:lnTo>
                    <a:pt x="1950" y="554"/>
                  </a:lnTo>
                  <a:lnTo>
                    <a:pt x="1923" y="264"/>
                  </a:lnTo>
                  <a:lnTo>
                    <a:pt x="187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90"/>
            <p:cNvSpPr/>
            <p:nvPr/>
          </p:nvSpPr>
          <p:spPr>
            <a:xfrm>
              <a:off x="7173939" y="1254691"/>
              <a:ext cx="19001" cy="13399"/>
            </a:xfrm>
            <a:custGeom>
              <a:avLst/>
              <a:gdLst/>
              <a:ahLst/>
              <a:cxnLst/>
              <a:rect l="l" t="t" r="r" b="b"/>
              <a:pathLst>
                <a:path w="1160" h="818" extrusionOk="0">
                  <a:moveTo>
                    <a:pt x="817" y="1"/>
                  </a:moveTo>
                  <a:lnTo>
                    <a:pt x="633" y="53"/>
                  </a:lnTo>
                  <a:lnTo>
                    <a:pt x="475" y="132"/>
                  </a:lnTo>
                  <a:lnTo>
                    <a:pt x="317" y="238"/>
                  </a:lnTo>
                  <a:lnTo>
                    <a:pt x="185" y="369"/>
                  </a:lnTo>
                  <a:lnTo>
                    <a:pt x="79" y="501"/>
                  </a:lnTo>
                  <a:lnTo>
                    <a:pt x="0" y="659"/>
                  </a:lnTo>
                  <a:lnTo>
                    <a:pt x="132" y="738"/>
                  </a:lnTo>
                  <a:lnTo>
                    <a:pt x="290" y="791"/>
                  </a:lnTo>
                  <a:lnTo>
                    <a:pt x="448" y="817"/>
                  </a:lnTo>
                  <a:lnTo>
                    <a:pt x="606" y="817"/>
                  </a:lnTo>
                  <a:lnTo>
                    <a:pt x="764" y="791"/>
                  </a:lnTo>
                  <a:lnTo>
                    <a:pt x="896" y="738"/>
                  </a:lnTo>
                  <a:lnTo>
                    <a:pt x="1002" y="659"/>
                  </a:lnTo>
                  <a:lnTo>
                    <a:pt x="1081" y="554"/>
                  </a:lnTo>
                  <a:lnTo>
                    <a:pt x="1133" y="422"/>
                  </a:lnTo>
                  <a:lnTo>
                    <a:pt x="1160" y="290"/>
                  </a:lnTo>
                  <a:lnTo>
                    <a:pt x="1160" y="1"/>
                  </a:lnTo>
                  <a:close/>
                </a:path>
              </a:pathLst>
            </a:custGeom>
            <a:solidFill>
              <a:srgbClr val="FF9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90"/>
            <p:cNvSpPr/>
            <p:nvPr/>
          </p:nvSpPr>
          <p:spPr>
            <a:xfrm>
              <a:off x="7120000" y="1011301"/>
              <a:ext cx="256347" cy="223554"/>
            </a:xfrm>
            <a:custGeom>
              <a:avLst/>
              <a:gdLst/>
              <a:ahLst/>
              <a:cxnLst/>
              <a:rect l="l" t="t" r="r" b="b"/>
              <a:pathLst>
                <a:path w="15650" h="13648" extrusionOk="0">
                  <a:moveTo>
                    <a:pt x="7983" y="1"/>
                  </a:moveTo>
                  <a:lnTo>
                    <a:pt x="7456" y="54"/>
                  </a:lnTo>
                  <a:lnTo>
                    <a:pt x="6955" y="133"/>
                  </a:lnTo>
                  <a:lnTo>
                    <a:pt x="6587" y="80"/>
                  </a:lnTo>
                  <a:lnTo>
                    <a:pt x="6244" y="54"/>
                  </a:lnTo>
                  <a:lnTo>
                    <a:pt x="5875" y="54"/>
                  </a:lnTo>
                  <a:lnTo>
                    <a:pt x="5533" y="80"/>
                  </a:lnTo>
                  <a:lnTo>
                    <a:pt x="5190" y="133"/>
                  </a:lnTo>
                  <a:lnTo>
                    <a:pt x="4848" y="212"/>
                  </a:lnTo>
                  <a:lnTo>
                    <a:pt x="4505" y="291"/>
                  </a:lnTo>
                  <a:lnTo>
                    <a:pt x="4163" y="422"/>
                  </a:lnTo>
                  <a:lnTo>
                    <a:pt x="3847" y="554"/>
                  </a:lnTo>
                  <a:lnTo>
                    <a:pt x="3531" y="712"/>
                  </a:lnTo>
                  <a:lnTo>
                    <a:pt x="3241" y="897"/>
                  </a:lnTo>
                  <a:lnTo>
                    <a:pt x="2951" y="1081"/>
                  </a:lnTo>
                  <a:lnTo>
                    <a:pt x="2661" y="1318"/>
                  </a:lnTo>
                  <a:lnTo>
                    <a:pt x="2398" y="1555"/>
                  </a:lnTo>
                  <a:lnTo>
                    <a:pt x="2161" y="1792"/>
                  </a:lnTo>
                  <a:lnTo>
                    <a:pt x="1923" y="2082"/>
                  </a:lnTo>
                  <a:lnTo>
                    <a:pt x="1607" y="2477"/>
                  </a:lnTo>
                  <a:lnTo>
                    <a:pt x="1318" y="2925"/>
                  </a:lnTo>
                  <a:lnTo>
                    <a:pt x="1080" y="3373"/>
                  </a:lnTo>
                  <a:lnTo>
                    <a:pt x="870" y="3821"/>
                  </a:lnTo>
                  <a:lnTo>
                    <a:pt x="685" y="4269"/>
                  </a:lnTo>
                  <a:lnTo>
                    <a:pt x="527" y="4717"/>
                  </a:lnTo>
                  <a:lnTo>
                    <a:pt x="395" y="5165"/>
                  </a:lnTo>
                  <a:lnTo>
                    <a:pt x="290" y="5586"/>
                  </a:lnTo>
                  <a:lnTo>
                    <a:pt x="132" y="6324"/>
                  </a:lnTo>
                  <a:lnTo>
                    <a:pt x="53" y="6930"/>
                  </a:lnTo>
                  <a:lnTo>
                    <a:pt x="0" y="7483"/>
                  </a:lnTo>
                  <a:lnTo>
                    <a:pt x="237" y="7009"/>
                  </a:lnTo>
                  <a:lnTo>
                    <a:pt x="474" y="6561"/>
                  </a:lnTo>
                  <a:lnTo>
                    <a:pt x="764" y="6139"/>
                  </a:lnTo>
                  <a:lnTo>
                    <a:pt x="1054" y="5692"/>
                  </a:lnTo>
                  <a:lnTo>
                    <a:pt x="1397" y="5296"/>
                  </a:lnTo>
                  <a:lnTo>
                    <a:pt x="1739" y="4901"/>
                  </a:lnTo>
                  <a:lnTo>
                    <a:pt x="2108" y="4559"/>
                  </a:lnTo>
                  <a:lnTo>
                    <a:pt x="2503" y="4190"/>
                  </a:lnTo>
                  <a:lnTo>
                    <a:pt x="2582" y="4374"/>
                  </a:lnTo>
                  <a:lnTo>
                    <a:pt x="2819" y="4875"/>
                  </a:lnTo>
                  <a:lnTo>
                    <a:pt x="3004" y="5217"/>
                  </a:lnTo>
                  <a:lnTo>
                    <a:pt x="3241" y="5586"/>
                  </a:lnTo>
                  <a:lnTo>
                    <a:pt x="3557" y="6008"/>
                  </a:lnTo>
                  <a:lnTo>
                    <a:pt x="3899" y="6456"/>
                  </a:lnTo>
                  <a:lnTo>
                    <a:pt x="4321" y="6903"/>
                  </a:lnTo>
                  <a:lnTo>
                    <a:pt x="4795" y="7378"/>
                  </a:lnTo>
                  <a:lnTo>
                    <a:pt x="5348" y="7825"/>
                  </a:lnTo>
                  <a:lnTo>
                    <a:pt x="5981" y="8273"/>
                  </a:lnTo>
                  <a:lnTo>
                    <a:pt x="6323" y="8484"/>
                  </a:lnTo>
                  <a:lnTo>
                    <a:pt x="6692" y="8695"/>
                  </a:lnTo>
                  <a:lnTo>
                    <a:pt x="7061" y="8879"/>
                  </a:lnTo>
                  <a:lnTo>
                    <a:pt x="7456" y="9064"/>
                  </a:lnTo>
                  <a:lnTo>
                    <a:pt x="7877" y="9222"/>
                  </a:lnTo>
                  <a:lnTo>
                    <a:pt x="8325" y="9380"/>
                  </a:lnTo>
                  <a:lnTo>
                    <a:pt x="8800" y="9538"/>
                  </a:lnTo>
                  <a:lnTo>
                    <a:pt x="9274" y="9643"/>
                  </a:lnTo>
                  <a:lnTo>
                    <a:pt x="9274" y="9643"/>
                  </a:lnTo>
                  <a:lnTo>
                    <a:pt x="8931" y="8431"/>
                  </a:lnTo>
                  <a:lnTo>
                    <a:pt x="8694" y="7562"/>
                  </a:lnTo>
                  <a:lnTo>
                    <a:pt x="9037" y="8036"/>
                  </a:lnTo>
                  <a:lnTo>
                    <a:pt x="9406" y="8510"/>
                  </a:lnTo>
                  <a:lnTo>
                    <a:pt x="9827" y="8958"/>
                  </a:lnTo>
                  <a:lnTo>
                    <a:pt x="10249" y="9380"/>
                  </a:lnTo>
                  <a:lnTo>
                    <a:pt x="10723" y="9749"/>
                  </a:lnTo>
                  <a:lnTo>
                    <a:pt x="11197" y="10118"/>
                  </a:lnTo>
                  <a:lnTo>
                    <a:pt x="11724" y="10434"/>
                  </a:lnTo>
                  <a:lnTo>
                    <a:pt x="12251" y="10723"/>
                  </a:lnTo>
                  <a:lnTo>
                    <a:pt x="12303" y="11171"/>
                  </a:lnTo>
                  <a:lnTo>
                    <a:pt x="12409" y="11619"/>
                  </a:lnTo>
                  <a:lnTo>
                    <a:pt x="12567" y="12041"/>
                  </a:lnTo>
                  <a:lnTo>
                    <a:pt x="12778" y="12436"/>
                  </a:lnTo>
                  <a:lnTo>
                    <a:pt x="13041" y="12778"/>
                  </a:lnTo>
                  <a:lnTo>
                    <a:pt x="13331" y="13121"/>
                  </a:lnTo>
                  <a:lnTo>
                    <a:pt x="13673" y="13411"/>
                  </a:lnTo>
                  <a:lnTo>
                    <a:pt x="14069" y="13648"/>
                  </a:lnTo>
                  <a:lnTo>
                    <a:pt x="14200" y="13358"/>
                  </a:lnTo>
                  <a:lnTo>
                    <a:pt x="14543" y="12515"/>
                  </a:lnTo>
                  <a:lnTo>
                    <a:pt x="14780" y="11935"/>
                  </a:lnTo>
                  <a:lnTo>
                    <a:pt x="14991" y="11250"/>
                  </a:lnTo>
                  <a:lnTo>
                    <a:pt x="15201" y="10513"/>
                  </a:lnTo>
                  <a:lnTo>
                    <a:pt x="15386" y="9696"/>
                  </a:lnTo>
                  <a:lnTo>
                    <a:pt x="15544" y="8853"/>
                  </a:lnTo>
                  <a:lnTo>
                    <a:pt x="15597" y="8405"/>
                  </a:lnTo>
                  <a:lnTo>
                    <a:pt x="15623" y="7957"/>
                  </a:lnTo>
                  <a:lnTo>
                    <a:pt x="15649" y="7509"/>
                  </a:lnTo>
                  <a:lnTo>
                    <a:pt x="15649" y="7061"/>
                  </a:lnTo>
                  <a:lnTo>
                    <a:pt x="15649" y="6587"/>
                  </a:lnTo>
                  <a:lnTo>
                    <a:pt x="15597" y="6139"/>
                  </a:lnTo>
                  <a:lnTo>
                    <a:pt x="15544" y="5692"/>
                  </a:lnTo>
                  <a:lnTo>
                    <a:pt x="15439" y="5244"/>
                  </a:lnTo>
                  <a:lnTo>
                    <a:pt x="15333" y="4796"/>
                  </a:lnTo>
                  <a:lnTo>
                    <a:pt x="15175" y="4374"/>
                  </a:lnTo>
                  <a:lnTo>
                    <a:pt x="14991" y="3953"/>
                  </a:lnTo>
                  <a:lnTo>
                    <a:pt x="14780" y="3531"/>
                  </a:lnTo>
                  <a:lnTo>
                    <a:pt x="14543" y="3136"/>
                  </a:lnTo>
                  <a:lnTo>
                    <a:pt x="14253" y="2767"/>
                  </a:lnTo>
                  <a:lnTo>
                    <a:pt x="13911" y="2372"/>
                  </a:lnTo>
                  <a:lnTo>
                    <a:pt x="13542" y="2003"/>
                  </a:lnTo>
                  <a:lnTo>
                    <a:pt x="13147" y="1687"/>
                  </a:lnTo>
                  <a:lnTo>
                    <a:pt x="12751" y="1371"/>
                  </a:lnTo>
                  <a:lnTo>
                    <a:pt x="12330" y="1107"/>
                  </a:lnTo>
                  <a:lnTo>
                    <a:pt x="11882" y="844"/>
                  </a:lnTo>
                  <a:lnTo>
                    <a:pt x="11434" y="633"/>
                  </a:lnTo>
                  <a:lnTo>
                    <a:pt x="10960" y="449"/>
                  </a:lnTo>
                  <a:lnTo>
                    <a:pt x="10486" y="291"/>
                  </a:lnTo>
                  <a:lnTo>
                    <a:pt x="9985" y="159"/>
                  </a:lnTo>
                  <a:lnTo>
                    <a:pt x="9485" y="80"/>
                  </a:lnTo>
                  <a:lnTo>
                    <a:pt x="8984" y="27"/>
                  </a:lnTo>
                  <a:lnTo>
                    <a:pt x="84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90"/>
            <p:cNvSpPr/>
            <p:nvPr/>
          </p:nvSpPr>
          <p:spPr>
            <a:xfrm>
              <a:off x="7158411" y="1065683"/>
              <a:ext cx="91925" cy="104439"/>
            </a:xfrm>
            <a:custGeom>
              <a:avLst/>
              <a:gdLst/>
              <a:ahLst/>
              <a:cxnLst/>
              <a:rect l="l" t="t" r="r" b="b"/>
              <a:pathLst>
                <a:path w="5612" h="6376" extrusionOk="0">
                  <a:moveTo>
                    <a:pt x="26" y="0"/>
                  </a:moveTo>
                  <a:lnTo>
                    <a:pt x="0" y="27"/>
                  </a:lnTo>
                  <a:lnTo>
                    <a:pt x="26" y="580"/>
                  </a:lnTo>
                  <a:lnTo>
                    <a:pt x="79" y="1107"/>
                  </a:lnTo>
                  <a:lnTo>
                    <a:pt x="184" y="1660"/>
                  </a:lnTo>
                  <a:lnTo>
                    <a:pt x="342" y="2161"/>
                  </a:lnTo>
                  <a:lnTo>
                    <a:pt x="553" y="2661"/>
                  </a:lnTo>
                  <a:lnTo>
                    <a:pt x="817" y="3136"/>
                  </a:lnTo>
                  <a:lnTo>
                    <a:pt x="1107" y="3583"/>
                  </a:lnTo>
                  <a:lnTo>
                    <a:pt x="1449" y="4005"/>
                  </a:lnTo>
                  <a:lnTo>
                    <a:pt x="1791" y="4347"/>
                  </a:lnTo>
                  <a:lnTo>
                    <a:pt x="2134" y="4664"/>
                  </a:lnTo>
                  <a:lnTo>
                    <a:pt x="2529" y="4953"/>
                  </a:lnTo>
                  <a:lnTo>
                    <a:pt x="2924" y="5243"/>
                  </a:lnTo>
                  <a:lnTo>
                    <a:pt x="2898" y="5243"/>
                  </a:lnTo>
                  <a:lnTo>
                    <a:pt x="3557" y="5612"/>
                  </a:lnTo>
                  <a:lnTo>
                    <a:pt x="4215" y="5902"/>
                  </a:lnTo>
                  <a:lnTo>
                    <a:pt x="4900" y="6165"/>
                  </a:lnTo>
                  <a:lnTo>
                    <a:pt x="5612" y="6376"/>
                  </a:lnTo>
                  <a:lnTo>
                    <a:pt x="5058" y="6165"/>
                  </a:lnTo>
                  <a:lnTo>
                    <a:pt x="4531" y="5928"/>
                  </a:lnTo>
                  <a:lnTo>
                    <a:pt x="4004" y="5665"/>
                  </a:lnTo>
                  <a:lnTo>
                    <a:pt x="3530" y="5349"/>
                  </a:lnTo>
                  <a:lnTo>
                    <a:pt x="3056" y="5006"/>
                  </a:lnTo>
                  <a:lnTo>
                    <a:pt x="2608" y="4637"/>
                  </a:lnTo>
                  <a:lnTo>
                    <a:pt x="2187" y="4216"/>
                  </a:lnTo>
                  <a:lnTo>
                    <a:pt x="1791" y="3794"/>
                  </a:lnTo>
                  <a:lnTo>
                    <a:pt x="1475" y="3399"/>
                  </a:lnTo>
                  <a:lnTo>
                    <a:pt x="1186" y="2977"/>
                  </a:lnTo>
                  <a:lnTo>
                    <a:pt x="948" y="2556"/>
                  </a:lnTo>
                  <a:lnTo>
                    <a:pt x="711" y="2108"/>
                  </a:lnTo>
                  <a:lnTo>
                    <a:pt x="474" y="1608"/>
                  </a:lnTo>
                  <a:lnTo>
                    <a:pt x="290" y="1107"/>
                  </a:lnTo>
                  <a:lnTo>
                    <a:pt x="158" y="580"/>
                  </a:lnTo>
                  <a:lnTo>
                    <a:pt x="105" y="27"/>
                  </a:lnTo>
                  <a:lnTo>
                    <a:pt x="7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90"/>
            <p:cNvSpPr/>
            <p:nvPr/>
          </p:nvSpPr>
          <p:spPr>
            <a:xfrm>
              <a:off x="7158411" y="1065683"/>
              <a:ext cx="91925" cy="104439"/>
            </a:xfrm>
            <a:custGeom>
              <a:avLst/>
              <a:gdLst/>
              <a:ahLst/>
              <a:cxnLst/>
              <a:rect l="l" t="t" r="r" b="b"/>
              <a:pathLst>
                <a:path w="5612" h="6376" fill="none" extrusionOk="0">
                  <a:moveTo>
                    <a:pt x="2898" y="5243"/>
                  </a:moveTo>
                  <a:lnTo>
                    <a:pt x="2898" y="5243"/>
                  </a:lnTo>
                  <a:lnTo>
                    <a:pt x="3557" y="5612"/>
                  </a:lnTo>
                  <a:lnTo>
                    <a:pt x="4215" y="5902"/>
                  </a:lnTo>
                  <a:lnTo>
                    <a:pt x="4900" y="6165"/>
                  </a:lnTo>
                  <a:lnTo>
                    <a:pt x="5612" y="6376"/>
                  </a:lnTo>
                  <a:lnTo>
                    <a:pt x="5612" y="6376"/>
                  </a:lnTo>
                  <a:lnTo>
                    <a:pt x="5612" y="6376"/>
                  </a:lnTo>
                  <a:lnTo>
                    <a:pt x="5058" y="6165"/>
                  </a:lnTo>
                  <a:lnTo>
                    <a:pt x="4531" y="5928"/>
                  </a:lnTo>
                  <a:lnTo>
                    <a:pt x="4004" y="5665"/>
                  </a:lnTo>
                  <a:lnTo>
                    <a:pt x="3530" y="5349"/>
                  </a:lnTo>
                  <a:lnTo>
                    <a:pt x="3056" y="5006"/>
                  </a:lnTo>
                  <a:lnTo>
                    <a:pt x="2608" y="4637"/>
                  </a:lnTo>
                  <a:lnTo>
                    <a:pt x="2187" y="4216"/>
                  </a:lnTo>
                  <a:lnTo>
                    <a:pt x="1791" y="3794"/>
                  </a:lnTo>
                  <a:lnTo>
                    <a:pt x="1791" y="3794"/>
                  </a:lnTo>
                  <a:lnTo>
                    <a:pt x="1475" y="3399"/>
                  </a:lnTo>
                  <a:lnTo>
                    <a:pt x="1186" y="2977"/>
                  </a:lnTo>
                  <a:lnTo>
                    <a:pt x="948" y="2556"/>
                  </a:lnTo>
                  <a:lnTo>
                    <a:pt x="711" y="2108"/>
                  </a:lnTo>
                  <a:lnTo>
                    <a:pt x="711" y="2108"/>
                  </a:lnTo>
                  <a:lnTo>
                    <a:pt x="474" y="1608"/>
                  </a:lnTo>
                  <a:lnTo>
                    <a:pt x="290" y="1107"/>
                  </a:lnTo>
                  <a:lnTo>
                    <a:pt x="158" y="580"/>
                  </a:lnTo>
                  <a:lnTo>
                    <a:pt x="105" y="27"/>
                  </a:lnTo>
                  <a:lnTo>
                    <a:pt x="105" y="27"/>
                  </a:lnTo>
                  <a:lnTo>
                    <a:pt x="79" y="0"/>
                  </a:lnTo>
                  <a:lnTo>
                    <a:pt x="53" y="0"/>
                  </a:lnTo>
                  <a:lnTo>
                    <a:pt x="26" y="0"/>
                  </a:lnTo>
                  <a:lnTo>
                    <a:pt x="0" y="27"/>
                  </a:lnTo>
                  <a:lnTo>
                    <a:pt x="0" y="27"/>
                  </a:lnTo>
                  <a:lnTo>
                    <a:pt x="26" y="580"/>
                  </a:lnTo>
                  <a:lnTo>
                    <a:pt x="79" y="1107"/>
                  </a:lnTo>
                  <a:lnTo>
                    <a:pt x="184" y="1660"/>
                  </a:lnTo>
                  <a:lnTo>
                    <a:pt x="342" y="2161"/>
                  </a:lnTo>
                  <a:lnTo>
                    <a:pt x="342" y="2161"/>
                  </a:lnTo>
                  <a:lnTo>
                    <a:pt x="553" y="2661"/>
                  </a:lnTo>
                  <a:lnTo>
                    <a:pt x="817" y="3136"/>
                  </a:lnTo>
                  <a:lnTo>
                    <a:pt x="1107" y="3583"/>
                  </a:lnTo>
                  <a:lnTo>
                    <a:pt x="1449" y="4005"/>
                  </a:lnTo>
                  <a:lnTo>
                    <a:pt x="1449" y="4005"/>
                  </a:lnTo>
                  <a:lnTo>
                    <a:pt x="1791" y="4347"/>
                  </a:lnTo>
                  <a:lnTo>
                    <a:pt x="2134" y="4664"/>
                  </a:lnTo>
                  <a:lnTo>
                    <a:pt x="2529" y="4953"/>
                  </a:lnTo>
                  <a:lnTo>
                    <a:pt x="2924" y="5243"/>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90"/>
            <p:cNvSpPr/>
            <p:nvPr/>
          </p:nvSpPr>
          <p:spPr>
            <a:xfrm>
              <a:off x="7315904" y="1204208"/>
              <a:ext cx="70368" cy="82441"/>
            </a:xfrm>
            <a:custGeom>
              <a:avLst/>
              <a:gdLst/>
              <a:ahLst/>
              <a:cxnLst/>
              <a:rect l="l" t="t" r="r" b="b"/>
              <a:pathLst>
                <a:path w="4296" h="5033" extrusionOk="0">
                  <a:moveTo>
                    <a:pt x="3505" y="0"/>
                  </a:moveTo>
                  <a:lnTo>
                    <a:pt x="3241" y="27"/>
                  </a:lnTo>
                  <a:lnTo>
                    <a:pt x="2978" y="79"/>
                  </a:lnTo>
                  <a:lnTo>
                    <a:pt x="2715" y="185"/>
                  </a:lnTo>
                  <a:lnTo>
                    <a:pt x="2451" y="343"/>
                  </a:lnTo>
                  <a:lnTo>
                    <a:pt x="2188" y="501"/>
                  </a:lnTo>
                  <a:lnTo>
                    <a:pt x="1924" y="685"/>
                  </a:lnTo>
                  <a:lnTo>
                    <a:pt x="1450" y="1080"/>
                  </a:lnTo>
                  <a:lnTo>
                    <a:pt x="1081" y="1423"/>
                  </a:lnTo>
                  <a:lnTo>
                    <a:pt x="739" y="1792"/>
                  </a:lnTo>
                  <a:lnTo>
                    <a:pt x="1" y="3978"/>
                  </a:lnTo>
                  <a:lnTo>
                    <a:pt x="27" y="4057"/>
                  </a:lnTo>
                  <a:lnTo>
                    <a:pt x="159" y="4321"/>
                  </a:lnTo>
                  <a:lnTo>
                    <a:pt x="317" y="4532"/>
                  </a:lnTo>
                  <a:lnTo>
                    <a:pt x="502" y="4716"/>
                  </a:lnTo>
                  <a:lnTo>
                    <a:pt x="739" y="4874"/>
                  </a:lnTo>
                  <a:lnTo>
                    <a:pt x="1002" y="4980"/>
                  </a:lnTo>
                  <a:lnTo>
                    <a:pt x="1266" y="5032"/>
                  </a:lnTo>
                  <a:lnTo>
                    <a:pt x="1555" y="5006"/>
                  </a:lnTo>
                  <a:lnTo>
                    <a:pt x="1819" y="4953"/>
                  </a:lnTo>
                  <a:lnTo>
                    <a:pt x="1977" y="4900"/>
                  </a:lnTo>
                  <a:lnTo>
                    <a:pt x="2109" y="4848"/>
                  </a:lnTo>
                  <a:lnTo>
                    <a:pt x="2398" y="4663"/>
                  </a:lnTo>
                  <a:lnTo>
                    <a:pt x="2662" y="4453"/>
                  </a:lnTo>
                  <a:lnTo>
                    <a:pt x="2925" y="4163"/>
                  </a:lnTo>
                  <a:lnTo>
                    <a:pt x="3189" y="3847"/>
                  </a:lnTo>
                  <a:lnTo>
                    <a:pt x="3426" y="3478"/>
                  </a:lnTo>
                  <a:lnTo>
                    <a:pt x="3663" y="3109"/>
                  </a:lnTo>
                  <a:lnTo>
                    <a:pt x="3874" y="2714"/>
                  </a:lnTo>
                  <a:lnTo>
                    <a:pt x="4032" y="2319"/>
                  </a:lnTo>
                  <a:lnTo>
                    <a:pt x="4164" y="1923"/>
                  </a:lnTo>
                  <a:lnTo>
                    <a:pt x="4269" y="1555"/>
                  </a:lnTo>
                  <a:lnTo>
                    <a:pt x="4295" y="1186"/>
                  </a:lnTo>
                  <a:lnTo>
                    <a:pt x="4295" y="870"/>
                  </a:lnTo>
                  <a:lnTo>
                    <a:pt x="4295" y="712"/>
                  </a:lnTo>
                  <a:lnTo>
                    <a:pt x="4243" y="580"/>
                  </a:lnTo>
                  <a:lnTo>
                    <a:pt x="4216" y="448"/>
                  </a:lnTo>
                  <a:lnTo>
                    <a:pt x="4137" y="343"/>
                  </a:lnTo>
                  <a:lnTo>
                    <a:pt x="4058" y="237"/>
                  </a:lnTo>
                  <a:lnTo>
                    <a:pt x="3953" y="158"/>
                  </a:lnTo>
                  <a:lnTo>
                    <a:pt x="3847" y="106"/>
                  </a:lnTo>
                  <a:lnTo>
                    <a:pt x="3742" y="53"/>
                  </a:lnTo>
                  <a:lnTo>
                    <a:pt x="3637" y="27"/>
                  </a:lnTo>
                  <a:lnTo>
                    <a:pt x="3505"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90"/>
            <p:cNvSpPr/>
            <p:nvPr/>
          </p:nvSpPr>
          <p:spPr>
            <a:xfrm>
              <a:off x="7327993" y="1223618"/>
              <a:ext cx="43604" cy="49222"/>
            </a:xfrm>
            <a:custGeom>
              <a:avLst/>
              <a:gdLst/>
              <a:ahLst/>
              <a:cxnLst/>
              <a:rect l="l" t="t" r="r" b="b"/>
              <a:pathLst>
                <a:path w="2662" h="3005" extrusionOk="0">
                  <a:moveTo>
                    <a:pt x="2662" y="1"/>
                  </a:moveTo>
                  <a:lnTo>
                    <a:pt x="2424" y="27"/>
                  </a:lnTo>
                  <a:lnTo>
                    <a:pt x="2187" y="80"/>
                  </a:lnTo>
                  <a:lnTo>
                    <a:pt x="1950" y="159"/>
                  </a:lnTo>
                  <a:lnTo>
                    <a:pt x="1713" y="264"/>
                  </a:lnTo>
                  <a:lnTo>
                    <a:pt x="1476" y="396"/>
                  </a:lnTo>
                  <a:lnTo>
                    <a:pt x="1265" y="580"/>
                  </a:lnTo>
                  <a:lnTo>
                    <a:pt x="1081" y="765"/>
                  </a:lnTo>
                  <a:lnTo>
                    <a:pt x="896" y="976"/>
                  </a:lnTo>
                  <a:lnTo>
                    <a:pt x="712" y="1186"/>
                  </a:lnTo>
                  <a:lnTo>
                    <a:pt x="554" y="1423"/>
                  </a:lnTo>
                  <a:lnTo>
                    <a:pt x="422" y="1661"/>
                  </a:lnTo>
                  <a:lnTo>
                    <a:pt x="290" y="1898"/>
                  </a:lnTo>
                  <a:lnTo>
                    <a:pt x="185" y="2161"/>
                  </a:lnTo>
                  <a:lnTo>
                    <a:pt x="106" y="2398"/>
                  </a:lnTo>
                  <a:lnTo>
                    <a:pt x="53" y="2662"/>
                  </a:lnTo>
                  <a:lnTo>
                    <a:pt x="27" y="2899"/>
                  </a:lnTo>
                  <a:lnTo>
                    <a:pt x="1" y="2925"/>
                  </a:lnTo>
                  <a:lnTo>
                    <a:pt x="27" y="2951"/>
                  </a:lnTo>
                  <a:lnTo>
                    <a:pt x="53" y="3004"/>
                  </a:lnTo>
                  <a:lnTo>
                    <a:pt x="132" y="3004"/>
                  </a:lnTo>
                  <a:lnTo>
                    <a:pt x="185" y="2978"/>
                  </a:lnTo>
                  <a:lnTo>
                    <a:pt x="449" y="2583"/>
                  </a:lnTo>
                  <a:lnTo>
                    <a:pt x="738" y="2240"/>
                  </a:lnTo>
                  <a:lnTo>
                    <a:pt x="844" y="2161"/>
                  </a:lnTo>
                  <a:lnTo>
                    <a:pt x="949" y="2082"/>
                  </a:lnTo>
                  <a:lnTo>
                    <a:pt x="1081" y="2029"/>
                  </a:lnTo>
                  <a:lnTo>
                    <a:pt x="1213" y="2003"/>
                  </a:lnTo>
                  <a:lnTo>
                    <a:pt x="1344" y="1977"/>
                  </a:lnTo>
                  <a:lnTo>
                    <a:pt x="1476" y="1977"/>
                  </a:lnTo>
                  <a:lnTo>
                    <a:pt x="1608" y="2003"/>
                  </a:lnTo>
                  <a:lnTo>
                    <a:pt x="1739" y="2056"/>
                  </a:lnTo>
                  <a:lnTo>
                    <a:pt x="1766" y="2029"/>
                  </a:lnTo>
                  <a:lnTo>
                    <a:pt x="1766" y="2003"/>
                  </a:lnTo>
                  <a:lnTo>
                    <a:pt x="1660" y="1924"/>
                  </a:lnTo>
                  <a:lnTo>
                    <a:pt x="1529" y="1845"/>
                  </a:lnTo>
                  <a:lnTo>
                    <a:pt x="1397" y="1792"/>
                  </a:lnTo>
                  <a:lnTo>
                    <a:pt x="1239" y="1766"/>
                  </a:lnTo>
                  <a:lnTo>
                    <a:pt x="1081" y="1766"/>
                  </a:lnTo>
                  <a:lnTo>
                    <a:pt x="949" y="1819"/>
                  </a:lnTo>
                  <a:lnTo>
                    <a:pt x="791" y="1871"/>
                  </a:lnTo>
                  <a:lnTo>
                    <a:pt x="686" y="1950"/>
                  </a:lnTo>
                  <a:lnTo>
                    <a:pt x="580" y="2082"/>
                  </a:lnTo>
                  <a:lnTo>
                    <a:pt x="738" y="1740"/>
                  </a:lnTo>
                  <a:lnTo>
                    <a:pt x="923" y="1423"/>
                  </a:lnTo>
                  <a:lnTo>
                    <a:pt x="1160" y="1107"/>
                  </a:lnTo>
                  <a:lnTo>
                    <a:pt x="1397" y="844"/>
                  </a:lnTo>
                  <a:lnTo>
                    <a:pt x="1687" y="580"/>
                  </a:lnTo>
                  <a:lnTo>
                    <a:pt x="2003" y="370"/>
                  </a:lnTo>
                  <a:lnTo>
                    <a:pt x="2319" y="185"/>
                  </a:lnTo>
                  <a:lnTo>
                    <a:pt x="2662" y="53"/>
                  </a:lnTo>
                  <a:lnTo>
                    <a:pt x="26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90"/>
            <p:cNvSpPr/>
            <p:nvPr/>
          </p:nvSpPr>
          <p:spPr>
            <a:xfrm>
              <a:off x="7332743" y="1397966"/>
              <a:ext cx="404799" cy="902784"/>
            </a:xfrm>
            <a:custGeom>
              <a:avLst/>
              <a:gdLst/>
              <a:ahLst/>
              <a:cxnLst/>
              <a:rect l="l" t="t" r="r" b="b"/>
              <a:pathLst>
                <a:path w="24713" h="55115" extrusionOk="0">
                  <a:moveTo>
                    <a:pt x="2108" y="0"/>
                  </a:moveTo>
                  <a:lnTo>
                    <a:pt x="1897" y="27"/>
                  </a:lnTo>
                  <a:lnTo>
                    <a:pt x="1713" y="53"/>
                  </a:lnTo>
                  <a:lnTo>
                    <a:pt x="1502" y="132"/>
                  </a:lnTo>
                  <a:lnTo>
                    <a:pt x="1318" y="237"/>
                  </a:lnTo>
                  <a:lnTo>
                    <a:pt x="1133" y="369"/>
                  </a:lnTo>
                  <a:lnTo>
                    <a:pt x="949" y="554"/>
                  </a:lnTo>
                  <a:lnTo>
                    <a:pt x="791" y="738"/>
                  </a:lnTo>
                  <a:lnTo>
                    <a:pt x="659" y="1001"/>
                  </a:lnTo>
                  <a:lnTo>
                    <a:pt x="527" y="1265"/>
                  </a:lnTo>
                  <a:lnTo>
                    <a:pt x="396" y="1581"/>
                  </a:lnTo>
                  <a:lnTo>
                    <a:pt x="290" y="1923"/>
                  </a:lnTo>
                  <a:lnTo>
                    <a:pt x="185" y="2292"/>
                  </a:lnTo>
                  <a:lnTo>
                    <a:pt x="132" y="2714"/>
                  </a:lnTo>
                  <a:lnTo>
                    <a:pt x="53" y="3188"/>
                  </a:lnTo>
                  <a:lnTo>
                    <a:pt x="27" y="3662"/>
                  </a:lnTo>
                  <a:lnTo>
                    <a:pt x="0" y="4216"/>
                  </a:lnTo>
                  <a:lnTo>
                    <a:pt x="0" y="4795"/>
                  </a:lnTo>
                  <a:lnTo>
                    <a:pt x="27" y="5401"/>
                  </a:lnTo>
                  <a:lnTo>
                    <a:pt x="106" y="6824"/>
                  </a:lnTo>
                  <a:lnTo>
                    <a:pt x="238" y="8352"/>
                  </a:lnTo>
                  <a:lnTo>
                    <a:pt x="422" y="9959"/>
                  </a:lnTo>
                  <a:lnTo>
                    <a:pt x="659" y="11619"/>
                  </a:lnTo>
                  <a:lnTo>
                    <a:pt x="923" y="13384"/>
                  </a:lnTo>
                  <a:lnTo>
                    <a:pt x="1212" y="15175"/>
                  </a:lnTo>
                  <a:lnTo>
                    <a:pt x="1555" y="17046"/>
                  </a:lnTo>
                  <a:lnTo>
                    <a:pt x="1897" y="18943"/>
                  </a:lnTo>
                  <a:lnTo>
                    <a:pt x="2292" y="20866"/>
                  </a:lnTo>
                  <a:lnTo>
                    <a:pt x="2714" y="22842"/>
                  </a:lnTo>
                  <a:lnTo>
                    <a:pt x="3583" y="26793"/>
                  </a:lnTo>
                  <a:lnTo>
                    <a:pt x="4505" y="30745"/>
                  </a:lnTo>
                  <a:lnTo>
                    <a:pt x="5480" y="34618"/>
                  </a:lnTo>
                  <a:lnTo>
                    <a:pt x="6429" y="38359"/>
                  </a:lnTo>
                  <a:lnTo>
                    <a:pt x="7377" y="41889"/>
                  </a:lnTo>
                  <a:lnTo>
                    <a:pt x="8247" y="45156"/>
                  </a:lnTo>
                  <a:lnTo>
                    <a:pt x="9063" y="48054"/>
                  </a:lnTo>
                  <a:lnTo>
                    <a:pt x="10354" y="52533"/>
                  </a:lnTo>
                  <a:lnTo>
                    <a:pt x="11013" y="54772"/>
                  </a:lnTo>
                  <a:lnTo>
                    <a:pt x="11065" y="54851"/>
                  </a:lnTo>
                  <a:lnTo>
                    <a:pt x="11118" y="54930"/>
                  </a:lnTo>
                  <a:lnTo>
                    <a:pt x="11197" y="54983"/>
                  </a:lnTo>
                  <a:lnTo>
                    <a:pt x="11303" y="55035"/>
                  </a:lnTo>
                  <a:lnTo>
                    <a:pt x="11540" y="55088"/>
                  </a:lnTo>
                  <a:lnTo>
                    <a:pt x="11829" y="55115"/>
                  </a:lnTo>
                  <a:lnTo>
                    <a:pt x="12198" y="55088"/>
                  </a:lnTo>
                  <a:lnTo>
                    <a:pt x="12620" y="55009"/>
                  </a:lnTo>
                  <a:lnTo>
                    <a:pt x="13094" y="54904"/>
                  </a:lnTo>
                  <a:lnTo>
                    <a:pt x="13595" y="54746"/>
                  </a:lnTo>
                  <a:lnTo>
                    <a:pt x="14148" y="54561"/>
                  </a:lnTo>
                  <a:lnTo>
                    <a:pt x="14727" y="54351"/>
                  </a:lnTo>
                  <a:lnTo>
                    <a:pt x="15307" y="54113"/>
                  </a:lnTo>
                  <a:lnTo>
                    <a:pt x="15939" y="53850"/>
                  </a:lnTo>
                  <a:lnTo>
                    <a:pt x="17230" y="53244"/>
                  </a:lnTo>
                  <a:lnTo>
                    <a:pt x="18547" y="52559"/>
                  </a:lnTo>
                  <a:lnTo>
                    <a:pt x="19838" y="51821"/>
                  </a:lnTo>
                  <a:lnTo>
                    <a:pt x="20471" y="51453"/>
                  </a:lnTo>
                  <a:lnTo>
                    <a:pt x="21077" y="51057"/>
                  </a:lnTo>
                  <a:lnTo>
                    <a:pt x="21630" y="50662"/>
                  </a:lnTo>
                  <a:lnTo>
                    <a:pt x="22183" y="50267"/>
                  </a:lnTo>
                  <a:lnTo>
                    <a:pt x="22684" y="49872"/>
                  </a:lnTo>
                  <a:lnTo>
                    <a:pt x="23158" y="49503"/>
                  </a:lnTo>
                  <a:lnTo>
                    <a:pt x="23553" y="49108"/>
                  </a:lnTo>
                  <a:lnTo>
                    <a:pt x="23922" y="48739"/>
                  </a:lnTo>
                  <a:lnTo>
                    <a:pt x="24212" y="48370"/>
                  </a:lnTo>
                  <a:lnTo>
                    <a:pt x="24449" y="48028"/>
                  </a:lnTo>
                  <a:lnTo>
                    <a:pt x="24607" y="47685"/>
                  </a:lnTo>
                  <a:lnTo>
                    <a:pt x="24686" y="47527"/>
                  </a:lnTo>
                  <a:lnTo>
                    <a:pt x="24712" y="47369"/>
                  </a:lnTo>
                  <a:lnTo>
                    <a:pt x="24712" y="47237"/>
                  </a:lnTo>
                  <a:lnTo>
                    <a:pt x="24712" y="47079"/>
                  </a:lnTo>
                  <a:lnTo>
                    <a:pt x="24686" y="46947"/>
                  </a:lnTo>
                  <a:lnTo>
                    <a:pt x="24633" y="46816"/>
                  </a:lnTo>
                  <a:lnTo>
                    <a:pt x="24185" y="45788"/>
                  </a:lnTo>
                  <a:lnTo>
                    <a:pt x="23553" y="44260"/>
                  </a:lnTo>
                  <a:lnTo>
                    <a:pt x="21814" y="39966"/>
                  </a:lnTo>
                  <a:lnTo>
                    <a:pt x="19575" y="34354"/>
                  </a:lnTo>
                  <a:lnTo>
                    <a:pt x="18284" y="31193"/>
                  </a:lnTo>
                  <a:lnTo>
                    <a:pt x="16940" y="27874"/>
                  </a:lnTo>
                  <a:lnTo>
                    <a:pt x="15518" y="24475"/>
                  </a:lnTo>
                  <a:lnTo>
                    <a:pt x="14069" y="21024"/>
                  </a:lnTo>
                  <a:lnTo>
                    <a:pt x="12593" y="17599"/>
                  </a:lnTo>
                  <a:lnTo>
                    <a:pt x="11092" y="14253"/>
                  </a:lnTo>
                  <a:lnTo>
                    <a:pt x="9590" y="11039"/>
                  </a:lnTo>
                  <a:lnTo>
                    <a:pt x="8879" y="9511"/>
                  </a:lnTo>
                  <a:lnTo>
                    <a:pt x="8141" y="8009"/>
                  </a:lnTo>
                  <a:lnTo>
                    <a:pt x="7430" y="6587"/>
                  </a:lnTo>
                  <a:lnTo>
                    <a:pt x="6718" y="5243"/>
                  </a:lnTo>
                  <a:lnTo>
                    <a:pt x="6007" y="3952"/>
                  </a:lnTo>
                  <a:lnTo>
                    <a:pt x="5349" y="2767"/>
                  </a:lnTo>
                  <a:lnTo>
                    <a:pt x="5111" y="2398"/>
                  </a:lnTo>
                  <a:lnTo>
                    <a:pt x="4901" y="2082"/>
                  </a:lnTo>
                  <a:lnTo>
                    <a:pt x="4664" y="1765"/>
                  </a:lnTo>
                  <a:lnTo>
                    <a:pt x="4453" y="1476"/>
                  </a:lnTo>
                  <a:lnTo>
                    <a:pt x="4216" y="1212"/>
                  </a:lnTo>
                  <a:lnTo>
                    <a:pt x="3979" y="975"/>
                  </a:lnTo>
                  <a:lnTo>
                    <a:pt x="3741" y="738"/>
                  </a:lnTo>
                  <a:lnTo>
                    <a:pt x="3504" y="554"/>
                  </a:lnTo>
                  <a:lnTo>
                    <a:pt x="3267" y="395"/>
                  </a:lnTo>
                  <a:lnTo>
                    <a:pt x="3030" y="264"/>
                  </a:lnTo>
                  <a:lnTo>
                    <a:pt x="2793" y="158"/>
                  </a:lnTo>
                  <a:lnTo>
                    <a:pt x="2556" y="79"/>
                  </a:lnTo>
                  <a:lnTo>
                    <a:pt x="2345" y="27"/>
                  </a:lnTo>
                  <a:lnTo>
                    <a:pt x="2108"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90"/>
            <p:cNvSpPr/>
            <p:nvPr/>
          </p:nvSpPr>
          <p:spPr>
            <a:xfrm>
              <a:off x="7507075" y="2138045"/>
              <a:ext cx="512252" cy="273169"/>
            </a:xfrm>
            <a:custGeom>
              <a:avLst/>
              <a:gdLst/>
              <a:ahLst/>
              <a:cxnLst/>
              <a:rect l="l" t="t" r="r" b="b"/>
              <a:pathLst>
                <a:path w="31273" h="16677" extrusionOk="0">
                  <a:moveTo>
                    <a:pt x="13174" y="0"/>
                  </a:moveTo>
                  <a:lnTo>
                    <a:pt x="1" y="7772"/>
                  </a:lnTo>
                  <a:lnTo>
                    <a:pt x="80" y="8246"/>
                  </a:lnTo>
                  <a:lnTo>
                    <a:pt x="159" y="8773"/>
                  </a:lnTo>
                  <a:lnTo>
                    <a:pt x="449" y="9880"/>
                  </a:lnTo>
                  <a:lnTo>
                    <a:pt x="791" y="11092"/>
                  </a:lnTo>
                  <a:lnTo>
                    <a:pt x="1213" y="12304"/>
                  </a:lnTo>
                  <a:lnTo>
                    <a:pt x="1450" y="12883"/>
                  </a:lnTo>
                  <a:lnTo>
                    <a:pt x="1687" y="13410"/>
                  </a:lnTo>
                  <a:lnTo>
                    <a:pt x="1924" y="13937"/>
                  </a:lnTo>
                  <a:lnTo>
                    <a:pt x="2161" y="14385"/>
                  </a:lnTo>
                  <a:lnTo>
                    <a:pt x="2398" y="14806"/>
                  </a:lnTo>
                  <a:lnTo>
                    <a:pt x="2635" y="15149"/>
                  </a:lnTo>
                  <a:lnTo>
                    <a:pt x="2873" y="15412"/>
                  </a:lnTo>
                  <a:lnTo>
                    <a:pt x="2978" y="15518"/>
                  </a:lnTo>
                  <a:lnTo>
                    <a:pt x="3083" y="15597"/>
                  </a:lnTo>
                  <a:lnTo>
                    <a:pt x="3215" y="15676"/>
                  </a:lnTo>
                  <a:lnTo>
                    <a:pt x="3373" y="15728"/>
                  </a:lnTo>
                  <a:lnTo>
                    <a:pt x="3768" y="15834"/>
                  </a:lnTo>
                  <a:lnTo>
                    <a:pt x="4242" y="15913"/>
                  </a:lnTo>
                  <a:lnTo>
                    <a:pt x="4796" y="15992"/>
                  </a:lnTo>
                  <a:lnTo>
                    <a:pt x="5428" y="16045"/>
                  </a:lnTo>
                  <a:lnTo>
                    <a:pt x="6139" y="16097"/>
                  </a:lnTo>
                  <a:lnTo>
                    <a:pt x="7641" y="16150"/>
                  </a:lnTo>
                  <a:lnTo>
                    <a:pt x="9248" y="16176"/>
                  </a:lnTo>
                  <a:lnTo>
                    <a:pt x="10855" y="16176"/>
                  </a:lnTo>
                  <a:lnTo>
                    <a:pt x="13674" y="16150"/>
                  </a:lnTo>
                  <a:lnTo>
                    <a:pt x="14227" y="16150"/>
                  </a:lnTo>
                  <a:lnTo>
                    <a:pt x="14728" y="16124"/>
                  </a:lnTo>
                  <a:lnTo>
                    <a:pt x="15176" y="16071"/>
                  </a:lnTo>
                  <a:lnTo>
                    <a:pt x="15571" y="15992"/>
                  </a:lnTo>
                  <a:lnTo>
                    <a:pt x="15940" y="15913"/>
                  </a:lnTo>
                  <a:lnTo>
                    <a:pt x="16230" y="15808"/>
                  </a:lnTo>
                  <a:lnTo>
                    <a:pt x="16493" y="15702"/>
                  </a:lnTo>
                  <a:lnTo>
                    <a:pt x="16730" y="15570"/>
                  </a:lnTo>
                  <a:lnTo>
                    <a:pt x="16915" y="15439"/>
                  </a:lnTo>
                  <a:lnTo>
                    <a:pt x="17046" y="15281"/>
                  </a:lnTo>
                  <a:lnTo>
                    <a:pt x="17178" y="15123"/>
                  </a:lnTo>
                  <a:lnTo>
                    <a:pt x="17257" y="14964"/>
                  </a:lnTo>
                  <a:lnTo>
                    <a:pt x="17310" y="14780"/>
                  </a:lnTo>
                  <a:lnTo>
                    <a:pt x="17324" y="14732"/>
                  </a:lnTo>
                  <a:lnTo>
                    <a:pt x="19101" y="15202"/>
                  </a:lnTo>
                  <a:lnTo>
                    <a:pt x="20629" y="15597"/>
                  </a:lnTo>
                  <a:lnTo>
                    <a:pt x="21762" y="15834"/>
                  </a:lnTo>
                  <a:lnTo>
                    <a:pt x="23843" y="16255"/>
                  </a:lnTo>
                  <a:lnTo>
                    <a:pt x="25082" y="16466"/>
                  </a:lnTo>
                  <a:lnTo>
                    <a:pt x="25714" y="16545"/>
                  </a:lnTo>
                  <a:lnTo>
                    <a:pt x="26346" y="16624"/>
                  </a:lnTo>
                  <a:lnTo>
                    <a:pt x="26952" y="16651"/>
                  </a:lnTo>
                  <a:lnTo>
                    <a:pt x="27532" y="16677"/>
                  </a:lnTo>
                  <a:lnTo>
                    <a:pt x="28059" y="16624"/>
                  </a:lnTo>
                  <a:lnTo>
                    <a:pt x="28559" y="16572"/>
                  </a:lnTo>
                  <a:lnTo>
                    <a:pt x="28770" y="16519"/>
                  </a:lnTo>
                  <a:lnTo>
                    <a:pt x="28981" y="16440"/>
                  </a:lnTo>
                  <a:lnTo>
                    <a:pt x="29165" y="16361"/>
                  </a:lnTo>
                  <a:lnTo>
                    <a:pt x="29349" y="16255"/>
                  </a:lnTo>
                  <a:lnTo>
                    <a:pt x="29481" y="16150"/>
                  </a:lnTo>
                  <a:lnTo>
                    <a:pt x="29613" y="16018"/>
                  </a:lnTo>
                  <a:lnTo>
                    <a:pt x="29718" y="15860"/>
                  </a:lnTo>
                  <a:lnTo>
                    <a:pt x="29824" y="15702"/>
                  </a:lnTo>
                  <a:lnTo>
                    <a:pt x="29850" y="15544"/>
                  </a:lnTo>
                  <a:lnTo>
                    <a:pt x="29850" y="15386"/>
                  </a:lnTo>
                  <a:lnTo>
                    <a:pt x="29824" y="15254"/>
                  </a:lnTo>
                  <a:lnTo>
                    <a:pt x="29797" y="15096"/>
                  </a:lnTo>
                  <a:lnTo>
                    <a:pt x="29718" y="14964"/>
                  </a:lnTo>
                  <a:lnTo>
                    <a:pt x="29613" y="14806"/>
                  </a:lnTo>
                  <a:lnTo>
                    <a:pt x="29402" y="14569"/>
                  </a:lnTo>
                  <a:lnTo>
                    <a:pt x="29165" y="14332"/>
                  </a:lnTo>
                  <a:lnTo>
                    <a:pt x="28954" y="14174"/>
                  </a:lnTo>
                  <a:lnTo>
                    <a:pt x="28744" y="14042"/>
                  </a:lnTo>
                  <a:lnTo>
                    <a:pt x="29086" y="14121"/>
                  </a:lnTo>
                  <a:lnTo>
                    <a:pt x="29429" y="14174"/>
                  </a:lnTo>
                  <a:lnTo>
                    <a:pt x="29850" y="14200"/>
                  </a:lnTo>
                  <a:lnTo>
                    <a:pt x="30087" y="14227"/>
                  </a:lnTo>
                  <a:lnTo>
                    <a:pt x="30298" y="14200"/>
                  </a:lnTo>
                  <a:lnTo>
                    <a:pt x="30509" y="14174"/>
                  </a:lnTo>
                  <a:lnTo>
                    <a:pt x="30693" y="14121"/>
                  </a:lnTo>
                  <a:lnTo>
                    <a:pt x="30877" y="14042"/>
                  </a:lnTo>
                  <a:lnTo>
                    <a:pt x="31036" y="13911"/>
                  </a:lnTo>
                  <a:lnTo>
                    <a:pt x="31141" y="13779"/>
                  </a:lnTo>
                  <a:lnTo>
                    <a:pt x="31220" y="13595"/>
                  </a:lnTo>
                  <a:lnTo>
                    <a:pt x="31273" y="13384"/>
                  </a:lnTo>
                  <a:lnTo>
                    <a:pt x="31273" y="13173"/>
                  </a:lnTo>
                  <a:lnTo>
                    <a:pt x="31246" y="12962"/>
                  </a:lnTo>
                  <a:lnTo>
                    <a:pt x="31194" y="12778"/>
                  </a:lnTo>
                  <a:lnTo>
                    <a:pt x="31088" y="12620"/>
                  </a:lnTo>
                  <a:lnTo>
                    <a:pt x="30983" y="12462"/>
                  </a:lnTo>
                  <a:lnTo>
                    <a:pt x="30851" y="12330"/>
                  </a:lnTo>
                  <a:lnTo>
                    <a:pt x="30719" y="12198"/>
                  </a:lnTo>
                  <a:lnTo>
                    <a:pt x="30430" y="11987"/>
                  </a:lnTo>
                  <a:lnTo>
                    <a:pt x="30166" y="11829"/>
                  </a:lnTo>
                  <a:lnTo>
                    <a:pt x="29929" y="11724"/>
                  </a:lnTo>
                  <a:lnTo>
                    <a:pt x="30113" y="11750"/>
                  </a:lnTo>
                  <a:lnTo>
                    <a:pt x="30351" y="11750"/>
                  </a:lnTo>
                  <a:lnTo>
                    <a:pt x="30588" y="11724"/>
                  </a:lnTo>
                  <a:lnTo>
                    <a:pt x="30825" y="11671"/>
                  </a:lnTo>
                  <a:lnTo>
                    <a:pt x="30957" y="11592"/>
                  </a:lnTo>
                  <a:lnTo>
                    <a:pt x="31062" y="11513"/>
                  </a:lnTo>
                  <a:lnTo>
                    <a:pt x="31141" y="11434"/>
                  </a:lnTo>
                  <a:lnTo>
                    <a:pt x="31220" y="11302"/>
                  </a:lnTo>
                  <a:lnTo>
                    <a:pt x="31273" y="11171"/>
                  </a:lnTo>
                  <a:lnTo>
                    <a:pt x="31273" y="10986"/>
                  </a:lnTo>
                  <a:lnTo>
                    <a:pt x="31273" y="10802"/>
                  </a:lnTo>
                  <a:lnTo>
                    <a:pt x="31194" y="10591"/>
                  </a:lnTo>
                  <a:lnTo>
                    <a:pt x="31088" y="10407"/>
                  </a:lnTo>
                  <a:lnTo>
                    <a:pt x="30957" y="10222"/>
                  </a:lnTo>
                  <a:lnTo>
                    <a:pt x="30772" y="10038"/>
                  </a:lnTo>
                  <a:lnTo>
                    <a:pt x="30535" y="9880"/>
                  </a:lnTo>
                  <a:lnTo>
                    <a:pt x="30298" y="9722"/>
                  </a:lnTo>
                  <a:lnTo>
                    <a:pt x="30008" y="9564"/>
                  </a:lnTo>
                  <a:lnTo>
                    <a:pt x="29481" y="9300"/>
                  </a:lnTo>
                  <a:lnTo>
                    <a:pt x="29560" y="9169"/>
                  </a:lnTo>
                  <a:lnTo>
                    <a:pt x="29587" y="9037"/>
                  </a:lnTo>
                  <a:lnTo>
                    <a:pt x="29587" y="8905"/>
                  </a:lnTo>
                  <a:lnTo>
                    <a:pt x="29587" y="8800"/>
                  </a:lnTo>
                  <a:lnTo>
                    <a:pt x="29560" y="8668"/>
                  </a:lnTo>
                  <a:lnTo>
                    <a:pt x="29508" y="8563"/>
                  </a:lnTo>
                  <a:lnTo>
                    <a:pt x="29349" y="8325"/>
                  </a:lnTo>
                  <a:lnTo>
                    <a:pt x="29112" y="8088"/>
                  </a:lnTo>
                  <a:lnTo>
                    <a:pt x="28849" y="7851"/>
                  </a:lnTo>
                  <a:lnTo>
                    <a:pt x="28506" y="7614"/>
                  </a:lnTo>
                  <a:lnTo>
                    <a:pt x="28111" y="7377"/>
                  </a:lnTo>
                  <a:lnTo>
                    <a:pt x="27690" y="7140"/>
                  </a:lnTo>
                  <a:lnTo>
                    <a:pt x="27216" y="6903"/>
                  </a:lnTo>
                  <a:lnTo>
                    <a:pt x="26689" y="6666"/>
                  </a:lnTo>
                  <a:lnTo>
                    <a:pt x="25582" y="6218"/>
                  </a:lnTo>
                  <a:lnTo>
                    <a:pt x="24370" y="5770"/>
                  </a:lnTo>
                  <a:lnTo>
                    <a:pt x="23106" y="5348"/>
                  </a:lnTo>
                  <a:lnTo>
                    <a:pt x="21815" y="4927"/>
                  </a:lnTo>
                  <a:lnTo>
                    <a:pt x="20550" y="4532"/>
                  </a:lnTo>
                  <a:lnTo>
                    <a:pt x="18205" y="3820"/>
                  </a:lnTo>
                  <a:lnTo>
                    <a:pt x="17231" y="3478"/>
                  </a:lnTo>
                  <a:lnTo>
                    <a:pt x="16388" y="3188"/>
                  </a:lnTo>
                  <a:lnTo>
                    <a:pt x="15755" y="2925"/>
                  </a:lnTo>
                  <a:lnTo>
                    <a:pt x="15518" y="2819"/>
                  </a:lnTo>
                  <a:lnTo>
                    <a:pt x="15360" y="2714"/>
                  </a:lnTo>
                  <a:lnTo>
                    <a:pt x="15044" y="2424"/>
                  </a:lnTo>
                  <a:lnTo>
                    <a:pt x="14728" y="2108"/>
                  </a:lnTo>
                  <a:lnTo>
                    <a:pt x="14412" y="1792"/>
                  </a:lnTo>
                  <a:lnTo>
                    <a:pt x="14148" y="1449"/>
                  </a:lnTo>
                  <a:lnTo>
                    <a:pt x="13885" y="1107"/>
                  </a:lnTo>
                  <a:lnTo>
                    <a:pt x="13621" y="764"/>
                  </a:lnTo>
                  <a:lnTo>
                    <a:pt x="13384" y="396"/>
                  </a:lnTo>
                  <a:lnTo>
                    <a:pt x="13174"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90"/>
            <p:cNvSpPr/>
            <p:nvPr/>
          </p:nvSpPr>
          <p:spPr>
            <a:xfrm>
              <a:off x="7682291" y="2334392"/>
              <a:ext cx="109615" cy="45323"/>
            </a:xfrm>
            <a:custGeom>
              <a:avLst/>
              <a:gdLst/>
              <a:ahLst/>
              <a:cxnLst/>
              <a:rect l="l" t="t" r="r" b="b"/>
              <a:pathLst>
                <a:path w="6692" h="2767" extrusionOk="0">
                  <a:moveTo>
                    <a:pt x="0" y="0"/>
                  </a:moveTo>
                  <a:lnTo>
                    <a:pt x="1897" y="422"/>
                  </a:lnTo>
                  <a:lnTo>
                    <a:pt x="2819" y="633"/>
                  </a:lnTo>
                  <a:lnTo>
                    <a:pt x="3767" y="870"/>
                  </a:lnTo>
                  <a:lnTo>
                    <a:pt x="4215" y="975"/>
                  </a:lnTo>
                  <a:lnTo>
                    <a:pt x="4690" y="1107"/>
                  </a:lnTo>
                  <a:lnTo>
                    <a:pt x="5137" y="1239"/>
                  </a:lnTo>
                  <a:lnTo>
                    <a:pt x="5559" y="1423"/>
                  </a:lnTo>
                  <a:lnTo>
                    <a:pt x="5770" y="1528"/>
                  </a:lnTo>
                  <a:lnTo>
                    <a:pt x="5980" y="1634"/>
                  </a:lnTo>
                  <a:lnTo>
                    <a:pt x="6165" y="1766"/>
                  </a:lnTo>
                  <a:lnTo>
                    <a:pt x="6323" y="1924"/>
                  </a:lnTo>
                  <a:lnTo>
                    <a:pt x="6481" y="2082"/>
                  </a:lnTo>
                  <a:lnTo>
                    <a:pt x="6586" y="2292"/>
                  </a:lnTo>
                  <a:lnTo>
                    <a:pt x="6639" y="2530"/>
                  </a:lnTo>
                  <a:lnTo>
                    <a:pt x="6639" y="2767"/>
                  </a:lnTo>
                  <a:lnTo>
                    <a:pt x="6665" y="2635"/>
                  </a:lnTo>
                  <a:lnTo>
                    <a:pt x="6692" y="2503"/>
                  </a:lnTo>
                  <a:lnTo>
                    <a:pt x="6692" y="2372"/>
                  </a:lnTo>
                  <a:lnTo>
                    <a:pt x="6692" y="2240"/>
                  </a:lnTo>
                  <a:lnTo>
                    <a:pt x="6665" y="2134"/>
                  </a:lnTo>
                  <a:lnTo>
                    <a:pt x="6613" y="2003"/>
                  </a:lnTo>
                  <a:lnTo>
                    <a:pt x="6560" y="1897"/>
                  </a:lnTo>
                  <a:lnTo>
                    <a:pt x="6481" y="1792"/>
                  </a:lnTo>
                  <a:lnTo>
                    <a:pt x="6323" y="1581"/>
                  </a:lnTo>
                  <a:lnTo>
                    <a:pt x="6139" y="1423"/>
                  </a:lnTo>
                  <a:lnTo>
                    <a:pt x="5928" y="1265"/>
                  </a:lnTo>
                  <a:lnTo>
                    <a:pt x="5717" y="1107"/>
                  </a:lnTo>
                  <a:lnTo>
                    <a:pt x="5269" y="896"/>
                  </a:lnTo>
                  <a:lnTo>
                    <a:pt x="4821" y="712"/>
                  </a:lnTo>
                  <a:lnTo>
                    <a:pt x="4373" y="554"/>
                  </a:lnTo>
                  <a:lnTo>
                    <a:pt x="3899" y="422"/>
                  </a:lnTo>
                  <a:lnTo>
                    <a:pt x="3425" y="317"/>
                  </a:lnTo>
                  <a:lnTo>
                    <a:pt x="2924" y="211"/>
                  </a:lnTo>
                  <a:lnTo>
                    <a:pt x="2450" y="159"/>
                  </a:lnTo>
                  <a:lnTo>
                    <a:pt x="1950" y="79"/>
                  </a:lnTo>
                  <a:lnTo>
                    <a:pt x="1475" y="27"/>
                  </a:lnTo>
                  <a:lnTo>
                    <a:pt x="97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90"/>
            <p:cNvSpPr/>
            <p:nvPr/>
          </p:nvSpPr>
          <p:spPr>
            <a:xfrm>
              <a:off x="7803110" y="2316259"/>
              <a:ext cx="174791" cy="51810"/>
            </a:xfrm>
            <a:custGeom>
              <a:avLst/>
              <a:gdLst/>
              <a:ahLst/>
              <a:cxnLst/>
              <a:rect l="l" t="t" r="r" b="b"/>
              <a:pathLst>
                <a:path w="10671" h="3163" extrusionOk="0">
                  <a:moveTo>
                    <a:pt x="1" y="1"/>
                  </a:moveTo>
                  <a:lnTo>
                    <a:pt x="2662" y="791"/>
                  </a:lnTo>
                  <a:lnTo>
                    <a:pt x="5322" y="1634"/>
                  </a:lnTo>
                  <a:lnTo>
                    <a:pt x="7983" y="2425"/>
                  </a:lnTo>
                  <a:lnTo>
                    <a:pt x="9327" y="2794"/>
                  </a:lnTo>
                  <a:lnTo>
                    <a:pt x="10671" y="3162"/>
                  </a:lnTo>
                  <a:lnTo>
                    <a:pt x="10038" y="2899"/>
                  </a:lnTo>
                  <a:lnTo>
                    <a:pt x="9406" y="2635"/>
                  </a:lnTo>
                  <a:lnTo>
                    <a:pt x="8089" y="2109"/>
                  </a:lnTo>
                  <a:lnTo>
                    <a:pt x="7456" y="1871"/>
                  </a:lnTo>
                  <a:lnTo>
                    <a:pt x="6798" y="1634"/>
                  </a:lnTo>
                  <a:lnTo>
                    <a:pt x="5454" y="1213"/>
                  </a:lnTo>
                  <a:lnTo>
                    <a:pt x="4111" y="818"/>
                  </a:lnTo>
                  <a:lnTo>
                    <a:pt x="3452" y="660"/>
                  </a:lnTo>
                  <a:lnTo>
                    <a:pt x="2767" y="475"/>
                  </a:lnTo>
                  <a:lnTo>
                    <a:pt x="2082" y="317"/>
                  </a:lnTo>
                  <a:lnTo>
                    <a:pt x="1397" y="185"/>
                  </a:lnTo>
                  <a:lnTo>
                    <a:pt x="712" y="80"/>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90"/>
            <p:cNvSpPr/>
            <p:nvPr/>
          </p:nvSpPr>
          <p:spPr>
            <a:xfrm>
              <a:off x="7838064" y="2279585"/>
              <a:ext cx="159263" cy="50074"/>
            </a:xfrm>
            <a:custGeom>
              <a:avLst/>
              <a:gdLst/>
              <a:ahLst/>
              <a:cxnLst/>
              <a:rect l="l" t="t" r="r" b="b"/>
              <a:pathLst>
                <a:path w="9723" h="3057" extrusionOk="0">
                  <a:moveTo>
                    <a:pt x="1" y="1"/>
                  </a:moveTo>
                  <a:lnTo>
                    <a:pt x="1239" y="343"/>
                  </a:lnTo>
                  <a:lnTo>
                    <a:pt x="2451" y="686"/>
                  </a:lnTo>
                  <a:lnTo>
                    <a:pt x="4875" y="1423"/>
                  </a:lnTo>
                  <a:lnTo>
                    <a:pt x="5480" y="1608"/>
                  </a:lnTo>
                  <a:lnTo>
                    <a:pt x="6086" y="1792"/>
                  </a:lnTo>
                  <a:lnTo>
                    <a:pt x="7298" y="2214"/>
                  </a:lnTo>
                  <a:lnTo>
                    <a:pt x="8510" y="2635"/>
                  </a:lnTo>
                  <a:lnTo>
                    <a:pt x="9722" y="3057"/>
                  </a:lnTo>
                  <a:lnTo>
                    <a:pt x="9142" y="2741"/>
                  </a:lnTo>
                  <a:lnTo>
                    <a:pt x="8589" y="2424"/>
                  </a:lnTo>
                  <a:lnTo>
                    <a:pt x="8010" y="2161"/>
                  </a:lnTo>
                  <a:lnTo>
                    <a:pt x="7430" y="1897"/>
                  </a:lnTo>
                  <a:lnTo>
                    <a:pt x="6824" y="1634"/>
                  </a:lnTo>
                  <a:lnTo>
                    <a:pt x="6245" y="1397"/>
                  </a:lnTo>
                  <a:lnTo>
                    <a:pt x="5639" y="1186"/>
                  </a:lnTo>
                  <a:lnTo>
                    <a:pt x="5033" y="975"/>
                  </a:lnTo>
                  <a:lnTo>
                    <a:pt x="4400" y="817"/>
                  </a:lnTo>
                  <a:lnTo>
                    <a:pt x="3794" y="633"/>
                  </a:lnTo>
                  <a:lnTo>
                    <a:pt x="3162" y="475"/>
                  </a:lnTo>
                  <a:lnTo>
                    <a:pt x="2530" y="343"/>
                  </a:lnTo>
                  <a:lnTo>
                    <a:pt x="1898" y="238"/>
                  </a:lnTo>
                  <a:lnTo>
                    <a:pt x="1265" y="132"/>
                  </a:lnTo>
                  <a:lnTo>
                    <a:pt x="633" y="53"/>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90"/>
            <p:cNvSpPr/>
            <p:nvPr/>
          </p:nvSpPr>
          <p:spPr>
            <a:xfrm>
              <a:off x="7859211" y="2245498"/>
              <a:ext cx="126896" cy="43161"/>
            </a:xfrm>
            <a:custGeom>
              <a:avLst/>
              <a:gdLst/>
              <a:ahLst/>
              <a:cxnLst/>
              <a:rect l="l" t="t" r="r" b="b"/>
              <a:pathLst>
                <a:path w="7747" h="2635" extrusionOk="0">
                  <a:moveTo>
                    <a:pt x="1" y="0"/>
                  </a:moveTo>
                  <a:lnTo>
                    <a:pt x="1950" y="606"/>
                  </a:lnTo>
                  <a:lnTo>
                    <a:pt x="3873" y="1265"/>
                  </a:lnTo>
                  <a:lnTo>
                    <a:pt x="4848" y="1581"/>
                  </a:lnTo>
                  <a:lnTo>
                    <a:pt x="5823" y="1924"/>
                  </a:lnTo>
                  <a:lnTo>
                    <a:pt x="7746" y="2635"/>
                  </a:lnTo>
                  <a:lnTo>
                    <a:pt x="6850" y="2108"/>
                  </a:lnTo>
                  <a:lnTo>
                    <a:pt x="5955" y="1634"/>
                  </a:lnTo>
                  <a:lnTo>
                    <a:pt x="5006" y="1212"/>
                  </a:lnTo>
                  <a:lnTo>
                    <a:pt x="4031" y="843"/>
                  </a:lnTo>
                  <a:lnTo>
                    <a:pt x="3057" y="554"/>
                  </a:lnTo>
                  <a:lnTo>
                    <a:pt x="2056" y="290"/>
                  </a:lnTo>
                  <a:lnTo>
                    <a:pt x="1028" y="106"/>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6" name="Google Shape;3006;p90"/>
          <p:cNvSpPr/>
          <p:nvPr/>
        </p:nvSpPr>
        <p:spPr>
          <a:xfrm>
            <a:off x="46101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3007" name="Google Shape;3007;p90"/>
          <p:cNvSpPr/>
          <p:nvPr/>
        </p:nvSpPr>
        <p:spPr>
          <a:xfrm>
            <a:off x="4076700" y="4708525"/>
            <a:ext cx="457200" cy="330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
        <p:nvSpPr>
          <p:cNvPr id="3008" name="Google Shape;3008;p90">
            <a:hlinkClick r:id="rId3" action="ppaction://hlinksldjump"/>
          </p:cNvPr>
          <p:cNvSpPr/>
          <p:nvPr/>
        </p:nvSpPr>
        <p:spPr>
          <a:xfrm>
            <a:off x="8686800" y="0"/>
            <a:ext cx="457200" cy="457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uFill>
                  <a:noFill/>
                </a:uFill>
                <a:latin typeface="Krona One"/>
                <a:ea typeface="Krona One"/>
                <a:cs typeface="Krona One"/>
                <a:sym typeface="Krona One"/>
                <a:hlinkClick r:id="rId3" action="ppaction://hlinksldjump">
                  <a:extLst>
                    <a:ext uri="{A12FA001-AC4F-418D-AE19-62706E023703}">
                      <ahyp:hlinkClr xmlns:ahyp="http://schemas.microsoft.com/office/drawing/2018/hyperlinkcolor" val="tx"/>
                    </a:ext>
                  </a:extLst>
                </a:hlinkClick>
              </a:rPr>
              <a:t>……</a:t>
            </a:r>
            <a:endParaRPr b="1">
              <a:solidFill>
                <a:schemeClr val="lt1"/>
              </a:solidFill>
              <a:latin typeface="Krona One"/>
              <a:ea typeface="Krona One"/>
              <a:cs typeface="Krona One"/>
              <a:sym typeface="Krona One"/>
            </a:endParaRPr>
          </a:p>
        </p:txBody>
      </p:sp>
      <p:grpSp>
        <p:nvGrpSpPr>
          <p:cNvPr id="3009" name="Google Shape;3009;p90"/>
          <p:cNvGrpSpPr/>
          <p:nvPr/>
        </p:nvGrpSpPr>
        <p:grpSpPr>
          <a:xfrm>
            <a:off x="8800393" y="114563"/>
            <a:ext cx="230010" cy="228076"/>
            <a:chOff x="8765417" y="37121"/>
            <a:chExt cx="299961" cy="297400"/>
          </a:xfrm>
        </p:grpSpPr>
        <p:sp>
          <p:nvSpPr>
            <p:cNvPr id="3010" name="Google Shape;3010;p90"/>
            <p:cNvSpPr/>
            <p:nvPr/>
          </p:nvSpPr>
          <p:spPr>
            <a:xfrm>
              <a:off x="8974372" y="63625"/>
              <a:ext cx="57840" cy="87566"/>
            </a:xfrm>
            <a:custGeom>
              <a:avLst/>
              <a:gdLst/>
              <a:ahLst/>
              <a:cxnLst/>
              <a:rect l="l" t="t" r="r" b="b"/>
              <a:pathLst>
                <a:path w="40377" h="61128" extrusionOk="0">
                  <a:moveTo>
                    <a:pt x="0" y="0"/>
                  </a:moveTo>
                  <a:lnTo>
                    <a:pt x="0" y="22693"/>
                  </a:lnTo>
                  <a:lnTo>
                    <a:pt x="40377" y="61127"/>
                  </a:lnTo>
                  <a:lnTo>
                    <a:pt x="40377"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90"/>
            <p:cNvSpPr/>
            <p:nvPr/>
          </p:nvSpPr>
          <p:spPr>
            <a:xfrm>
              <a:off x="8799829" y="45614"/>
              <a:ext cx="231138" cy="288907"/>
            </a:xfrm>
            <a:custGeom>
              <a:avLst/>
              <a:gdLst/>
              <a:ahLst/>
              <a:cxnLst/>
              <a:rect l="l" t="t" r="r" b="b"/>
              <a:pathLst>
                <a:path w="161353" h="201680" extrusionOk="0">
                  <a:moveTo>
                    <a:pt x="81111" y="0"/>
                  </a:moveTo>
                  <a:lnTo>
                    <a:pt x="0" y="78709"/>
                  </a:lnTo>
                  <a:lnTo>
                    <a:pt x="0" y="201679"/>
                  </a:lnTo>
                  <a:lnTo>
                    <a:pt x="161353" y="201679"/>
                  </a:lnTo>
                  <a:lnTo>
                    <a:pt x="161353" y="78709"/>
                  </a:lnTo>
                  <a:lnTo>
                    <a:pt x="81111"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90"/>
            <p:cNvSpPr/>
            <p:nvPr/>
          </p:nvSpPr>
          <p:spPr>
            <a:xfrm>
              <a:off x="8765417" y="37121"/>
              <a:ext cx="299961" cy="157999"/>
            </a:xfrm>
            <a:custGeom>
              <a:avLst/>
              <a:gdLst/>
              <a:ahLst/>
              <a:cxnLst/>
              <a:rect l="l" t="t" r="r" b="b"/>
              <a:pathLst>
                <a:path w="209397" h="110296" extrusionOk="0">
                  <a:moveTo>
                    <a:pt x="104673" y="0"/>
                  </a:moveTo>
                  <a:lnTo>
                    <a:pt x="98284" y="5929"/>
                  </a:lnTo>
                  <a:lnTo>
                    <a:pt x="1" y="99562"/>
                  </a:lnTo>
                  <a:lnTo>
                    <a:pt x="12829" y="110295"/>
                  </a:lnTo>
                  <a:lnTo>
                    <a:pt x="104673" y="22642"/>
                  </a:lnTo>
                  <a:lnTo>
                    <a:pt x="196568" y="110295"/>
                  </a:lnTo>
                  <a:lnTo>
                    <a:pt x="209396" y="99562"/>
                  </a:lnTo>
                  <a:lnTo>
                    <a:pt x="111113" y="5929"/>
                  </a:lnTo>
                  <a:lnTo>
                    <a:pt x="104673"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90"/>
            <p:cNvSpPr/>
            <p:nvPr/>
          </p:nvSpPr>
          <p:spPr>
            <a:xfrm>
              <a:off x="8893323" y="113264"/>
              <a:ext cx="44151" cy="44150"/>
            </a:xfrm>
            <a:custGeom>
              <a:avLst/>
              <a:gdLst/>
              <a:ahLst/>
              <a:cxnLst/>
              <a:rect l="l" t="t" r="r" b="b"/>
              <a:pathLst>
                <a:path w="30821" h="30820" extrusionOk="0">
                  <a:moveTo>
                    <a:pt x="14874" y="1"/>
                  </a:moveTo>
                  <a:lnTo>
                    <a:pt x="14158" y="52"/>
                  </a:lnTo>
                  <a:lnTo>
                    <a:pt x="13392" y="154"/>
                  </a:lnTo>
                  <a:lnTo>
                    <a:pt x="12625" y="256"/>
                  </a:lnTo>
                  <a:lnTo>
                    <a:pt x="11858" y="409"/>
                  </a:lnTo>
                  <a:lnTo>
                    <a:pt x="11092" y="614"/>
                  </a:lnTo>
                  <a:lnTo>
                    <a:pt x="10325" y="818"/>
                  </a:lnTo>
                  <a:lnTo>
                    <a:pt x="9558" y="1074"/>
                  </a:lnTo>
                  <a:lnTo>
                    <a:pt x="8792" y="1381"/>
                  </a:lnTo>
                  <a:lnTo>
                    <a:pt x="8025" y="1738"/>
                  </a:lnTo>
                  <a:lnTo>
                    <a:pt x="7259" y="2147"/>
                  </a:lnTo>
                  <a:lnTo>
                    <a:pt x="6492" y="2607"/>
                  </a:lnTo>
                  <a:lnTo>
                    <a:pt x="5674" y="3067"/>
                  </a:lnTo>
                  <a:lnTo>
                    <a:pt x="4907" y="3578"/>
                  </a:lnTo>
                  <a:lnTo>
                    <a:pt x="4141" y="4140"/>
                  </a:lnTo>
                  <a:lnTo>
                    <a:pt x="3579" y="4907"/>
                  </a:lnTo>
                  <a:lnTo>
                    <a:pt x="3068" y="5674"/>
                  </a:lnTo>
                  <a:lnTo>
                    <a:pt x="2556" y="6492"/>
                  </a:lnTo>
                  <a:lnTo>
                    <a:pt x="2148" y="7258"/>
                  </a:lnTo>
                  <a:lnTo>
                    <a:pt x="1739" y="8025"/>
                  </a:lnTo>
                  <a:lnTo>
                    <a:pt x="1381" y="8791"/>
                  </a:lnTo>
                  <a:lnTo>
                    <a:pt x="1074" y="9558"/>
                  </a:lnTo>
                  <a:lnTo>
                    <a:pt x="819" y="10325"/>
                  </a:lnTo>
                  <a:lnTo>
                    <a:pt x="614" y="11142"/>
                  </a:lnTo>
                  <a:lnTo>
                    <a:pt x="410" y="11909"/>
                  </a:lnTo>
                  <a:lnTo>
                    <a:pt x="257" y="12625"/>
                  </a:lnTo>
                  <a:lnTo>
                    <a:pt x="154" y="13391"/>
                  </a:lnTo>
                  <a:lnTo>
                    <a:pt x="52" y="14158"/>
                  </a:lnTo>
                  <a:lnTo>
                    <a:pt x="1" y="14925"/>
                  </a:lnTo>
                  <a:lnTo>
                    <a:pt x="1" y="15640"/>
                  </a:lnTo>
                  <a:lnTo>
                    <a:pt x="52" y="16356"/>
                  </a:lnTo>
                  <a:lnTo>
                    <a:pt x="103" y="17071"/>
                  </a:lnTo>
                  <a:lnTo>
                    <a:pt x="205" y="17787"/>
                  </a:lnTo>
                  <a:lnTo>
                    <a:pt x="308" y="18502"/>
                  </a:lnTo>
                  <a:lnTo>
                    <a:pt x="461" y="19167"/>
                  </a:lnTo>
                  <a:lnTo>
                    <a:pt x="665" y="19882"/>
                  </a:lnTo>
                  <a:lnTo>
                    <a:pt x="870" y="20547"/>
                  </a:lnTo>
                  <a:lnTo>
                    <a:pt x="1125" y="21160"/>
                  </a:lnTo>
                  <a:lnTo>
                    <a:pt x="1381" y="21824"/>
                  </a:lnTo>
                  <a:lnTo>
                    <a:pt x="1688" y="22438"/>
                  </a:lnTo>
                  <a:lnTo>
                    <a:pt x="2045" y="23051"/>
                  </a:lnTo>
                  <a:lnTo>
                    <a:pt x="2761" y="24227"/>
                  </a:lnTo>
                  <a:lnTo>
                    <a:pt x="3579" y="25300"/>
                  </a:lnTo>
                  <a:lnTo>
                    <a:pt x="4499" y="26271"/>
                  </a:lnTo>
                  <a:lnTo>
                    <a:pt x="5521" y="27242"/>
                  </a:lnTo>
                  <a:lnTo>
                    <a:pt x="6594" y="28060"/>
                  </a:lnTo>
                  <a:lnTo>
                    <a:pt x="7770" y="28775"/>
                  </a:lnTo>
                  <a:lnTo>
                    <a:pt x="8383" y="29133"/>
                  </a:lnTo>
                  <a:lnTo>
                    <a:pt x="8996" y="29440"/>
                  </a:lnTo>
                  <a:lnTo>
                    <a:pt x="9661" y="29695"/>
                  </a:lnTo>
                  <a:lnTo>
                    <a:pt x="10274" y="29951"/>
                  </a:lnTo>
                  <a:lnTo>
                    <a:pt x="10938" y="30155"/>
                  </a:lnTo>
                  <a:lnTo>
                    <a:pt x="11654" y="30360"/>
                  </a:lnTo>
                  <a:lnTo>
                    <a:pt x="12318" y="30513"/>
                  </a:lnTo>
                  <a:lnTo>
                    <a:pt x="13034" y="30615"/>
                  </a:lnTo>
                  <a:lnTo>
                    <a:pt x="13749" y="30718"/>
                  </a:lnTo>
                  <a:lnTo>
                    <a:pt x="14465" y="30769"/>
                  </a:lnTo>
                  <a:lnTo>
                    <a:pt x="15181" y="30820"/>
                  </a:lnTo>
                  <a:lnTo>
                    <a:pt x="15896" y="30820"/>
                  </a:lnTo>
                  <a:lnTo>
                    <a:pt x="16663" y="30769"/>
                  </a:lnTo>
                  <a:lnTo>
                    <a:pt x="17429" y="30666"/>
                  </a:lnTo>
                  <a:lnTo>
                    <a:pt x="18145" y="30564"/>
                  </a:lnTo>
                  <a:lnTo>
                    <a:pt x="18912" y="30411"/>
                  </a:lnTo>
                  <a:lnTo>
                    <a:pt x="19678" y="30206"/>
                  </a:lnTo>
                  <a:lnTo>
                    <a:pt x="20445" y="30002"/>
                  </a:lnTo>
                  <a:lnTo>
                    <a:pt x="21263" y="29746"/>
                  </a:lnTo>
                  <a:lnTo>
                    <a:pt x="22029" y="29440"/>
                  </a:lnTo>
                  <a:lnTo>
                    <a:pt x="22796" y="29082"/>
                  </a:lnTo>
                  <a:lnTo>
                    <a:pt x="23562" y="28673"/>
                  </a:lnTo>
                  <a:lnTo>
                    <a:pt x="24329" y="28264"/>
                  </a:lnTo>
                  <a:lnTo>
                    <a:pt x="25096" y="27753"/>
                  </a:lnTo>
                  <a:lnTo>
                    <a:pt x="25914" y="27242"/>
                  </a:lnTo>
                  <a:lnTo>
                    <a:pt x="26680" y="26680"/>
                  </a:lnTo>
                  <a:lnTo>
                    <a:pt x="27242" y="25913"/>
                  </a:lnTo>
                  <a:lnTo>
                    <a:pt x="27753" y="25147"/>
                  </a:lnTo>
                  <a:lnTo>
                    <a:pt x="28213" y="24380"/>
                  </a:lnTo>
                  <a:lnTo>
                    <a:pt x="28673" y="23562"/>
                  </a:lnTo>
                  <a:lnTo>
                    <a:pt x="29082" y="22796"/>
                  </a:lnTo>
                  <a:lnTo>
                    <a:pt x="29440" y="22029"/>
                  </a:lnTo>
                  <a:lnTo>
                    <a:pt x="29747" y="21262"/>
                  </a:lnTo>
                  <a:lnTo>
                    <a:pt x="30002" y="20496"/>
                  </a:lnTo>
                  <a:lnTo>
                    <a:pt x="30207" y="19729"/>
                  </a:lnTo>
                  <a:lnTo>
                    <a:pt x="30411" y="18962"/>
                  </a:lnTo>
                  <a:lnTo>
                    <a:pt x="30564" y="18196"/>
                  </a:lnTo>
                  <a:lnTo>
                    <a:pt x="30667" y="17429"/>
                  </a:lnTo>
                  <a:lnTo>
                    <a:pt x="30769" y="16662"/>
                  </a:lnTo>
                  <a:lnTo>
                    <a:pt x="30820" y="15947"/>
                  </a:lnTo>
                  <a:lnTo>
                    <a:pt x="30820" y="15180"/>
                  </a:lnTo>
                  <a:lnTo>
                    <a:pt x="30769" y="14465"/>
                  </a:lnTo>
                  <a:lnTo>
                    <a:pt x="30718" y="13749"/>
                  </a:lnTo>
                  <a:lnTo>
                    <a:pt x="30616" y="13034"/>
                  </a:lnTo>
                  <a:lnTo>
                    <a:pt x="30513" y="12318"/>
                  </a:lnTo>
                  <a:lnTo>
                    <a:pt x="30360" y="11654"/>
                  </a:lnTo>
                  <a:lnTo>
                    <a:pt x="30156" y="10989"/>
                  </a:lnTo>
                  <a:lnTo>
                    <a:pt x="29951" y="10325"/>
                  </a:lnTo>
                  <a:lnTo>
                    <a:pt x="29696" y="9660"/>
                  </a:lnTo>
                  <a:lnTo>
                    <a:pt x="29389" y="8996"/>
                  </a:lnTo>
                  <a:lnTo>
                    <a:pt x="29133" y="8383"/>
                  </a:lnTo>
                  <a:lnTo>
                    <a:pt x="28776" y="7769"/>
                  </a:lnTo>
                  <a:lnTo>
                    <a:pt x="28060" y="6645"/>
                  </a:lnTo>
                  <a:lnTo>
                    <a:pt x="27191" y="5520"/>
                  </a:lnTo>
                  <a:lnTo>
                    <a:pt x="26271" y="4549"/>
                  </a:lnTo>
                  <a:lnTo>
                    <a:pt x="25300" y="3629"/>
                  </a:lnTo>
                  <a:lnTo>
                    <a:pt x="24176" y="2760"/>
                  </a:lnTo>
                  <a:lnTo>
                    <a:pt x="23051" y="2045"/>
                  </a:lnTo>
                  <a:lnTo>
                    <a:pt x="22438" y="1738"/>
                  </a:lnTo>
                  <a:lnTo>
                    <a:pt x="21825" y="1432"/>
                  </a:lnTo>
                  <a:lnTo>
                    <a:pt x="21160" y="1125"/>
                  </a:lnTo>
                  <a:lnTo>
                    <a:pt x="20547" y="869"/>
                  </a:lnTo>
                  <a:lnTo>
                    <a:pt x="19883" y="665"/>
                  </a:lnTo>
                  <a:lnTo>
                    <a:pt x="19167" y="461"/>
                  </a:lnTo>
                  <a:lnTo>
                    <a:pt x="18503" y="307"/>
                  </a:lnTo>
                  <a:lnTo>
                    <a:pt x="17787" y="205"/>
                  </a:lnTo>
                  <a:lnTo>
                    <a:pt x="17072" y="103"/>
                  </a:lnTo>
                  <a:lnTo>
                    <a:pt x="16356" y="52"/>
                  </a:lnTo>
                  <a:lnTo>
                    <a:pt x="15641"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892"/>
                                        </p:tgtEl>
                                        <p:attrNameLst>
                                          <p:attrName>style.visibility</p:attrName>
                                        </p:attrNameLst>
                                      </p:cBhvr>
                                      <p:to>
                                        <p:strVal val="visible"/>
                                      </p:to>
                                    </p:set>
                                    <p:animEffect transition="in" filter="fade">
                                      <p:cBhvr>
                                        <p:cTn id="7" dur="1000"/>
                                        <p:tgtEl>
                                          <p:spTgt spid="2892"/>
                                        </p:tgtEl>
                                      </p:cBhvr>
                                    </p:animEffect>
                                  </p:childTnLst>
                                </p:cTn>
                              </p:par>
                              <p:par>
                                <p:cTn id="8" presetID="10" presetClass="entr" presetSubtype="0" fill="hold" nodeType="withEffect">
                                  <p:stCondLst>
                                    <p:cond delay="0"/>
                                  </p:stCondLst>
                                  <p:childTnLst>
                                    <p:set>
                                      <p:cBhvr>
                                        <p:cTn id="9" dur="1" fill="hold">
                                          <p:stCondLst>
                                            <p:cond delay="0"/>
                                          </p:stCondLst>
                                        </p:cTn>
                                        <p:tgtEl>
                                          <p:spTgt spid="2890"/>
                                        </p:tgtEl>
                                        <p:attrNameLst>
                                          <p:attrName>style.visibility</p:attrName>
                                        </p:attrNameLst>
                                      </p:cBhvr>
                                      <p:to>
                                        <p:strVal val="visible"/>
                                      </p:to>
                                    </p:set>
                                    <p:animEffect transition="in" filter="fade">
                                      <p:cBhvr>
                                        <p:cTn id="10" dur="1000"/>
                                        <p:tgtEl>
                                          <p:spTgt spid="2890"/>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2894"/>
                                        </p:tgtEl>
                                        <p:attrNameLst>
                                          <p:attrName>style.visibility</p:attrName>
                                        </p:attrNameLst>
                                      </p:cBhvr>
                                      <p:to>
                                        <p:strVal val="visible"/>
                                      </p:to>
                                    </p:set>
                                    <p:anim calcmode="lin" valueType="num">
                                      <p:cBhvr additive="base">
                                        <p:cTn id="14" dur="1000"/>
                                        <p:tgtEl>
                                          <p:spTgt spid="2894"/>
                                        </p:tgtEl>
                                        <p:attrNameLst>
                                          <p:attrName>ppt_x</p:attrName>
                                        </p:attrNameLst>
                                      </p:cBhvr>
                                      <p:tavLst>
                                        <p:tav tm="0">
                                          <p:val>
                                            <p:strVal val="#ppt_x-1"/>
                                          </p:val>
                                        </p:tav>
                                        <p:tav tm="100000">
                                          <p:val>
                                            <p:strVal val="#ppt_x"/>
                                          </p:val>
                                        </p:tav>
                                      </p:tavLst>
                                    </p:anim>
                                  </p:childTnLst>
                                </p:cTn>
                              </p:par>
                            </p:childTnLst>
                          </p:cTn>
                        </p:par>
                        <p:par>
                          <p:cTn id="15" fill="hold">
                            <p:stCondLst>
                              <p:cond delay="2000"/>
                            </p:stCondLst>
                            <p:childTnLst>
                              <p:par>
                                <p:cTn id="16" presetID="2" presetClass="entr" presetSubtype="2" fill="hold" nodeType="afterEffect">
                                  <p:stCondLst>
                                    <p:cond delay="0"/>
                                  </p:stCondLst>
                                  <p:childTnLst>
                                    <p:set>
                                      <p:cBhvr>
                                        <p:cTn id="17" dur="1" fill="hold">
                                          <p:stCondLst>
                                            <p:cond delay="0"/>
                                          </p:stCondLst>
                                        </p:cTn>
                                        <p:tgtEl>
                                          <p:spTgt spid="2955"/>
                                        </p:tgtEl>
                                        <p:attrNameLst>
                                          <p:attrName>style.visibility</p:attrName>
                                        </p:attrNameLst>
                                      </p:cBhvr>
                                      <p:to>
                                        <p:strVal val="visible"/>
                                      </p:to>
                                    </p:set>
                                    <p:anim calcmode="lin" valueType="num">
                                      <p:cBhvr additive="base">
                                        <p:cTn id="18" dur="1000"/>
                                        <p:tgtEl>
                                          <p:spTgt spid="295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1163" name="Google Shape;1163;p77"/>
          <p:cNvSpPr txBox="1">
            <a:spLocks noGrp="1"/>
          </p:cNvSpPr>
          <p:nvPr>
            <p:ph type="title"/>
          </p:nvPr>
        </p:nvSpPr>
        <p:spPr>
          <a:xfrm>
            <a:off x="6613713" y="539500"/>
            <a:ext cx="1817012"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Strategy</a:t>
            </a:r>
            <a:endParaRPr dirty="0"/>
          </a:p>
        </p:txBody>
      </p:sp>
      <p:sp>
        <p:nvSpPr>
          <p:cNvPr id="1164" name="Google Shape;1164;p77"/>
          <p:cNvSpPr txBox="1">
            <a:spLocks noGrp="1"/>
          </p:cNvSpPr>
          <p:nvPr>
            <p:ph type="title" idx="4294967295"/>
          </p:nvPr>
        </p:nvSpPr>
        <p:spPr>
          <a:xfrm>
            <a:off x="3488746" y="2646466"/>
            <a:ext cx="2057400" cy="57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highlight>
                  <a:schemeClr val="accent2"/>
                </a:highlight>
              </a:rPr>
              <a:t>Product 1 </a:t>
            </a:r>
            <a:endParaRPr sz="1600" dirty="0">
              <a:highlight>
                <a:schemeClr val="accent2"/>
              </a:highlight>
            </a:endParaRPr>
          </a:p>
        </p:txBody>
      </p:sp>
      <p:sp>
        <p:nvSpPr>
          <p:cNvPr id="1166" name="Google Shape;1166;p77"/>
          <p:cNvSpPr txBox="1">
            <a:spLocks noGrp="1"/>
          </p:cNvSpPr>
          <p:nvPr>
            <p:ph type="subTitle" idx="4294967295"/>
          </p:nvPr>
        </p:nvSpPr>
        <p:spPr>
          <a:xfrm>
            <a:off x="2918086" y="3943300"/>
            <a:ext cx="1542300" cy="66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Designing and texturing</a:t>
            </a:r>
            <a:endParaRPr sz="1400" dirty="0"/>
          </a:p>
        </p:txBody>
      </p:sp>
      <p:sp>
        <p:nvSpPr>
          <p:cNvPr id="1167" name="Google Shape;1167;p77"/>
          <p:cNvSpPr txBox="1">
            <a:spLocks noGrp="1"/>
          </p:cNvSpPr>
          <p:nvPr>
            <p:ph type="subTitle" idx="4294967295"/>
          </p:nvPr>
        </p:nvSpPr>
        <p:spPr>
          <a:xfrm>
            <a:off x="4595051" y="3943300"/>
            <a:ext cx="1542300" cy="66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Integration in Unity 3D </a:t>
            </a:r>
          </a:p>
          <a:p>
            <a:pPr marL="0" lvl="0" indent="0" algn="ctr" rtl="0">
              <a:spcBef>
                <a:spcPts val="0"/>
              </a:spcBef>
              <a:spcAft>
                <a:spcPts val="0"/>
              </a:spcAft>
              <a:buNone/>
            </a:pPr>
            <a:r>
              <a:rPr lang="en" sz="1400" dirty="0"/>
              <a:t>with UI</a:t>
            </a:r>
            <a:endParaRPr sz="1400" dirty="0"/>
          </a:p>
        </p:txBody>
      </p:sp>
      <p:cxnSp>
        <p:nvCxnSpPr>
          <p:cNvPr id="1172" name="Google Shape;1172;p77"/>
          <p:cNvCxnSpPr>
            <a:cxnSpLocks/>
            <a:endCxn id="1166" idx="0"/>
          </p:cNvCxnSpPr>
          <p:nvPr/>
        </p:nvCxnSpPr>
        <p:spPr>
          <a:xfrm rot="10800000" flipV="1">
            <a:off x="3689237" y="3646170"/>
            <a:ext cx="946391" cy="297130"/>
          </a:xfrm>
          <a:prstGeom prst="bentConnector2">
            <a:avLst/>
          </a:prstGeom>
          <a:noFill/>
          <a:ln w="28575" cap="flat" cmpd="sng">
            <a:solidFill>
              <a:schemeClr val="dk1"/>
            </a:solidFill>
            <a:prstDash val="solid"/>
            <a:round/>
            <a:headEnd type="none" w="med" len="med"/>
            <a:tailEnd type="none" w="med" len="med"/>
          </a:ln>
        </p:spPr>
      </p:cxnSp>
      <p:cxnSp>
        <p:nvCxnSpPr>
          <p:cNvPr id="1173" name="Google Shape;1173;p77"/>
          <p:cNvCxnSpPr>
            <a:cxnSpLocks/>
            <a:endCxn id="1167" idx="0"/>
          </p:cNvCxnSpPr>
          <p:nvPr/>
        </p:nvCxnSpPr>
        <p:spPr>
          <a:xfrm>
            <a:off x="4536242" y="3646170"/>
            <a:ext cx="829959" cy="297130"/>
          </a:xfrm>
          <a:prstGeom prst="bentConnector2">
            <a:avLst/>
          </a:prstGeom>
          <a:noFill/>
          <a:ln w="28575" cap="flat" cmpd="sng">
            <a:solidFill>
              <a:schemeClr val="dk1"/>
            </a:solidFill>
            <a:prstDash val="solid"/>
            <a:round/>
            <a:headEnd type="none" w="med" len="med"/>
            <a:tailEnd type="none" w="med" len="med"/>
          </a:ln>
        </p:spPr>
      </p:cxnSp>
      <p:cxnSp>
        <p:nvCxnSpPr>
          <p:cNvPr id="1174" name="Google Shape;1174;p77"/>
          <p:cNvCxnSpPr/>
          <p:nvPr/>
        </p:nvCxnSpPr>
        <p:spPr>
          <a:xfrm rot="10800000">
            <a:off x="-71075" y="825850"/>
            <a:ext cx="6472500" cy="0"/>
          </a:xfrm>
          <a:prstGeom prst="straightConnector1">
            <a:avLst/>
          </a:prstGeom>
          <a:noFill/>
          <a:ln w="28575" cap="flat" cmpd="sng">
            <a:solidFill>
              <a:schemeClr val="dk1"/>
            </a:solidFill>
            <a:prstDash val="solid"/>
            <a:round/>
            <a:headEnd type="none" w="med" len="med"/>
            <a:tailEnd type="none" w="med" len="med"/>
          </a:ln>
        </p:spPr>
      </p:cxnSp>
      <p:cxnSp>
        <p:nvCxnSpPr>
          <p:cNvPr id="1175" name="Google Shape;1175;p77"/>
          <p:cNvCxnSpPr>
            <a:cxnSpLocks/>
          </p:cNvCxnSpPr>
          <p:nvPr/>
        </p:nvCxnSpPr>
        <p:spPr>
          <a:xfrm rot="5400000" flipH="1" flipV="1">
            <a:off x="4517446" y="2687885"/>
            <a:ext cx="12700" cy="12700"/>
          </a:xfrm>
          <a:prstGeom prst="bentConnector3">
            <a:avLst>
              <a:gd name="adj1" fmla="val 1800000"/>
            </a:avLst>
          </a:prstGeom>
          <a:noFill/>
          <a:ln w="28575" cap="flat" cmpd="sng">
            <a:solidFill>
              <a:schemeClr val="dk1"/>
            </a:solidFill>
            <a:prstDash val="solid"/>
            <a:round/>
            <a:headEnd type="none" w="med" len="med"/>
            <a:tailEnd type="none" w="med" len="med"/>
          </a:ln>
        </p:spPr>
      </p:cxnSp>
      <p:grpSp>
        <p:nvGrpSpPr>
          <p:cNvPr id="1177" name="Google Shape;1177;p77"/>
          <p:cNvGrpSpPr/>
          <p:nvPr/>
        </p:nvGrpSpPr>
        <p:grpSpPr>
          <a:xfrm>
            <a:off x="3917585" y="1059703"/>
            <a:ext cx="1225121" cy="1329905"/>
            <a:chOff x="-1650025" y="1002625"/>
            <a:chExt cx="823000" cy="933925"/>
          </a:xfrm>
        </p:grpSpPr>
        <p:sp>
          <p:nvSpPr>
            <p:cNvPr id="1178" name="Google Shape;1178;p77"/>
            <p:cNvSpPr/>
            <p:nvPr/>
          </p:nvSpPr>
          <p:spPr>
            <a:xfrm>
              <a:off x="-1522325" y="1148525"/>
              <a:ext cx="567625" cy="647450"/>
            </a:xfrm>
            <a:custGeom>
              <a:avLst/>
              <a:gdLst/>
              <a:ahLst/>
              <a:cxnLst/>
              <a:rect l="l" t="t" r="r" b="b"/>
              <a:pathLst>
                <a:path w="22705" h="25898" extrusionOk="0">
                  <a:moveTo>
                    <a:pt x="11319" y="0"/>
                  </a:moveTo>
                  <a:cubicBezTo>
                    <a:pt x="3510" y="0"/>
                    <a:pt x="0" y="7335"/>
                    <a:pt x="546" y="11976"/>
                  </a:cubicBezTo>
                  <a:cubicBezTo>
                    <a:pt x="1337" y="19089"/>
                    <a:pt x="5896" y="20396"/>
                    <a:pt x="6656" y="22280"/>
                  </a:cubicBezTo>
                  <a:cubicBezTo>
                    <a:pt x="7051" y="23466"/>
                    <a:pt x="7355" y="24682"/>
                    <a:pt x="7598" y="25898"/>
                  </a:cubicBezTo>
                  <a:lnTo>
                    <a:pt x="15015" y="25898"/>
                  </a:lnTo>
                  <a:cubicBezTo>
                    <a:pt x="15258" y="24682"/>
                    <a:pt x="15592" y="23466"/>
                    <a:pt x="15987" y="22280"/>
                  </a:cubicBezTo>
                  <a:cubicBezTo>
                    <a:pt x="16747" y="20396"/>
                    <a:pt x="21306" y="19119"/>
                    <a:pt x="22158" y="12037"/>
                  </a:cubicBezTo>
                  <a:cubicBezTo>
                    <a:pt x="22705" y="7356"/>
                    <a:pt x="19209" y="1"/>
                    <a:pt x="11367" y="1"/>
                  </a:cubicBezTo>
                  <a:cubicBezTo>
                    <a:pt x="11351" y="0"/>
                    <a:pt x="11335" y="0"/>
                    <a:pt x="11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7"/>
            <p:cNvSpPr/>
            <p:nvPr/>
          </p:nvSpPr>
          <p:spPr>
            <a:xfrm>
              <a:off x="-1343775" y="1512525"/>
              <a:ext cx="63075" cy="296375"/>
            </a:xfrm>
            <a:custGeom>
              <a:avLst/>
              <a:gdLst/>
              <a:ahLst/>
              <a:cxnLst/>
              <a:rect l="l" t="t" r="r" b="b"/>
              <a:pathLst>
                <a:path w="2523" h="11855" extrusionOk="0">
                  <a:moveTo>
                    <a:pt x="365" y="0"/>
                  </a:moveTo>
                  <a:lnTo>
                    <a:pt x="0" y="61"/>
                  </a:lnTo>
                  <a:lnTo>
                    <a:pt x="2158" y="11854"/>
                  </a:lnTo>
                  <a:lnTo>
                    <a:pt x="2523" y="11793"/>
                  </a:lnTo>
                  <a:lnTo>
                    <a:pt x="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7"/>
            <p:cNvSpPr/>
            <p:nvPr/>
          </p:nvSpPr>
          <p:spPr>
            <a:xfrm>
              <a:off x="-1198650" y="1513275"/>
              <a:ext cx="64625" cy="295625"/>
            </a:xfrm>
            <a:custGeom>
              <a:avLst/>
              <a:gdLst/>
              <a:ahLst/>
              <a:cxnLst/>
              <a:rect l="l" t="t" r="r" b="b"/>
              <a:pathLst>
                <a:path w="2585" h="11825" extrusionOk="0">
                  <a:moveTo>
                    <a:pt x="2220" y="0"/>
                  </a:moveTo>
                  <a:lnTo>
                    <a:pt x="1" y="11763"/>
                  </a:lnTo>
                  <a:lnTo>
                    <a:pt x="365" y="11824"/>
                  </a:lnTo>
                  <a:lnTo>
                    <a:pt x="2584" y="61"/>
                  </a:lnTo>
                  <a:lnTo>
                    <a:pt x="22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7"/>
            <p:cNvSpPr/>
            <p:nvPr/>
          </p:nvSpPr>
          <p:spPr>
            <a:xfrm>
              <a:off x="-1336950" y="1493525"/>
              <a:ext cx="199125" cy="118550"/>
            </a:xfrm>
            <a:custGeom>
              <a:avLst/>
              <a:gdLst/>
              <a:ahLst/>
              <a:cxnLst/>
              <a:rect l="l" t="t" r="r" b="b"/>
              <a:pathLst>
                <a:path w="7965" h="4742" extrusionOk="0">
                  <a:moveTo>
                    <a:pt x="2220" y="213"/>
                  </a:moveTo>
                  <a:cubicBezTo>
                    <a:pt x="2402" y="213"/>
                    <a:pt x="2584" y="304"/>
                    <a:pt x="2675" y="486"/>
                  </a:cubicBezTo>
                  <a:cubicBezTo>
                    <a:pt x="2949" y="1003"/>
                    <a:pt x="2706" y="2128"/>
                    <a:pt x="2311" y="2827"/>
                  </a:cubicBezTo>
                  <a:lnTo>
                    <a:pt x="2220" y="2948"/>
                  </a:lnTo>
                  <a:cubicBezTo>
                    <a:pt x="1764" y="2006"/>
                    <a:pt x="1612" y="882"/>
                    <a:pt x="1855" y="426"/>
                  </a:cubicBezTo>
                  <a:cubicBezTo>
                    <a:pt x="1946" y="304"/>
                    <a:pt x="2068" y="213"/>
                    <a:pt x="2220" y="213"/>
                  </a:cubicBezTo>
                  <a:close/>
                  <a:moveTo>
                    <a:pt x="5441" y="213"/>
                  </a:moveTo>
                  <a:cubicBezTo>
                    <a:pt x="5563" y="213"/>
                    <a:pt x="5685" y="304"/>
                    <a:pt x="5745" y="426"/>
                  </a:cubicBezTo>
                  <a:cubicBezTo>
                    <a:pt x="6049" y="912"/>
                    <a:pt x="5867" y="2189"/>
                    <a:pt x="5411" y="3161"/>
                  </a:cubicBezTo>
                  <a:cubicBezTo>
                    <a:pt x="5320" y="3070"/>
                    <a:pt x="5259" y="2979"/>
                    <a:pt x="5198" y="2888"/>
                  </a:cubicBezTo>
                  <a:cubicBezTo>
                    <a:pt x="4803" y="2158"/>
                    <a:pt x="4682" y="1034"/>
                    <a:pt x="5016" y="517"/>
                  </a:cubicBezTo>
                  <a:cubicBezTo>
                    <a:pt x="5077" y="334"/>
                    <a:pt x="5259" y="213"/>
                    <a:pt x="5441" y="213"/>
                  </a:cubicBezTo>
                  <a:close/>
                  <a:moveTo>
                    <a:pt x="5472" y="0"/>
                  </a:moveTo>
                  <a:cubicBezTo>
                    <a:pt x="5198" y="31"/>
                    <a:pt x="4986" y="152"/>
                    <a:pt x="4864" y="395"/>
                  </a:cubicBezTo>
                  <a:cubicBezTo>
                    <a:pt x="4530" y="1003"/>
                    <a:pt x="4621" y="2189"/>
                    <a:pt x="5077" y="2979"/>
                  </a:cubicBezTo>
                  <a:cubicBezTo>
                    <a:pt x="5138" y="3100"/>
                    <a:pt x="5229" y="3252"/>
                    <a:pt x="5320" y="3344"/>
                  </a:cubicBezTo>
                  <a:cubicBezTo>
                    <a:pt x="5289" y="3404"/>
                    <a:pt x="5259" y="3465"/>
                    <a:pt x="5229" y="3526"/>
                  </a:cubicBezTo>
                  <a:cubicBezTo>
                    <a:pt x="4864" y="4164"/>
                    <a:pt x="4408" y="4529"/>
                    <a:pt x="3952" y="4529"/>
                  </a:cubicBezTo>
                  <a:cubicBezTo>
                    <a:pt x="3253" y="4529"/>
                    <a:pt x="2706" y="3769"/>
                    <a:pt x="2463" y="3313"/>
                  </a:cubicBezTo>
                  <a:cubicBezTo>
                    <a:pt x="2432" y="3283"/>
                    <a:pt x="2402" y="3222"/>
                    <a:pt x="2372" y="3161"/>
                  </a:cubicBezTo>
                  <a:cubicBezTo>
                    <a:pt x="2402" y="3070"/>
                    <a:pt x="2463" y="3009"/>
                    <a:pt x="2523" y="2918"/>
                  </a:cubicBezTo>
                  <a:cubicBezTo>
                    <a:pt x="2949" y="2158"/>
                    <a:pt x="3192" y="942"/>
                    <a:pt x="2858" y="365"/>
                  </a:cubicBezTo>
                  <a:cubicBezTo>
                    <a:pt x="2736" y="152"/>
                    <a:pt x="2493" y="31"/>
                    <a:pt x="2250" y="31"/>
                  </a:cubicBezTo>
                  <a:cubicBezTo>
                    <a:pt x="2037" y="31"/>
                    <a:pt x="1824" y="152"/>
                    <a:pt x="1733" y="334"/>
                  </a:cubicBezTo>
                  <a:cubicBezTo>
                    <a:pt x="1399" y="912"/>
                    <a:pt x="1642" y="2158"/>
                    <a:pt x="2128" y="3131"/>
                  </a:cubicBezTo>
                  <a:cubicBezTo>
                    <a:pt x="2007" y="3313"/>
                    <a:pt x="1794" y="3435"/>
                    <a:pt x="1581" y="3465"/>
                  </a:cubicBezTo>
                  <a:cubicBezTo>
                    <a:pt x="639" y="3465"/>
                    <a:pt x="213" y="1246"/>
                    <a:pt x="213" y="1216"/>
                  </a:cubicBezTo>
                  <a:lnTo>
                    <a:pt x="1" y="1277"/>
                  </a:lnTo>
                  <a:cubicBezTo>
                    <a:pt x="31" y="1368"/>
                    <a:pt x="457" y="3648"/>
                    <a:pt x="1581" y="3648"/>
                  </a:cubicBezTo>
                  <a:cubicBezTo>
                    <a:pt x="1824" y="3648"/>
                    <a:pt x="2068" y="3496"/>
                    <a:pt x="2220" y="3313"/>
                  </a:cubicBezTo>
                  <a:cubicBezTo>
                    <a:pt x="2220" y="3344"/>
                    <a:pt x="2250" y="3374"/>
                    <a:pt x="2280" y="3435"/>
                  </a:cubicBezTo>
                  <a:cubicBezTo>
                    <a:pt x="2767" y="4255"/>
                    <a:pt x="3344" y="4742"/>
                    <a:pt x="3922" y="4742"/>
                  </a:cubicBezTo>
                  <a:cubicBezTo>
                    <a:pt x="4590" y="4742"/>
                    <a:pt x="5077" y="4134"/>
                    <a:pt x="5411" y="3587"/>
                  </a:cubicBezTo>
                  <a:lnTo>
                    <a:pt x="5502" y="3465"/>
                  </a:lnTo>
                  <a:cubicBezTo>
                    <a:pt x="5715" y="3678"/>
                    <a:pt x="6019" y="3800"/>
                    <a:pt x="6323" y="3800"/>
                  </a:cubicBezTo>
                  <a:cubicBezTo>
                    <a:pt x="7265" y="3800"/>
                    <a:pt x="7934" y="1520"/>
                    <a:pt x="7964" y="1429"/>
                  </a:cubicBezTo>
                  <a:lnTo>
                    <a:pt x="7782" y="1368"/>
                  </a:lnTo>
                  <a:cubicBezTo>
                    <a:pt x="7600" y="2006"/>
                    <a:pt x="6992" y="3617"/>
                    <a:pt x="6323" y="3617"/>
                  </a:cubicBezTo>
                  <a:cubicBezTo>
                    <a:pt x="6019" y="3617"/>
                    <a:pt x="5745" y="3496"/>
                    <a:pt x="5563" y="3283"/>
                  </a:cubicBezTo>
                  <a:cubicBezTo>
                    <a:pt x="6080" y="2219"/>
                    <a:pt x="6262" y="882"/>
                    <a:pt x="5928" y="304"/>
                  </a:cubicBezTo>
                  <a:cubicBezTo>
                    <a:pt x="5837" y="122"/>
                    <a:pt x="5654" y="31"/>
                    <a:pt x="5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7"/>
            <p:cNvSpPr/>
            <p:nvPr/>
          </p:nvSpPr>
          <p:spPr>
            <a:xfrm>
              <a:off x="-1353675" y="1788350"/>
              <a:ext cx="228775" cy="44850"/>
            </a:xfrm>
            <a:custGeom>
              <a:avLst/>
              <a:gdLst/>
              <a:ahLst/>
              <a:cxnLst/>
              <a:rect l="l" t="t" r="r" b="b"/>
              <a:pathLst>
                <a:path w="9151" h="1794" extrusionOk="0">
                  <a:moveTo>
                    <a:pt x="1" y="1"/>
                  </a:moveTo>
                  <a:lnTo>
                    <a:pt x="1" y="1794"/>
                  </a:lnTo>
                  <a:lnTo>
                    <a:pt x="9120" y="1794"/>
                  </a:lnTo>
                  <a:lnTo>
                    <a:pt x="9150" y="3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7"/>
            <p:cNvSpPr/>
            <p:nvPr/>
          </p:nvSpPr>
          <p:spPr>
            <a:xfrm>
              <a:off x="-1353675" y="1840025"/>
              <a:ext cx="228000" cy="45625"/>
            </a:xfrm>
            <a:custGeom>
              <a:avLst/>
              <a:gdLst/>
              <a:ahLst/>
              <a:cxnLst/>
              <a:rect l="l" t="t" r="r" b="b"/>
              <a:pathLst>
                <a:path w="9120" h="1825" extrusionOk="0">
                  <a:moveTo>
                    <a:pt x="1" y="0"/>
                  </a:moveTo>
                  <a:lnTo>
                    <a:pt x="1" y="1794"/>
                  </a:lnTo>
                  <a:lnTo>
                    <a:pt x="9120" y="1824"/>
                  </a:lnTo>
                  <a:lnTo>
                    <a:pt x="9120" y="31"/>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7"/>
            <p:cNvSpPr/>
            <p:nvPr/>
          </p:nvSpPr>
          <p:spPr>
            <a:xfrm>
              <a:off x="-1353675" y="1891700"/>
              <a:ext cx="228000" cy="44850"/>
            </a:xfrm>
            <a:custGeom>
              <a:avLst/>
              <a:gdLst/>
              <a:ahLst/>
              <a:cxnLst/>
              <a:rect l="l" t="t" r="r" b="b"/>
              <a:pathLst>
                <a:path w="9120" h="1794" extrusionOk="0">
                  <a:moveTo>
                    <a:pt x="1" y="0"/>
                  </a:moveTo>
                  <a:lnTo>
                    <a:pt x="1" y="1794"/>
                  </a:lnTo>
                  <a:lnTo>
                    <a:pt x="9120" y="1794"/>
                  </a:lnTo>
                  <a:lnTo>
                    <a:pt x="9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7"/>
            <p:cNvSpPr/>
            <p:nvPr/>
          </p:nvSpPr>
          <p:spPr>
            <a:xfrm>
              <a:off x="-1236650" y="1002625"/>
              <a:ext cx="12950" cy="73725"/>
            </a:xfrm>
            <a:custGeom>
              <a:avLst/>
              <a:gdLst/>
              <a:ahLst/>
              <a:cxnLst/>
              <a:rect l="l" t="t" r="r" b="b"/>
              <a:pathLst>
                <a:path w="518" h="2949" extrusionOk="0">
                  <a:moveTo>
                    <a:pt x="305" y="1"/>
                  </a:moveTo>
                  <a:lnTo>
                    <a:pt x="305" y="1"/>
                  </a:lnTo>
                  <a:cubicBezTo>
                    <a:pt x="31" y="973"/>
                    <a:pt x="1" y="1976"/>
                    <a:pt x="244" y="2949"/>
                  </a:cubicBezTo>
                  <a:cubicBezTo>
                    <a:pt x="518" y="1976"/>
                    <a:pt x="518" y="973"/>
                    <a:pt x="30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7"/>
            <p:cNvSpPr/>
            <p:nvPr/>
          </p:nvSpPr>
          <p:spPr>
            <a:xfrm>
              <a:off x="-1436500" y="1053550"/>
              <a:ext cx="35750" cy="64600"/>
            </a:xfrm>
            <a:custGeom>
              <a:avLst/>
              <a:gdLst/>
              <a:ahLst/>
              <a:cxnLst/>
              <a:rect l="l" t="t" r="r" b="b"/>
              <a:pathLst>
                <a:path w="1430" h="2584" extrusionOk="0">
                  <a:moveTo>
                    <a:pt x="1" y="0"/>
                  </a:moveTo>
                  <a:lnTo>
                    <a:pt x="1" y="0"/>
                  </a:lnTo>
                  <a:cubicBezTo>
                    <a:pt x="122" y="486"/>
                    <a:pt x="305" y="942"/>
                    <a:pt x="578" y="1398"/>
                  </a:cubicBezTo>
                  <a:cubicBezTo>
                    <a:pt x="791" y="1824"/>
                    <a:pt x="1095" y="2219"/>
                    <a:pt x="1429" y="2584"/>
                  </a:cubicBezTo>
                  <a:cubicBezTo>
                    <a:pt x="1308" y="2097"/>
                    <a:pt x="1125" y="1611"/>
                    <a:pt x="882" y="1186"/>
                  </a:cubicBezTo>
                  <a:cubicBezTo>
                    <a:pt x="639" y="760"/>
                    <a:pt x="335" y="334"/>
                    <a:pt x="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7"/>
            <p:cNvSpPr/>
            <p:nvPr/>
          </p:nvSpPr>
          <p:spPr>
            <a:xfrm>
              <a:off x="-1590750" y="1200950"/>
              <a:ext cx="63850" cy="38025"/>
            </a:xfrm>
            <a:custGeom>
              <a:avLst/>
              <a:gdLst/>
              <a:ahLst/>
              <a:cxnLst/>
              <a:rect l="l" t="t" r="r" b="b"/>
              <a:pathLst>
                <a:path w="2554" h="1521" extrusionOk="0">
                  <a:moveTo>
                    <a:pt x="0" y="1"/>
                  </a:moveTo>
                  <a:lnTo>
                    <a:pt x="0" y="1"/>
                  </a:lnTo>
                  <a:cubicBezTo>
                    <a:pt x="365" y="366"/>
                    <a:pt x="730" y="670"/>
                    <a:pt x="1186" y="913"/>
                  </a:cubicBezTo>
                  <a:cubicBezTo>
                    <a:pt x="1611" y="1186"/>
                    <a:pt x="2067" y="1369"/>
                    <a:pt x="2554" y="1521"/>
                  </a:cubicBezTo>
                  <a:cubicBezTo>
                    <a:pt x="1855" y="791"/>
                    <a:pt x="973" y="274"/>
                    <a:pt x="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7"/>
            <p:cNvSpPr/>
            <p:nvPr/>
          </p:nvSpPr>
          <p:spPr>
            <a:xfrm>
              <a:off x="-1650025" y="1401250"/>
              <a:ext cx="73725" cy="9475"/>
            </a:xfrm>
            <a:custGeom>
              <a:avLst/>
              <a:gdLst/>
              <a:ahLst/>
              <a:cxnLst/>
              <a:rect l="l" t="t" r="r" b="b"/>
              <a:pathLst>
                <a:path w="2949" h="379" extrusionOk="0">
                  <a:moveTo>
                    <a:pt x="1332" y="0"/>
                  </a:moveTo>
                  <a:cubicBezTo>
                    <a:pt x="879" y="0"/>
                    <a:pt x="430" y="54"/>
                    <a:pt x="1" y="165"/>
                  </a:cubicBezTo>
                  <a:cubicBezTo>
                    <a:pt x="501" y="311"/>
                    <a:pt x="1028" y="379"/>
                    <a:pt x="1557" y="379"/>
                  </a:cubicBezTo>
                  <a:cubicBezTo>
                    <a:pt x="2024" y="379"/>
                    <a:pt x="2493" y="326"/>
                    <a:pt x="2949" y="226"/>
                  </a:cubicBezTo>
                  <a:cubicBezTo>
                    <a:pt x="2420" y="77"/>
                    <a:pt x="1873" y="0"/>
                    <a:pt x="133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7"/>
            <p:cNvSpPr/>
            <p:nvPr/>
          </p:nvSpPr>
          <p:spPr>
            <a:xfrm>
              <a:off x="-1599875" y="1576350"/>
              <a:ext cx="64625" cy="36500"/>
            </a:xfrm>
            <a:custGeom>
              <a:avLst/>
              <a:gdLst/>
              <a:ahLst/>
              <a:cxnLst/>
              <a:rect l="l" t="t" r="r" b="b"/>
              <a:pathLst>
                <a:path w="2585" h="1460" extrusionOk="0">
                  <a:moveTo>
                    <a:pt x="2584" y="0"/>
                  </a:moveTo>
                  <a:lnTo>
                    <a:pt x="2584" y="0"/>
                  </a:lnTo>
                  <a:cubicBezTo>
                    <a:pt x="2098" y="122"/>
                    <a:pt x="1642" y="304"/>
                    <a:pt x="1217" y="578"/>
                  </a:cubicBezTo>
                  <a:cubicBezTo>
                    <a:pt x="761" y="791"/>
                    <a:pt x="365" y="1094"/>
                    <a:pt x="1" y="1459"/>
                  </a:cubicBezTo>
                  <a:cubicBezTo>
                    <a:pt x="973" y="1186"/>
                    <a:pt x="1855" y="699"/>
                    <a:pt x="25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7"/>
            <p:cNvSpPr/>
            <p:nvPr/>
          </p:nvSpPr>
          <p:spPr>
            <a:xfrm>
              <a:off x="-950150" y="1590025"/>
              <a:ext cx="63850" cy="38025"/>
            </a:xfrm>
            <a:custGeom>
              <a:avLst/>
              <a:gdLst/>
              <a:ahLst/>
              <a:cxnLst/>
              <a:rect l="l" t="t" r="r" b="b"/>
              <a:pathLst>
                <a:path w="2554" h="1521" extrusionOk="0">
                  <a:moveTo>
                    <a:pt x="0" y="0"/>
                  </a:moveTo>
                  <a:lnTo>
                    <a:pt x="0" y="0"/>
                  </a:lnTo>
                  <a:cubicBezTo>
                    <a:pt x="699" y="730"/>
                    <a:pt x="1581" y="1247"/>
                    <a:pt x="2553" y="1520"/>
                  </a:cubicBezTo>
                  <a:cubicBezTo>
                    <a:pt x="1854" y="821"/>
                    <a:pt x="973" y="304"/>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7"/>
            <p:cNvSpPr/>
            <p:nvPr/>
          </p:nvSpPr>
          <p:spPr>
            <a:xfrm>
              <a:off x="-900775" y="1418100"/>
              <a:ext cx="73750" cy="10100"/>
            </a:xfrm>
            <a:custGeom>
              <a:avLst/>
              <a:gdLst/>
              <a:ahLst/>
              <a:cxnLst/>
              <a:rect l="l" t="t" r="r" b="b"/>
              <a:pathLst>
                <a:path w="2950" h="404" extrusionOk="0">
                  <a:moveTo>
                    <a:pt x="1227" y="0"/>
                  </a:moveTo>
                  <a:cubicBezTo>
                    <a:pt x="807" y="0"/>
                    <a:pt x="404" y="59"/>
                    <a:pt x="1" y="160"/>
                  </a:cubicBezTo>
                  <a:cubicBezTo>
                    <a:pt x="487" y="312"/>
                    <a:pt x="973" y="403"/>
                    <a:pt x="1490" y="403"/>
                  </a:cubicBezTo>
                  <a:cubicBezTo>
                    <a:pt x="1976" y="403"/>
                    <a:pt x="2463" y="342"/>
                    <a:pt x="2949" y="221"/>
                  </a:cubicBezTo>
                  <a:cubicBezTo>
                    <a:pt x="2493" y="69"/>
                    <a:pt x="1976" y="8"/>
                    <a:pt x="1490" y="8"/>
                  </a:cubicBezTo>
                  <a:cubicBezTo>
                    <a:pt x="1402" y="3"/>
                    <a:pt x="1314" y="0"/>
                    <a:pt x="12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7"/>
            <p:cNvSpPr/>
            <p:nvPr/>
          </p:nvSpPr>
          <p:spPr>
            <a:xfrm>
              <a:off x="-941800" y="1216925"/>
              <a:ext cx="64625" cy="35725"/>
            </a:xfrm>
            <a:custGeom>
              <a:avLst/>
              <a:gdLst/>
              <a:ahLst/>
              <a:cxnLst/>
              <a:rect l="l" t="t" r="r" b="b"/>
              <a:pathLst>
                <a:path w="2585" h="1429" extrusionOk="0">
                  <a:moveTo>
                    <a:pt x="2584" y="0"/>
                  </a:moveTo>
                  <a:lnTo>
                    <a:pt x="2584" y="0"/>
                  </a:lnTo>
                  <a:cubicBezTo>
                    <a:pt x="2098" y="91"/>
                    <a:pt x="1611" y="304"/>
                    <a:pt x="1186" y="547"/>
                  </a:cubicBezTo>
                  <a:cubicBezTo>
                    <a:pt x="760" y="790"/>
                    <a:pt x="365" y="1064"/>
                    <a:pt x="0" y="1429"/>
                  </a:cubicBezTo>
                  <a:cubicBezTo>
                    <a:pt x="487" y="1307"/>
                    <a:pt x="943" y="1125"/>
                    <a:pt x="1368" y="851"/>
                  </a:cubicBezTo>
                  <a:cubicBezTo>
                    <a:pt x="1824" y="638"/>
                    <a:pt x="2219" y="334"/>
                    <a:pt x="25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7"/>
            <p:cNvSpPr/>
            <p:nvPr/>
          </p:nvSpPr>
          <p:spPr>
            <a:xfrm>
              <a:off x="-1062625" y="1062650"/>
              <a:ext cx="38025" cy="63100"/>
            </a:xfrm>
            <a:custGeom>
              <a:avLst/>
              <a:gdLst/>
              <a:ahLst/>
              <a:cxnLst/>
              <a:rect l="l" t="t" r="r" b="b"/>
              <a:pathLst>
                <a:path w="1521" h="2524" extrusionOk="0">
                  <a:moveTo>
                    <a:pt x="1520" y="1"/>
                  </a:moveTo>
                  <a:lnTo>
                    <a:pt x="1520" y="1"/>
                  </a:lnTo>
                  <a:cubicBezTo>
                    <a:pt x="1156" y="335"/>
                    <a:pt x="852" y="730"/>
                    <a:pt x="578" y="1156"/>
                  </a:cubicBezTo>
                  <a:cubicBezTo>
                    <a:pt x="335" y="1581"/>
                    <a:pt x="122" y="2037"/>
                    <a:pt x="0" y="2524"/>
                  </a:cubicBezTo>
                  <a:cubicBezTo>
                    <a:pt x="700" y="1825"/>
                    <a:pt x="1247" y="943"/>
                    <a:pt x="152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 name="Google Shape;1194;p77"/>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1195" name="Google Shape;1195;p77"/>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cxnSp>
        <p:nvCxnSpPr>
          <p:cNvPr id="15" name="Google Shape;1175;p77">
            <a:extLst>
              <a:ext uri="{FF2B5EF4-FFF2-40B4-BE49-F238E27FC236}">
                <a16:creationId xmlns:a16="http://schemas.microsoft.com/office/drawing/2014/main" id="{61A8B27C-69E5-DE1D-F304-8C4B1D417C28}"/>
              </a:ext>
            </a:extLst>
          </p:cNvPr>
          <p:cNvCxnSpPr>
            <a:cxnSpLocks/>
          </p:cNvCxnSpPr>
          <p:nvPr/>
        </p:nvCxnSpPr>
        <p:spPr>
          <a:xfrm rot="5400000" flipH="1" flipV="1">
            <a:off x="4517446" y="3627627"/>
            <a:ext cx="12700" cy="12700"/>
          </a:xfrm>
          <a:prstGeom prst="bentConnector3">
            <a:avLst>
              <a:gd name="adj1" fmla="val 4008000"/>
            </a:avLst>
          </a:prstGeom>
          <a:noFill/>
          <a:ln w="28575"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177"/>
                                        </p:tgtEl>
                                        <p:attrNameLst>
                                          <p:attrName>style.visibility</p:attrName>
                                        </p:attrNameLst>
                                      </p:cBhvr>
                                      <p:to>
                                        <p:strVal val="visible"/>
                                      </p:to>
                                    </p:set>
                                    <p:anim calcmode="lin" valueType="num">
                                      <p:cBhvr additive="base">
                                        <p:cTn id="7" dur="1000"/>
                                        <p:tgtEl>
                                          <p:spTgt spid="1177"/>
                                        </p:tgtEl>
                                        <p:attrNameLst>
                                          <p:attrName>ppt_w</p:attrName>
                                        </p:attrNameLst>
                                      </p:cBhvr>
                                      <p:tavLst>
                                        <p:tav tm="0">
                                          <p:val>
                                            <p:strVal val="0"/>
                                          </p:val>
                                        </p:tav>
                                        <p:tav tm="100000">
                                          <p:val>
                                            <p:strVal val="#ppt_w"/>
                                          </p:val>
                                        </p:tav>
                                      </p:tavLst>
                                    </p:anim>
                                    <p:anim calcmode="lin" valueType="num">
                                      <p:cBhvr additive="base">
                                        <p:cTn id="8" dur="1000"/>
                                        <p:tgtEl>
                                          <p:spTgt spid="1177"/>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99"/>
        <p:cNvGrpSpPr/>
        <p:nvPr/>
      </p:nvGrpSpPr>
      <p:grpSpPr>
        <a:xfrm>
          <a:off x="0" y="0"/>
          <a:ext cx="0" cy="0"/>
          <a:chOff x="0" y="0"/>
          <a:chExt cx="0" cy="0"/>
        </a:xfrm>
      </p:grpSpPr>
      <p:sp>
        <p:nvSpPr>
          <p:cNvPr id="3300" name="Google Shape;3300;p94">
            <a:hlinkClick r:id="rId3" action="ppaction://hlinksldjump"/>
          </p:cNvPr>
          <p:cNvSpPr/>
          <p:nvPr/>
        </p:nvSpPr>
        <p:spPr>
          <a:xfrm>
            <a:off x="8686800" y="0"/>
            <a:ext cx="457200" cy="457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lt1"/>
                </a:solidFill>
                <a:uFill>
                  <a:noFill/>
                </a:uFill>
                <a:latin typeface="Krona One"/>
                <a:ea typeface="Krona One"/>
                <a:cs typeface="Krona One"/>
                <a:sym typeface="Krona One"/>
                <a:hlinkClick r:id="rId3" action="ppaction://hlinksldjump">
                  <a:extLst>
                    <a:ext uri="{A12FA001-AC4F-418D-AE19-62706E023703}">
                      <ahyp:hlinkClr xmlns:ahyp="http://schemas.microsoft.com/office/drawing/2018/hyperlinkcolor" val="tx"/>
                    </a:ext>
                  </a:extLst>
                </a:hlinkClick>
              </a:rPr>
              <a:t>……</a:t>
            </a:r>
            <a:endParaRPr b="1">
              <a:solidFill>
                <a:schemeClr val="lt1"/>
              </a:solidFill>
              <a:latin typeface="Krona One"/>
              <a:ea typeface="Krona One"/>
              <a:cs typeface="Krona One"/>
              <a:sym typeface="Krona One"/>
            </a:endParaRPr>
          </a:p>
        </p:txBody>
      </p:sp>
      <p:grpSp>
        <p:nvGrpSpPr>
          <p:cNvPr id="3301" name="Google Shape;3301;p94"/>
          <p:cNvGrpSpPr/>
          <p:nvPr/>
        </p:nvGrpSpPr>
        <p:grpSpPr>
          <a:xfrm>
            <a:off x="8800393" y="114563"/>
            <a:ext cx="230010" cy="228076"/>
            <a:chOff x="8765417" y="37121"/>
            <a:chExt cx="299961" cy="297400"/>
          </a:xfrm>
        </p:grpSpPr>
        <p:sp>
          <p:nvSpPr>
            <p:cNvPr id="3302" name="Google Shape;3302;p94"/>
            <p:cNvSpPr/>
            <p:nvPr/>
          </p:nvSpPr>
          <p:spPr>
            <a:xfrm>
              <a:off x="8974372" y="63625"/>
              <a:ext cx="57840" cy="87566"/>
            </a:xfrm>
            <a:custGeom>
              <a:avLst/>
              <a:gdLst/>
              <a:ahLst/>
              <a:cxnLst/>
              <a:rect l="l" t="t" r="r" b="b"/>
              <a:pathLst>
                <a:path w="40377" h="61128" extrusionOk="0">
                  <a:moveTo>
                    <a:pt x="0" y="0"/>
                  </a:moveTo>
                  <a:lnTo>
                    <a:pt x="0" y="22693"/>
                  </a:lnTo>
                  <a:lnTo>
                    <a:pt x="40377" y="61127"/>
                  </a:lnTo>
                  <a:lnTo>
                    <a:pt x="40377"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94"/>
            <p:cNvSpPr/>
            <p:nvPr/>
          </p:nvSpPr>
          <p:spPr>
            <a:xfrm>
              <a:off x="8799829" y="45614"/>
              <a:ext cx="231138" cy="288907"/>
            </a:xfrm>
            <a:custGeom>
              <a:avLst/>
              <a:gdLst/>
              <a:ahLst/>
              <a:cxnLst/>
              <a:rect l="l" t="t" r="r" b="b"/>
              <a:pathLst>
                <a:path w="161353" h="201680" extrusionOk="0">
                  <a:moveTo>
                    <a:pt x="81111" y="0"/>
                  </a:moveTo>
                  <a:lnTo>
                    <a:pt x="0" y="78709"/>
                  </a:lnTo>
                  <a:lnTo>
                    <a:pt x="0" y="201679"/>
                  </a:lnTo>
                  <a:lnTo>
                    <a:pt x="161353" y="201679"/>
                  </a:lnTo>
                  <a:lnTo>
                    <a:pt x="161353" y="78709"/>
                  </a:lnTo>
                  <a:lnTo>
                    <a:pt x="81111"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94"/>
            <p:cNvSpPr/>
            <p:nvPr/>
          </p:nvSpPr>
          <p:spPr>
            <a:xfrm>
              <a:off x="8765417" y="37121"/>
              <a:ext cx="299961" cy="157999"/>
            </a:xfrm>
            <a:custGeom>
              <a:avLst/>
              <a:gdLst/>
              <a:ahLst/>
              <a:cxnLst/>
              <a:rect l="l" t="t" r="r" b="b"/>
              <a:pathLst>
                <a:path w="209397" h="110296" extrusionOk="0">
                  <a:moveTo>
                    <a:pt x="104673" y="0"/>
                  </a:moveTo>
                  <a:lnTo>
                    <a:pt x="98284" y="5929"/>
                  </a:lnTo>
                  <a:lnTo>
                    <a:pt x="1" y="99562"/>
                  </a:lnTo>
                  <a:lnTo>
                    <a:pt x="12829" y="110295"/>
                  </a:lnTo>
                  <a:lnTo>
                    <a:pt x="104673" y="22642"/>
                  </a:lnTo>
                  <a:lnTo>
                    <a:pt x="196568" y="110295"/>
                  </a:lnTo>
                  <a:lnTo>
                    <a:pt x="209396" y="99562"/>
                  </a:lnTo>
                  <a:lnTo>
                    <a:pt x="111113" y="5929"/>
                  </a:lnTo>
                  <a:lnTo>
                    <a:pt x="104673" y="0"/>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94"/>
            <p:cNvSpPr/>
            <p:nvPr/>
          </p:nvSpPr>
          <p:spPr>
            <a:xfrm>
              <a:off x="8893323" y="113264"/>
              <a:ext cx="44151" cy="44150"/>
            </a:xfrm>
            <a:custGeom>
              <a:avLst/>
              <a:gdLst/>
              <a:ahLst/>
              <a:cxnLst/>
              <a:rect l="l" t="t" r="r" b="b"/>
              <a:pathLst>
                <a:path w="30821" h="30820" extrusionOk="0">
                  <a:moveTo>
                    <a:pt x="14874" y="1"/>
                  </a:moveTo>
                  <a:lnTo>
                    <a:pt x="14158" y="52"/>
                  </a:lnTo>
                  <a:lnTo>
                    <a:pt x="13392" y="154"/>
                  </a:lnTo>
                  <a:lnTo>
                    <a:pt x="12625" y="256"/>
                  </a:lnTo>
                  <a:lnTo>
                    <a:pt x="11858" y="409"/>
                  </a:lnTo>
                  <a:lnTo>
                    <a:pt x="11092" y="614"/>
                  </a:lnTo>
                  <a:lnTo>
                    <a:pt x="10325" y="818"/>
                  </a:lnTo>
                  <a:lnTo>
                    <a:pt x="9558" y="1074"/>
                  </a:lnTo>
                  <a:lnTo>
                    <a:pt x="8792" y="1381"/>
                  </a:lnTo>
                  <a:lnTo>
                    <a:pt x="8025" y="1738"/>
                  </a:lnTo>
                  <a:lnTo>
                    <a:pt x="7259" y="2147"/>
                  </a:lnTo>
                  <a:lnTo>
                    <a:pt x="6492" y="2607"/>
                  </a:lnTo>
                  <a:lnTo>
                    <a:pt x="5674" y="3067"/>
                  </a:lnTo>
                  <a:lnTo>
                    <a:pt x="4907" y="3578"/>
                  </a:lnTo>
                  <a:lnTo>
                    <a:pt x="4141" y="4140"/>
                  </a:lnTo>
                  <a:lnTo>
                    <a:pt x="3579" y="4907"/>
                  </a:lnTo>
                  <a:lnTo>
                    <a:pt x="3068" y="5674"/>
                  </a:lnTo>
                  <a:lnTo>
                    <a:pt x="2556" y="6492"/>
                  </a:lnTo>
                  <a:lnTo>
                    <a:pt x="2148" y="7258"/>
                  </a:lnTo>
                  <a:lnTo>
                    <a:pt x="1739" y="8025"/>
                  </a:lnTo>
                  <a:lnTo>
                    <a:pt x="1381" y="8791"/>
                  </a:lnTo>
                  <a:lnTo>
                    <a:pt x="1074" y="9558"/>
                  </a:lnTo>
                  <a:lnTo>
                    <a:pt x="819" y="10325"/>
                  </a:lnTo>
                  <a:lnTo>
                    <a:pt x="614" y="11142"/>
                  </a:lnTo>
                  <a:lnTo>
                    <a:pt x="410" y="11909"/>
                  </a:lnTo>
                  <a:lnTo>
                    <a:pt x="257" y="12625"/>
                  </a:lnTo>
                  <a:lnTo>
                    <a:pt x="154" y="13391"/>
                  </a:lnTo>
                  <a:lnTo>
                    <a:pt x="52" y="14158"/>
                  </a:lnTo>
                  <a:lnTo>
                    <a:pt x="1" y="14925"/>
                  </a:lnTo>
                  <a:lnTo>
                    <a:pt x="1" y="15640"/>
                  </a:lnTo>
                  <a:lnTo>
                    <a:pt x="52" y="16356"/>
                  </a:lnTo>
                  <a:lnTo>
                    <a:pt x="103" y="17071"/>
                  </a:lnTo>
                  <a:lnTo>
                    <a:pt x="205" y="17787"/>
                  </a:lnTo>
                  <a:lnTo>
                    <a:pt x="308" y="18502"/>
                  </a:lnTo>
                  <a:lnTo>
                    <a:pt x="461" y="19167"/>
                  </a:lnTo>
                  <a:lnTo>
                    <a:pt x="665" y="19882"/>
                  </a:lnTo>
                  <a:lnTo>
                    <a:pt x="870" y="20547"/>
                  </a:lnTo>
                  <a:lnTo>
                    <a:pt x="1125" y="21160"/>
                  </a:lnTo>
                  <a:lnTo>
                    <a:pt x="1381" y="21824"/>
                  </a:lnTo>
                  <a:lnTo>
                    <a:pt x="1688" y="22438"/>
                  </a:lnTo>
                  <a:lnTo>
                    <a:pt x="2045" y="23051"/>
                  </a:lnTo>
                  <a:lnTo>
                    <a:pt x="2761" y="24227"/>
                  </a:lnTo>
                  <a:lnTo>
                    <a:pt x="3579" y="25300"/>
                  </a:lnTo>
                  <a:lnTo>
                    <a:pt x="4499" y="26271"/>
                  </a:lnTo>
                  <a:lnTo>
                    <a:pt x="5521" y="27242"/>
                  </a:lnTo>
                  <a:lnTo>
                    <a:pt x="6594" y="28060"/>
                  </a:lnTo>
                  <a:lnTo>
                    <a:pt x="7770" y="28775"/>
                  </a:lnTo>
                  <a:lnTo>
                    <a:pt x="8383" y="29133"/>
                  </a:lnTo>
                  <a:lnTo>
                    <a:pt x="8996" y="29440"/>
                  </a:lnTo>
                  <a:lnTo>
                    <a:pt x="9661" y="29695"/>
                  </a:lnTo>
                  <a:lnTo>
                    <a:pt x="10274" y="29951"/>
                  </a:lnTo>
                  <a:lnTo>
                    <a:pt x="10938" y="30155"/>
                  </a:lnTo>
                  <a:lnTo>
                    <a:pt x="11654" y="30360"/>
                  </a:lnTo>
                  <a:lnTo>
                    <a:pt x="12318" y="30513"/>
                  </a:lnTo>
                  <a:lnTo>
                    <a:pt x="13034" y="30615"/>
                  </a:lnTo>
                  <a:lnTo>
                    <a:pt x="13749" y="30718"/>
                  </a:lnTo>
                  <a:lnTo>
                    <a:pt x="14465" y="30769"/>
                  </a:lnTo>
                  <a:lnTo>
                    <a:pt x="15181" y="30820"/>
                  </a:lnTo>
                  <a:lnTo>
                    <a:pt x="15896" y="30820"/>
                  </a:lnTo>
                  <a:lnTo>
                    <a:pt x="16663" y="30769"/>
                  </a:lnTo>
                  <a:lnTo>
                    <a:pt x="17429" y="30666"/>
                  </a:lnTo>
                  <a:lnTo>
                    <a:pt x="18145" y="30564"/>
                  </a:lnTo>
                  <a:lnTo>
                    <a:pt x="18912" y="30411"/>
                  </a:lnTo>
                  <a:lnTo>
                    <a:pt x="19678" y="30206"/>
                  </a:lnTo>
                  <a:lnTo>
                    <a:pt x="20445" y="30002"/>
                  </a:lnTo>
                  <a:lnTo>
                    <a:pt x="21263" y="29746"/>
                  </a:lnTo>
                  <a:lnTo>
                    <a:pt x="22029" y="29440"/>
                  </a:lnTo>
                  <a:lnTo>
                    <a:pt x="22796" y="29082"/>
                  </a:lnTo>
                  <a:lnTo>
                    <a:pt x="23562" y="28673"/>
                  </a:lnTo>
                  <a:lnTo>
                    <a:pt x="24329" y="28264"/>
                  </a:lnTo>
                  <a:lnTo>
                    <a:pt x="25096" y="27753"/>
                  </a:lnTo>
                  <a:lnTo>
                    <a:pt x="25914" y="27242"/>
                  </a:lnTo>
                  <a:lnTo>
                    <a:pt x="26680" y="26680"/>
                  </a:lnTo>
                  <a:lnTo>
                    <a:pt x="27242" y="25913"/>
                  </a:lnTo>
                  <a:lnTo>
                    <a:pt x="27753" y="25147"/>
                  </a:lnTo>
                  <a:lnTo>
                    <a:pt x="28213" y="24380"/>
                  </a:lnTo>
                  <a:lnTo>
                    <a:pt x="28673" y="23562"/>
                  </a:lnTo>
                  <a:lnTo>
                    <a:pt x="29082" y="22796"/>
                  </a:lnTo>
                  <a:lnTo>
                    <a:pt x="29440" y="22029"/>
                  </a:lnTo>
                  <a:lnTo>
                    <a:pt x="29747" y="21262"/>
                  </a:lnTo>
                  <a:lnTo>
                    <a:pt x="30002" y="20496"/>
                  </a:lnTo>
                  <a:lnTo>
                    <a:pt x="30207" y="19729"/>
                  </a:lnTo>
                  <a:lnTo>
                    <a:pt x="30411" y="18962"/>
                  </a:lnTo>
                  <a:lnTo>
                    <a:pt x="30564" y="18196"/>
                  </a:lnTo>
                  <a:lnTo>
                    <a:pt x="30667" y="17429"/>
                  </a:lnTo>
                  <a:lnTo>
                    <a:pt x="30769" y="16662"/>
                  </a:lnTo>
                  <a:lnTo>
                    <a:pt x="30820" y="15947"/>
                  </a:lnTo>
                  <a:lnTo>
                    <a:pt x="30820" y="15180"/>
                  </a:lnTo>
                  <a:lnTo>
                    <a:pt x="30769" y="14465"/>
                  </a:lnTo>
                  <a:lnTo>
                    <a:pt x="30718" y="13749"/>
                  </a:lnTo>
                  <a:lnTo>
                    <a:pt x="30616" y="13034"/>
                  </a:lnTo>
                  <a:lnTo>
                    <a:pt x="30513" y="12318"/>
                  </a:lnTo>
                  <a:lnTo>
                    <a:pt x="30360" y="11654"/>
                  </a:lnTo>
                  <a:lnTo>
                    <a:pt x="30156" y="10989"/>
                  </a:lnTo>
                  <a:lnTo>
                    <a:pt x="29951" y="10325"/>
                  </a:lnTo>
                  <a:lnTo>
                    <a:pt x="29696" y="9660"/>
                  </a:lnTo>
                  <a:lnTo>
                    <a:pt x="29389" y="8996"/>
                  </a:lnTo>
                  <a:lnTo>
                    <a:pt x="29133" y="8383"/>
                  </a:lnTo>
                  <a:lnTo>
                    <a:pt x="28776" y="7769"/>
                  </a:lnTo>
                  <a:lnTo>
                    <a:pt x="28060" y="6645"/>
                  </a:lnTo>
                  <a:lnTo>
                    <a:pt x="27191" y="5520"/>
                  </a:lnTo>
                  <a:lnTo>
                    <a:pt x="26271" y="4549"/>
                  </a:lnTo>
                  <a:lnTo>
                    <a:pt x="25300" y="3629"/>
                  </a:lnTo>
                  <a:lnTo>
                    <a:pt x="24176" y="2760"/>
                  </a:lnTo>
                  <a:lnTo>
                    <a:pt x="23051" y="2045"/>
                  </a:lnTo>
                  <a:lnTo>
                    <a:pt x="22438" y="1738"/>
                  </a:lnTo>
                  <a:lnTo>
                    <a:pt x="21825" y="1432"/>
                  </a:lnTo>
                  <a:lnTo>
                    <a:pt x="21160" y="1125"/>
                  </a:lnTo>
                  <a:lnTo>
                    <a:pt x="20547" y="869"/>
                  </a:lnTo>
                  <a:lnTo>
                    <a:pt x="19883" y="665"/>
                  </a:lnTo>
                  <a:lnTo>
                    <a:pt x="19167" y="461"/>
                  </a:lnTo>
                  <a:lnTo>
                    <a:pt x="18503" y="307"/>
                  </a:lnTo>
                  <a:lnTo>
                    <a:pt x="17787" y="205"/>
                  </a:lnTo>
                  <a:lnTo>
                    <a:pt x="17072" y="103"/>
                  </a:lnTo>
                  <a:lnTo>
                    <a:pt x="16356" y="52"/>
                  </a:lnTo>
                  <a:lnTo>
                    <a:pt x="15641" y="1"/>
                  </a:lnTo>
                  <a:close/>
                </a:path>
              </a:pathLst>
            </a:custGeom>
            <a:solidFill>
              <a:schemeClr val="lt1"/>
            </a:solid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6" name="Google Shape;3306;p94"/>
          <p:cNvSpPr txBox="1">
            <a:spLocks noGrp="1"/>
          </p:cNvSpPr>
          <p:nvPr>
            <p:ph type="title"/>
          </p:nvPr>
        </p:nvSpPr>
        <p:spPr>
          <a:xfrm>
            <a:off x="4014150" y="2741800"/>
            <a:ext cx="38589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Initiative</a:t>
            </a:r>
          </a:p>
        </p:txBody>
      </p:sp>
      <p:sp>
        <p:nvSpPr>
          <p:cNvPr id="3308" name="Google Shape;3308;p94"/>
          <p:cNvSpPr txBox="1">
            <a:spLocks noGrp="1"/>
          </p:cNvSpPr>
          <p:nvPr>
            <p:ph type="title" idx="2"/>
          </p:nvPr>
        </p:nvSpPr>
        <p:spPr>
          <a:xfrm>
            <a:off x="4014150" y="667843"/>
            <a:ext cx="3855000" cy="196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cxnSp>
        <p:nvCxnSpPr>
          <p:cNvPr id="3309" name="Google Shape;3309;p94"/>
          <p:cNvCxnSpPr/>
          <p:nvPr/>
        </p:nvCxnSpPr>
        <p:spPr>
          <a:xfrm rot="10800000">
            <a:off x="4014050" y="2491725"/>
            <a:ext cx="5136300" cy="0"/>
          </a:xfrm>
          <a:prstGeom prst="straightConnector1">
            <a:avLst/>
          </a:prstGeom>
          <a:noFill/>
          <a:ln w="28575" cap="flat" cmpd="sng">
            <a:solidFill>
              <a:schemeClr val="dk1"/>
            </a:solidFill>
            <a:prstDash val="solid"/>
            <a:round/>
            <a:headEnd type="none" w="med" len="med"/>
            <a:tailEnd type="none" w="med" len="med"/>
          </a:ln>
        </p:spPr>
      </p:cxnSp>
      <p:grpSp>
        <p:nvGrpSpPr>
          <p:cNvPr id="3310" name="Google Shape;3310;p94"/>
          <p:cNvGrpSpPr/>
          <p:nvPr/>
        </p:nvGrpSpPr>
        <p:grpSpPr>
          <a:xfrm>
            <a:off x="781973" y="1117735"/>
            <a:ext cx="3023283" cy="2908030"/>
            <a:chOff x="1086800" y="238125"/>
            <a:chExt cx="5446375" cy="5238750"/>
          </a:xfrm>
        </p:grpSpPr>
        <p:sp>
          <p:nvSpPr>
            <p:cNvPr id="3311" name="Google Shape;3311;p94"/>
            <p:cNvSpPr/>
            <p:nvPr/>
          </p:nvSpPr>
          <p:spPr>
            <a:xfrm>
              <a:off x="1086800" y="4943925"/>
              <a:ext cx="5446375" cy="532950"/>
            </a:xfrm>
            <a:custGeom>
              <a:avLst/>
              <a:gdLst/>
              <a:ahLst/>
              <a:cxnLst/>
              <a:rect l="l" t="t" r="r" b="b"/>
              <a:pathLst>
                <a:path w="217855" h="21318" extrusionOk="0">
                  <a:moveTo>
                    <a:pt x="103321" y="0"/>
                  </a:moveTo>
                  <a:lnTo>
                    <a:pt x="97784" y="56"/>
                  </a:lnTo>
                  <a:lnTo>
                    <a:pt x="92330" y="111"/>
                  </a:lnTo>
                  <a:lnTo>
                    <a:pt x="86959" y="194"/>
                  </a:lnTo>
                  <a:lnTo>
                    <a:pt x="81699" y="333"/>
                  </a:lnTo>
                  <a:lnTo>
                    <a:pt x="76522" y="471"/>
                  </a:lnTo>
                  <a:lnTo>
                    <a:pt x="71456" y="637"/>
                  </a:lnTo>
                  <a:lnTo>
                    <a:pt x="66528" y="831"/>
                  </a:lnTo>
                  <a:lnTo>
                    <a:pt x="61710" y="1052"/>
                  </a:lnTo>
                  <a:lnTo>
                    <a:pt x="57004" y="1274"/>
                  </a:lnTo>
                  <a:lnTo>
                    <a:pt x="52436" y="1523"/>
                  </a:lnTo>
                  <a:lnTo>
                    <a:pt x="48006" y="1800"/>
                  </a:lnTo>
                  <a:lnTo>
                    <a:pt x="43743" y="2104"/>
                  </a:lnTo>
                  <a:lnTo>
                    <a:pt x="39645" y="2437"/>
                  </a:lnTo>
                  <a:lnTo>
                    <a:pt x="35686" y="2769"/>
                  </a:lnTo>
                  <a:lnTo>
                    <a:pt x="31893" y="3101"/>
                  </a:lnTo>
                  <a:lnTo>
                    <a:pt x="28294" y="3489"/>
                  </a:lnTo>
                  <a:lnTo>
                    <a:pt x="24861" y="3876"/>
                  </a:lnTo>
                  <a:lnTo>
                    <a:pt x="21622" y="4264"/>
                  </a:lnTo>
                  <a:lnTo>
                    <a:pt x="18604" y="4679"/>
                  </a:lnTo>
                  <a:lnTo>
                    <a:pt x="15753" y="5122"/>
                  </a:lnTo>
                  <a:lnTo>
                    <a:pt x="13150" y="5565"/>
                  </a:lnTo>
                  <a:lnTo>
                    <a:pt x="10742" y="6036"/>
                  </a:lnTo>
                  <a:lnTo>
                    <a:pt x="8555" y="6506"/>
                  </a:lnTo>
                  <a:lnTo>
                    <a:pt x="7558" y="6756"/>
                  </a:lnTo>
                  <a:lnTo>
                    <a:pt x="6589" y="6977"/>
                  </a:lnTo>
                  <a:lnTo>
                    <a:pt x="5703" y="7226"/>
                  </a:lnTo>
                  <a:lnTo>
                    <a:pt x="4900" y="7475"/>
                  </a:lnTo>
                  <a:lnTo>
                    <a:pt x="4125" y="7725"/>
                  </a:lnTo>
                  <a:lnTo>
                    <a:pt x="3433" y="8001"/>
                  </a:lnTo>
                  <a:lnTo>
                    <a:pt x="2769" y="8251"/>
                  </a:lnTo>
                  <a:lnTo>
                    <a:pt x="2215" y="8500"/>
                  </a:lnTo>
                  <a:lnTo>
                    <a:pt x="1689" y="8777"/>
                  </a:lnTo>
                  <a:lnTo>
                    <a:pt x="1246" y="9026"/>
                  </a:lnTo>
                  <a:lnTo>
                    <a:pt x="858" y="9303"/>
                  </a:lnTo>
                  <a:lnTo>
                    <a:pt x="554" y="9552"/>
                  </a:lnTo>
                  <a:lnTo>
                    <a:pt x="305" y="9829"/>
                  </a:lnTo>
                  <a:lnTo>
                    <a:pt x="138" y="10105"/>
                  </a:lnTo>
                  <a:lnTo>
                    <a:pt x="28" y="10382"/>
                  </a:lnTo>
                  <a:lnTo>
                    <a:pt x="0" y="10521"/>
                  </a:lnTo>
                  <a:lnTo>
                    <a:pt x="0" y="10659"/>
                  </a:lnTo>
                  <a:lnTo>
                    <a:pt x="0" y="10798"/>
                  </a:lnTo>
                  <a:lnTo>
                    <a:pt x="28" y="10936"/>
                  </a:lnTo>
                  <a:lnTo>
                    <a:pt x="138" y="11213"/>
                  </a:lnTo>
                  <a:lnTo>
                    <a:pt x="305" y="11462"/>
                  </a:lnTo>
                  <a:lnTo>
                    <a:pt x="554" y="11739"/>
                  </a:lnTo>
                  <a:lnTo>
                    <a:pt x="858" y="12016"/>
                  </a:lnTo>
                  <a:lnTo>
                    <a:pt x="1246" y="12265"/>
                  </a:lnTo>
                  <a:lnTo>
                    <a:pt x="1689" y="12542"/>
                  </a:lnTo>
                  <a:lnTo>
                    <a:pt x="2215" y="12791"/>
                  </a:lnTo>
                  <a:lnTo>
                    <a:pt x="2769" y="13068"/>
                  </a:lnTo>
                  <a:lnTo>
                    <a:pt x="3433" y="13317"/>
                  </a:lnTo>
                  <a:lnTo>
                    <a:pt x="4125" y="13566"/>
                  </a:lnTo>
                  <a:lnTo>
                    <a:pt x="4900" y="13815"/>
                  </a:lnTo>
                  <a:lnTo>
                    <a:pt x="5703" y="14064"/>
                  </a:lnTo>
                  <a:lnTo>
                    <a:pt x="6589" y="14314"/>
                  </a:lnTo>
                  <a:lnTo>
                    <a:pt x="7558" y="14563"/>
                  </a:lnTo>
                  <a:lnTo>
                    <a:pt x="8555" y="14812"/>
                  </a:lnTo>
                  <a:lnTo>
                    <a:pt x="10742" y="15283"/>
                  </a:lnTo>
                  <a:lnTo>
                    <a:pt x="13150" y="15726"/>
                  </a:lnTo>
                  <a:lnTo>
                    <a:pt x="15753" y="16196"/>
                  </a:lnTo>
                  <a:lnTo>
                    <a:pt x="18604" y="16612"/>
                  </a:lnTo>
                  <a:lnTo>
                    <a:pt x="21622" y="17027"/>
                  </a:lnTo>
                  <a:lnTo>
                    <a:pt x="24861" y="17442"/>
                  </a:lnTo>
                  <a:lnTo>
                    <a:pt x="28294" y="17830"/>
                  </a:lnTo>
                  <a:lnTo>
                    <a:pt x="31893" y="18190"/>
                  </a:lnTo>
                  <a:lnTo>
                    <a:pt x="35686" y="18549"/>
                  </a:lnTo>
                  <a:lnTo>
                    <a:pt x="39645" y="18882"/>
                  </a:lnTo>
                  <a:lnTo>
                    <a:pt x="43743" y="19186"/>
                  </a:lnTo>
                  <a:lnTo>
                    <a:pt x="48006" y="19491"/>
                  </a:lnTo>
                  <a:lnTo>
                    <a:pt x="52436" y="19768"/>
                  </a:lnTo>
                  <a:lnTo>
                    <a:pt x="57004" y="20044"/>
                  </a:lnTo>
                  <a:lnTo>
                    <a:pt x="61710" y="20266"/>
                  </a:lnTo>
                  <a:lnTo>
                    <a:pt x="66528" y="20487"/>
                  </a:lnTo>
                  <a:lnTo>
                    <a:pt x="71456" y="20681"/>
                  </a:lnTo>
                  <a:lnTo>
                    <a:pt x="76522" y="20847"/>
                  </a:lnTo>
                  <a:lnTo>
                    <a:pt x="81699" y="20986"/>
                  </a:lnTo>
                  <a:lnTo>
                    <a:pt x="86959" y="21097"/>
                  </a:lnTo>
                  <a:lnTo>
                    <a:pt x="92330" y="21207"/>
                  </a:lnTo>
                  <a:lnTo>
                    <a:pt x="97784" y="21263"/>
                  </a:lnTo>
                  <a:lnTo>
                    <a:pt x="103321" y="21290"/>
                  </a:lnTo>
                  <a:lnTo>
                    <a:pt x="108914" y="21318"/>
                  </a:lnTo>
                  <a:lnTo>
                    <a:pt x="114534" y="21290"/>
                  </a:lnTo>
                  <a:lnTo>
                    <a:pt x="120071" y="21263"/>
                  </a:lnTo>
                  <a:lnTo>
                    <a:pt x="125525" y="21207"/>
                  </a:lnTo>
                  <a:lnTo>
                    <a:pt x="130868" y="21097"/>
                  </a:lnTo>
                  <a:lnTo>
                    <a:pt x="136156" y="20986"/>
                  </a:lnTo>
                  <a:lnTo>
                    <a:pt x="141305" y="20847"/>
                  </a:lnTo>
                  <a:lnTo>
                    <a:pt x="146372" y="20681"/>
                  </a:lnTo>
                  <a:lnTo>
                    <a:pt x="151327" y="20487"/>
                  </a:lnTo>
                  <a:lnTo>
                    <a:pt x="156145" y="20266"/>
                  </a:lnTo>
                  <a:lnTo>
                    <a:pt x="160851" y="20044"/>
                  </a:lnTo>
                  <a:lnTo>
                    <a:pt x="165419" y="19768"/>
                  </a:lnTo>
                  <a:lnTo>
                    <a:pt x="169821" y="19491"/>
                  </a:lnTo>
                  <a:lnTo>
                    <a:pt x="174112" y="19186"/>
                  </a:lnTo>
                  <a:lnTo>
                    <a:pt x="178210" y="18882"/>
                  </a:lnTo>
                  <a:lnTo>
                    <a:pt x="182169" y="18549"/>
                  </a:lnTo>
                  <a:lnTo>
                    <a:pt x="185962" y="18190"/>
                  </a:lnTo>
                  <a:lnTo>
                    <a:pt x="189561" y="17830"/>
                  </a:lnTo>
                  <a:lnTo>
                    <a:pt x="192994" y="17442"/>
                  </a:lnTo>
                  <a:lnTo>
                    <a:pt x="196205" y="17027"/>
                  </a:lnTo>
                  <a:lnTo>
                    <a:pt x="199251" y="16612"/>
                  </a:lnTo>
                  <a:lnTo>
                    <a:pt x="202074" y="16196"/>
                  </a:lnTo>
                  <a:lnTo>
                    <a:pt x="204705" y="15726"/>
                  </a:lnTo>
                  <a:lnTo>
                    <a:pt x="207113" y="15283"/>
                  </a:lnTo>
                  <a:lnTo>
                    <a:pt x="209300" y="14812"/>
                  </a:lnTo>
                  <a:lnTo>
                    <a:pt x="210297" y="14563"/>
                  </a:lnTo>
                  <a:lnTo>
                    <a:pt x="211238" y="14314"/>
                  </a:lnTo>
                  <a:lnTo>
                    <a:pt x="212124" y="14064"/>
                  </a:lnTo>
                  <a:lnTo>
                    <a:pt x="212955" y="13815"/>
                  </a:lnTo>
                  <a:lnTo>
                    <a:pt x="213730" y="13566"/>
                  </a:lnTo>
                  <a:lnTo>
                    <a:pt x="214422" y="13317"/>
                  </a:lnTo>
                  <a:lnTo>
                    <a:pt x="215059" y="13068"/>
                  </a:lnTo>
                  <a:lnTo>
                    <a:pt x="215640" y="12791"/>
                  </a:lnTo>
                  <a:lnTo>
                    <a:pt x="216166" y="12542"/>
                  </a:lnTo>
                  <a:lnTo>
                    <a:pt x="216609" y="12265"/>
                  </a:lnTo>
                  <a:lnTo>
                    <a:pt x="216969" y="12016"/>
                  </a:lnTo>
                  <a:lnTo>
                    <a:pt x="217301" y="11739"/>
                  </a:lnTo>
                  <a:lnTo>
                    <a:pt x="217550" y="11462"/>
                  </a:lnTo>
                  <a:lnTo>
                    <a:pt x="217717" y="11213"/>
                  </a:lnTo>
                  <a:lnTo>
                    <a:pt x="217827" y="10936"/>
                  </a:lnTo>
                  <a:lnTo>
                    <a:pt x="217855" y="10798"/>
                  </a:lnTo>
                  <a:lnTo>
                    <a:pt x="217855" y="10659"/>
                  </a:lnTo>
                  <a:lnTo>
                    <a:pt x="217855" y="10521"/>
                  </a:lnTo>
                  <a:lnTo>
                    <a:pt x="217827" y="10382"/>
                  </a:lnTo>
                  <a:lnTo>
                    <a:pt x="217717" y="10105"/>
                  </a:lnTo>
                  <a:lnTo>
                    <a:pt x="217550" y="9829"/>
                  </a:lnTo>
                  <a:lnTo>
                    <a:pt x="217301" y="9552"/>
                  </a:lnTo>
                  <a:lnTo>
                    <a:pt x="216969" y="9303"/>
                  </a:lnTo>
                  <a:lnTo>
                    <a:pt x="216609" y="9026"/>
                  </a:lnTo>
                  <a:lnTo>
                    <a:pt x="216166" y="8777"/>
                  </a:lnTo>
                  <a:lnTo>
                    <a:pt x="215640" y="8500"/>
                  </a:lnTo>
                  <a:lnTo>
                    <a:pt x="215059" y="8251"/>
                  </a:lnTo>
                  <a:lnTo>
                    <a:pt x="214422" y="8001"/>
                  </a:lnTo>
                  <a:lnTo>
                    <a:pt x="213730" y="7725"/>
                  </a:lnTo>
                  <a:lnTo>
                    <a:pt x="212955" y="7475"/>
                  </a:lnTo>
                  <a:lnTo>
                    <a:pt x="212124" y="7226"/>
                  </a:lnTo>
                  <a:lnTo>
                    <a:pt x="211238" y="6977"/>
                  </a:lnTo>
                  <a:lnTo>
                    <a:pt x="210297" y="6756"/>
                  </a:lnTo>
                  <a:lnTo>
                    <a:pt x="209300" y="6506"/>
                  </a:lnTo>
                  <a:lnTo>
                    <a:pt x="207113" y="6036"/>
                  </a:lnTo>
                  <a:lnTo>
                    <a:pt x="204705" y="5565"/>
                  </a:lnTo>
                  <a:lnTo>
                    <a:pt x="202074" y="5122"/>
                  </a:lnTo>
                  <a:lnTo>
                    <a:pt x="199251" y="4679"/>
                  </a:lnTo>
                  <a:lnTo>
                    <a:pt x="196205" y="4264"/>
                  </a:lnTo>
                  <a:lnTo>
                    <a:pt x="192994" y="3876"/>
                  </a:lnTo>
                  <a:lnTo>
                    <a:pt x="189561" y="3489"/>
                  </a:lnTo>
                  <a:lnTo>
                    <a:pt x="185962" y="3101"/>
                  </a:lnTo>
                  <a:lnTo>
                    <a:pt x="182169" y="2769"/>
                  </a:lnTo>
                  <a:lnTo>
                    <a:pt x="178210" y="2437"/>
                  </a:lnTo>
                  <a:lnTo>
                    <a:pt x="174112" y="2104"/>
                  </a:lnTo>
                  <a:lnTo>
                    <a:pt x="169821" y="1800"/>
                  </a:lnTo>
                  <a:lnTo>
                    <a:pt x="165419" y="1523"/>
                  </a:lnTo>
                  <a:lnTo>
                    <a:pt x="160851" y="1274"/>
                  </a:lnTo>
                  <a:lnTo>
                    <a:pt x="156145" y="1052"/>
                  </a:lnTo>
                  <a:lnTo>
                    <a:pt x="151327" y="831"/>
                  </a:lnTo>
                  <a:lnTo>
                    <a:pt x="146372" y="637"/>
                  </a:lnTo>
                  <a:lnTo>
                    <a:pt x="141305" y="471"/>
                  </a:lnTo>
                  <a:lnTo>
                    <a:pt x="136156" y="333"/>
                  </a:lnTo>
                  <a:lnTo>
                    <a:pt x="130868" y="194"/>
                  </a:lnTo>
                  <a:lnTo>
                    <a:pt x="125525" y="111"/>
                  </a:lnTo>
                  <a:lnTo>
                    <a:pt x="120071" y="56"/>
                  </a:lnTo>
                  <a:lnTo>
                    <a:pt x="1145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94"/>
            <p:cNvSpPr/>
            <p:nvPr/>
          </p:nvSpPr>
          <p:spPr>
            <a:xfrm>
              <a:off x="3261450" y="3378325"/>
              <a:ext cx="407700" cy="1958050"/>
            </a:xfrm>
            <a:custGeom>
              <a:avLst/>
              <a:gdLst/>
              <a:ahLst/>
              <a:cxnLst/>
              <a:rect l="l" t="t" r="r" b="b"/>
              <a:pathLst>
                <a:path w="16308" h="78322" extrusionOk="0">
                  <a:moveTo>
                    <a:pt x="1" y="0"/>
                  </a:moveTo>
                  <a:lnTo>
                    <a:pt x="1828" y="11019"/>
                  </a:lnTo>
                  <a:lnTo>
                    <a:pt x="14287" y="78322"/>
                  </a:lnTo>
                  <a:lnTo>
                    <a:pt x="16308" y="78322"/>
                  </a:lnTo>
                  <a:lnTo>
                    <a:pt x="7254" y="11019"/>
                  </a:lnTo>
                  <a:lnTo>
                    <a:pt x="5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94"/>
            <p:cNvSpPr/>
            <p:nvPr/>
          </p:nvSpPr>
          <p:spPr>
            <a:xfrm>
              <a:off x="3261450" y="3378325"/>
              <a:ext cx="181375" cy="275475"/>
            </a:xfrm>
            <a:custGeom>
              <a:avLst/>
              <a:gdLst/>
              <a:ahLst/>
              <a:cxnLst/>
              <a:rect l="l" t="t" r="r" b="b"/>
              <a:pathLst>
                <a:path w="7255" h="11019" extrusionOk="0">
                  <a:moveTo>
                    <a:pt x="1" y="0"/>
                  </a:moveTo>
                  <a:lnTo>
                    <a:pt x="1828" y="11019"/>
                  </a:lnTo>
                  <a:lnTo>
                    <a:pt x="7254" y="11019"/>
                  </a:lnTo>
                  <a:lnTo>
                    <a:pt x="58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94"/>
            <p:cNvSpPr/>
            <p:nvPr/>
          </p:nvSpPr>
          <p:spPr>
            <a:xfrm>
              <a:off x="2283475" y="3378325"/>
              <a:ext cx="407000" cy="1958050"/>
            </a:xfrm>
            <a:custGeom>
              <a:avLst/>
              <a:gdLst/>
              <a:ahLst/>
              <a:cxnLst/>
              <a:rect l="l" t="t" r="r" b="b"/>
              <a:pathLst>
                <a:path w="16280" h="78322" extrusionOk="0">
                  <a:moveTo>
                    <a:pt x="10383" y="0"/>
                  </a:moveTo>
                  <a:lnTo>
                    <a:pt x="9054" y="11019"/>
                  </a:lnTo>
                  <a:lnTo>
                    <a:pt x="1" y="78322"/>
                  </a:lnTo>
                  <a:lnTo>
                    <a:pt x="1994" y="78322"/>
                  </a:lnTo>
                  <a:lnTo>
                    <a:pt x="14452" y="11019"/>
                  </a:lnTo>
                  <a:lnTo>
                    <a:pt x="162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94"/>
            <p:cNvSpPr/>
            <p:nvPr/>
          </p:nvSpPr>
          <p:spPr>
            <a:xfrm>
              <a:off x="2509800" y="3378325"/>
              <a:ext cx="180675" cy="275475"/>
            </a:xfrm>
            <a:custGeom>
              <a:avLst/>
              <a:gdLst/>
              <a:ahLst/>
              <a:cxnLst/>
              <a:rect l="l" t="t" r="r" b="b"/>
              <a:pathLst>
                <a:path w="7227" h="11019" extrusionOk="0">
                  <a:moveTo>
                    <a:pt x="1330" y="0"/>
                  </a:moveTo>
                  <a:lnTo>
                    <a:pt x="1" y="11019"/>
                  </a:lnTo>
                  <a:lnTo>
                    <a:pt x="5399" y="11019"/>
                  </a:lnTo>
                  <a:lnTo>
                    <a:pt x="7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94"/>
            <p:cNvSpPr/>
            <p:nvPr/>
          </p:nvSpPr>
          <p:spPr>
            <a:xfrm>
              <a:off x="1349100" y="3378325"/>
              <a:ext cx="407700" cy="1958050"/>
            </a:xfrm>
            <a:custGeom>
              <a:avLst/>
              <a:gdLst/>
              <a:ahLst/>
              <a:cxnLst/>
              <a:rect l="l" t="t" r="r" b="b"/>
              <a:pathLst>
                <a:path w="16308" h="78322" extrusionOk="0">
                  <a:moveTo>
                    <a:pt x="10383" y="0"/>
                  </a:moveTo>
                  <a:lnTo>
                    <a:pt x="9054" y="11019"/>
                  </a:lnTo>
                  <a:lnTo>
                    <a:pt x="1" y="78322"/>
                  </a:lnTo>
                  <a:lnTo>
                    <a:pt x="1994" y="78322"/>
                  </a:lnTo>
                  <a:lnTo>
                    <a:pt x="14452" y="11019"/>
                  </a:lnTo>
                  <a:lnTo>
                    <a:pt x="16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94"/>
            <p:cNvSpPr/>
            <p:nvPr/>
          </p:nvSpPr>
          <p:spPr>
            <a:xfrm>
              <a:off x="1575425" y="3378325"/>
              <a:ext cx="181375" cy="275475"/>
            </a:xfrm>
            <a:custGeom>
              <a:avLst/>
              <a:gdLst/>
              <a:ahLst/>
              <a:cxnLst/>
              <a:rect l="l" t="t" r="r" b="b"/>
              <a:pathLst>
                <a:path w="7255" h="11019" extrusionOk="0">
                  <a:moveTo>
                    <a:pt x="1330" y="0"/>
                  </a:moveTo>
                  <a:lnTo>
                    <a:pt x="1" y="11019"/>
                  </a:lnTo>
                  <a:lnTo>
                    <a:pt x="5399" y="11019"/>
                  </a:lnTo>
                  <a:lnTo>
                    <a:pt x="7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94"/>
            <p:cNvSpPr/>
            <p:nvPr/>
          </p:nvSpPr>
          <p:spPr>
            <a:xfrm>
              <a:off x="1428700" y="1596775"/>
              <a:ext cx="2282675" cy="1911000"/>
            </a:xfrm>
            <a:custGeom>
              <a:avLst/>
              <a:gdLst/>
              <a:ahLst/>
              <a:cxnLst/>
              <a:rect l="l" t="t" r="r" b="b"/>
              <a:pathLst>
                <a:path w="91307" h="76440" extrusionOk="0">
                  <a:moveTo>
                    <a:pt x="3461" y="0"/>
                  </a:moveTo>
                  <a:lnTo>
                    <a:pt x="1" y="76439"/>
                  </a:lnTo>
                  <a:lnTo>
                    <a:pt x="91306" y="76439"/>
                  </a:lnTo>
                  <a:lnTo>
                    <a:pt x="91306" y="66833"/>
                  </a:lnTo>
                  <a:lnTo>
                    <a:pt x="57115" y="66833"/>
                  </a:lnTo>
                  <a:lnTo>
                    <a:pt x="456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94"/>
            <p:cNvSpPr/>
            <p:nvPr/>
          </p:nvSpPr>
          <p:spPr>
            <a:xfrm>
              <a:off x="1428700" y="1596775"/>
              <a:ext cx="205600" cy="1911000"/>
            </a:xfrm>
            <a:custGeom>
              <a:avLst/>
              <a:gdLst/>
              <a:ahLst/>
              <a:cxnLst/>
              <a:rect l="l" t="t" r="r" b="b"/>
              <a:pathLst>
                <a:path w="8224" h="76440" extrusionOk="0">
                  <a:moveTo>
                    <a:pt x="3461" y="0"/>
                  </a:moveTo>
                  <a:lnTo>
                    <a:pt x="1" y="76439"/>
                  </a:lnTo>
                  <a:lnTo>
                    <a:pt x="4956" y="76439"/>
                  </a:lnTo>
                  <a:lnTo>
                    <a:pt x="82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94"/>
            <p:cNvSpPr/>
            <p:nvPr/>
          </p:nvSpPr>
          <p:spPr>
            <a:xfrm>
              <a:off x="4193750" y="3993625"/>
              <a:ext cx="1976075" cy="1160025"/>
            </a:xfrm>
            <a:custGeom>
              <a:avLst/>
              <a:gdLst/>
              <a:ahLst/>
              <a:cxnLst/>
              <a:rect l="l" t="t" r="r" b="b"/>
              <a:pathLst>
                <a:path w="79043" h="46401" extrusionOk="0">
                  <a:moveTo>
                    <a:pt x="37127" y="0"/>
                  </a:moveTo>
                  <a:lnTo>
                    <a:pt x="1" y="222"/>
                  </a:lnTo>
                  <a:lnTo>
                    <a:pt x="24945" y="29541"/>
                  </a:lnTo>
                  <a:lnTo>
                    <a:pt x="25056" y="32641"/>
                  </a:lnTo>
                  <a:lnTo>
                    <a:pt x="25195" y="35576"/>
                  </a:lnTo>
                  <a:lnTo>
                    <a:pt x="25333" y="38234"/>
                  </a:lnTo>
                  <a:lnTo>
                    <a:pt x="25499" y="40587"/>
                  </a:lnTo>
                  <a:lnTo>
                    <a:pt x="25693" y="42525"/>
                  </a:lnTo>
                  <a:lnTo>
                    <a:pt x="25776" y="43356"/>
                  </a:lnTo>
                  <a:lnTo>
                    <a:pt x="25887" y="44048"/>
                  </a:lnTo>
                  <a:lnTo>
                    <a:pt x="25997" y="44629"/>
                  </a:lnTo>
                  <a:lnTo>
                    <a:pt x="26108" y="45072"/>
                  </a:lnTo>
                  <a:lnTo>
                    <a:pt x="26247" y="45377"/>
                  </a:lnTo>
                  <a:lnTo>
                    <a:pt x="26302" y="45487"/>
                  </a:lnTo>
                  <a:lnTo>
                    <a:pt x="26385" y="45543"/>
                  </a:lnTo>
                  <a:lnTo>
                    <a:pt x="26496" y="45598"/>
                  </a:lnTo>
                  <a:lnTo>
                    <a:pt x="26690" y="45653"/>
                  </a:lnTo>
                  <a:lnTo>
                    <a:pt x="27243" y="45737"/>
                  </a:lnTo>
                  <a:lnTo>
                    <a:pt x="28046" y="45847"/>
                  </a:lnTo>
                  <a:lnTo>
                    <a:pt x="29070" y="45930"/>
                  </a:lnTo>
                  <a:lnTo>
                    <a:pt x="30289" y="45986"/>
                  </a:lnTo>
                  <a:lnTo>
                    <a:pt x="31701" y="46069"/>
                  </a:lnTo>
                  <a:lnTo>
                    <a:pt x="35023" y="46179"/>
                  </a:lnTo>
                  <a:lnTo>
                    <a:pt x="38899" y="46290"/>
                  </a:lnTo>
                  <a:lnTo>
                    <a:pt x="43162" y="46346"/>
                  </a:lnTo>
                  <a:lnTo>
                    <a:pt x="47730" y="46401"/>
                  </a:lnTo>
                  <a:lnTo>
                    <a:pt x="61628" y="46401"/>
                  </a:lnTo>
                  <a:lnTo>
                    <a:pt x="65892" y="46373"/>
                  </a:lnTo>
                  <a:lnTo>
                    <a:pt x="69740" y="46318"/>
                  </a:lnTo>
                  <a:lnTo>
                    <a:pt x="73062" y="46235"/>
                  </a:lnTo>
                  <a:lnTo>
                    <a:pt x="75665" y="46152"/>
                  </a:lnTo>
                  <a:lnTo>
                    <a:pt x="77464" y="46069"/>
                  </a:lnTo>
                  <a:lnTo>
                    <a:pt x="78018" y="46013"/>
                  </a:lnTo>
                  <a:lnTo>
                    <a:pt x="78322" y="45958"/>
                  </a:lnTo>
                  <a:lnTo>
                    <a:pt x="78461" y="45903"/>
                  </a:lnTo>
                  <a:lnTo>
                    <a:pt x="78599" y="45820"/>
                  </a:lnTo>
                  <a:lnTo>
                    <a:pt x="78710" y="45709"/>
                  </a:lnTo>
                  <a:lnTo>
                    <a:pt x="78821" y="45570"/>
                  </a:lnTo>
                  <a:lnTo>
                    <a:pt x="78876" y="45404"/>
                  </a:lnTo>
                  <a:lnTo>
                    <a:pt x="78959" y="45238"/>
                  </a:lnTo>
                  <a:lnTo>
                    <a:pt x="78987" y="45044"/>
                  </a:lnTo>
                  <a:lnTo>
                    <a:pt x="79042" y="44851"/>
                  </a:lnTo>
                  <a:lnTo>
                    <a:pt x="79042" y="44408"/>
                  </a:lnTo>
                  <a:lnTo>
                    <a:pt x="79015" y="43909"/>
                  </a:lnTo>
                  <a:lnTo>
                    <a:pt x="78932" y="43411"/>
                  </a:lnTo>
                  <a:lnTo>
                    <a:pt x="78821" y="42857"/>
                  </a:lnTo>
                  <a:lnTo>
                    <a:pt x="78655" y="42304"/>
                  </a:lnTo>
                  <a:lnTo>
                    <a:pt x="78433" y="41750"/>
                  </a:lnTo>
                  <a:lnTo>
                    <a:pt x="78184" y="41196"/>
                  </a:lnTo>
                  <a:lnTo>
                    <a:pt x="77935" y="40670"/>
                  </a:lnTo>
                  <a:lnTo>
                    <a:pt x="77630" y="40199"/>
                  </a:lnTo>
                  <a:lnTo>
                    <a:pt x="77298" y="39757"/>
                  </a:lnTo>
                  <a:lnTo>
                    <a:pt x="76966" y="39369"/>
                  </a:lnTo>
                  <a:lnTo>
                    <a:pt x="76606" y="39037"/>
                  </a:lnTo>
                  <a:lnTo>
                    <a:pt x="76384" y="38898"/>
                  </a:lnTo>
                  <a:lnTo>
                    <a:pt x="76080" y="38704"/>
                  </a:lnTo>
                  <a:lnTo>
                    <a:pt x="75194" y="38206"/>
                  </a:lnTo>
                  <a:lnTo>
                    <a:pt x="74031" y="37597"/>
                  </a:lnTo>
                  <a:lnTo>
                    <a:pt x="72619" y="36905"/>
                  </a:lnTo>
                  <a:lnTo>
                    <a:pt x="69297" y="35327"/>
                  </a:lnTo>
                  <a:lnTo>
                    <a:pt x="65670" y="33638"/>
                  </a:lnTo>
                  <a:lnTo>
                    <a:pt x="62127" y="32005"/>
                  </a:lnTo>
                  <a:lnTo>
                    <a:pt x="59081" y="30648"/>
                  </a:lnTo>
                  <a:lnTo>
                    <a:pt x="56147" y="29319"/>
                  </a:lnTo>
                  <a:lnTo>
                    <a:pt x="37127" y="0"/>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94"/>
            <p:cNvSpPr/>
            <p:nvPr/>
          </p:nvSpPr>
          <p:spPr>
            <a:xfrm>
              <a:off x="4820150" y="4803425"/>
              <a:ext cx="1349675" cy="350225"/>
            </a:xfrm>
            <a:custGeom>
              <a:avLst/>
              <a:gdLst/>
              <a:ahLst/>
              <a:cxnLst/>
              <a:rect l="l" t="t" r="r" b="b"/>
              <a:pathLst>
                <a:path w="53987" h="14009" extrusionOk="0">
                  <a:moveTo>
                    <a:pt x="0" y="0"/>
                  </a:moveTo>
                  <a:lnTo>
                    <a:pt x="111" y="2603"/>
                  </a:lnTo>
                  <a:lnTo>
                    <a:pt x="222" y="5039"/>
                  </a:lnTo>
                  <a:lnTo>
                    <a:pt x="360" y="7226"/>
                  </a:lnTo>
                  <a:lnTo>
                    <a:pt x="526" y="9136"/>
                  </a:lnTo>
                  <a:lnTo>
                    <a:pt x="692" y="10714"/>
                  </a:lnTo>
                  <a:lnTo>
                    <a:pt x="775" y="11379"/>
                  </a:lnTo>
                  <a:lnTo>
                    <a:pt x="886" y="11960"/>
                  </a:lnTo>
                  <a:lnTo>
                    <a:pt x="997" y="12403"/>
                  </a:lnTo>
                  <a:lnTo>
                    <a:pt x="1080" y="12763"/>
                  </a:lnTo>
                  <a:lnTo>
                    <a:pt x="1191" y="13012"/>
                  </a:lnTo>
                  <a:lnTo>
                    <a:pt x="1246" y="13095"/>
                  </a:lnTo>
                  <a:lnTo>
                    <a:pt x="1329" y="13151"/>
                  </a:lnTo>
                  <a:lnTo>
                    <a:pt x="1440" y="13206"/>
                  </a:lnTo>
                  <a:lnTo>
                    <a:pt x="1634" y="13261"/>
                  </a:lnTo>
                  <a:lnTo>
                    <a:pt x="2187" y="13345"/>
                  </a:lnTo>
                  <a:lnTo>
                    <a:pt x="2990" y="13455"/>
                  </a:lnTo>
                  <a:lnTo>
                    <a:pt x="4014" y="13538"/>
                  </a:lnTo>
                  <a:lnTo>
                    <a:pt x="5233" y="13594"/>
                  </a:lnTo>
                  <a:lnTo>
                    <a:pt x="6645" y="13677"/>
                  </a:lnTo>
                  <a:lnTo>
                    <a:pt x="9967" y="13787"/>
                  </a:lnTo>
                  <a:lnTo>
                    <a:pt x="13843" y="13898"/>
                  </a:lnTo>
                  <a:lnTo>
                    <a:pt x="18106" y="13954"/>
                  </a:lnTo>
                  <a:lnTo>
                    <a:pt x="22674" y="14009"/>
                  </a:lnTo>
                  <a:lnTo>
                    <a:pt x="36572" y="14009"/>
                  </a:lnTo>
                  <a:lnTo>
                    <a:pt x="40836" y="13981"/>
                  </a:lnTo>
                  <a:lnTo>
                    <a:pt x="44684" y="13926"/>
                  </a:lnTo>
                  <a:lnTo>
                    <a:pt x="48006" y="13843"/>
                  </a:lnTo>
                  <a:lnTo>
                    <a:pt x="50609" y="13760"/>
                  </a:lnTo>
                  <a:lnTo>
                    <a:pt x="52408" y="13677"/>
                  </a:lnTo>
                  <a:lnTo>
                    <a:pt x="52962" y="13621"/>
                  </a:lnTo>
                  <a:lnTo>
                    <a:pt x="53266" y="13566"/>
                  </a:lnTo>
                  <a:lnTo>
                    <a:pt x="53405" y="13511"/>
                  </a:lnTo>
                  <a:lnTo>
                    <a:pt x="53543" y="13428"/>
                  </a:lnTo>
                  <a:lnTo>
                    <a:pt x="53654" y="13317"/>
                  </a:lnTo>
                  <a:lnTo>
                    <a:pt x="53737" y="13178"/>
                  </a:lnTo>
                  <a:lnTo>
                    <a:pt x="53820" y="13012"/>
                  </a:lnTo>
                  <a:lnTo>
                    <a:pt x="53903" y="12846"/>
                  </a:lnTo>
                  <a:lnTo>
                    <a:pt x="53931" y="12652"/>
                  </a:lnTo>
                  <a:lnTo>
                    <a:pt x="53959" y="12459"/>
                  </a:lnTo>
                  <a:lnTo>
                    <a:pt x="53986" y="12016"/>
                  </a:lnTo>
                  <a:lnTo>
                    <a:pt x="53959" y="11517"/>
                  </a:lnTo>
                  <a:lnTo>
                    <a:pt x="53876" y="10991"/>
                  </a:lnTo>
                  <a:lnTo>
                    <a:pt x="53737" y="10465"/>
                  </a:lnTo>
                  <a:lnTo>
                    <a:pt x="53571" y="9912"/>
                  </a:lnTo>
                  <a:lnTo>
                    <a:pt x="53377" y="9358"/>
                  </a:lnTo>
                  <a:lnTo>
                    <a:pt x="53128" y="8804"/>
                  </a:lnTo>
                  <a:lnTo>
                    <a:pt x="52851" y="8278"/>
                  </a:lnTo>
                  <a:lnTo>
                    <a:pt x="52547" y="7807"/>
                  </a:lnTo>
                  <a:lnTo>
                    <a:pt x="52242" y="7365"/>
                  </a:lnTo>
                  <a:lnTo>
                    <a:pt x="51910" y="6977"/>
                  </a:lnTo>
                  <a:lnTo>
                    <a:pt x="51550" y="6645"/>
                  </a:lnTo>
                  <a:lnTo>
                    <a:pt x="51356" y="6506"/>
                  </a:lnTo>
                  <a:lnTo>
                    <a:pt x="51079" y="6340"/>
                  </a:lnTo>
                  <a:lnTo>
                    <a:pt x="50304" y="5897"/>
                  </a:lnTo>
                  <a:lnTo>
                    <a:pt x="49252" y="5343"/>
                  </a:lnTo>
                  <a:lnTo>
                    <a:pt x="48006" y="4734"/>
                  </a:lnTo>
                  <a:lnTo>
                    <a:pt x="45072" y="3295"/>
                  </a:lnTo>
                  <a:lnTo>
                    <a:pt x="41749" y="1744"/>
                  </a:lnTo>
                  <a:lnTo>
                    <a:pt x="41666" y="1744"/>
                  </a:lnTo>
                  <a:lnTo>
                    <a:pt x="41916" y="1911"/>
                  </a:lnTo>
                  <a:lnTo>
                    <a:pt x="42580" y="2353"/>
                  </a:lnTo>
                  <a:lnTo>
                    <a:pt x="43438" y="2990"/>
                  </a:lnTo>
                  <a:lnTo>
                    <a:pt x="43909" y="3350"/>
                  </a:lnTo>
                  <a:lnTo>
                    <a:pt x="44407" y="3738"/>
                  </a:lnTo>
                  <a:lnTo>
                    <a:pt x="44850" y="4153"/>
                  </a:lnTo>
                  <a:lnTo>
                    <a:pt x="45265" y="4541"/>
                  </a:lnTo>
                  <a:lnTo>
                    <a:pt x="45598" y="4956"/>
                  </a:lnTo>
                  <a:lnTo>
                    <a:pt x="45874" y="5343"/>
                  </a:lnTo>
                  <a:lnTo>
                    <a:pt x="45958" y="5510"/>
                  </a:lnTo>
                  <a:lnTo>
                    <a:pt x="46041" y="5676"/>
                  </a:lnTo>
                  <a:lnTo>
                    <a:pt x="46068" y="5842"/>
                  </a:lnTo>
                  <a:lnTo>
                    <a:pt x="46096" y="6008"/>
                  </a:lnTo>
                  <a:lnTo>
                    <a:pt x="46041" y="6146"/>
                  </a:lnTo>
                  <a:lnTo>
                    <a:pt x="45985" y="6285"/>
                  </a:lnTo>
                  <a:lnTo>
                    <a:pt x="45874" y="6396"/>
                  </a:lnTo>
                  <a:lnTo>
                    <a:pt x="45736" y="6506"/>
                  </a:lnTo>
                  <a:lnTo>
                    <a:pt x="45598" y="6562"/>
                  </a:lnTo>
                  <a:lnTo>
                    <a:pt x="45432" y="6589"/>
                  </a:lnTo>
                  <a:lnTo>
                    <a:pt x="44961" y="6617"/>
                  </a:lnTo>
                  <a:lnTo>
                    <a:pt x="44269" y="6617"/>
                  </a:lnTo>
                  <a:lnTo>
                    <a:pt x="43411" y="6562"/>
                  </a:lnTo>
                  <a:lnTo>
                    <a:pt x="42386" y="6479"/>
                  </a:lnTo>
                  <a:lnTo>
                    <a:pt x="41223" y="6368"/>
                  </a:lnTo>
                  <a:lnTo>
                    <a:pt x="38455" y="6036"/>
                  </a:lnTo>
                  <a:lnTo>
                    <a:pt x="35243" y="5620"/>
                  </a:lnTo>
                  <a:lnTo>
                    <a:pt x="31672" y="5122"/>
                  </a:lnTo>
                  <a:lnTo>
                    <a:pt x="27851" y="4541"/>
                  </a:lnTo>
                  <a:lnTo>
                    <a:pt x="23892" y="3932"/>
                  </a:lnTo>
                  <a:lnTo>
                    <a:pt x="16030" y="2686"/>
                  </a:lnTo>
                  <a:lnTo>
                    <a:pt x="8832" y="1495"/>
                  </a:lnTo>
                  <a:lnTo>
                    <a:pt x="3212" y="554"/>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94"/>
            <p:cNvSpPr/>
            <p:nvPr/>
          </p:nvSpPr>
          <p:spPr>
            <a:xfrm>
              <a:off x="5505350" y="4833175"/>
              <a:ext cx="356475" cy="99700"/>
            </a:xfrm>
            <a:custGeom>
              <a:avLst/>
              <a:gdLst/>
              <a:ahLst/>
              <a:cxnLst/>
              <a:rect l="l" t="t" r="r" b="b"/>
              <a:pathLst>
                <a:path w="14259" h="3988" extrusionOk="0">
                  <a:moveTo>
                    <a:pt x="9496" y="1"/>
                  </a:moveTo>
                  <a:lnTo>
                    <a:pt x="8804" y="28"/>
                  </a:lnTo>
                  <a:lnTo>
                    <a:pt x="8112" y="111"/>
                  </a:lnTo>
                  <a:lnTo>
                    <a:pt x="7475" y="194"/>
                  </a:lnTo>
                  <a:lnTo>
                    <a:pt x="6839" y="305"/>
                  </a:lnTo>
                  <a:lnTo>
                    <a:pt x="6257" y="444"/>
                  </a:lnTo>
                  <a:lnTo>
                    <a:pt x="5676" y="610"/>
                  </a:lnTo>
                  <a:lnTo>
                    <a:pt x="5122" y="804"/>
                  </a:lnTo>
                  <a:lnTo>
                    <a:pt x="4624" y="970"/>
                  </a:lnTo>
                  <a:lnTo>
                    <a:pt x="4126" y="1191"/>
                  </a:lnTo>
                  <a:lnTo>
                    <a:pt x="3655" y="1385"/>
                  </a:lnTo>
                  <a:lnTo>
                    <a:pt x="3212" y="1606"/>
                  </a:lnTo>
                  <a:lnTo>
                    <a:pt x="2824" y="1828"/>
                  </a:lnTo>
                  <a:lnTo>
                    <a:pt x="2077" y="2299"/>
                  </a:lnTo>
                  <a:lnTo>
                    <a:pt x="1440" y="2714"/>
                  </a:lnTo>
                  <a:lnTo>
                    <a:pt x="942" y="3129"/>
                  </a:lnTo>
                  <a:lnTo>
                    <a:pt x="526" y="3461"/>
                  </a:lnTo>
                  <a:lnTo>
                    <a:pt x="250" y="3738"/>
                  </a:lnTo>
                  <a:lnTo>
                    <a:pt x="0" y="3987"/>
                  </a:lnTo>
                  <a:lnTo>
                    <a:pt x="14258" y="554"/>
                  </a:lnTo>
                  <a:lnTo>
                    <a:pt x="13400" y="361"/>
                  </a:lnTo>
                  <a:lnTo>
                    <a:pt x="12570" y="222"/>
                  </a:lnTo>
                  <a:lnTo>
                    <a:pt x="11767" y="111"/>
                  </a:lnTo>
                  <a:lnTo>
                    <a:pt x="10991" y="28"/>
                  </a:lnTo>
                  <a:lnTo>
                    <a:pt x="102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94"/>
            <p:cNvSpPr/>
            <p:nvPr/>
          </p:nvSpPr>
          <p:spPr>
            <a:xfrm>
              <a:off x="5505350" y="4833175"/>
              <a:ext cx="356475" cy="99700"/>
            </a:xfrm>
            <a:custGeom>
              <a:avLst/>
              <a:gdLst/>
              <a:ahLst/>
              <a:cxnLst/>
              <a:rect l="l" t="t" r="r" b="b"/>
              <a:pathLst>
                <a:path w="14259" h="3988" fill="none" extrusionOk="0">
                  <a:moveTo>
                    <a:pt x="0" y="3987"/>
                  </a:moveTo>
                  <a:lnTo>
                    <a:pt x="0" y="3987"/>
                  </a:lnTo>
                  <a:lnTo>
                    <a:pt x="250" y="3738"/>
                  </a:lnTo>
                  <a:lnTo>
                    <a:pt x="526" y="3461"/>
                  </a:lnTo>
                  <a:lnTo>
                    <a:pt x="942" y="3129"/>
                  </a:lnTo>
                  <a:lnTo>
                    <a:pt x="1440" y="2714"/>
                  </a:lnTo>
                  <a:lnTo>
                    <a:pt x="2077" y="2299"/>
                  </a:lnTo>
                  <a:lnTo>
                    <a:pt x="2824" y="1828"/>
                  </a:lnTo>
                  <a:lnTo>
                    <a:pt x="3212" y="1606"/>
                  </a:lnTo>
                  <a:lnTo>
                    <a:pt x="3655" y="1385"/>
                  </a:lnTo>
                  <a:lnTo>
                    <a:pt x="4126" y="1191"/>
                  </a:lnTo>
                  <a:lnTo>
                    <a:pt x="4624" y="970"/>
                  </a:lnTo>
                  <a:lnTo>
                    <a:pt x="5122" y="804"/>
                  </a:lnTo>
                  <a:lnTo>
                    <a:pt x="5676" y="610"/>
                  </a:lnTo>
                  <a:lnTo>
                    <a:pt x="6257" y="444"/>
                  </a:lnTo>
                  <a:lnTo>
                    <a:pt x="6839" y="305"/>
                  </a:lnTo>
                  <a:lnTo>
                    <a:pt x="7475" y="194"/>
                  </a:lnTo>
                  <a:lnTo>
                    <a:pt x="8112" y="111"/>
                  </a:lnTo>
                  <a:lnTo>
                    <a:pt x="8804" y="28"/>
                  </a:lnTo>
                  <a:lnTo>
                    <a:pt x="9496" y="1"/>
                  </a:lnTo>
                  <a:lnTo>
                    <a:pt x="10244" y="1"/>
                  </a:lnTo>
                  <a:lnTo>
                    <a:pt x="10991" y="28"/>
                  </a:lnTo>
                  <a:lnTo>
                    <a:pt x="11767" y="111"/>
                  </a:lnTo>
                  <a:lnTo>
                    <a:pt x="12570" y="222"/>
                  </a:lnTo>
                  <a:lnTo>
                    <a:pt x="13400" y="361"/>
                  </a:lnTo>
                  <a:lnTo>
                    <a:pt x="14258" y="5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94"/>
            <p:cNvSpPr/>
            <p:nvPr/>
          </p:nvSpPr>
          <p:spPr>
            <a:xfrm>
              <a:off x="2091750" y="2127625"/>
              <a:ext cx="3586650" cy="2682750"/>
            </a:xfrm>
            <a:custGeom>
              <a:avLst/>
              <a:gdLst/>
              <a:ahLst/>
              <a:cxnLst/>
              <a:rect l="l" t="t" r="r" b="b"/>
              <a:pathLst>
                <a:path w="143466" h="107310" extrusionOk="0">
                  <a:moveTo>
                    <a:pt x="1136" y="1"/>
                  </a:moveTo>
                  <a:lnTo>
                    <a:pt x="942" y="693"/>
                  </a:lnTo>
                  <a:lnTo>
                    <a:pt x="748" y="1468"/>
                  </a:lnTo>
                  <a:lnTo>
                    <a:pt x="499" y="2548"/>
                  </a:lnTo>
                  <a:lnTo>
                    <a:pt x="389" y="3185"/>
                  </a:lnTo>
                  <a:lnTo>
                    <a:pt x="305" y="3877"/>
                  </a:lnTo>
                  <a:lnTo>
                    <a:pt x="195" y="4597"/>
                  </a:lnTo>
                  <a:lnTo>
                    <a:pt x="112" y="5399"/>
                  </a:lnTo>
                  <a:lnTo>
                    <a:pt x="56" y="6258"/>
                  </a:lnTo>
                  <a:lnTo>
                    <a:pt x="29" y="7144"/>
                  </a:lnTo>
                  <a:lnTo>
                    <a:pt x="1" y="8057"/>
                  </a:lnTo>
                  <a:lnTo>
                    <a:pt x="29" y="9026"/>
                  </a:lnTo>
                  <a:lnTo>
                    <a:pt x="84" y="10023"/>
                  </a:lnTo>
                  <a:lnTo>
                    <a:pt x="167" y="11075"/>
                  </a:lnTo>
                  <a:lnTo>
                    <a:pt x="305" y="12127"/>
                  </a:lnTo>
                  <a:lnTo>
                    <a:pt x="499" y="13207"/>
                  </a:lnTo>
                  <a:lnTo>
                    <a:pt x="721" y="14314"/>
                  </a:lnTo>
                  <a:lnTo>
                    <a:pt x="1025" y="15449"/>
                  </a:lnTo>
                  <a:lnTo>
                    <a:pt x="1385" y="16584"/>
                  </a:lnTo>
                  <a:lnTo>
                    <a:pt x="1800" y="17747"/>
                  </a:lnTo>
                  <a:lnTo>
                    <a:pt x="2271" y="18910"/>
                  </a:lnTo>
                  <a:lnTo>
                    <a:pt x="2825" y="20073"/>
                  </a:lnTo>
                  <a:lnTo>
                    <a:pt x="3129" y="20654"/>
                  </a:lnTo>
                  <a:lnTo>
                    <a:pt x="3462" y="21235"/>
                  </a:lnTo>
                  <a:lnTo>
                    <a:pt x="3794" y="21817"/>
                  </a:lnTo>
                  <a:lnTo>
                    <a:pt x="4181" y="22398"/>
                  </a:lnTo>
                  <a:lnTo>
                    <a:pt x="4569" y="22980"/>
                  </a:lnTo>
                  <a:lnTo>
                    <a:pt x="4957" y="23561"/>
                  </a:lnTo>
                  <a:lnTo>
                    <a:pt x="5400" y="24142"/>
                  </a:lnTo>
                  <a:lnTo>
                    <a:pt x="5843" y="24724"/>
                  </a:lnTo>
                  <a:lnTo>
                    <a:pt x="6313" y="25278"/>
                  </a:lnTo>
                  <a:lnTo>
                    <a:pt x="6839" y="25859"/>
                  </a:lnTo>
                  <a:lnTo>
                    <a:pt x="7338" y="26413"/>
                  </a:lnTo>
                  <a:lnTo>
                    <a:pt x="7891" y="26994"/>
                  </a:lnTo>
                  <a:lnTo>
                    <a:pt x="8445" y="27492"/>
                  </a:lnTo>
                  <a:lnTo>
                    <a:pt x="9054" y="28018"/>
                  </a:lnTo>
                  <a:lnTo>
                    <a:pt x="9691" y="28544"/>
                  </a:lnTo>
                  <a:lnTo>
                    <a:pt x="10355" y="29070"/>
                  </a:lnTo>
                  <a:lnTo>
                    <a:pt x="11075" y="29569"/>
                  </a:lnTo>
                  <a:lnTo>
                    <a:pt x="11823" y="30067"/>
                  </a:lnTo>
                  <a:lnTo>
                    <a:pt x="12625" y="30565"/>
                  </a:lnTo>
                  <a:lnTo>
                    <a:pt x="13456" y="31064"/>
                  </a:lnTo>
                  <a:lnTo>
                    <a:pt x="14314" y="31562"/>
                  </a:lnTo>
                  <a:lnTo>
                    <a:pt x="15200" y="32060"/>
                  </a:lnTo>
                  <a:lnTo>
                    <a:pt x="16114" y="32531"/>
                  </a:lnTo>
                  <a:lnTo>
                    <a:pt x="17055" y="33002"/>
                  </a:lnTo>
                  <a:lnTo>
                    <a:pt x="19021" y="33971"/>
                  </a:lnTo>
                  <a:lnTo>
                    <a:pt x="21069" y="34884"/>
                  </a:lnTo>
                  <a:lnTo>
                    <a:pt x="23229" y="35798"/>
                  </a:lnTo>
                  <a:lnTo>
                    <a:pt x="25416" y="36684"/>
                  </a:lnTo>
                  <a:lnTo>
                    <a:pt x="27686" y="37570"/>
                  </a:lnTo>
                  <a:lnTo>
                    <a:pt x="30012" y="38428"/>
                  </a:lnTo>
                  <a:lnTo>
                    <a:pt x="32337" y="39286"/>
                  </a:lnTo>
                  <a:lnTo>
                    <a:pt x="34691" y="40117"/>
                  </a:lnTo>
                  <a:lnTo>
                    <a:pt x="39425" y="41695"/>
                  </a:lnTo>
                  <a:lnTo>
                    <a:pt x="44076" y="43245"/>
                  </a:lnTo>
                  <a:lnTo>
                    <a:pt x="48561" y="44685"/>
                  </a:lnTo>
                  <a:lnTo>
                    <a:pt x="52797" y="46069"/>
                  </a:lnTo>
                  <a:lnTo>
                    <a:pt x="54762" y="46734"/>
                  </a:lnTo>
                  <a:lnTo>
                    <a:pt x="56645" y="47398"/>
                  </a:lnTo>
                  <a:lnTo>
                    <a:pt x="58389" y="48007"/>
                  </a:lnTo>
                  <a:lnTo>
                    <a:pt x="60023" y="48644"/>
                  </a:lnTo>
                  <a:lnTo>
                    <a:pt x="61490" y="49225"/>
                  </a:lnTo>
                  <a:lnTo>
                    <a:pt x="62846" y="49807"/>
                  </a:lnTo>
                  <a:lnTo>
                    <a:pt x="64009" y="50360"/>
                  </a:lnTo>
                  <a:lnTo>
                    <a:pt x="64508" y="50610"/>
                  </a:lnTo>
                  <a:lnTo>
                    <a:pt x="64978" y="50886"/>
                  </a:lnTo>
                  <a:lnTo>
                    <a:pt x="65421" y="51136"/>
                  </a:lnTo>
                  <a:lnTo>
                    <a:pt x="65781" y="51412"/>
                  </a:lnTo>
                  <a:lnTo>
                    <a:pt x="66113" y="51662"/>
                  </a:lnTo>
                  <a:lnTo>
                    <a:pt x="66390" y="51911"/>
                  </a:lnTo>
                  <a:lnTo>
                    <a:pt x="66695" y="52271"/>
                  </a:lnTo>
                  <a:lnTo>
                    <a:pt x="67193" y="52907"/>
                  </a:lnTo>
                  <a:lnTo>
                    <a:pt x="68743" y="54956"/>
                  </a:lnTo>
                  <a:lnTo>
                    <a:pt x="70875" y="57891"/>
                  </a:lnTo>
                  <a:lnTo>
                    <a:pt x="73533" y="61545"/>
                  </a:lnTo>
                  <a:lnTo>
                    <a:pt x="79900" y="70460"/>
                  </a:lnTo>
                  <a:lnTo>
                    <a:pt x="87043" y="80482"/>
                  </a:lnTo>
                  <a:lnTo>
                    <a:pt x="94048" y="90393"/>
                  </a:lnTo>
                  <a:lnTo>
                    <a:pt x="100138" y="98976"/>
                  </a:lnTo>
                  <a:lnTo>
                    <a:pt x="106008" y="107309"/>
                  </a:lnTo>
                  <a:lnTo>
                    <a:pt x="124612" y="105482"/>
                  </a:lnTo>
                  <a:lnTo>
                    <a:pt x="143466" y="103627"/>
                  </a:lnTo>
                  <a:lnTo>
                    <a:pt x="141666" y="100997"/>
                  </a:lnTo>
                  <a:lnTo>
                    <a:pt x="136766" y="93909"/>
                  </a:lnTo>
                  <a:lnTo>
                    <a:pt x="133416" y="89092"/>
                  </a:lnTo>
                  <a:lnTo>
                    <a:pt x="129595" y="83638"/>
                  </a:lnTo>
                  <a:lnTo>
                    <a:pt x="125415" y="77741"/>
                  </a:lnTo>
                  <a:lnTo>
                    <a:pt x="120985" y="71540"/>
                  </a:lnTo>
                  <a:lnTo>
                    <a:pt x="116362" y="65172"/>
                  </a:lnTo>
                  <a:lnTo>
                    <a:pt x="114036" y="61988"/>
                  </a:lnTo>
                  <a:lnTo>
                    <a:pt x="111683" y="58832"/>
                  </a:lnTo>
                  <a:lnTo>
                    <a:pt x="109358" y="55731"/>
                  </a:lnTo>
                  <a:lnTo>
                    <a:pt x="107060" y="52686"/>
                  </a:lnTo>
                  <a:lnTo>
                    <a:pt x="104790" y="49696"/>
                  </a:lnTo>
                  <a:lnTo>
                    <a:pt x="102547" y="46844"/>
                  </a:lnTo>
                  <a:lnTo>
                    <a:pt x="100388" y="44104"/>
                  </a:lnTo>
                  <a:lnTo>
                    <a:pt x="98311" y="41529"/>
                  </a:lnTo>
                  <a:lnTo>
                    <a:pt x="96290" y="39092"/>
                  </a:lnTo>
                  <a:lnTo>
                    <a:pt x="94380" y="36850"/>
                  </a:lnTo>
                  <a:lnTo>
                    <a:pt x="92580" y="34801"/>
                  </a:lnTo>
                  <a:lnTo>
                    <a:pt x="90919" y="33002"/>
                  </a:lnTo>
                  <a:lnTo>
                    <a:pt x="90116" y="32199"/>
                  </a:lnTo>
                  <a:lnTo>
                    <a:pt x="89369" y="31424"/>
                  </a:lnTo>
                  <a:lnTo>
                    <a:pt x="88649" y="30759"/>
                  </a:lnTo>
                  <a:lnTo>
                    <a:pt x="87985" y="30122"/>
                  </a:lnTo>
                  <a:lnTo>
                    <a:pt x="87182" y="29486"/>
                  </a:lnTo>
                  <a:lnTo>
                    <a:pt x="86323" y="28849"/>
                  </a:lnTo>
                  <a:lnTo>
                    <a:pt x="85354" y="28184"/>
                  </a:lnTo>
                  <a:lnTo>
                    <a:pt x="84330" y="27548"/>
                  </a:lnTo>
                  <a:lnTo>
                    <a:pt x="83195" y="26883"/>
                  </a:lnTo>
                  <a:lnTo>
                    <a:pt x="82005" y="26247"/>
                  </a:lnTo>
                  <a:lnTo>
                    <a:pt x="80731" y="25610"/>
                  </a:lnTo>
                  <a:lnTo>
                    <a:pt x="79402" y="24945"/>
                  </a:lnTo>
                  <a:lnTo>
                    <a:pt x="78018" y="24309"/>
                  </a:lnTo>
                  <a:lnTo>
                    <a:pt x="76578" y="23672"/>
                  </a:lnTo>
                  <a:lnTo>
                    <a:pt x="75056" y="23035"/>
                  </a:lnTo>
                  <a:lnTo>
                    <a:pt x="73505" y="22398"/>
                  </a:lnTo>
                  <a:lnTo>
                    <a:pt x="71899" y="21762"/>
                  </a:lnTo>
                  <a:lnTo>
                    <a:pt x="70238" y="21125"/>
                  </a:lnTo>
                  <a:lnTo>
                    <a:pt x="66861" y="19879"/>
                  </a:lnTo>
                  <a:lnTo>
                    <a:pt x="63317" y="18633"/>
                  </a:lnTo>
                  <a:lnTo>
                    <a:pt x="59718" y="17415"/>
                  </a:lnTo>
                  <a:lnTo>
                    <a:pt x="56064" y="16197"/>
                  </a:lnTo>
                  <a:lnTo>
                    <a:pt x="52354" y="15034"/>
                  </a:lnTo>
                  <a:lnTo>
                    <a:pt x="45045" y="12736"/>
                  </a:lnTo>
                  <a:lnTo>
                    <a:pt x="38040" y="10577"/>
                  </a:lnTo>
                  <a:lnTo>
                    <a:pt x="37874" y="10494"/>
                  </a:lnTo>
                  <a:lnTo>
                    <a:pt x="37708" y="10355"/>
                  </a:lnTo>
                  <a:lnTo>
                    <a:pt x="37514" y="10189"/>
                  </a:lnTo>
                  <a:lnTo>
                    <a:pt x="37321" y="9968"/>
                  </a:lnTo>
                  <a:lnTo>
                    <a:pt x="37127" y="9718"/>
                  </a:lnTo>
                  <a:lnTo>
                    <a:pt x="36905" y="9414"/>
                  </a:lnTo>
                  <a:lnTo>
                    <a:pt x="36462" y="8694"/>
                  </a:lnTo>
                  <a:lnTo>
                    <a:pt x="35992" y="7891"/>
                  </a:lnTo>
                  <a:lnTo>
                    <a:pt x="35521" y="7005"/>
                  </a:lnTo>
                  <a:lnTo>
                    <a:pt x="35050" y="6064"/>
                  </a:lnTo>
                  <a:lnTo>
                    <a:pt x="34607" y="5095"/>
                  </a:lnTo>
                  <a:lnTo>
                    <a:pt x="33749" y="3212"/>
                  </a:lnTo>
                  <a:lnTo>
                    <a:pt x="33057" y="1579"/>
                  </a:lnTo>
                  <a:lnTo>
                    <a:pt x="324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94"/>
            <p:cNvSpPr/>
            <p:nvPr/>
          </p:nvSpPr>
          <p:spPr>
            <a:xfrm>
              <a:off x="2091750" y="2127625"/>
              <a:ext cx="3586650" cy="2682750"/>
            </a:xfrm>
            <a:custGeom>
              <a:avLst/>
              <a:gdLst/>
              <a:ahLst/>
              <a:cxnLst/>
              <a:rect l="l" t="t" r="r" b="b"/>
              <a:pathLst>
                <a:path w="143466" h="107310" fill="none" extrusionOk="0">
                  <a:moveTo>
                    <a:pt x="143466" y="103627"/>
                  </a:moveTo>
                  <a:lnTo>
                    <a:pt x="124612" y="105482"/>
                  </a:lnTo>
                  <a:lnTo>
                    <a:pt x="106008" y="107309"/>
                  </a:lnTo>
                  <a:lnTo>
                    <a:pt x="106008" y="107309"/>
                  </a:lnTo>
                  <a:lnTo>
                    <a:pt x="100138" y="98976"/>
                  </a:lnTo>
                  <a:lnTo>
                    <a:pt x="94048" y="90393"/>
                  </a:lnTo>
                  <a:lnTo>
                    <a:pt x="87043" y="80482"/>
                  </a:lnTo>
                  <a:lnTo>
                    <a:pt x="79900" y="70460"/>
                  </a:lnTo>
                  <a:lnTo>
                    <a:pt x="73533" y="61545"/>
                  </a:lnTo>
                  <a:lnTo>
                    <a:pt x="70875" y="57891"/>
                  </a:lnTo>
                  <a:lnTo>
                    <a:pt x="68743" y="54956"/>
                  </a:lnTo>
                  <a:lnTo>
                    <a:pt x="67193" y="52907"/>
                  </a:lnTo>
                  <a:lnTo>
                    <a:pt x="66695" y="52271"/>
                  </a:lnTo>
                  <a:lnTo>
                    <a:pt x="66390" y="51911"/>
                  </a:lnTo>
                  <a:lnTo>
                    <a:pt x="66390" y="51911"/>
                  </a:lnTo>
                  <a:lnTo>
                    <a:pt x="66113" y="51662"/>
                  </a:lnTo>
                  <a:lnTo>
                    <a:pt x="65781" y="51412"/>
                  </a:lnTo>
                  <a:lnTo>
                    <a:pt x="65421" y="51136"/>
                  </a:lnTo>
                  <a:lnTo>
                    <a:pt x="64978" y="50886"/>
                  </a:lnTo>
                  <a:lnTo>
                    <a:pt x="64508" y="50610"/>
                  </a:lnTo>
                  <a:lnTo>
                    <a:pt x="64009" y="50360"/>
                  </a:lnTo>
                  <a:lnTo>
                    <a:pt x="62846" y="49807"/>
                  </a:lnTo>
                  <a:lnTo>
                    <a:pt x="61490" y="49225"/>
                  </a:lnTo>
                  <a:lnTo>
                    <a:pt x="60023" y="48644"/>
                  </a:lnTo>
                  <a:lnTo>
                    <a:pt x="58389" y="48007"/>
                  </a:lnTo>
                  <a:lnTo>
                    <a:pt x="56645" y="47398"/>
                  </a:lnTo>
                  <a:lnTo>
                    <a:pt x="54762" y="46734"/>
                  </a:lnTo>
                  <a:lnTo>
                    <a:pt x="52797" y="46069"/>
                  </a:lnTo>
                  <a:lnTo>
                    <a:pt x="48561" y="44685"/>
                  </a:lnTo>
                  <a:lnTo>
                    <a:pt x="44076" y="43245"/>
                  </a:lnTo>
                  <a:lnTo>
                    <a:pt x="39425" y="41695"/>
                  </a:lnTo>
                  <a:lnTo>
                    <a:pt x="34691" y="40117"/>
                  </a:lnTo>
                  <a:lnTo>
                    <a:pt x="32337" y="39286"/>
                  </a:lnTo>
                  <a:lnTo>
                    <a:pt x="30012" y="38428"/>
                  </a:lnTo>
                  <a:lnTo>
                    <a:pt x="27686" y="37570"/>
                  </a:lnTo>
                  <a:lnTo>
                    <a:pt x="25416" y="36684"/>
                  </a:lnTo>
                  <a:lnTo>
                    <a:pt x="23229" y="35798"/>
                  </a:lnTo>
                  <a:lnTo>
                    <a:pt x="21069" y="34884"/>
                  </a:lnTo>
                  <a:lnTo>
                    <a:pt x="19021" y="33971"/>
                  </a:lnTo>
                  <a:lnTo>
                    <a:pt x="17055" y="33002"/>
                  </a:lnTo>
                  <a:lnTo>
                    <a:pt x="16114" y="32531"/>
                  </a:lnTo>
                  <a:lnTo>
                    <a:pt x="15200" y="32060"/>
                  </a:lnTo>
                  <a:lnTo>
                    <a:pt x="14314" y="31562"/>
                  </a:lnTo>
                  <a:lnTo>
                    <a:pt x="13456" y="31064"/>
                  </a:lnTo>
                  <a:lnTo>
                    <a:pt x="12625" y="30565"/>
                  </a:lnTo>
                  <a:lnTo>
                    <a:pt x="11823" y="30067"/>
                  </a:lnTo>
                  <a:lnTo>
                    <a:pt x="11075" y="29569"/>
                  </a:lnTo>
                  <a:lnTo>
                    <a:pt x="10355" y="29070"/>
                  </a:lnTo>
                  <a:lnTo>
                    <a:pt x="9691" y="28544"/>
                  </a:lnTo>
                  <a:lnTo>
                    <a:pt x="9054" y="28018"/>
                  </a:lnTo>
                  <a:lnTo>
                    <a:pt x="8445" y="27492"/>
                  </a:lnTo>
                  <a:lnTo>
                    <a:pt x="7891" y="26994"/>
                  </a:lnTo>
                  <a:lnTo>
                    <a:pt x="7891" y="26994"/>
                  </a:lnTo>
                  <a:lnTo>
                    <a:pt x="7338" y="26413"/>
                  </a:lnTo>
                  <a:lnTo>
                    <a:pt x="6839" y="25859"/>
                  </a:lnTo>
                  <a:lnTo>
                    <a:pt x="6313" y="25278"/>
                  </a:lnTo>
                  <a:lnTo>
                    <a:pt x="5843" y="24724"/>
                  </a:lnTo>
                  <a:lnTo>
                    <a:pt x="5400" y="24142"/>
                  </a:lnTo>
                  <a:lnTo>
                    <a:pt x="4957" y="23561"/>
                  </a:lnTo>
                  <a:lnTo>
                    <a:pt x="4569" y="22980"/>
                  </a:lnTo>
                  <a:lnTo>
                    <a:pt x="4181" y="22398"/>
                  </a:lnTo>
                  <a:lnTo>
                    <a:pt x="3794" y="21817"/>
                  </a:lnTo>
                  <a:lnTo>
                    <a:pt x="3462" y="21235"/>
                  </a:lnTo>
                  <a:lnTo>
                    <a:pt x="3129" y="20654"/>
                  </a:lnTo>
                  <a:lnTo>
                    <a:pt x="2825" y="20073"/>
                  </a:lnTo>
                  <a:lnTo>
                    <a:pt x="2271" y="18910"/>
                  </a:lnTo>
                  <a:lnTo>
                    <a:pt x="1800" y="17747"/>
                  </a:lnTo>
                  <a:lnTo>
                    <a:pt x="1385" y="16584"/>
                  </a:lnTo>
                  <a:lnTo>
                    <a:pt x="1025" y="15449"/>
                  </a:lnTo>
                  <a:lnTo>
                    <a:pt x="721" y="14314"/>
                  </a:lnTo>
                  <a:lnTo>
                    <a:pt x="499" y="13207"/>
                  </a:lnTo>
                  <a:lnTo>
                    <a:pt x="305" y="12127"/>
                  </a:lnTo>
                  <a:lnTo>
                    <a:pt x="167" y="11075"/>
                  </a:lnTo>
                  <a:lnTo>
                    <a:pt x="84" y="10023"/>
                  </a:lnTo>
                  <a:lnTo>
                    <a:pt x="29" y="9026"/>
                  </a:lnTo>
                  <a:lnTo>
                    <a:pt x="1" y="8057"/>
                  </a:lnTo>
                  <a:lnTo>
                    <a:pt x="29" y="7144"/>
                  </a:lnTo>
                  <a:lnTo>
                    <a:pt x="56" y="6258"/>
                  </a:lnTo>
                  <a:lnTo>
                    <a:pt x="112" y="5399"/>
                  </a:lnTo>
                  <a:lnTo>
                    <a:pt x="195" y="4597"/>
                  </a:lnTo>
                  <a:lnTo>
                    <a:pt x="305" y="3877"/>
                  </a:lnTo>
                  <a:lnTo>
                    <a:pt x="389" y="3185"/>
                  </a:lnTo>
                  <a:lnTo>
                    <a:pt x="499" y="2548"/>
                  </a:lnTo>
                  <a:lnTo>
                    <a:pt x="748" y="1468"/>
                  </a:lnTo>
                  <a:lnTo>
                    <a:pt x="942" y="693"/>
                  </a:lnTo>
                  <a:lnTo>
                    <a:pt x="1136" y="1"/>
                  </a:lnTo>
                  <a:lnTo>
                    <a:pt x="32420" y="1"/>
                  </a:lnTo>
                  <a:lnTo>
                    <a:pt x="32420" y="1"/>
                  </a:lnTo>
                  <a:lnTo>
                    <a:pt x="33057" y="1579"/>
                  </a:lnTo>
                  <a:lnTo>
                    <a:pt x="33749" y="3212"/>
                  </a:lnTo>
                  <a:lnTo>
                    <a:pt x="34607" y="5095"/>
                  </a:lnTo>
                  <a:lnTo>
                    <a:pt x="35050" y="6064"/>
                  </a:lnTo>
                  <a:lnTo>
                    <a:pt x="35521" y="7005"/>
                  </a:lnTo>
                  <a:lnTo>
                    <a:pt x="35992" y="7891"/>
                  </a:lnTo>
                  <a:lnTo>
                    <a:pt x="36462" y="8694"/>
                  </a:lnTo>
                  <a:lnTo>
                    <a:pt x="36905" y="9414"/>
                  </a:lnTo>
                  <a:lnTo>
                    <a:pt x="37127" y="9718"/>
                  </a:lnTo>
                  <a:lnTo>
                    <a:pt x="37321" y="9968"/>
                  </a:lnTo>
                  <a:lnTo>
                    <a:pt x="37514" y="10189"/>
                  </a:lnTo>
                  <a:lnTo>
                    <a:pt x="37708" y="10355"/>
                  </a:lnTo>
                  <a:lnTo>
                    <a:pt x="37874" y="10494"/>
                  </a:lnTo>
                  <a:lnTo>
                    <a:pt x="38040" y="10577"/>
                  </a:lnTo>
                  <a:lnTo>
                    <a:pt x="38040" y="10577"/>
                  </a:lnTo>
                  <a:lnTo>
                    <a:pt x="45045" y="12736"/>
                  </a:lnTo>
                  <a:lnTo>
                    <a:pt x="52354" y="15034"/>
                  </a:lnTo>
                  <a:lnTo>
                    <a:pt x="56064" y="16197"/>
                  </a:lnTo>
                  <a:lnTo>
                    <a:pt x="59718" y="17415"/>
                  </a:lnTo>
                  <a:lnTo>
                    <a:pt x="63317" y="18633"/>
                  </a:lnTo>
                  <a:lnTo>
                    <a:pt x="66861" y="19879"/>
                  </a:lnTo>
                  <a:lnTo>
                    <a:pt x="70238" y="21125"/>
                  </a:lnTo>
                  <a:lnTo>
                    <a:pt x="71899" y="21762"/>
                  </a:lnTo>
                  <a:lnTo>
                    <a:pt x="73505" y="22398"/>
                  </a:lnTo>
                  <a:lnTo>
                    <a:pt x="75056" y="23035"/>
                  </a:lnTo>
                  <a:lnTo>
                    <a:pt x="76578" y="23672"/>
                  </a:lnTo>
                  <a:lnTo>
                    <a:pt x="78018" y="24309"/>
                  </a:lnTo>
                  <a:lnTo>
                    <a:pt x="79402" y="24945"/>
                  </a:lnTo>
                  <a:lnTo>
                    <a:pt x="80731" y="25610"/>
                  </a:lnTo>
                  <a:lnTo>
                    <a:pt x="82005" y="26247"/>
                  </a:lnTo>
                  <a:lnTo>
                    <a:pt x="83195" y="26883"/>
                  </a:lnTo>
                  <a:lnTo>
                    <a:pt x="84330" y="27548"/>
                  </a:lnTo>
                  <a:lnTo>
                    <a:pt x="85354" y="28184"/>
                  </a:lnTo>
                  <a:lnTo>
                    <a:pt x="86323" y="28849"/>
                  </a:lnTo>
                  <a:lnTo>
                    <a:pt x="87182" y="29486"/>
                  </a:lnTo>
                  <a:lnTo>
                    <a:pt x="87985" y="30122"/>
                  </a:lnTo>
                  <a:lnTo>
                    <a:pt x="87985" y="30122"/>
                  </a:lnTo>
                  <a:lnTo>
                    <a:pt x="88649" y="30759"/>
                  </a:lnTo>
                  <a:lnTo>
                    <a:pt x="89369" y="31424"/>
                  </a:lnTo>
                  <a:lnTo>
                    <a:pt x="90116" y="32199"/>
                  </a:lnTo>
                  <a:lnTo>
                    <a:pt x="90919" y="33002"/>
                  </a:lnTo>
                  <a:lnTo>
                    <a:pt x="92580" y="34801"/>
                  </a:lnTo>
                  <a:lnTo>
                    <a:pt x="94380" y="36850"/>
                  </a:lnTo>
                  <a:lnTo>
                    <a:pt x="96290" y="39092"/>
                  </a:lnTo>
                  <a:lnTo>
                    <a:pt x="98311" y="41529"/>
                  </a:lnTo>
                  <a:lnTo>
                    <a:pt x="100388" y="44104"/>
                  </a:lnTo>
                  <a:lnTo>
                    <a:pt x="102547" y="46844"/>
                  </a:lnTo>
                  <a:lnTo>
                    <a:pt x="104790" y="49696"/>
                  </a:lnTo>
                  <a:lnTo>
                    <a:pt x="107060" y="52686"/>
                  </a:lnTo>
                  <a:lnTo>
                    <a:pt x="109358" y="55731"/>
                  </a:lnTo>
                  <a:lnTo>
                    <a:pt x="111683" y="58832"/>
                  </a:lnTo>
                  <a:lnTo>
                    <a:pt x="114036" y="61988"/>
                  </a:lnTo>
                  <a:lnTo>
                    <a:pt x="116362" y="65172"/>
                  </a:lnTo>
                  <a:lnTo>
                    <a:pt x="120985" y="71540"/>
                  </a:lnTo>
                  <a:lnTo>
                    <a:pt x="125415" y="77741"/>
                  </a:lnTo>
                  <a:lnTo>
                    <a:pt x="129595" y="83638"/>
                  </a:lnTo>
                  <a:lnTo>
                    <a:pt x="133416" y="89092"/>
                  </a:lnTo>
                  <a:lnTo>
                    <a:pt x="136766" y="93909"/>
                  </a:lnTo>
                  <a:lnTo>
                    <a:pt x="141666" y="100997"/>
                  </a:lnTo>
                  <a:lnTo>
                    <a:pt x="143466" y="10362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94"/>
            <p:cNvSpPr/>
            <p:nvPr/>
          </p:nvSpPr>
          <p:spPr>
            <a:xfrm>
              <a:off x="4754375" y="4575025"/>
              <a:ext cx="780075" cy="93450"/>
            </a:xfrm>
            <a:custGeom>
              <a:avLst/>
              <a:gdLst/>
              <a:ahLst/>
              <a:cxnLst/>
              <a:rect l="l" t="t" r="r" b="b"/>
              <a:pathLst>
                <a:path w="31203" h="3738" extrusionOk="0">
                  <a:moveTo>
                    <a:pt x="31091" y="0"/>
                  </a:moveTo>
                  <a:lnTo>
                    <a:pt x="28185" y="249"/>
                  </a:lnTo>
                  <a:lnTo>
                    <a:pt x="26551" y="388"/>
                  </a:lnTo>
                  <a:lnTo>
                    <a:pt x="24918" y="554"/>
                  </a:lnTo>
                  <a:lnTo>
                    <a:pt x="22011" y="858"/>
                  </a:lnTo>
                  <a:lnTo>
                    <a:pt x="17803" y="1301"/>
                  </a:lnTo>
                  <a:lnTo>
                    <a:pt x="10909" y="2104"/>
                  </a:lnTo>
                  <a:lnTo>
                    <a:pt x="7338" y="2519"/>
                  </a:lnTo>
                  <a:lnTo>
                    <a:pt x="4071" y="2935"/>
                  </a:lnTo>
                  <a:lnTo>
                    <a:pt x="2686" y="3156"/>
                  </a:lnTo>
                  <a:lnTo>
                    <a:pt x="1524" y="3322"/>
                  </a:lnTo>
                  <a:lnTo>
                    <a:pt x="610" y="3488"/>
                  </a:lnTo>
                  <a:lnTo>
                    <a:pt x="1" y="3627"/>
                  </a:lnTo>
                  <a:lnTo>
                    <a:pt x="1" y="3655"/>
                  </a:lnTo>
                  <a:lnTo>
                    <a:pt x="1" y="3682"/>
                  </a:lnTo>
                  <a:lnTo>
                    <a:pt x="1" y="3738"/>
                  </a:lnTo>
                  <a:lnTo>
                    <a:pt x="638" y="3738"/>
                  </a:lnTo>
                  <a:lnTo>
                    <a:pt x="1551" y="3682"/>
                  </a:lnTo>
                  <a:lnTo>
                    <a:pt x="2742" y="3599"/>
                  </a:lnTo>
                  <a:lnTo>
                    <a:pt x="4126" y="3461"/>
                  </a:lnTo>
                  <a:lnTo>
                    <a:pt x="7393" y="3156"/>
                  </a:lnTo>
                  <a:lnTo>
                    <a:pt x="10992" y="2741"/>
                  </a:lnTo>
                  <a:lnTo>
                    <a:pt x="17858" y="1938"/>
                  </a:lnTo>
                  <a:lnTo>
                    <a:pt x="22066" y="1440"/>
                  </a:lnTo>
                  <a:lnTo>
                    <a:pt x="24973" y="1052"/>
                  </a:lnTo>
                  <a:lnTo>
                    <a:pt x="26579" y="831"/>
                  </a:lnTo>
                  <a:lnTo>
                    <a:pt x="28212" y="581"/>
                  </a:lnTo>
                  <a:lnTo>
                    <a:pt x="31091" y="166"/>
                  </a:lnTo>
                  <a:lnTo>
                    <a:pt x="31175" y="138"/>
                  </a:lnTo>
                  <a:lnTo>
                    <a:pt x="31202" y="83"/>
                  </a:lnTo>
                  <a:lnTo>
                    <a:pt x="31147" y="28"/>
                  </a:lnTo>
                  <a:lnTo>
                    <a:pt x="3109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94"/>
            <p:cNvSpPr/>
            <p:nvPr/>
          </p:nvSpPr>
          <p:spPr>
            <a:xfrm>
              <a:off x="2169975" y="2239750"/>
              <a:ext cx="2598275" cy="2351900"/>
            </a:xfrm>
            <a:custGeom>
              <a:avLst/>
              <a:gdLst/>
              <a:ahLst/>
              <a:cxnLst/>
              <a:rect l="l" t="t" r="r" b="b"/>
              <a:pathLst>
                <a:path w="103931" h="94076" extrusionOk="0">
                  <a:moveTo>
                    <a:pt x="83" y="1"/>
                  </a:moveTo>
                  <a:lnTo>
                    <a:pt x="28" y="29"/>
                  </a:lnTo>
                  <a:lnTo>
                    <a:pt x="0" y="84"/>
                  </a:lnTo>
                  <a:lnTo>
                    <a:pt x="56" y="831"/>
                  </a:lnTo>
                  <a:lnTo>
                    <a:pt x="111" y="1579"/>
                  </a:lnTo>
                  <a:lnTo>
                    <a:pt x="194" y="2354"/>
                  </a:lnTo>
                  <a:lnTo>
                    <a:pt x="305" y="3102"/>
                  </a:lnTo>
                  <a:lnTo>
                    <a:pt x="416" y="3821"/>
                  </a:lnTo>
                  <a:lnTo>
                    <a:pt x="582" y="4569"/>
                  </a:lnTo>
                  <a:lnTo>
                    <a:pt x="720" y="5316"/>
                  </a:lnTo>
                  <a:lnTo>
                    <a:pt x="914" y="6036"/>
                  </a:lnTo>
                  <a:lnTo>
                    <a:pt x="1108" y="6784"/>
                  </a:lnTo>
                  <a:lnTo>
                    <a:pt x="1329" y="7504"/>
                  </a:lnTo>
                  <a:lnTo>
                    <a:pt x="1578" y="8196"/>
                  </a:lnTo>
                  <a:lnTo>
                    <a:pt x="1855" y="8916"/>
                  </a:lnTo>
                  <a:lnTo>
                    <a:pt x="2132" y="9608"/>
                  </a:lnTo>
                  <a:lnTo>
                    <a:pt x="2437" y="10327"/>
                  </a:lnTo>
                  <a:lnTo>
                    <a:pt x="2741" y="10992"/>
                  </a:lnTo>
                  <a:lnTo>
                    <a:pt x="3073" y="11684"/>
                  </a:lnTo>
                  <a:lnTo>
                    <a:pt x="3461" y="12376"/>
                  </a:lnTo>
                  <a:lnTo>
                    <a:pt x="3849" y="13041"/>
                  </a:lnTo>
                  <a:lnTo>
                    <a:pt x="4264" y="13705"/>
                  </a:lnTo>
                  <a:lnTo>
                    <a:pt x="4679" y="14370"/>
                  </a:lnTo>
                  <a:lnTo>
                    <a:pt x="5094" y="15006"/>
                  </a:lnTo>
                  <a:lnTo>
                    <a:pt x="5537" y="15643"/>
                  </a:lnTo>
                  <a:lnTo>
                    <a:pt x="6008" y="16280"/>
                  </a:lnTo>
                  <a:lnTo>
                    <a:pt x="6479" y="16889"/>
                  </a:lnTo>
                  <a:lnTo>
                    <a:pt x="6977" y="17498"/>
                  </a:lnTo>
                  <a:lnTo>
                    <a:pt x="7475" y="18079"/>
                  </a:lnTo>
                  <a:lnTo>
                    <a:pt x="8001" y="18661"/>
                  </a:lnTo>
                  <a:lnTo>
                    <a:pt x="8527" y="19242"/>
                  </a:lnTo>
                  <a:lnTo>
                    <a:pt x="9081" y="19796"/>
                  </a:lnTo>
                  <a:lnTo>
                    <a:pt x="9635" y="20350"/>
                  </a:lnTo>
                  <a:lnTo>
                    <a:pt x="10216" y="20876"/>
                  </a:lnTo>
                  <a:lnTo>
                    <a:pt x="10798" y="21402"/>
                  </a:lnTo>
                  <a:lnTo>
                    <a:pt x="11434" y="21955"/>
                  </a:lnTo>
                  <a:lnTo>
                    <a:pt x="12071" y="22481"/>
                  </a:lnTo>
                  <a:lnTo>
                    <a:pt x="12736" y="23007"/>
                  </a:lnTo>
                  <a:lnTo>
                    <a:pt x="13400" y="23533"/>
                  </a:lnTo>
                  <a:lnTo>
                    <a:pt x="14784" y="24502"/>
                  </a:lnTo>
                  <a:lnTo>
                    <a:pt x="16169" y="25444"/>
                  </a:lnTo>
                  <a:lnTo>
                    <a:pt x="17608" y="26330"/>
                  </a:lnTo>
                  <a:lnTo>
                    <a:pt x="19075" y="27160"/>
                  </a:lnTo>
                  <a:lnTo>
                    <a:pt x="20570" y="27963"/>
                  </a:lnTo>
                  <a:lnTo>
                    <a:pt x="22065" y="28711"/>
                  </a:lnTo>
                  <a:lnTo>
                    <a:pt x="23616" y="29430"/>
                  </a:lnTo>
                  <a:lnTo>
                    <a:pt x="25166" y="30095"/>
                  </a:lnTo>
                  <a:lnTo>
                    <a:pt x="26717" y="30759"/>
                  </a:lnTo>
                  <a:lnTo>
                    <a:pt x="28295" y="31368"/>
                  </a:lnTo>
                  <a:lnTo>
                    <a:pt x="29873" y="31950"/>
                  </a:lnTo>
                  <a:lnTo>
                    <a:pt x="31478" y="32503"/>
                  </a:lnTo>
                  <a:lnTo>
                    <a:pt x="33084" y="33029"/>
                  </a:lnTo>
                  <a:lnTo>
                    <a:pt x="34662" y="33555"/>
                  </a:lnTo>
                  <a:lnTo>
                    <a:pt x="36434" y="34109"/>
                  </a:lnTo>
                  <a:lnTo>
                    <a:pt x="38234" y="34635"/>
                  </a:lnTo>
                  <a:lnTo>
                    <a:pt x="41805" y="35687"/>
                  </a:lnTo>
                  <a:lnTo>
                    <a:pt x="45376" y="36712"/>
                  </a:lnTo>
                  <a:lnTo>
                    <a:pt x="48920" y="37764"/>
                  </a:lnTo>
                  <a:lnTo>
                    <a:pt x="50720" y="38317"/>
                  </a:lnTo>
                  <a:lnTo>
                    <a:pt x="52519" y="38899"/>
                  </a:lnTo>
                  <a:lnTo>
                    <a:pt x="54291" y="39508"/>
                  </a:lnTo>
                  <a:lnTo>
                    <a:pt x="56063" y="40145"/>
                  </a:lnTo>
                  <a:lnTo>
                    <a:pt x="57752" y="40754"/>
                  </a:lnTo>
                  <a:lnTo>
                    <a:pt x="59413" y="41446"/>
                  </a:lnTo>
                  <a:lnTo>
                    <a:pt x="61046" y="42166"/>
                  </a:lnTo>
                  <a:lnTo>
                    <a:pt x="62652" y="42968"/>
                  </a:lnTo>
                  <a:lnTo>
                    <a:pt x="63400" y="43411"/>
                  </a:lnTo>
                  <a:lnTo>
                    <a:pt x="64147" y="43882"/>
                  </a:lnTo>
                  <a:lnTo>
                    <a:pt x="64867" y="44380"/>
                  </a:lnTo>
                  <a:lnTo>
                    <a:pt x="65559" y="44906"/>
                  </a:lnTo>
                  <a:lnTo>
                    <a:pt x="66223" y="45488"/>
                  </a:lnTo>
                  <a:lnTo>
                    <a:pt x="66860" y="46069"/>
                  </a:lnTo>
                  <a:lnTo>
                    <a:pt x="67469" y="46706"/>
                  </a:lnTo>
                  <a:lnTo>
                    <a:pt x="68051" y="47370"/>
                  </a:lnTo>
                  <a:lnTo>
                    <a:pt x="68660" y="48090"/>
                  </a:lnTo>
                  <a:lnTo>
                    <a:pt x="69241" y="48810"/>
                  </a:lnTo>
                  <a:lnTo>
                    <a:pt x="70376" y="50277"/>
                  </a:lnTo>
                  <a:lnTo>
                    <a:pt x="72591" y="53267"/>
                  </a:lnTo>
                  <a:lnTo>
                    <a:pt x="81976" y="65726"/>
                  </a:lnTo>
                  <a:lnTo>
                    <a:pt x="91445" y="78267"/>
                  </a:lnTo>
                  <a:lnTo>
                    <a:pt x="96207" y="84496"/>
                  </a:lnTo>
                  <a:lnTo>
                    <a:pt x="100996" y="90726"/>
                  </a:lnTo>
                  <a:lnTo>
                    <a:pt x="103377" y="93799"/>
                  </a:lnTo>
                  <a:lnTo>
                    <a:pt x="103488" y="93909"/>
                  </a:lnTo>
                  <a:lnTo>
                    <a:pt x="103598" y="94020"/>
                  </a:lnTo>
                  <a:lnTo>
                    <a:pt x="103709" y="94076"/>
                  </a:lnTo>
                  <a:lnTo>
                    <a:pt x="103875" y="94076"/>
                  </a:lnTo>
                  <a:lnTo>
                    <a:pt x="103931" y="94048"/>
                  </a:lnTo>
                  <a:lnTo>
                    <a:pt x="103931" y="93965"/>
                  </a:lnTo>
                  <a:lnTo>
                    <a:pt x="103875" y="93854"/>
                  </a:lnTo>
                  <a:lnTo>
                    <a:pt x="94573" y="81146"/>
                  </a:lnTo>
                  <a:lnTo>
                    <a:pt x="89894" y="74779"/>
                  </a:lnTo>
                  <a:lnTo>
                    <a:pt x="87541" y="71650"/>
                  </a:lnTo>
                  <a:lnTo>
                    <a:pt x="85188" y="68522"/>
                  </a:lnTo>
                  <a:lnTo>
                    <a:pt x="75775" y="56091"/>
                  </a:lnTo>
                  <a:lnTo>
                    <a:pt x="71068" y="49862"/>
                  </a:lnTo>
                  <a:lnTo>
                    <a:pt x="70542" y="49198"/>
                  </a:lnTo>
                  <a:lnTo>
                    <a:pt x="70044" y="48506"/>
                  </a:lnTo>
                  <a:lnTo>
                    <a:pt x="69490" y="47841"/>
                  </a:lnTo>
                  <a:lnTo>
                    <a:pt x="68937" y="47177"/>
                  </a:lnTo>
                  <a:lnTo>
                    <a:pt x="68383" y="46540"/>
                  </a:lnTo>
                  <a:lnTo>
                    <a:pt x="67801" y="45931"/>
                  </a:lnTo>
                  <a:lnTo>
                    <a:pt x="67192" y="45294"/>
                  </a:lnTo>
                  <a:lnTo>
                    <a:pt x="66583" y="44713"/>
                  </a:lnTo>
                  <a:lnTo>
                    <a:pt x="65919" y="44187"/>
                  </a:lnTo>
                  <a:lnTo>
                    <a:pt x="65254" y="43688"/>
                  </a:lnTo>
                  <a:lnTo>
                    <a:pt x="64562" y="43190"/>
                  </a:lnTo>
                  <a:lnTo>
                    <a:pt x="63870" y="42747"/>
                  </a:lnTo>
                  <a:lnTo>
                    <a:pt x="63123" y="42332"/>
                  </a:lnTo>
                  <a:lnTo>
                    <a:pt x="62403" y="41944"/>
                  </a:lnTo>
                  <a:lnTo>
                    <a:pt x="61628" y="41584"/>
                  </a:lnTo>
                  <a:lnTo>
                    <a:pt x="60880" y="41224"/>
                  </a:lnTo>
                  <a:lnTo>
                    <a:pt x="59219" y="40532"/>
                  </a:lnTo>
                  <a:lnTo>
                    <a:pt x="57558" y="39868"/>
                  </a:lnTo>
                  <a:lnTo>
                    <a:pt x="55869" y="39231"/>
                  </a:lnTo>
                  <a:lnTo>
                    <a:pt x="54180" y="38622"/>
                  </a:lnTo>
                  <a:lnTo>
                    <a:pt x="52436" y="38040"/>
                  </a:lnTo>
                  <a:lnTo>
                    <a:pt x="50664" y="37459"/>
                  </a:lnTo>
                  <a:lnTo>
                    <a:pt x="47093" y="36379"/>
                  </a:lnTo>
                  <a:lnTo>
                    <a:pt x="39978" y="34275"/>
                  </a:lnTo>
                  <a:lnTo>
                    <a:pt x="36656" y="33279"/>
                  </a:lnTo>
                  <a:lnTo>
                    <a:pt x="34994" y="32780"/>
                  </a:lnTo>
                  <a:lnTo>
                    <a:pt x="33361" y="32254"/>
                  </a:lnTo>
                  <a:lnTo>
                    <a:pt x="31728" y="31701"/>
                  </a:lnTo>
                  <a:lnTo>
                    <a:pt x="30067" y="31119"/>
                  </a:lnTo>
                  <a:lnTo>
                    <a:pt x="28461" y="30538"/>
                  </a:lnTo>
                  <a:lnTo>
                    <a:pt x="26827" y="29901"/>
                  </a:lnTo>
                  <a:lnTo>
                    <a:pt x="25249" y="29264"/>
                  </a:lnTo>
                  <a:lnTo>
                    <a:pt x="23671" y="28572"/>
                  </a:lnTo>
                  <a:lnTo>
                    <a:pt x="22093" y="27825"/>
                  </a:lnTo>
                  <a:lnTo>
                    <a:pt x="20543" y="27077"/>
                  </a:lnTo>
                  <a:lnTo>
                    <a:pt x="19020" y="26247"/>
                  </a:lnTo>
                  <a:lnTo>
                    <a:pt x="17525" y="25388"/>
                  </a:lnTo>
                  <a:lnTo>
                    <a:pt x="16058" y="24475"/>
                  </a:lnTo>
                  <a:lnTo>
                    <a:pt x="14618" y="23506"/>
                  </a:lnTo>
                  <a:lnTo>
                    <a:pt x="13372" y="22592"/>
                  </a:lnTo>
                  <a:lnTo>
                    <a:pt x="12127" y="21595"/>
                  </a:lnTo>
                  <a:lnTo>
                    <a:pt x="10936" y="20571"/>
                  </a:lnTo>
                  <a:lnTo>
                    <a:pt x="9773" y="19491"/>
                  </a:lnTo>
                  <a:lnTo>
                    <a:pt x="8638" y="18356"/>
                  </a:lnTo>
                  <a:lnTo>
                    <a:pt x="8112" y="17803"/>
                  </a:lnTo>
                  <a:lnTo>
                    <a:pt x="7586" y="17193"/>
                  </a:lnTo>
                  <a:lnTo>
                    <a:pt x="7060" y="16584"/>
                  </a:lnTo>
                  <a:lnTo>
                    <a:pt x="6562" y="15975"/>
                  </a:lnTo>
                  <a:lnTo>
                    <a:pt x="6063" y="15366"/>
                  </a:lnTo>
                  <a:lnTo>
                    <a:pt x="5593" y="14729"/>
                  </a:lnTo>
                  <a:lnTo>
                    <a:pt x="5150" y="14065"/>
                  </a:lnTo>
                  <a:lnTo>
                    <a:pt x="4707" y="13428"/>
                  </a:lnTo>
                  <a:lnTo>
                    <a:pt x="4292" y="12764"/>
                  </a:lnTo>
                  <a:lnTo>
                    <a:pt x="3876" y="12072"/>
                  </a:lnTo>
                  <a:lnTo>
                    <a:pt x="3489" y="11380"/>
                  </a:lnTo>
                  <a:lnTo>
                    <a:pt x="3101" y="10687"/>
                  </a:lnTo>
                  <a:lnTo>
                    <a:pt x="2741" y="9995"/>
                  </a:lnTo>
                  <a:lnTo>
                    <a:pt x="2409" y="9275"/>
                  </a:lnTo>
                  <a:lnTo>
                    <a:pt x="2104" y="8556"/>
                  </a:lnTo>
                  <a:lnTo>
                    <a:pt x="1800" y="7836"/>
                  </a:lnTo>
                  <a:lnTo>
                    <a:pt x="1523" y="7088"/>
                  </a:lnTo>
                  <a:lnTo>
                    <a:pt x="1274" y="6341"/>
                  </a:lnTo>
                  <a:lnTo>
                    <a:pt x="1052" y="5593"/>
                  </a:lnTo>
                  <a:lnTo>
                    <a:pt x="831" y="4818"/>
                  </a:lnTo>
                  <a:lnTo>
                    <a:pt x="637" y="4071"/>
                  </a:lnTo>
                  <a:lnTo>
                    <a:pt x="471" y="3268"/>
                  </a:lnTo>
                  <a:lnTo>
                    <a:pt x="333" y="2493"/>
                  </a:lnTo>
                  <a:lnTo>
                    <a:pt x="250" y="1690"/>
                  </a:lnTo>
                  <a:lnTo>
                    <a:pt x="194" y="887"/>
                  </a:lnTo>
                  <a:lnTo>
                    <a:pt x="139" y="84"/>
                  </a:lnTo>
                  <a:lnTo>
                    <a:pt x="139" y="29"/>
                  </a:lnTo>
                  <a:lnTo>
                    <a:pt x="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94"/>
            <p:cNvSpPr/>
            <p:nvPr/>
          </p:nvSpPr>
          <p:spPr>
            <a:xfrm>
              <a:off x="2857250" y="4172875"/>
              <a:ext cx="1318550" cy="1225800"/>
            </a:xfrm>
            <a:custGeom>
              <a:avLst/>
              <a:gdLst/>
              <a:ahLst/>
              <a:cxnLst/>
              <a:rect l="l" t="t" r="r" b="b"/>
              <a:pathLst>
                <a:path w="52742" h="49032" extrusionOk="0">
                  <a:moveTo>
                    <a:pt x="6756" y="1"/>
                  </a:moveTo>
                  <a:lnTo>
                    <a:pt x="5621" y="7365"/>
                  </a:lnTo>
                  <a:lnTo>
                    <a:pt x="4458" y="14923"/>
                  </a:lnTo>
                  <a:lnTo>
                    <a:pt x="3157" y="23616"/>
                  </a:lnTo>
                  <a:lnTo>
                    <a:pt x="1856" y="32310"/>
                  </a:lnTo>
                  <a:lnTo>
                    <a:pt x="1302" y="36352"/>
                  </a:lnTo>
                  <a:lnTo>
                    <a:pt x="804" y="39951"/>
                  </a:lnTo>
                  <a:lnTo>
                    <a:pt x="416" y="43024"/>
                  </a:lnTo>
                  <a:lnTo>
                    <a:pt x="139" y="45405"/>
                  </a:lnTo>
                  <a:lnTo>
                    <a:pt x="56" y="46291"/>
                  </a:lnTo>
                  <a:lnTo>
                    <a:pt x="28" y="46955"/>
                  </a:lnTo>
                  <a:lnTo>
                    <a:pt x="1" y="47398"/>
                  </a:lnTo>
                  <a:lnTo>
                    <a:pt x="28" y="47509"/>
                  </a:lnTo>
                  <a:lnTo>
                    <a:pt x="56" y="47564"/>
                  </a:lnTo>
                  <a:lnTo>
                    <a:pt x="167" y="47620"/>
                  </a:lnTo>
                  <a:lnTo>
                    <a:pt x="361" y="47675"/>
                  </a:lnTo>
                  <a:lnTo>
                    <a:pt x="914" y="47786"/>
                  </a:lnTo>
                  <a:lnTo>
                    <a:pt x="1717" y="47896"/>
                  </a:lnTo>
                  <a:lnTo>
                    <a:pt x="2742" y="47980"/>
                  </a:lnTo>
                  <a:lnTo>
                    <a:pt x="3960" y="48090"/>
                  </a:lnTo>
                  <a:lnTo>
                    <a:pt x="5372" y="48173"/>
                  </a:lnTo>
                  <a:lnTo>
                    <a:pt x="8694" y="48339"/>
                  </a:lnTo>
                  <a:lnTo>
                    <a:pt x="12570" y="48506"/>
                  </a:lnTo>
                  <a:lnTo>
                    <a:pt x="16833" y="48644"/>
                  </a:lnTo>
                  <a:lnTo>
                    <a:pt x="21374" y="48755"/>
                  </a:lnTo>
                  <a:lnTo>
                    <a:pt x="26053" y="48865"/>
                  </a:lnTo>
                  <a:lnTo>
                    <a:pt x="30731" y="48949"/>
                  </a:lnTo>
                  <a:lnTo>
                    <a:pt x="35272" y="49004"/>
                  </a:lnTo>
                  <a:lnTo>
                    <a:pt x="39563" y="49032"/>
                  </a:lnTo>
                  <a:lnTo>
                    <a:pt x="46706" y="49032"/>
                  </a:lnTo>
                  <a:lnTo>
                    <a:pt x="49336" y="49004"/>
                  </a:lnTo>
                  <a:lnTo>
                    <a:pt x="51135" y="48921"/>
                  </a:lnTo>
                  <a:lnTo>
                    <a:pt x="51689" y="48893"/>
                  </a:lnTo>
                  <a:lnTo>
                    <a:pt x="51966" y="48838"/>
                  </a:lnTo>
                  <a:lnTo>
                    <a:pt x="52132" y="48782"/>
                  </a:lnTo>
                  <a:lnTo>
                    <a:pt x="52243" y="48699"/>
                  </a:lnTo>
                  <a:lnTo>
                    <a:pt x="52381" y="48589"/>
                  </a:lnTo>
                  <a:lnTo>
                    <a:pt x="52464" y="48450"/>
                  </a:lnTo>
                  <a:lnTo>
                    <a:pt x="52547" y="48312"/>
                  </a:lnTo>
                  <a:lnTo>
                    <a:pt x="52603" y="48146"/>
                  </a:lnTo>
                  <a:lnTo>
                    <a:pt x="52658" y="47952"/>
                  </a:lnTo>
                  <a:lnTo>
                    <a:pt x="52713" y="47758"/>
                  </a:lnTo>
                  <a:lnTo>
                    <a:pt x="52741" y="47315"/>
                  </a:lnTo>
                  <a:lnTo>
                    <a:pt x="52713" y="46817"/>
                  </a:lnTo>
                  <a:lnTo>
                    <a:pt x="52630" y="46291"/>
                  </a:lnTo>
                  <a:lnTo>
                    <a:pt x="52520" y="45737"/>
                  </a:lnTo>
                  <a:lnTo>
                    <a:pt x="52354" y="45183"/>
                  </a:lnTo>
                  <a:lnTo>
                    <a:pt x="52160" y="44630"/>
                  </a:lnTo>
                  <a:lnTo>
                    <a:pt x="51911" y="44076"/>
                  </a:lnTo>
                  <a:lnTo>
                    <a:pt x="51661" y="43550"/>
                  </a:lnTo>
                  <a:lnTo>
                    <a:pt x="51357" y="43079"/>
                  </a:lnTo>
                  <a:lnTo>
                    <a:pt x="51052" y="42609"/>
                  </a:lnTo>
                  <a:lnTo>
                    <a:pt x="50720" y="42221"/>
                  </a:lnTo>
                  <a:lnTo>
                    <a:pt x="50388" y="41916"/>
                  </a:lnTo>
                  <a:lnTo>
                    <a:pt x="50166" y="41750"/>
                  </a:lnTo>
                  <a:lnTo>
                    <a:pt x="49862" y="41529"/>
                  </a:lnTo>
                  <a:lnTo>
                    <a:pt x="48976" y="41031"/>
                  </a:lnTo>
                  <a:lnTo>
                    <a:pt x="47813" y="40421"/>
                  </a:lnTo>
                  <a:lnTo>
                    <a:pt x="46429" y="39702"/>
                  </a:lnTo>
                  <a:lnTo>
                    <a:pt x="43134" y="38041"/>
                  </a:lnTo>
                  <a:lnTo>
                    <a:pt x="39535" y="36296"/>
                  </a:lnTo>
                  <a:lnTo>
                    <a:pt x="36019" y="34635"/>
                  </a:lnTo>
                  <a:lnTo>
                    <a:pt x="33002" y="33196"/>
                  </a:lnTo>
                  <a:lnTo>
                    <a:pt x="30095" y="31867"/>
                  </a:lnTo>
                  <a:lnTo>
                    <a:pt x="39148" y="305"/>
                  </a:lnTo>
                  <a:lnTo>
                    <a:pt x="6756"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94"/>
            <p:cNvSpPr/>
            <p:nvPr/>
          </p:nvSpPr>
          <p:spPr>
            <a:xfrm>
              <a:off x="2857250" y="4172875"/>
              <a:ext cx="1317850" cy="1225800"/>
            </a:xfrm>
            <a:custGeom>
              <a:avLst/>
              <a:gdLst/>
              <a:ahLst/>
              <a:cxnLst/>
              <a:rect l="l" t="t" r="r" b="b"/>
              <a:pathLst>
                <a:path w="52714" h="49032" extrusionOk="0">
                  <a:moveTo>
                    <a:pt x="6756" y="1"/>
                  </a:moveTo>
                  <a:lnTo>
                    <a:pt x="6202" y="3600"/>
                  </a:lnTo>
                  <a:lnTo>
                    <a:pt x="4818" y="12570"/>
                  </a:lnTo>
                  <a:lnTo>
                    <a:pt x="3074" y="24170"/>
                  </a:lnTo>
                  <a:lnTo>
                    <a:pt x="2188" y="30095"/>
                  </a:lnTo>
                  <a:lnTo>
                    <a:pt x="1385" y="35687"/>
                  </a:lnTo>
                  <a:lnTo>
                    <a:pt x="748" y="40366"/>
                  </a:lnTo>
                  <a:lnTo>
                    <a:pt x="278" y="44104"/>
                  </a:lnTo>
                  <a:lnTo>
                    <a:pt x="139" y="45516"/>
                  </a:lnTo>
                  <a:lnTo>
                    <a:pt x="28" y="46595"/>
                  </a:lnTo>
                  <a:lnTo>
                    <a:pt x="1" y="47287"/>
                  </a:lnTo>
                  <a:lnTo>
                    <a:pt x="28" y="47481"/>
                  </a:lnTo>
                  <a:lnTo>
                    <a:pt x="56" y="47564"/>
                  </a:lnTo>
                  <a:lnTo>
                    <a:pt x="167" y="47620"/>
                  </a:lnTo>
                  <a:lnTo>
                    <a:pt x="361" y="47675"/>
                  </a:lnTo>
                  <a:lnTo>
                    <a:pt x="914" y="47786"/>
                  </a:lnTo>
                  <a:lnTo>
                    <a:pt x="1717" y="47896"/>
                  </a:lnTo>
                  <a:lnTo>
                    <a:pt x="2742" y="47980"/>
                  </a:lnTo>
                  <a:lnTo>
                    <a:pt x="3960" y="48090"/>
                  </a:lnTo>
                  <a:lnTo>
                    <a:pt x="5372" y="48173"/>
                  </a:lnTo>
                  <a:lnTo>
                    <a:pt x="8694" y="48339"/>
                  </a:lnTo>
                  <a:lnTo>
                    <a:pt x="12570" y="48506"/>
                  </a:lnTo>
                  <a:lnTo>
                    <a:pt x="16833" y="48644"/>
                  </a:lnTo>
                  <a:lnTo>
                    <a:pt x="21374" y="48755"/>
                  </a:lnTo>
                  <a:lnTo>
                    <a:pt x="26053" y="48865"/>
                  </a:lnTo>
                  <a:lnTo>
                    <a:pt x="30731" y="48949"/>
                  </a:lnTo>
                  <a:lnTo>
                    <a:pt x="35272" y="49004"/>
                  </a:lnTo>
                  <a:lnTo>
                    <a:pt x="39563" y="49032"/>
                  </a:lnTo>
                  <a:lnTo>
                    <a:pt x="46706" y="49032"/>
                  </a:lnTo>
                  <a:lnTo>
                    <a:pt x="49336" y="49004"/>
                  </a:lnTo>
                  <a:lnTo>
                    <a:pt x="51135" y="48921"/>
                  </a:lnTo>
                  <a:lnTo>
                    <a:pt x="51689" y="48893"/>
                  </a:lnTo>
                  <a:lnTo>
                    <a:pt x="51966" y="48838"/>
                  </a:lnTo>
                  <a:lnTo>
                    <a:pt x="52132" y="48782"/>
                  </a:lnTo>
                  <a:lnTo>
                    <a:pt x="52243" y="48699"/>
                  </a:lnTo>
                  <a:lnTo>
                    <a:pt x="52381" y="48589"/>
                  </a:lnTo>
                  <a:lnTo>
                    <a:pt x="52464" y="48450"/>
                  </a:lnTo>
                  <a:lnTo>
                    <a:pt x="52547" y="48312"/>
                  </a:lnTo>
                  <a:lnTo>
                    <a:pt x="52603" y="48146"/>
                  </a:lnTo>
                  <a:lnTo>
                    <a:pt x="52658" y="47952"/>
                  </a:lnTo>
                  <a:lnTo>
                    <a:pt x="52686" y="47758"/>
                  </a:lnTo>
                  <a:lnTo>
                    <a:pt x="52713" y="47315"/>
                  </a:lnTo>
                  <a:lnTo>
                    <a:pt x="52713" y="46817"/>
                  </a:lnTo>
                  <a:lnTo>
                    <a:pt x="52630" y="46291"/>
                  </a:lnTo>
                  <a:lnTo>
                    <a:pt x="52520" y="45737"/>
                  </a:lnTo>
                  <a:lnTo>
                    <a:pt x="52354" y="45183"/>
                  </a:lnTo>
                  <a:lnTo>
                    <a:pt x="52132" y="44630"/>
                  </a:lnTo>
                  <a:lnTo>
                    <a:pt x="51911" y="44076"/>
                  </a:lnTo>
                  <a:lnTo>
                    <a:pt x="51634" y="43550"/>
                  </a:lnTo>
                  <a:lnTo>
                    <a:pt x="51357" y="43052"/>
                  </a:lnTo>
                  <a:lnTo>
                    <a:pt x="51052" y="42609"/>
                  </a:lnTo>
                  <a:lnTo>
                    <a:pt x="50720" y="42221"/>
                  </a:lnTo>
                  <a:lnTo>
                    <a:pt x="50360" y="41889"/>
                  </a:lnTo>
                  <a:lnTo>
                    <a:pt x="49917" y="41584"/>
                  </a:lnTo>
                  <a:lnTo>
                    <a:pt x="49170" y="41141"/>
                  </a:lnTo>
                  <a:lnTo>
                    <a:pt x="48228" y="40615"/>
                  </a:lnTo>
                  <a:lnTo>
                    <a:pt x="47066" y="40034"/>
                  </a:lnTo>
                  <a:lnTo>
                    <a:pt x="44325" y="38622"/>
                  </a:lnTo>
                  <a:lnTo>
                    <a:pt x="41196" y="37099"/>
                  </a:lnTo>
                  <a:lnTo>
                    <a:pt x="37210" y="35189"/>
                  </a:lnTo>
                  <a:lnTo>
                    <a:pt x="33638" y="33500"/>
                  </a:lnTo>
                  <a:lnTo>
                    <a:pt x="30095" y="31867"/>
                  </a:lnTo>
                  <a:lnTo>
                    <a:pt x="39148" y="305"/>
                  </a:lnTo>
                  <a:lnTo>
                    <a:pt x="6756" y="1"/>
                  </a:lnTo>
                  <a:close/>
                </a:path>
              </a:pathLst>
            </a:custGeom>
            <a:solidFill>
              <a:srgbClr val="DD6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94"/>
            <p:cNvSpPr/>
            <p:nvPr/>
          </p:nvSpPr>
          <p:spPr>
            <a:xfrm>
              <a:off x="2857250" y="5065050"/>
              <a:ext cx="1318550" cy="333625"/>
            </a:xfrm>
            <a:custGeom>
              <a:avLst/>
              <a:gdLst/>
              <a:ahLst/>
              <a:cxnLst/>
              <a:rect l="l" t="t" r="r" b="b"/>
              <a:pathLst>
                <a:path w="52742" h="13345" extrusionOk="0">
                  <a:moveTo>
                    <a:pt x="1385" y="0"/>
                  </a:moveTo>
                  <a:lnTo>
                    <a:pt x="748" y="4679"/>
                  </a:lnTo>
                  <a:lnTo>
                    <a:pt x="278" y="8417"/>
                  </a:lnTo>
                  <a:lnTo>
                    <a:pt x="139" y="9829"/>
                  </a:lnTo>
                  <a:lnTo>
                    <a:pt x="28" y="10908"/>
                  </a:lnTo>
                  <a:lnTo>
                    <a:pt x="1" y="11600"/>
                  </a:lnTo>
                  <a:lnTo>
                    <a:pt x="28" y="11794"/>
                  </a:lnTo>
                  <a:lnTo>
                    <a:pt x="56" y="11877"/>
                  </a:lnTo>
                  <a:lnTo>
                    <a:pt x="167" y="11933"/>
                  </a:lnTo>
                  <a:lnTo>
                    <a:pt x="361" y="11988"/>
                  </a:lnTo>
                  <a:lnTo>
                    <a:pt x="914" y="12099"/>
                  </a:lnTo>
                  <a:lnTo>
                    <a:pt x="1717" y="12209"/>
                  </a:lnTo>
                  <a:lnTo>
                    <a:pt x="2742" y="12293"/>
                  </a:lnTo>
                  <a:lnTo>
                    <a:pt x="3960" y="12403"/>
                  </a:lnTo>
                  <a:lnTo>
                    <a:pt x="5372" y="12486"/>
                  </a:lnTo>
                  <a:lnTo>
                    <a:pt x="8694" y="12652"/>
                  </a:lnTo>
                  <a:lnTo>
                    <a:pt x="12570" y="12819"/>
                  </a:lnTo>
                  <a:lnTo>
                    <a:pt x="16833" y="12957"/>
                  </a:lnTo>
                  <a:lnTo>
                    <a:pt x="21374" y="13068"/>
                  </a:lnTo>
                  <a:lnTo>
                    <a:pt x="26053" y="13178"/>
                  </a:lnTo>
                  <a:lnTo>
                    <a:pt x="30731" y="13262"/>
                  </a:lnTo>
                  <a:lnTo>
                    <a:pt x="35272" y="13317"/>
                  </a:lnTo>
                  <a:lnTo>
                    <a:pt x="39563" y="13345"/>
                  </a:lnTo>
                  <a:lnTo>
                    <a:pt x="46706" y="13345"/>
                  </a:lnTo>
                  <a:lnTo>
                    <a:pt x="49336" y="13317"/>
                  </a:lnTo>
                  <a:lnTo>
                    <a:pt x="51135" y="13234"/>
                  </a:lnTo>
                  <a:lnTo>
                    <a:pt x="51689" y="13206"/>
                  </a:lnTo>
                  <a:lnTo>
                    <a:pt x="51966" y="13151"/>
                  </a:lnTo>
                  <a:lnTo>
                    <a:pt x="52132" y="13095"/>
                  </a:lnTo>
                  <a:lnTo>
                    <a:pt x="52243" y="13012"/>
                  </a:lnTo>
                  <a:lnTo>
                    <a:pt x="52381" y="12902"/>
                  </a:lnTo>
                  <a:lnTo>
                    <a:pt x="52464" y="12763"/>
                  </a:lnTo>
                  <a:lnTo>
                    <a:pt x="52547" y="12625"/>
                  </a:lnTo>
                  <a:lnTo>
                    <a:pt x="52603" y="12459"/>
                  </a:lnTo>
                  <a:lnTo>
                    <a:pt x="52658" y="12265"/>
                  </a:lnTo>
                  <a:lnTo>
                    <a:pt x="52686" y="12071"/>
                  </a:lnTo>
                  <a:lnTo>
                    <a:pt x="52741" y="11628"/>
                  </a:lnTo>
                  <a:lnTo>
                    <a:pt x="52713" y="11130"/>
                  </a:lnTo>
                  <a:lnTo>
                    <a:pt x="52630" y="10604"/>
                  </a:lnTo>
                  <a:lnTo>
                    <a:pt x="52520" y="10050"/>
                  </a:lnTo>
                  <a:lnTo>
                    <a:pt x="52354" y="9496"/>
                  </a:lnTo>
                  <a:lnTo>
                    <a:pt x="52160" y="8943"/>
                  </a:lnTo>
                  <a:lnTo>
                    <a:pt x="51911" y="8389"/>
                  </a:lnTo>
                  <a:lnTo>
                    <a:pt x="51661" y="7863"/>
                  </a:lnTo>
                  <a:lnTo>
                    <a:pt x="51357" y="7365"/>
                  </a:lnTo>
                  <a:lnTo>
                    <a:pt x="51052" y="6922"/>
                  </a:lnTo>
                  <a:lnTo>
                    <a:pt x="50720" y="6534"/>
                  </a:lnTo>
                  <a:lnTo>
                    <a:pt x="50388" y="6202"/>
                  </a:lnTo>
                  <a:lnTo>
                    <a:pt x="49917" y="5897"/>
                  </a:lnTo>
                  <a:lnTo>
                    <a:pt x="49197" y="5454"/>
                  </a:lnTo>
                  <a:lnTo>
                    <a:pt x="48256" y="4928"/>
                  </a:lnTo>
                  <a:lnTo>
                    <a:pt x="47093" y="4347"/>
                  </a:lnTo>
                  <a:lnTo>
                    <a:pt x="44353" y="2935"/>
                  </a:lnTo>
                  <a:lnTo>
                    <a:pt x="41224" y="1412"/>
                  </a:lnTo>
                  <a:lnTo>
                    <a:pt x="41556" y="1634"/>
                  </a:lnTo>
                  <a:lnTo>
                    <a:pt x="42248" y="2077"/>
                  </a:lnTo>
                  <a:lnTo>
                    <a:pt x="43134" y="2713"/>
                  </a:lnTo>
                  <a:lnTo>
                    <a:pt x="43605" y="3073"/>
                  </a:lnTo>
                  <a:lnTo>
                    <a:pt x="44076" y="3461"/>
                  </a:lnTo>
                  <a:lnTo>
                    <a:pt x="44519" y="3849"/>
                  </a:lnTo>
                  <a:lnTo>
                    <a:pt x="44906" y="4236"/>
                  </a:lnTo>
                  <a:lnTo>
                    <a:pt x="45238" y="4624"/>
                  </a:lnTo>
                  <a:lnTo>
                    <a:pt x="45377" y="4817"/>
                  </a:lnTo>
                  <a:lnTo>
                    <a:pt x="45488" y="5011"/>
                  </a:lnTo>
                  <a:lnTo>
                    <a:pt x="45571" y="5177"/>
                  </a:lnTo>
                  <a:lnTo>
                    <a:pt x="45626" y="5344"/>
                  </a:lnTo>
                  <a:lnTo>
                    <a:pt x="45654" y="5510"/>
                  </a:lnTo>
                  <a:lnTo>
                    <a:pt x="45654" y="5676"/>
                  </a:lnTo>
                  <a:lnTo>
                    <a:pt x="45598" y="5814"/>
                  </a:lnTo>
                  <a:lnTo>
                    <a:pt x="45543" y="5953"/>
                  </a:lnTo>
                  <a:lnTo>
                    <a:pt x="45432" y="6063"/>
                  </a:lnTo>
                  <a:lnTo>
                    <a:pt x="45266" y="6174"/>
                  </a:lnTo>
                  <a:lnTo>
                    <a:pt x="45183" y="6202"/>
                  </a:lnTo>
                  <a:lnTo>
                    <a:pt x="45045" y="6229"/>
                  </a:lnTo>
                  <a:lnTo>
                    <a:pt x="44685" y="6285"/>
                  </a:lnTo>
                  <a:lnTo>
                    <a:pt x="44186" y="6285"/>
                  </a:lnTo>
                  <a:lnTo>
                    <a:pt x="43550" y="6257"/>
                  </a:lnTo>
                  <a:lnTo>
                    <a:pt x="42802" y="6229"/>
                  </a:lnTo>
                  <a:lnTo>
                    <a:pt x="41944" y="6146"/>
                  </a:lnTo>
                  <a:lnTo>
                    <a:pt x="39923" y="5953"/>
                  </a:lnTo>
                  <a:lnTo>
                    <a:pt x="37514" y="5648"/>
                  </a:lnTo>
                  <a:lnTo>
                    <a:pt x="34829" y="5316"/>
                  </a:lnTo>
                  <a:lnTo>
                    <a:pt x="31866" y="4901"/>
                  </a:lnTo>
                  <a:lnTo>
                    <a:pt x="28766" y="4430"/>
                  </a:lnTo>
                  <a:lnTo>
                    <a:pt x="27603" y="4264"/>
                  </a:lnTo>
                  <a:lnTo>
                    <a:pt x="19962" y="3073"/>
                  </a:lnTo>
                  <a:lnTo>
                    <a:pt x="12542" y="1855"/>
                  </a:lnTo>
                  <a:lnTo>
                    <a:pt x="6092" y="775"/>
                  </a:lnTo>
                  <a:lnTo>
                    <a:pt x="13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94"/>
            <p:cNvSpPr/>
            <p:nvPr/>
          </p:nvSpPr>
          <p:spPr>
            <a:xfrm>
              <a:off x="3531400" y="5085800"/>
              <a:ext cx="356475" cy="101075"/>
            </a:xfrm>
            <a:custGeom>
              <a:avLst/>
              <a:gdLst/>
              <a:ahLst/>
              <a:cxnLst/>
              <a:rect l="l" t="t" r="r" b="b"/>
              <a:pathLst>
                <a:path w="14259" h="4043" extrusionOk="0">
                  <a:moveTo>
                    <a:pt x="10216" y="1"/>
                  </a:moveTo>
                  <a:lnTo>
                    <a:pt x="9496" y="29"/>
                  </a:lnTo>
                  <a:lnTo>
                    <a:pt x="8804" y="56"/>
                  </a:lnTo>
                  <a:lnTo>
                    <a:pt x="8112" y="112"/>
                  </a:lnTo>
                  <a:lnTo>
                    <a:pt x="7475" y="222"/>
                  </a:lnTo>
                  <a:lnTo>
                    <a:pt x="6838" y="333"/>
                  </a:lnTo>
                  <a:lnTo>
                    <a:pt x="6257" y="471"/>
                  </a:lnTo>
                  <a:lnTo>
                    <a:pt x="5676" y="638"/>
                  </a:lnTo>
                  <a:lnTo>
                    <a:pt x="5122" y="831"/>
                  </a:lnTo>
                  <a:lnTo>
                    <a:pt x="4624" y="997"/>
                  </a:lnTo>
                  <a:lnTo>
                    <a:pt x="4125" y="1219"/>
                  </a:lnTo>
                  <a:lnTo>
                    <a:pt x="3655" y="1440"/>
                  </a:lnTo>
                  <a:lnTo>
                    <a:pt x="3212" y="1634"/>
                  </a:lnTo>
                  <a:lnTo>
                    <a:pt x="2824" y="1883"/>
                  </a:lnTo>
                  <a:lnTo>
                    <a:pt x="2077" y="2326"/>
                  </a:lnTo>
                  <a:lnTo>
                    <a:pt x="1440" y="2769"/>
                  </a:lnTo>
                  <a:lnTo>
                    <a:pt x="942" y="3157"/>
                  </a:lnTo>
                  <a:lnTo>
                    <a:pt x="526" y="3517"/>
                  </a:lnTo>
                  <a:lnTo>
                    <a:pt x="249" y="3794"/>
                  </a:lnTo>
                  <a:lnTo>
                    <a:pt x="0" y="4043"/>
                  </a:lnTo>
                  <a:lnTo>
                    <a:pt x="14258" y="555"/>
                  </a:lnTo>
                  <a:lnTo>
                    <a:pt x="13400" y="361"/>
                  </a:lnTo>
                  <a:lnTo>
                    <a:pt x="12569" y="222"/>
                  </a:lnTo>
                  <a:lnTo>
                    <a:pt x="11766" y="112"/>
                  </a:lnTo>
                  <a:lnTo>
                    <a:pt x="10991" y="56"/>
                  </a:lnTo>
                  <a:lnTo>
                    <a:pt x="1021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94"/>
            <p:cNvSpPr/>
            <p:nvPr/>
          </p:nvSpPr>
          <p:spPr>
            <a:xfrm>
              <a:off x="1767850" y="2107550"/>
              <a:ext cx="2293050" cy="2850925"/>
            </a:xfrm>
            <a:custGeom>
              <a:avLst/>
              <a:gdLst/>
              <a:ahLst/>
              <a:cxnLst/>
              <a:rect l="l" t="t" r="r" b="b"/>
              <a:pathLst>
                <a:path w="91722" h="114037" extrusionOk="0">
                  <a:moveTo>
                    <a:pt x="40836" y="1"/>
                  </a:moveTo>
                  <a:lnTo>
                    <a:pt x="4513" y="859"/>
                  </a:lnTo>
                  <a:lnTo>
                    <a:pt x="4070" y="1884"/>
                  </a:lnTo>
                  <a:lnTo>
                    <a:pt x="3599" y="3046"/>
                  </a:lnTo>
                  <a:lnTo>
                    <a:pt x="2990" y="4624"/>
                  </a:lnTo>
                  <a:lnTo>
                    <a:pt x="2686" y="5566"/>
                  </a:lnTo>
                  <a:lnTo>
                    <a:pt x="2354" y="6562"/>
                  </a:lnTo>
                  <a:lnTo>
                    <a:pt x="2049" y="7614"/>
                  </a:lnTo>
                  <a:lnTo>
                    <a:pt x="1717" y="8750"/>
                  </a:lnTo>
                  <a:lnTo>
                    <a:pt x="1412" y="9940"/>
                  </a:lnTo>
                  <a:lnTo>
                    <a:pt x="1108" y="11214"/>
                  </a:lnTo>
                  <a:lnTo>
                    <a:pt x="831" y="12515"/>
                  </a:lnTo>
                  <a:lnTo>
                    <a:pt x="582" y="13844"/>
                  </a:lnTo>
                  <a:lnTo>
                    <a:pt x="388" y="15228"/>
                  </a:lnTo>
                  <a:lnTo>
                    <a:pt x="194" y="16640"/>
                  </a:lnTo>
                  <a:lnTo>
                    <a:pt x="83" y="18052"/>
                  </a:lnTo>
                  <a:lnTo>
                    <a:pt x="0" y="19519"/>
                  </a:lnTo>
                  <a:lnTo>
                    <a:pt x="0" y="20959"/>
                  </a:lnTo>
                  <a:lnTo>
                    <a:pt x="0" y="21706"/>
                  </a:lnTo>
                  <a:lnTo>
                    <a:pt x="28" y="22426"/>
                  </a:lnTo>
                  <a:lnTo>
                    <a:pt x="83" y="23174"/>
                  </a:lnTo>
                  <a:lnTo>
                    <a:pt x="166" y="23893"/>
                  </a:lnTo>
                  <a:lnTo>
                    <a:pt x="249" y="24613"/>
                  </a:lnTo>
                  <a:lnTo>
                    <a:pt x="360" y="25361"/>
                  </a:lnTo>
                  <a:lnTo>
                    <a:pt x="499" y="26081"/>
                  </a:lnTo>
                  <a:lnTo>
                    <a:pt x="637" y="26800"/>
                  </a:lnTo>
                  <a:lnTo>
                    <a:pt x="803" y="27520"/>
                  </a:lnTo>
                  <a:lnTo>
                    <a:pt x="997" y="28212"/>
                  </a:lnTo>
                  <a:lnTo>
                    <a:pt x="1218" y="28932"/>
                  </a:lnTo>
                  <a:lnTo>
                    <a:pt x="1468" y="29624"/>
                  </a:lnTo>
                  <a:lnTo>
                    <a:pt x="1744" y="30289"/>
                  </a:lnTo>
                  <a:lnTo>
                    <a:pt x="2021" y="30981"/>
                  </a:lnTo>
                  <a:lnTo>
                    <a:pt x="2354" y="31645"/>
                  </a:lnTo>
                  <a:lnTo>
                    <a:pt x="2713" y="32310"/>
                  </a:lnTo>
                  <a:lnTo>
                    <a:pt x="3073" y="32946"/>
                  </a:lnTo>
                  <a:lnTo>
                    <a:pt x="3489" y="33583"/>
                  </a:lnTo>
                  <a:lnTo>
                    <a:pt x="3932" y="34220"/>
                  </a:lnTo>
                  <a:lnTo>
                    <a:pt x="4402" y="34829"/>
                  </a:lnTo>
                  <a:lnTo>
                    <a:pt x="4901" y="35410"/>
                  </a:lnTo>
                  <a:lnTo>
                    <a:pt x="5427" y="35992"/>
                  </a:lnTo>
                  <a:lnTo>
                    <a:pt x="6063" y="36656"/>
                  </a:lnTo>
                  <a:lnTo>
                    <a:pt x="6755" y="37293"/>
                  </a:lnTo>
                  <a:lnTo>
                    <a:pt x="7475" y="37874"/>
                  </a:lnTo>
                  <a:lnTo>
                    <a:pt x="8223" y="38456"/>
                  </a:lnTo>
                  <a:lnTo>
                    <a:pt x="8998" y="39037"/>
                  </a:lnTo>
                  <a:lnTo>
                    <a:pt x="9829" y="39563"/>
                  </a:lnTo>
                  <a:lnTo>
                    <a:pt x="10659" y="40062"/>
                  </a:lnTo>
                  <a:lnTo>
                    <a:pt x="11517" y="40560"/>
                  </a:lnTo>
                  <a:lnTo>
                    <a:pt x="12403" y="41031"/>
                  </a:lnTo>
                  <a:lnTo>
                    <a:pt x="13317" y="41474"/>
                  </a:lnTo>
                  <a:lnTo>
                    <a:pt x="14230" y="41917"/>
                  </a:lnTo>
                  <a:lnTo>
                    <a:pt x="15199" y="42304"/>
                  </a:lnTo>
                  <a:lnTo>
                    <a:pt x="16168" y="42692"/>
                  </a:lnTo>
                  <a:lnTo>
                    <a:pt x="17137" y="43079"/>
                  </a:lnTo>
                  <a:lnTo>
                    <a:pt x="18134" y="43412"/>
                  </a:lnTo>
                  <a:lnTo>
                    <a:pt x="19158" y="43744"/>
                  </a:lnTo>
                  <a:lnTo>
                    <a:pt x="20183" y="44076"/>
                  </a:lnTo>
                  <a:lnTo>
                    <a:pt x="21235" y="44381"/>
                  </a:lnTo>
                  <a:lnTo>
                    <a:pt x="22259" y="44657"/>
                  </a:lnTo>
                  <a:lnTo>
                    <a:pt x="23339" y="44934"/>
                  </a:lnTo>
                  <a:lnTo>
                    <a:pt x="25471" y="45405"/>
                  </a:lnTo>
                  <a:lnTo>
                    <a:pt x="27630" y="45848"/>
                  </a:lnTo>
                  <a:lnTo>
                    <a:pt x="29790" y="46235"/>
                  </a:lnTo>
                  <a:lnTo>
                    <a:pt x="31949" y="46568"/>
                  </a:lnTo>
                  <a:lnTo>
                    <a:pt x="34081" y="46872"/>
                  </a:lnTo>
                  <a:lnTo>
                    <a:pt x="36185" y="47121"/>
                  </a:lnTo>
                  <a:lnTo>
                    <a:pt x="38261" y="47343"/>
                  </a:lnTo>
                  <a:lnTo>
                    <a:pt x="40282" y="47509"/>
                  </a:lnTo>
                  <a:lnTo>
                    <a:pt x="42248" y="47675"/>
                  </a:lnTo>
                  <a:lnTo>
                    <a:pt x="44131" y="47813"/>
                  </a:lnTo>
                  <a:lnTo>
                    <a:pt x="47647" y="48035"/>
                  </a:lnTo>
                  <a:lnTo>
                    <a:pt x="50747" y="48201"/>
                  </a:lnTo>
                  <a:lnTo>
                    <a:pt x="53322" y="48367"/>
                  </a:lnTo>
                  <a:lnTo>
                    <a:pt x="54402" y="48478"/>
                  </a:lnTo>
                  <a:lnTo>
                    <a:pt x="55288" y="48561"/>
                  </a:lnTo>
                  <a:lnTo>
                    <a:pt x="56035" y="48672"/>
                  </a:lnTo>
                  <a:lnTo>
                    <a:pt x="56561" y="48810"/>
                  </a:lnTo>
                  <a:lnTo>
                    <a:pt x="56783" y="48893"/>
                  </a:lnTo>
                  <a:lnTo>
                    <a:pt x="56921" y="48976"/>
                  </a:lnTo>
                  <a:lnTo>
                    <a:pt x="57004" y="49059"/>
                  </a:lnTo>
                  <a:lnTo>
                    <a:pt x="57060" y="49142"/>
                  </a:lnTo>
                  <a:lnTo>
                    <a:pt x="57087" y="49419"/>
                  </a:lnTo>
                  <a:lnTo>
                    <a:pt x="57087" y="49751"/>
                  </a:lnTo>
                  <a:lnTo>
                    <a:pt x="57060" y="50139"/>
                  </a:lnTo>
                  <a:lnTo>
                    <a:pt x="57004" y="50637"/>
                  </a:lnTo>
                  <a:lnTo>
                    <a:pt x="56866" y="51800"/>
                  </a:lnTo>
                  <a:lnTo>
                    <a:pt x="56644" y="53240"/>
                  </a:lnTo>
                  <a:lnTo>
                    <a:pt x="56312" y="54929"/>
                  </a:lnTo>
                  <a:lnTo>
                    <a:pt x="55952" y="56811"/>
                  </a:lnTo>
                  <a:lnTo>
                    <a:pt x="55509" y="58915"/>
                  </a:lnTo>
                  <a:lnTo>
                    <a:pt x="55011" y="61185"/>
                  </a:lnTo>
                  <a:lnTo>
                    <a:pt x="53876" y="66169"/>
                  </a:lnTo>
                  <a:lnTo>
                    <a:pt x="52602" y="71623"/>
                  </a:lnTo>
                  <a:lnTo>
                    <a:pt x="51218" y="77354"/>
                  </a:lnTo>
                  <a:lnTo>
                    <a:pt x="49778" y="83223"/>
                  </a:lnTo>
                  <a:lnTo>
                    <a:pt x="48339" y="89009"/>
                  </a:lnTo>
                  <a:lnTo>
                    <a:pt x="46927" y="94602"/>
                  </a:lnTo>
                  <a:lnTo>
                    <a:pt x="44407" y="104402"/>
                  </a:lnTo>
                  <a:lnTo>
                    <a:pt x="42608" y="111268"/>
                  </a:lnTo>
                  <a:lnTo>
                    <a:pt x="41916" y="113871"/>
                  </a:lnTo>
                  <a:lnTo>
                    <a:pt x="75885" y="114037"/>
                  </a:lnTo>
                  <a:lnTo>
                    <a:pt x="76771" y="110936"/>
                  </a:lnTo>
                  <a:lnTo>
                    <a:pt x="77768" y="107309"/>
                  </a:lnTo>
                  <a:lnTo>
                    <a:pt x="79042" y="102603"/>
                  </a:lnTo>
                  <a:lnTo>
                    <a:pt x="80509" y="96983"/>
                  </a:lnTo>
                  <a:lnTo>
                    <a:pt x="82115" y="90643"/>
                  </a:lnTo>
                  <a:lnTo>
                    <a:pt x="82973" y="87265"/>
                  </a:lnTo>
                  <a:lnTo>
                    <a:pt x="83803" y="83777"/>
                  </a:lnTo>
                  <a:lnTo>
                    <a:pt x="84662" y="80205"/>
                  </a:lnTo>
                  <a:lnTo>
                    <a:pt x="85492" y="76579"/>
                  </a:lnTo>
                  <a:lnTo>
                    <a:pt x="86323" y="72924"/>
                  </a:lnTo>
                  <a:lnTo>
                    <a:pt x="87126" y="69242"/>
                  </a:lnTo>
                  <a:lnTo>
                    <a:pt x="87873" y="65587"/>
                  </a:lnTo>
                  <a:lnTo>
                    <a:pt x="88593" y="61988"/>
                  </a:lnTo>
                  <a:lnTo>
                    <a:pt x="89257" y="58417"/>
                  </a:lnTo>
                  <a:lnTo>
                    <a:pt x="89866" y="54956"/>
                  </a:lnTo>
                  <a:lnTo>
                    <a:pt x="90393" y="51606"/>
                  </a:lnTo>
                  <a:lnTo>
                    <a:pt x="90835" y="48367"/>
                  </a:lnTo>
                  <a:lnTo>
                    <a:pt x="91057" y="46817"/>
                  </a:lnTo>
                  <a:lnTo>
                    <a:pt x="91223" y="45294"/>
                  </a:lnTo>
                  <a:lnTo>
                    <a:pt x="91361" y="43854"/>
                  </a:lnTo>
                  <a:lnTo>
                    <a:pt x="91500" y="42443"/>
                  </a:lnTo>
                  <a:lnTo>
                    <a:pt x="91583" y="41058"/>
                  </a:lnTo>
                  <a:lnTo>
                    <a:pt x="91666" y="39757"/>
                  </a:lnTo>
                  <a:lnTo>
                    <a:pt x="91694" y="38511"/>
                  </a:lnTo>
                  <a:lnTo>
                    <a:pt x="91721" y="37321"/>
                  </a:lnTo>
                  <a:lnTo>
                    <a:pt x="91694" y="36186"/>
                  </a:lnTo>
                  <a:lnTo>
                    <a:pt x="91638" y="35134"/>
                  </a:lnTo>
                  <a:lnTo>
                    <a:pt x="91555" y="34137"/>
                  </a:lnTo>
                  <a:lnTo>
                    <a:pt x="91445" y="33223"/>
                  </a:lnTo>
                  <a:lnTo>
                    <a:pt x="91306" y="32393"/>
                  </a:lnTo>
                  <a:lnTo>
                    <a:pt x="91112" y="31645"/>
                  </a:lnTo>
                  <a:lnTo>
                    <a:pt x="90891" y="30953"/>
                  </a:lnTo>
                  <a:lnTo>
                    <a:pt x="90780" y="30649"/>
                  </a:lnTo>
                  <a:lnTo>
                    <a:pt x="90642" y="30372"/>
                  </a:lnTo>
                  <a:lnTo>
                    <a:pt x="90337" y="29873"/>
                  </a:lnTo>
                  <a:lnTo>
                    <a:pt x="89977" y="29375"/>
                  </a:lnTo>
                  <a:lnTo>
                    <a:pt x="89562" y="28877"/>
                  </a:lnTo>
                  <a:lnTo>
                    <a:pt x="89091" y="28406"/>
                  </a:lnTo>
                  <a:lnTo>
                    <a:pt x="88565" y="27935"/>
                  </a:lnTo>
                  <a:lnTo>
                    <a:pt x="87984" y="27492"/>
                  </a:lnTo>
                  <a:lnTo>
                    <a:pt x="87347" y="27050"/>
                  </a:lnTo>
                  <a:lnTo>
                    <a:pt x="86655" y="26607"/>
                  </a:lnTo>
                  <a:lnTo>
                    <a:pt x="85908" y="26191"/>
                  </a:lnTo>
                  <a:lnTo>
                    <a:pt x="85132" y="25776"/>
                  </a:lnTo>
                  <a:lnTo>
                    <a:pt x="84302" y="25361"/>
                  </a:lnTo>
                  <a:lnTo>
                    <a:pt x="83444" y="24973"/>
                  </a:lnTo>
                  <a:lnTo>
                    <a:pt x="82530" y="24586"/>
                  </a:lnTo>
                  <a:lnTo>
                    <a:pt x="81589" y="24226"/>
                  </a:lnTo>
                  <a:lnTo>
                    <a:pt x="80620" y="23866"/>
                  </a:lnTo>
                  <a:lnTo>
                    <a:pt x="79623" y="23506"/>
                  </a:lnTo>
                  <a:lnTo>
                    <a:pt x="78571" y="23146"/>
                  </a:lnTo>
                  <a:lnTo>
                    <a:pt x="77519" y="22814"/>
                  </a:lnTo>
                  <a:lnTo>
                    <a:pt x="75304" y="22177"/>
                  </a:lnTo>
                  <a:lnTo>
                    <a:pt x="73006" y="21568"/>
                  </a:lnTo>
                  <a:lnTo>
                    <a:pt x="70625" y="20986"/>
                  </a:lnTo>
                  <a:lnTo>
                    <a:pt x="68217" y="20460"/>
                  </a:lnTo>
                  <a:lnTo>
                    <a:pt x="65780" y="19962"/>
                  </a:lnTo>
                  <a:lnTo>
                    <a:pt x="63289" y="19491"/>
                  </a:lnTo>
                  <a:lnTo>
                    <a:pt x="60825" y="19048"/>
                  </a:lnTo>
                  <a:lnTo>
                    <a:pt x="58361" y="18633"/>
                  </a:lnTo>
                  <a:lnTo>
                    <a:pt x="55952" y="18273"/>
                  </a:lnTo>
                  <a:lnTo>
                    <a:pt x="53571" y="17941"/>
                  </a:lnTo>
                  <a:lnTo>
                    <a:pt x="51273" y="17609"/>
                  </a:lnTo>
                  <a:lnTo>
                    <a:pt x="46927" y="17083"/>
                  </a:lnTo>
                  <a:lnTo>
                    <a:pt x="43078" y="16640"/>
                  </a:lnTo>
                  <a:lnTo>
                    <a:pt x="39839" y="16335"/>
                  </a:lnTo>
                  <a:lnTo>
                    <a:pt x="37348" y="16086"/>
                  </a:lnTo>
                  <a:lnTo>
                    <a:pt x="35216" y="15920"/>
                  </a:lnTo>
                  <a:lnTo>
                    <a:pt x="36102" y="13484"/>
                  </a:lnTo>
                  <a:lnTo>
                    <a:pt x="37043" y="10854"/>
                  </a:lnTo>
                  <a:lnTo>
                    <a:pt x="38870" y="5676"/>
                  </a:lnTo>
                  <a:lnTo>
                    <a:pt x="40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94"/>
            <p:cNvSpPr/>
            <p:nvPr/>
          </p:nvSpPr>
          <p:spPr>
            <a:xfrm>
              <a:off x="1767850" y="2107550"/>
              <a:ext cx="2293050" cy="2850925"/>
            </a:xfrm>
            <a:custGeom>
              <a:avLst/>
              <a:gdLst/>
              <a:ahLst/>
              <a:cxnLst/>
              <a:rect l="l" t="t" r="r" b="b"/>
              <a:pathLst>
                <a:path w="91722" h="114037" fill="none" extrusionOk="0">
                  <a:moveTo>
                    <a:pt x="75885" y="114037"/>
                  </a:moveTo>
                  <a:lnTo>
                    <a:pt x="41916" y="113871"/>
                  </a:lnTo>
                  <a:lnTo>
                    <a:pt x="41916" y="113871"/>
                  </a:lnTo>
                  <a:lnTo>
                    <a:pt x="42608" y="111268"/>
                  </a:lnTo>
                  <a:lnTo>
                    <a:pt x="44407" y="104402"/>
                  </a:lnTo>
                  <a:lnTo>
                    <a:pt x="46927" y="94602"/>
                  </a:lnTo>
                  <a:lnTo>
                    <a:pt x="48339" y="89009"/>
                  </a:lnTo>
                  <a:lnTo>
                    <a:pt x="49778" y="83223"/>
                  </a:lnTo>
                  <a:lnTo>
                    <a:pt x="51218" y="77354"/>
                  </a:lnTo>
                  <a:lnTo>
                    <a:pt x="52602" y="71623"/>
                  </a:lnTo>
                  <a:lnTo>
                    <a:pt x="53876" y="66169"/>
                  </a:lnTo>
                  <a:lnTo>
                    <a:pt x="55011" y="61185"/>
                  </a:lnTo>
                  <a:lnTo>
                    <a:pt x="55509" y="58915"/>
                  </a:lnTo>
                  <a:lnTo>
                    <a:pt x="55952" y="56811"/>
                  </a:lnTo>
                  <a:lnTo>
                    <a:pt x="56312" y="54929"/>
                  </a:lnTo>
                  <a:lnTo>
                    <a:pt x="56644" y="53240"/>
                  </a:lnTo>
                  <a:lnTo>
                    <a:pt x="56866" y="51800"/>
                  </a:lnTo>
                  <a:lnTo>
                    <a:pt x="57004" y="50637"/>
                  </a:lnTo>
                  <a:lnTo>
                    <a:pt x="57060" y="50139"/>
                  </a:lnTo>
                  <a:lnTo>
                    <a:pt x="57087" y="49751"/>
                  </a:lnTo>
                  <a:lnTo>
                    <a:pt x="57087" y="49419"/>
                  </a:lnTo>
                  <a:lnTo>
                    <a:pt x="57060" y="49142"/>
                  </a:lnTo>
                  <a:lnTo>
                    <a:pt x="57060" y="49142"/>
                  </a:lnTo>
                  <a:lnTo>
                    <a:pt x="57004" y="49059"/>
                  </a:lnTo>
                  <a:lnTo>
                    <a:pt x="56921" y="48976"/>
                  </a:lnTo>
                  <a:lnTo>
                    <a:pt x="56783" y="48893"/>
                  </a:lnTo>
                  <a:lnTo>
                    <a:pt x="56561" y="48810"/>
                  </a:lnTo>
                  <a:lnTo>
                    <a:pt x="56035" y="48672"/>
                  </a:lnTo>
                  <a:lnTo>
                    <a:pt x="55288" y="48561"/>
                  </a:lnTo>
                  <a:lnTo>
                    <a:pt x="54402" y="48478"/>
                  </a:lnTo>
                  <a:lnTo>
                    <a:pt x="53322" y="48367"/>
                  </a:lnTo>
                  <a:lnTo>
                    <a:pt x="50747" y="48201"/>
                  </a:lnTo>
                  <a:lnTo>
                    <a:pt x="47647" y="48035"/>
                  </a:lnTo>
                  <a:lnTo>
                    <a:pt x="44131" y="47813"/>
                  </a:lnTo>
                  <a:lnTo>
                    <a:pt x="42248" y="47675"/>
                  </a:lnTo>
                  <a:lnTo>
                    <a:pt x="40282" y="47509"/>
                  </a:lnTo>
                  <a:lnTo>
                    <a:pt x="38261" y="47343"/>
                  </a:lnTo>
                  <a:lnTo>
                    <a:pt x="36185" y="47121"/>
                  </a:lnTo>
                  <a:lnTo>
                    <a:pt x="34081" y="46872"/>
                  </a:lnTo>
                  <a:lnTo>
                    <a:pt x="31949" y="46568"/>
                  </a:lnTo>
                  <a:lnTo>
                    <a:pt x="29790" y="46235"/>
                  </a:lnTo>
                  <a:lnTo>
                    <a:pt x="27630" y="45848"/>
                  </a:lnTo>
                  <a:lnTo>
                    <a:pt x="25471" y="45405"/>
                  </a:lnTo>
                  <a:lnTo>
                    <a:pt x="23339" y="44934"/>
                  </a:lnTo>
                  <a:lnTo>
                    <a:pt x="22259" y="44657"/>
                  </a:lnTo>
                  <a:lnTo>
                    <a:pt x="21235" y="44381"/>
                  </a:lnTo>
                  <a:lnTo>
                    <a:pt x="20183" y="44076"/>
                  </a:lnTo>
                  <a:lnTo>
                    <a:pt x="19158" y="43744"/>
                  </a:lnTo>
                  <a:lnTo>
                    <a:pt x="18134" y="43412"/>
                  </a:lnTo>
                  <a:lnTo>
                    <a:pt x="17137" y="43079"/>
                  </a:lnTo>
                  <a:lnTo>
                    <a:pt x="16168" y="42692"/>
                  </a:lnTo>
                  <a:lnTo>
                    <a:pt x="15199" y="42304"/>
                  </a:lnTo>
                  <a:lnTo>
                    <a:pt x="14230" y="41917"/>
                  </a:lnTo>
                  <a:lnTo>
                    <a:pt x="13317" y="41474"/>
                  </a:lnTo>
                  <a:lnTo>
                    <a:pt x="12403" y="41031"/>
                  </a:lnTo>
                  <a:lnTo>
                    <a:pt x="11517" y="40560"/>
                  </a:lnTo>
                  <a:lnTo>
                    <a:pt x="10659" y="40062"/>
                  </a:lnTo>
                  <a:lnTo>
                    <a:pt x="9829" y="39563"/>
                  </a:lnTo>
                  <a:lnTo>
                    <a:pt x="8998" y="39037"/>
                  </a:lnTo>
                  <a:lnTo>
                    <a:pt x="8223" y="38456"/>
                  </a:lnTo>
                  <a:lnTo>
                    <a:pt x="7475" y="37874"/>
                  </a:lnTo>
                  <a:lnTo>
                    <a:pt x="6755" y="37293"/>
                  </a:lnTo>
                  <a:lnTo>
                    <a:pt x="6063" y="36656"/>
                  </a:lnTo>
                  <a:lnTo>
                    <a:pt x="5427" y="35992"/>
                  </a:lnTo>
                  <a:lnTo>
                    <a:pt x="5427" y="35992"/>
                  </a:lnTo>
                  <a:lnTo>
                    <a:pt x="4901" y="35410"/>
                  </a:lnTo>
                  <a:lnTo>
                    <a:pt x="4402" y="34829"/>
                  </a:lnTo>
                  <a:lnTo>
                    <a:pt x="3932" y="34220"/>
                  </a:lnTo>
                  <a:lnTo>
                    <a:pt x="3489" y="33583"/>
                  </a:lnTo>
                  <a:lnTo>
                    <a:pt x="3073" y="32946"/>
                  </a:lnTo>
                  <a:lnTo>
                    <a:pt x="2713" y="32310"/>
                  </a:lnTo>
                  <a:lnTo>
                    <a:pt x="2354" y="31645"/>
                  </a:lnTo>
                  <a:lnTo>
                    <a:pt x="2021" y="30981"/>
                  </a:lnTo>
                  <a:lnTo>
                    <a:pt x="1744" y="30289"/>
                  </a:lnTo>
                  <a:lnTo>
                    <a:pt x="1468" y="29624"/>
                  </a:lnTo>
                  <a:lnTo>
                    <a:pt x="1218" y="28932"/>
                  </a:lnTo>
                  <a:lnTo>
                    <a:pt x="997" y="28212"/>
                  </a:lnTo>
                  <a:lnTo>
                    <a:pt x="803" y="27520"/>
                  </a:lnTo>
                  <a:lnTo>
                    <a:pt x="637" y="26800"/>
                  </a:lnTo>
                  <a:lnTo>
                    <a:pt x="499" y="26081"/>
                  </a:lnTo>
                  <a:lnTo>
                    <a:pt x="360" y="25361"/>
                  </a:lnTo>
                  <a:lnTo>
                    <a:pt x="249" y="24613"/>
                  </a:lnTo>
                  <a:lnTo>
                    <a:pt x="166" y="23893"/>
                  </a:lnTo>
                  <a:lnTo>
                    <a:pt x="83" y="23174"/>
                  </a:lnTo>
                  <a:lnTo>
                    <a:pt x="28" y="22426"/>
                  </a:lnTo>
                  <a:lnTo>
                    <a:pt x="0" y="21706"/>
                  </a:lnTo>
                  <a:lnTo>
                    <a:pt x="0" y="20959"/>
                  </a:lnTo>
                  <a:lnTo>
                    <a:pt x="0" y="19519"/>
                  </a:lnTo>
                  <a:lnTo>
                    <a:pt x="83" y="18052"/>
                  </a:lnTo>
                  <a:lnTo>
                    <a:pt x="194" y="16640"/>
                  </a:lnTo>
                  <a:lnTo>
                    <a:pt x="388" y="15228"/>
                  </a:lnTo>
                  <a:lnTo>
                    <a:pt x="582" y="13844"/>
                  </a:lnTo>
                  <a:lnTo>
                    <a:pt x="831" y="12515"/>
                  </a:lnTo>
                  <a:lnTo>
                    <a:pt x="1108" y="11214"/>
                  </a:lnTo>
                  <a:lnTo>
                    <a:pt x="1412" y="9940"/>
                  </a:lnTo>
                  <a:lnTo>
                    <a:pt x="1717" y="8750"/>
                  </a:lnTo>
                  <a:lnTo>
                    <a:pt x="2049" y="7614"/>
                  </a:lnTo>
                  <a:lnTo>
                    <a:pt x="2354" y="6562"/>
                  </a:lnTo>
                  <a:lnTo>
                    <a:pt x="2686" y="5566"/>
                  </a:lnTo>
                  <a:lnTo>
                    <a:pt x="2990" y="4624"/>
                  </a:lnTo>
                  <a:lnTo>
                    <a:pt x="3599" y="3046"/>
                  </a:lnTo>
                  <a:lnTo>
                    <a:pt x="4070" y="1884"/>
                  </a:lnTo>
                  <a:lnTo>
                    <a:pt x="4513" y="859"/>
                  </a:lnTo>
                  <a:lnTo>
                    <a:pt x="40836" y="1"/>
                  </a:lnTo>
                  <a:lnTo>
                    <a:pt x="40836" y="1"/>
                  </a:lnTo>
                  <a:lnTo>
                    <a:pt x="38870" y="5676"/>
                  </a:lnTo>
                  <a:lnTo>
                    <a:pt x="37043" y="10854"/>
                  </a:lnTo>
                  <a:lnTo>
                    <a:pt x="36102" y="13484"/>
                  </a:lnTo>
                  <a:lnTo>
                    <a:pt x="35216" y="15920"/>
                  </a:lnTo>
                  <a:lnTo>
                    <a:pt x="35216" y="15920"/>
                  </a:lnTo>
                  <a:lnTo>
                    <a:pt x="37348" y="16086"/>
                  </a:lnTo>
                  <a:lnTo>
                    <a:pt x="39839" y="16335"/>
                  </a:lnTo>
                  <a:lnTo>
                    <a:pt x="43078" y="16640"/>
                  </a:lnTo>
                  <a:lnTo>
                    <a:pt x="46927" y="17083"/>
                  </a:lnTo>
                  <a:lnTo>
                    <a:pt x="51273" y="17609"/>
                  </a:lnTo>
                  <a:lnTo>
                    <a:pt x="53571" y="17941"/>
                  </a:lnTo>
                  <a:lnTo>
                    <a:pt x="55952" y="18273"/>
                  </a:lnTo>
                  <a:lnTo>
                    <a:pt x="58361" y="18633"/>
                  </a:lnTo>
                  <a:lnTo>
                    <a:pt x="60825" y="19048"/>
                  </a:lnTo>
                  <a:lnTo>
                    <a:pt x="63289" y="19491"/>
                  </a:lnTo>
                  <a:lnTo>
                    <a:pt x="65780" y="19962"/>
                  </a:lnTo>
                  <a:lnTo>
                    <a:pt x="68217" y="20460"/>
                  </a:lnTo>
                  <a:lnTo>
                    <a:pt x="70625" y="20986"/>
                  </a:lnTo>
                  <a:lnTo>
                    <a:pt x="73006" y="21568"/>
                  </a:lnTo>
                  <a:lnTo>
                    <a:pt x="75304" y="22177"/>
                  </a:lnTo>
                  <a:lnTo>
                    <a:pt x="77519" y="22814"/>
                  </a:lnTo>
                  <a:lnTo>
                    <a:pt x="78571" y="23146"/>
                  </a:lnTo>
                  <a:lnTo>
                    <a:pt x="79623" y="23506"/>
                  </a:lnTo>
                  <a:lnTo>
                    <a:pt x="80620" y="23866"/>
                  </a:lnTo>
                  <a:lnTo>
                    <a:pt x="81589" y="24226"/>
                  </a:lnTo>
                  <a:lnTo>
                    <a:pt x="82530" y="24586"/>
                  </a:lnTo>
                  <a:lnTo>
                    <a:pt x="83444" y="24973"/>
                  </a:lnTo>
                  <a:lnTo>
                    <a:pt x="84302" y="25361"/>
                  </a:lnTo>
                  <a:lnTo>
                    <a:pt x="85132" y="25776"/>
                  </a:lnTo>
                  <a:lnTo>
                    <a:pt x="85908" y="26191"/>
                  </a:lnTo>
                  <a:lnTo>
                    <a:pt x="86655" y="26607"/>
                  </a:lnTo>
                  <a:lnTo>
                    <a:pt x="87347" y="27050"/>
                  </a:lnTo>
                  <a:lnTo>
                    <a:pt x="87984" y="27492"/>
                  </a:lnTo>
                  <a:lnTo>
                    <a:pt x="88565" y="27935"/>
                  </a:lnTo>
                  <a:lnTo>
                    <a:pt x="89091" y="28406"/>
                  </a:lnTo>
                  <a:lnTo>
                    <a:pt x="89562" y="28877"/>
                  </a:lnTo>
                  <a:lnTo>
                    <a:pt x="89977" y="29375"/>
                  </a:lnTo>
                  <a:lnTo>
                    <a:pt x="90337" y="29873"/>
                  </a:lnTo>
                  <a:lnTo>
                    <a:pt x="90642" y="30372"/>
                  </a:lnTo>
                  <a:lnTo>
                    <a:pt x="90642" y="30372"/>
                  </a:lnTo>
                  <a:lnTo>
                    <a:pt x="90780" y="30649"/>
                  </a:lnTo>
                  <a:lnTo>
                    <a:pt x="90891" y="30953"/>
                  </a:lnTo>
                  <a:lnTo>
                    <a:pt x="91112" y="31645"/>
                  </a:lnTo>
                  <a:lnTo>
                    <a:pt x="91306" y="32393"/>
                  </a:lnTo>
                  <a:lnTo>
                    <a:pt x="91445" y="33223"/>
                  </a:lnTo>
                  <a:lnTo>
                    <a:pt x="91555" y="34137"/>
                  </a:lnTo>
                  <a:lnTo>
                    <a:pt x="91638" y="35134"/>
                  </a:lnTo>
                  <a:lnTo>
                    <a:pt x="91694" y="36186"/>
                  </a:lnTo>
                  <a:lnTo>
                    <a:pt x="91721" y="37321"/>
                  </a:lnTo>
                  <a:lnTo>
                    <a:pt x="91694" y="38511"/>
                  </a:lnTo>
                  <a:lnTo>
                    <a:pt x="91666" y="39757"/>
                  </a:lnTo>
                  <a:lnTo>
                    <a:pt x="91583" y="41058"/>
                  </a:lnTo>
                  <a:lnTo>
                    <a:pt x="91500" y="42443"/>
                  </a:lnTo>
                  <a:lnTo>
                    <a:pt x="91361" y="43854"/>
                  </a:lnTo>
                  <a:lnTo>
                    <a:pt x="91223" y="45294"/>
                  </a:lnTo>
                  <a:lnTo>
                    <a:pt x="91057" y="46817"/>
                  </a:lnTo>
                  <a:lnTo>
                    <a:pt x="90835" y="48367"/>
                  </a:lnTo>
                  <a:lnTo>
                    <a:pt x="90393" y="51606"/>
                  </a:lnTo>
                  <a:lnTo>
                    <a:pt x="89866" y="54956"/>
                  </a:lnTo>
                  <a:lnTo>
                    <a:pt x="89257" y="58417"/>
                  </a:lnTo>
                  <a:lnTo>
                    <a:pt x="88593" y="61988"/>
                  </a:lnTo>
                  <a:lnTo>
                    <a:pt x="87873" y="65587"/>
                  </a:lnTo>
                  <a:lnTo>
                    <a:pt x="87126" y="69242"/>
                  </a:lnTo>
                  <a:lnTo>
                    <a:pt x="86323" y="72924"/>
                  </a:lnTo>
                  <a:lnTo>
                    <a:pt x="85492" y="76579"/>
                  </a:lnTo>
                  <a:lnTo>
                    <a:pt x="84662" y="80205"/>
                  </a:lnTo>
                  <a:lnTo>
                    <a:pt x="83803" y="83777"/>
                  </a:lnTo>
                  <a:lnTo>
                    <a:pt x="82973" y="87265"/>
                  </a:lnTo>
                  <a:lnTo>
                    <a:pt x="82115" y="90643"/>
                  </a:lnTo>
                  <a:lnTo>
                    <a:pt x="80509" y="96983"/>
                  </a:lnTo>
                  <a:lnTo>
                    <a:pt x="79042" y="102603"/>
                  </a:lnTo>
                  <a:lnTo>
                    <a:pt x="77768" y="107309"/>
                  </a:lnTo>
                  <a:lnTo>
                    <a:pt x="76771" y="110936"/>
                  </a:lnTo>
                  <a:lnTo>
                    <a:pt x="75885" y="11403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94"/>
            <p:cNvSpPr/>
            <p:nvPr/>
          </p:nvSpPr>
          <p:spPr>
            <a:xfrm>
              <a:off x="2623325" y="2164325"/>
              <a:ext cx="148825" cy="267175"/>
            </a:xfrm>
            <a:custGeom>
              <a:avLst/>
              <a:gdLst/>
              <a:ahLst/>
              <a:cxnLst/>
              <a:rect l="l" t="t" r="r" b="b"/>
              <a:pathLst>
                <a:path w="5953" h="10687" extrusionOk="0">
                  <a:moveTo>
                    <a:pt x="1634" y="0"/>
                  </a:moveTo>
                  <a:lnTo>
                    <a:pt x="1578" y="28"/>
                  </a:lnTo>
                  <a:lnTo>
                    <a:pt x="1551" y="83"/>
                  </a:lnTo>
                  <a:lnTo>
                    <a:pt x="886" y="3073"/>
                  </a:lnTo>
                  <a:lnTo>
                    <a:pt x="554" y="4568"/>
                  </a:lnTo>
                  <a:lnTo>
                    <a:pt x="305" y="5980"/>
                  </a:lnTo>
                  <a:lnTo>
                    <a:pt x="111" y="7254"/>
                  </a:lnTo>
                  <a:lnTo>
                    <a:pt x="28" y="7835"/>
                  </a:lnTo>
                  <a:lnTo>
                    <a:pt x="0" y="8361"/>
                  </a:lnTo>
                  <a:lnTo>
                    <a:pt x="0" y="8804"/>
                  </a:lnTo>
                  <a:lnTo>
                    <a:pt x="56" y="9192"/>
                  </a:lnTo>
                  <a:lnTo>
                    <a:pt x="111" y="9496"/>
                  </a:lnTo>
                  <a:lnTo>
                    <a:pt x="166" y="9635"/>
                  </a:lnTo>
                  <a:lnTo>
                    <a:pt x="222" y="9718"/>
                  </a:lnTo>
                  <a:lnTo>
                    <a:pt x="388" y="9912"/>
                  </a:lnTo>
                  <a:lnTo>
                    <a:pt x="554" y="10078"/>
                  </a:lnTo>
                  <a:lnTo>
                    <a:pt x="748" y="10216"/>
                  </a:lnTo>
                  <a:lnTo>
                    <a:pt x="941" y="10327"/>
                  </a:lnTo>
                  <a:lnTo>
                    <a:pt x="1135" y="10438"/>
                  </a:lnTo>
                  <a:lnTo>
                    <a:pt x="1357" y="10521"/>
                  </a:lnTo>
                  <a:lnTo>
                    <a:pt x="1578" y="10604"/>
                  </a:lnTo>
                  <a:lnTo>
                    <a:pt x="1800" y="10631"/>
                  </a:lnTo>
                  <a:lnTo>
                    <a:pt x="2021" y="10687"/>
                  </a:lnTo>
                  <a:lnTo>
                    <a:pt x="2464" y="10687"/>
                  </a:lnTo>
                  <a:lnTo>
                    <a:pt x="2713" y="10631"/>
                  </a:lnTo>
                  <a:lnTo>
                    <a:pt x="2935" y="10604"/>
                  </a:lnTo>
                  <a:lnTo>
                    <a:pt x="3156" y="10521"/>
                  </a:lnTo>
                  <a:lnTo>
                    <a:pt x="3378" y="10438"/>
                  </a:lnTo>
                  <a:lnTo>
                    <a:pt x="3572" y="10327"/>
                  </a:lnTo>
                  <a:lnTo>
                    <a:pt x="3738" y="10161"/>
                  </a:lnTo>
                  <a:lnTo>
                    <a:pt x="3904" y="10022"/>
                  </a:lnTo>
                  <a:lnTo>
                    <a:pt x="4015" y="9828"/>
                  </a:lnTo>
                  <a:lnTo>
                    <a:pt x="4153" y="9662"/>
                  </a:lnTo>
                  <a:lnTo>
                    <a:pt x="4236" y="9469"/>
                  </a:lnTo>
                  <a:lnTo>
                    <a:pt x="4319" y="9247"/>
                  </a:lnTo>
                  <a:lnTo>
                    <a:pt x="4402" y="9053"/>
                  </a:lnTo>
                  <a:lnTo>
                    <a:pt x="4458" y="8832"/>
                  </a:lnTo>
                  <a:lnTo>
                    <a:pt x="4596" y="8167"/>
                  </a:lnTo>
                  <a:lnTo>
                    <a:pt x="4707" y="7531"/>
                  </a:lnTo>
                  <a:lnTo>
                    <a:pt x="4956" y="6285"/>
                  </a:lnTo>
                  <a:lnTo>
                    <a:pt x="5482" y="3267"/>
                  </a:lnTo>
                  <a:lnTo>
                    <a:pt x="5759" y="1744"/>
                  </a:lnTo>
                  <a:lnTo>
                    <a:pt x="5953" y="194"/>
                  </a:lnTo>
                  <a:lnTo>
                    <a:pt x="5925" y="139"/>
                  </a:lnTo>
                  <a:lnTo>
                    <a:pt x="5869" y="111"/>
                  </a:lnTo>
                  <a:lnTo>
                    <a:pt x="5814" y="83"/>
                  </a:lnTo>
                  <a:lnTo>
                    <a:pt x="5759" y="83"/>
                  </a:lnTo>
                  <a:lnTo>
                    <a:pt x="5676" y="139"/>
                  </a:lnTo>
                  <a:lnTo>
                    <a:pt x="5150" y="3046"/>
                  </a:lnTo>
                  <a:lnTo>
                    <a:pt x="4873" y="4485"/>
                  </a:lnTo>
                  <a:lnTo>
                    <a:pt x="4568" y="5925"/>
                  </a:lnTo>
                  <a:lnTo>
                    <a:pt x="4264" y="7254"/>
                  </a:lnTo>
                  <a:lnTo>
                    <a:pt x="4098" y="7946"/>
                  </a:lnTo>
                  <a:lnTo>
                    <a:pt x="3904" y="8610"/>
                  </a:lnTo>
                  <a:lnTo>
                    <a:pt x="3821" y="8915"/>
                  </a:lnTo>
                  <a:lnTo>
                    <a:pt x="3682" y="9164"/>
                  </a:lnTo>
                  <a:lnTo>
                    <a:pt x="3516" y="9413"/>
                  </a:lnTo>
                  <a:lnTo>
                    <a:pt x="3295" y="9607"/>
                  </a:lnTo>
                  <a:lnTo>
                    <a:pt x="3018" y="9745"/>
                  </a:lnTo>
                  <a:lnTo>
                    <a:pt x="2713" y="9828"/>
                  </a:lnTo>
                  <a:lnTo>
                    <a:pt x="2409" y="9884"/>
                  </a:lnTo>
                  <a:lnTo>
                    <a:pt x="1827" y="9884"/>
                  </a:lnTo>
                  <a:lnTo>
                    <a:pt x="1578" y="9856"/>
                  </a:lnTo>
                  <a:lnTo>
                    <a:pt x="1357" y="9773"/>
                  </a:lnTo>
                  <a:lnTo>
                    <a:pt x="1135" y="9635"/>
                  </a:lnTo>
                  <a:lnTo>
                    <a:pt x="941" y="9469"/>
                  </a:lnTo>
                  <a:lnTo>
                    <a:pt x="803" y="9275"/>
                  </a:lnTo>
                  <a:lnTo>
                    <a:pt x="692" y="9053"/>
                  </a:lnTo>
                  <a:lnTo>
                    <a:pt x="637" y="8804"/>
                  </a:lnTo>
                  <a:lnTo>
                    <a:pt x="637" y="8638"/>
                  </a:lnTo>
                  <a:lnTo>
                    <a:pt x="637" y="8472"/>
                  </a:lnTo>
                  <a:lnTo>
                    <a:pt x="637" y="8084"/>
                  </a:lnTo>
                  <a:lnTo>
                    <a:pt x="692" y="7614"/>
                  </a:lnTo>
                  <a:lnTo>
                    <a:pt x="831" y="6479"/>
                  </a:lnTo>
                  <a:lnTo>
                    <a:pt x="1025" y="5150"/>
                  </a:lnTo>
                  <a:lnTo>
                    <a:pt x="1246" y="3793"/>
                  </a:lnTo>
                  <a:lnTo>
                    <a:pt x="1661" y="1357"/>
                  </a:lnTo>
                  <a:lnTo>
                    <a:pt x="1910" y="83"/>
                  </a:lnTo>
                  <a:lnTo>
                    <a:pt x="1883" y="56"/>
                  </a:lnTo>
                  <a:lnTo>
                    <a:pt x="1855" y="28"/>
                  </a:lnTo>
                  <a:lnTo>
                    <a:pt x="174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94"/>
            <p:cNvSpPr/>
            <p:nvPr/>
          </p:nvSpPr>
          <p:spPr>
            <a:xfrm>
              <a:off x="2644775" y="2425950"/>
              <a:ext cx="25625" cy="79625"/>
            </a:xfrm>
            <a:custGeom>
              <a:avLst/>
              <a:gdLst/>
              <a:ahLst/>
              <a:cxnLst/>
              <a:rect l="l" t="t" r="r" b="b"/>
              <a:pathLst>
                <a:path w="1025" h="3185" extrusionOk="0">
                  <a:moveTo>
                    <a:pt x="803" y="0"/>
                  </a:moveTo>
                  <a:lnTo>
                    <a:pt x="748" y="28"/>
                  </a:lnTo>
                  <a:lnTo>
                    <a:pt x="693" y="56"/>
                  </a:lnTo>
                  <a:lnTo>
                    <a:pt x="665" y="111"/>
                  </a:lnTo>
                  <a:lnTo>
                    <a:pt x="582" y="471"/>
                  </a:lnTo>
                  <a:lnTo>
                    <a:pt x="499" y="858"/>
                  </a:lnTo>
                  <a:lnTo>
                    <a:pt x="360" y="1606"/>
                  </a:lnTo>
                  <a:lnTo>
                    <a:pt x="167" y="2326"/>
                  </a:lnTo>
                  <a:lnTo>
                    <a:pt x="83" y="2713"/>
                  </a:lnTo>
                  <a:lnTo>
                    <a:pt x="0" y="3073"/>
                  </a:lnTo>
                  <a:lnTo>
                    <a:pt x="28" y="3156"/>
                  </a:lnTo>
                  <a:lnTo>
                    <a:pt x="83" y="3184"/>
                  </a:lnTo>
                  <a:lnTo>
                    <a:pt x="139" y="3156"/>
                  </a:lnTo>
                  <a:lnTo>
                    <a:pt x="194" y="3129"/>
                  </a:lnTo>
                  <a:lnTo>
                    <a:pt x="333" y="2796"/>
                  </a:lnTo>
                  <a:lnTo>
                    <a:pt x="499" y="2437"/>
                  </a:lnTo>
                  <a:lnTo>
                    <a:pt x="720" y="1689"/>
                  </a:lnTo>
                  <a:lnTo>
                    <a:pt x="886" y="942"/>
                  </a:lnTo>
                  <a:lnTo>
                    <a:pt x="969" y="554"/>
                  </a:lnTo>
                  <a:lnTo>
                    <a:pt x="1025" y="166"/>
                  </a:lnTo>
                  <a:lnTo>
                    <a:pt x="997" y="111"/>
                  </a:lnTo>
                  <a:lnTo>
                    <a:pt x="969" y="56"/>
                  </a:lnTo>
                  <a:lnTo>
                    <a:pt x="914" y="28"/>
                  </a:lnTo>
                  <a:lnTo>
                    <a:pt x="85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94"/>
            <p:cNvSpPr/>
            <p:nvPr/>
          </p:nvSpPr>
          <p:spPr>
            <a:xfrm>
              <a:off x="1881350" y="2209300"/>
              <a:ext cx="1468725" cy="2538775"/>
            </a:xfrm>
            <a:custGeom>
              <a:avLst/>
              <a:gdLst/>
              <a:ahLst/>
              <a:cxnLst/>
              <a:rect l="l" t="t" r="r" b="b"/>
              <a:pathLst>
                <a:path w="58749" h="101551" extrusionOk="0">
                  <a:moveTo>
                    <a:pt x="2741" y="1"/>
                  </a:moveTo>
                  <a:lnTo>
                    <a:pt x="2686" y="56"/>
                  </a:lnTo>
                  <a:lnTo>
                    <a:pt x="2243" y="1828"/>
                  </a:lnTo>
                  <a:lnTo>
                    <a:pt x="1828" y="3627"/>
                  </a:lnTo>
                  <a:lnTo>
                    <a:pt x="1440" y="5427"/>
                  </a:lnTo>
                  <a:lnTo>
                    <a:pt x="1108" y="7227"/>
                  </a:lnTo>
                  <a:lnTo>
                    <a:pt x="804" y="9054"/>
                  </a:lnTo>
                  <a:lnTo>
                    <a:pt x="527" y="10881"/>
                  </a:lnTo>
                  <a:lnTo>
                    <a:pt x="277" y="12708"/>
                  </a:lnTo>
                  <a:lnTo>
                    <a:pt x="84" y="14536"/>
                  </a:lnTo>
                  <a:lnTo>
                    <a:pt x="28" y="15366"/>
                  </a:lnTo>
                  <a:lnTo>
                    <a:pt x="1" y="16224"/>
                  </a:lnTo>
                  <a:lnTo>
                    <a:pt x="1" y="17055"/>
                  </a:lnTo>
                  <a:lnTo>
                    <a:pt x="56" y="17885"/>
                  </a:lnTo>
                  <a:lnTo>
                    <a:pt x="139" y="18716"/>
                  </a:lnTo>
                  <a:lnTo>
                    <a:pt x="277" y="19547"/>
                  </a:lnTo>
                  <a:lnTo>
                    <a:pt x="416" y="20377"/>
                  </a:lnTo>
                  <a:lnTo>
                    <a:pt x="610" y="21208"/>
                  </a:lnTo>
                  <a:lnTo>
                    <a:pt x="859" y="21900"/>
                  </a:lnTo>
                  <a:lnTo>
                    <a:pt x="1108" y="22592"/>
                  </a:lnTo>
                  <a:lnTo>
                    <a:pt x="1385" y="23256"/>
                  </a:lnTo>
                  <a:lnTo>
                    <a:pt x="1689" y="23921"/>
                  </a:lnTo>
                  <a:lnTo>
                    <a:pt x="2049" y="24558"/>
                  </a:lnTo>
                  <a:lnTo>
                    <a:pt x="2409" y="25194"/>
                  </a:lnTo>
                  <a:lnTo>
                    <a:pt x="2797" y="25803"/>
                  </a:lnTo>
                  <a:lnTo>
                    <a:pt x="3212" y="26412"/>
                  </a:lnTo>
                  <a:lnTo>
                    <a:pt x="3710" y="27077"/>
                  </a:lnTo>
                  <a:lnTo>
                    <a:pt x="4236" y="27686"/>
                  </a:lnTo>
                  <a:lnTo>
                    <a:pt x="4762" y="28295"/>
                  </a:lnTo>
                  <a:lnTo>
                    <a:pt x="5316" y="28876"/>
                  </a:lnTo>
                  <a:lnTo>
                    <a:pt x="5898" y="29430"/>
                  </a:lnTo>
                  <a:lnTo>
                    <a:pt x="6479" y="29956"/>
                  </a:lnTo>
                  <a:lnTo>
                    <a:pt x="7088" y="30482"/>
                  </a:lnTo>
                  <a:lnTo>
                    <a:pt x="7697" y="30953"/>
                  </a:lnTo>
                  <a:lnTo>
                    <a:pt x="8334" y="31424"/>
                  </a:lnTo>
                  <a:lnTo>
                    <a:pt x="8998" y="31866"/>
                  </a:lnTo>
                  <a:lnTo>
                    <a:pt x="9663" y="32309"/>
                  </a:lnTo>
                  <a:lnTo>
                    <a:pt x="10355" y="32697"/>
                  </a:lnTo>
                  <a:lnTo>
                    <a:pt x="11047" y="33085"/>
                  </a:lnTo>
                  <a:lnTo>
                    <a:pt x="11739" y="33472"/>
                  </a:lnTo>
                  <a:lnTo>
                    <a:pt x="12459" y="33832"/>
                  </a:lnTo>
                  <a:lnTo>
                    <a:pt x="13179" y="34164"/>
                  </a:lnTo>
                  <a:lnTo>
                    <a:pt x="13899" y="34469"/>
                  </a:lnTo>
                  <a:lnTo>
                    <a:pt x="14646" y="34773"/>
                  </a:lnTo>
                  <a:lnTo>
                    <a:pt x="16141" y="35355"/>
                  </a:lnTo>
                  <a:lnTo>
                    <a:pt x="17664" y="35881"/>
                  </a:lnTo>
                  <a:lnTo>
                    <a:pt x="19214" y="36352"/>
                  </a:lnTo>
                  <a:lnTo>
                    <a:pt x="20765" y="36767"/>
                  </a:lnTo>
                  <a:lnTo>
                    <a:pt x="22315" y="37182"/>
                  </a:lnTo>
                  <a:lnTo>
                    <a:pt x="23865" y="37542"/>
                  </a:lnTo>
                  <a:lnTo>
                    <a:pt x="25416" y="37874"/>
                  </a:lnTo>
                  <a:lnTo>
                    <a:pt x="27243" y="38262"/>
                  </a:lnTo>
                  <a:lnTo>
                    <a:pt x="29070" y="38649"/>
                  </a:lnTo>
                  <a:lnTo>
                    <a:pt x="30925" y="38982"/>
                  </a:lnTo>
                  <a:lnTo>
                    <a:pt x="32780" y="39314"/>
                  </a:lnTo>
                  <a:lnTo>
                    <a:pt x="34607" y="39646"/>
                  </a:lnTo>
                  <a:lnTo>
                    <a:pt x="36462" y="39951"/>
                  </a:lnTo>
                  <a:lnTo>
                    <a:pt x="38317" y="40227"/>
                  </a:lnTo>
                  <a:lnTo>
                    <a:pt x="40172" y="40477"/>
                  </a:lnTo>
                  <a:lnTo>
                    <a:pt x="43771" y="40947"/>
                  </a:lnTo>
                  <a:lnTo>
                    <a:pt x="47398" y="41363"/>
                  </a:lnTo>
                  <a:lnTo>
                    <a:pt x="49225" y="41529"/>
                  </a:lnTo>
                  <a:lnTo>
                    <a:pt x="51052" y="41667"/>
                  </a:lnTo>
                  <a:lnTo>
                    <a:pt x="52907" y="41806"/>
                  </a:lnTo>
                  <a:lnTo>
                    <a:pt x="54734" y="41944"/>
                  </a:lnTo>
                  <a:lnTo>
                    <a:pt x="55122" y="41944"/>
                  </a:lnTo>
                  <a:lnTo>
                    <a:pt x="55510" y="41999"/>
                  </a:lnTo>
                  <a:lnTo>
                    <a:pt x="55897" y="42082"/>
                  </a:lnTo>
                  <a:lnTo>
                    <a:pt x="56257" y="42221"/>
                  </a:lnTo>
                  <a:lnTo>
                    <a:pt x="56617" y="42387"/>
                  </a:lnTo>
                  <a:lnTo>
                    <a:pt x="56949" y="42581"/>
                  </a:lnTo>
                  <a:lnTo>
                    <a:pt x="57254" y="42802"/>
                  </a:lnTo>
                  <a:lnTo>
                    <a:pt x="57531" y="43079"/>
                  </a:lnTo>
                  <a:lnTo>
                    <a:pt x="57724" y="43411"/>
                  </a:lnTo>
                  <a:lnTo>
                    <a:pt x="57863" y="43771"/>
                  </a:lnTo>
                  <a:lnTo>
                    <a:pt x="57973" y="44131"/>
                  </a:lnTo>
                  <a:lnTo>
                    <a:pt x="58057" y="44491"/>
                  </a:lnTo>
                  <a:lnTo>
                    <a:pt x="58084" y="44879"/>
                  </a:lnTo>
                  <a:lnTo>
                    <a:pt x="58084" y="45239"/>
                  </a:lnTo>
                  <a:lnTo>
                    <a:pt x="58057" y="45626"/>
                  </a:lnTo>
                  <a:lnTo>
                    <a:pt x="57973" y="46014"/>
                  </a:lnTo>
                  <a:lnTo>
                    <a:pt x="57835" y="46844"/>
                  </a:lnTo>
                  <a:lnTo>
                    <a:pt x="57614" y="47702"/>
                  </a:lnTo>
                  <a:lnTo>
                    <a:pt x="57198" y="49391"/>
                  </a:lnTo>
                  <a:lnTo>
                    <a:pt x="56755" y="51135"/>
                  </a:lnTo>
                  <a:lnTo>
                    <a:pt x="56312" y="52963"/>
                  </a:lnTo>
                  <a:lnTo>
                    <a:pt x="52603" y="67913"/>
                  </a:lnTo>
                  <a:lnTo>
                    <a:pt x="48893" y="82807"/>
                  </a:lnTo>
                  <a:lnTo>
                    <a:pt x="47066" y="90255"/>
                  </a:lnTo>
                  <a:lnTo>
                    <a:pt x="46180" y="93992"/>
                  </a:lnTo>
                  <a:lnTo>
                    <a:pt x="45321" y="97730"/>
                  </a:lnTo>
                  <a:lnTo>
                    <a:pt x="44906" y="99585"/>
                  </a:lnTo>
                  <a:lnTo>
                    <a:pt x="44491" y="101440"/>
                  </a:lnTo>
                  <a:lnTo>
                    <a:pt x="44518" y="101523"/>
                  </a:lnTo>
                  <a:lnTo>
                    <a:pt x="44574" y="101550"/>
                  </a:lnTo>
                  <a:lnTo>
                    <a:pt x="44629" y="101550"/>
                  </a:lnTo>
                  <a:lnTo>
                    <a:pt x="44657" y="101495"/>
                  </a:lnTo>
                  <a:lnTo>
                    <a:pt x="45211" y="99640"/>
                  </a:lnTo>
                  <a:lnTo>
                    <a:pt x="45709" y="97785"/>
                  </a:lnTo>
                  <a:lnTo>
                    <a:pt x="46678" y="94048"/>
                  </a:lnTo>
                  <a:lnTo>
                    <a:pt x="47619" y="90310"/>
                  </a:lnTo>
                  <a:lnTo>
                    <a:pt x="48561" y="86600"/>
                  </a:lnTo>
                  <a:lnTo>
                    <a:pt x="50471" y="79125"/>
                  </a:lnTo>
                  <a:lnTo>
                    <a:pt x="52353" y="71650"/>
                  </a:lnTo>
                  <a:lnTo>
                    <a:pt x="54208" y="64231"/>
                  </a:lnTo>
                  <a:lnTo>
                    <a:pt x="56063" y="56811"/>
                  </a:lnTo>
                  <a:lnTo>
                    <a:pt x="56949" y="53073"/>
                  </a:lnTo>
                  <a:lnTo>
                    <a:pt x="57890" y="49336"/>
                  </a:lnTo>
                  <a:lnTo>
                    <a:pt x="58278" y="47896"/>
                  </a:lnTo>
                  <a:lnTo>
                    <a:pt x="58444" y="47149"/>
                  </a:lnTo>
                  <a:lnTo>
                    <a:pt x="58610" y="46374"/>
                  </a:lnTo>
                  <a:lnTo>
                    <a:pt x="58721" y="45626"/>
                  </a:lnTo>
                  <a:lnTo>
                    <a:pt x="58749" y="45239"/>
                  </a:lnTo>
                  <a:lnTo>
                    <a:pt x="58749" y="44879"/>
                  </a:lnTo>
                  <a:lnTo>
                    <a:pt x="58721" y="44519"/>
                  </a:lnTo>
                  <a:lnTo>
                    <a:pt x="58666" y="44131"/>
                  </a:lnTo>
                  <a:lnTo>
                    <a:pt x="58610" y="43799"/>
                  </a:lnTo>
                  <a:lnTo>
                    <a:pt x="58500" y="43439"/>
                  </a:lnTo>
                  <a:lnTo>
                    <a:pt x="58333" y="43107"/>
                  </a:lnTo>
                  <a:lnTo>
                    <a:pt x="58167" y="42802"/>
                  </a:lnTo>
                  <a:lnTo>
                    <a:pt x="57973" y="42553"/>
                  </a:lnTo>
                  <a:lnTo>
                    <a:pt x="57752" y="42304"/>
                  </a:lnTo>
                  <a:lnTo>
                    <a:pt x="57503" y="42110"/>
                  </a:lnTo>
                  <a:lnTo>
                    <a:pt x="57254" y="41944"/>
                  </a:lnTo>
                  <a:lnTo>
                    <a:pt x="56949" y="41778"/>
                  </a:lnTo>
                  <a:lnTo>
                    <a:pt x="56672" y="41667"/>
                  </a:lnTo>
                  <a:lnTo>
                    <a:pt x="56368" y="41556"/>
                  </a:lnTo>
                  <a:lnTo>
                    <a:pt x="56036" y="41446"/>
                  </a:lnTo>
                  <a:lnTo>
                    <a:pt x="55399" y="41335"/>
                  </a:lnTo>
                  <a:lnTo>
                    <a:pt x="54734" y="41252"/>
                  </a:lnTo>
                  <a:lnTo>
                    <a:pt x="54070" y="41196"/>
                  </a:lnTo>
                  <a:lnTo>
                    <a:pt x="52187" y="41058"/>
                  </a:lnTo>
                  <a:lnTo>
                    <a:pt x="50305" y="40920"/>
                  </a:lnTo>
                  <a:lnTo>
                    <a:pt x="48422" y="40753"/>
                  </a:lnTo>
                  <a:lnTo>
                    <a:pt x="46567" y="40560"/>
                  </a:lnTo>
                  <a:lnTo>
                    <a:pt x="44685" y="40366"/>
                  </a:lnTo>
                  <a:lnTo>
                    <a:pt x="42830" y="40117"/>
                  </a:lnTo>
                  <a:lnTo>
                    <a:pt x="40975" y="39895"/>
                  </a:lnTo>
                  <a:lnTo>
                    <a:pt x="39092" y="39618"/>
                  </a:lnTo>
                  <a:lnTo>
                    <a:pt x="37237" y="39342"/>
                  </a:lnTo>
                  <a:lnTo>
                    <a:pt x="35382" y="39065"/>
                  </a:lnTo>
                  <a:lnTo>
                    <a:pt x="33527" y="38732"/>
                  </a:lnTo>
                  <a:lnTo>
                    <a:pt x="31673" y="38400"/>
                  </a:lnTo>
                  <a:lnTo>
                    <a:pt x="29928" y="38096"/>
                  </a:lnTo>
                  <a:lnTo>
                    <a:pt x="28157" y="37763"/>
                  </a:lnTo>
                  <a:lnTo>
                    <a:pt x="26412" y="37404"/>
                  </a:lnTo>
                  <a:lnTo>
                    <a:pt x="24668" y="37016"/>
                  </a:lnTo>
                  <a:lnTo>
                    <a:pt x="22952" y="36601"/>
                  </a:lnTo>
                  <a:lnTo>
                    <a:pt x="21208" y="36158"/>
                  </a:lnTo>
                  <a:lnTo>
                    <a:pt x="19491" y="35687"/>
                  </a:lnTo>
                  <a:lnTo>
                    <a:pt x="17775" y="35189"/>
                  </a:lnTo>
                  <a:lnTo>
                    <a:pt x="16999" y="34940"/>
                  </a:lnTo>
                  <a:lnTo>
                    <a:pt x="16224" y="34690"/>
                  </a:lnTo>
                  <a:lnTo>
                    <a:pt x="15449" y="34386"/>
                  </a:lnTo>
                  <a:lnTo>
                    <a:pt x="14674" y="34109"/>
                  </a:lnTo>
                  <a:lnTo>
                    <a:pt x="13926" y="33777"/>
                  </a:lnTo>
                  <a:lnTo>
                    <a:pt x="13179" y="33417"/>
                  </a:lnTo>
                  <a:lnTo>
                    <a:pt x="12459" y="33057"/>
                  </a:lnTo>
                  <a:lnTo>
                    <a:pt x="11739" y="32697"/>
                  </a:lnTo>
                  <a:lnTo>
                    <a:pt x="11019" y="32282"/>
                  </a:lnTo>
                  <a:lnTo>
                    <a:pt x="10327" y="31866"/>
                  </a:lnTo>
                  <a:lnTo>
                    <a:pt x="9635" y="31424"/>
                  </a:lnTo>
                  <a:lnTo>
                    <a:pt x="8971" y="30953"/>
                  </a:lnTo>
                  <a:lnTo>
                    <a:pt x="8306" y="30482"/>
                  </a:lnTo>
                  <a:lnTo>
                    <a:pt x="7642" y="29984"/>
                  </a:lnTo>
                  <a:lnTo>
                    <a:pt x="7005" y="29458"/>
                  </a:lnTo>
                  <a:lnTo>
                    <a:pt x="6368" y="28932"/>
                  </a:lnTo>
                  <a:lnTo>
                    <a:pt x="5815" y="28406"/>
                  </a:lnTo>
                  <a:lnTo>
                    <a:pt x="5261" y="27880"/>
                  </a:lnTo>
                  <a:lnTo>
                    <a:pt x="4762" y="27298"/>
                  </a:lnTo>
                  <a:lnTo>
                    <a:pt x="4264" y="26717"/>
                  </a:lnTo>
                  <a:lnTo>
                    <a:pt x="3794" y="26108"/>
                  </a:lnTo>
                  <a:lnTo>
                    <a:pt x="3378" y="25499"/>
                  </a:lnTo>
                  <a:lnTo>
                    <a:pt x="2963" y="24834"/>
                  </a:lnTo>
                  <a:lnTo>
                    <a:pt x="2575" y="24198"/>
                  </a:lnTo>
                  <a:lnTo>
                    <a:pt x="2215" y="23506"/>
                  </a:lnTo>
                  <a:lnTo>
                    <a:pt x="1911" y="22813"/>
                  </a:lnTo>
                  <a:lnTo>
                    <a:pt x="1606" y="22121"/>
                  </a:lnTo>
                  <a:lnTo>
                    <a:pt x="1357" y="21401"/>
                  </a:lnTo>
                  <a:lnTo>
                    <a:pt x="1136" y="20682"/>
                  </a:lnTo>
                  <a:lnTo>
                    <a:pt x="914" y="19934"/>
                  </a:lnTo>
                  <a:lnTo>
                    <a:pt x="748" y="19187"/>
                  </a:lnTo>
                  <a:lnTo>
                    <a:pt x="610" y="18439"/>
                  </a:lnTo>
                  <a:lnTo>
                    <a:pt x="554" y="17498"/>
                  </a:lnTo>
                  <a:lnTo>
                    <a:pt x="499" y="16584"/>
                  </a:lnTo>
                  <a:lnTo>
                    <a:pt x="471" y="15643"/>
                  </a:lnTo>
                  <a:lnTo>
                    <a:pt x="499" y="14702"/>
                  </a:lnTo>
                  <a:lnTo>
                    <a:pt x="527" y="13788"/>
                  </a:lnTo>
                  <a:lnTo>
                    <a:pt x="610" y="12847"/>
                  </a:lnTo>
                  <a:lnTo>
                    <a:pt x="693" y="11933"/>
                  </a:lnTo>
                  <a:lnTo>
                    <a:pt x="831" y="10992"/>
                  </a:lnTo>
                  <a:lnTo>
                    <a:pt x="1053" y="9137"/>
                  </a:lnTo>
                  <a:lnTo>
                    <a:pt x="1302" y="7310"/>
                  </a:lnTo>
                  <a:lnTo>
                    <a:pt x="1606" y="5455"/>
                  </a:lnTo>
                  <a:lnTo>
                    <a:pt x="1966" y="3627"/>
                  </a:lnTo>
                  <a:lnTo>
                    <a:pt x="2354" y="1828"/>
                  </a:lnTo>
                  <a:lnTo>
                    <a:pt x="2575" y="942"/>
                  </a:lnTo>
                  <a:lnTo>
                    <a:pt x="2825" y="56"/>
                  </a:lnTo>
                  <a:lnTo>
                    <a:pt x="27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94"/>
            <p:cNvSpPr/>
            <p:nvPr/>
          </p:nvSpPr>
          <p:spPr>
            <a:xfrm>
              <a:off x="2914000" y="4799275"/>
              <a:ext cx="762775" cy="19400"/>
            </a:xfrm>
            <a:custGeom>
              <a:avLst/>
              <a:gdLst/>
              <a:ahLst/>
              <a:cxnLst/>
              <a:rect l="l" t="t" r="r" b="b"/>
              <a:pathLst>
                <a:path w="30511" h="776" extrusionOk="0">
                  <a:moveTo>
                    <a:pt x="9718" y="0"/>
                  </a:moveTo>
                  <a:lnTo>
                    <a:pt x="6784" y="28"/>
                  </a:lnTo>
                  <a:lnTo>
                    <a:pt x="5095" y="55"/>
                  </a:lnTo>
                  <a:lnTo>
                    <a:pt x="3406" y="111"/>
                  </a:lnTo>
                  <a:lnTo>
                    <a:pt x="1745" y="194"/>
                  </a:lnTo>
                  <a:lnTo>
                    <a:pt x="56" y="249"/>
                  </a:lnTo>
                  <a:lnTo>
                    <a:pt x="1" y="277"/>
                  </a:lnTo>
                  <a:lnTo>
                    <a:pt x="1" y="305"/>
                  </a:lnTo>
                  <a:lnTo>
                    <a:pt x="29" y="360"/>
                  </a:lnTo>
                  <a:lnTo>
                    <a:pt x="56" y="388"/>
                  </a:lnTo>
                  <a:lnTo>
                    <a:pt x="1551" y="388"/>
                  </a:lnTo>
                  <a:lnTo>
                    <a:pt x="3019" y="415"/>
                  </a:lnTo>
                  <a:lnTo>
                    <a:pt x="5981" y="526"/>
                  </a:lnTo>
                  <a:lnTo>
                    <a:pt x="8916" y="637"/>
                  </a:lnTo>
                  <a:lnTo>
                    <a:pt x="10411" y="692"/>
                  </a:lnTo>
                  <a:lnTo>
                    <a:pt x="11878" y="720"/>
                  </a:lnTo>
                  <a:lnTo>
                    <a:pt x="25361" y="720"/>
                  </a:lnTo>
                  <a:lnTo>
                    <a:pt x="27049" y="748"/>
                  </a:lnTo>
                  <a:lnTo>
                    <a:pt x="28711" y="775"/>
                  </a:lnTo>
                  <a:lnTo>
                    <a:pt x="30399" y="775"/>
                  </a:lnTo>
                  <a:lnTo>
                    <a:pt x="30482" y="748"/>
                  </a:lnTo>
                  <a:lnTo>
                    <a:pt x="30510" y="692"/>
                  </a:lnTo>
                  <a:lnTo>
                    <a:pt x="30482" y="637"/>
                  </a:lnTo>
                  <a:lnTo>
                    <a:pt x="30399" y="609"/>
                  </a:lnTo>
                  <a:lnTo>
                    <a:pt x="27465" y="443"/>
                  </a:lnTo>
                  <a:lnTo>
                    <a:pt x="24502" y="332"/>
                  </a:lnTo>
                  <a:lnTo>
                    <a:pt x="18578" y="139"/>
                  </a:lnTo>
                  <a:lnTo>
                    <a:pt x="15615" y="55"/>
                  </a:lnTo>
                  <a:lnTo>
                    <a:pt x="1268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94"/>
            <p:cNvSpPr/>
            <p:nvPr/>
          </p:nvSpPr>
          <p:spPr>
            <a:xfrm>
              <a:off x="1962325" y="2259825"/>
              <a:ext cx="345400" cy="280350"/>
            </a:xfrm>
            <a:custGeom>
              <a:avLst/>
              <a:gdLst/>
              <a:ahLst/>
              <a:cxnLst/>
              <a:rect l="l" t="t" r="r" b="b"/>
              <a:pathLst>
                <a:path w="13816" h="11214" extrusionOk="0">
                  <a:moveTo>
                    <a:pt x="13705" y="1"/>
                  </a:moveTo>
                  <a:lnTo>
                    <a:pt x="13622" y="28"/>
                  </a:lnTo>
                  <a:lnTo>
                    <a:pt x="13594" y="84"/>
                  </a:lnTo>
                  <a:lnTo>
                    <a:pt x="13484" y="333"/>
                  </a:lnTo>
                  <a:lnTo>
                    <a:pt x="13373" y="582"/>
                  </a:lnTo>
                  <a:lnTo>
                    <a:pt x="13373" y="610"/>
                  </a:lnTo>
                  <a:lnTo>
                    <a:pt x="13373" y="665"/>
                  </a:lnTo>
                  <a:lnTo>
                    <a:pt x="13068" y="1662"/>
                  </a:lnTo>
                  <a:lnTo>
                    <a:pt x="12708" y="2686"/>
                  </a:lnTo>
                  <a:lnTo>
                    <a:pt x="12321" y="3655"/>
                  </a:lnTo>
                  <a:lnTo>
                    <a:pt x="12099" y="4154"/>
                  </a:lnTo>
                  <a:lnTo>
                    <a:pt x="11878" y="4624"/>
                  </a:lnTo>
                  <a:lnTo>
                    <a:pt x="11629" y="5067"/>
                  </a:lnTo>
                  <a:lnTo>
                    <a:pt x="11352" y="5510"/>
                  </a:lnTo>
                  <a:lnTo>
                    <a:pt x="11047" y="5953"/>
                  </a:lnTo>
                  <a:lnTo>
                    <a:pt x="10743" y="6368"/>
                  </a:lnTo>
                  <a:lnTo>
                    <a:pt x="10383" y="6756"/>
                  </a:lnTo>
                  <a:lnTo>
                    <a:pt x="10023" y="7144"/>
                  </a:lnTo>
                  <a:lnTo>
                    <a:pt x="9635" y="7503"/>
                  </a:lnTo>
                  <a:lnTo>
                    <a:pt x="9192" y="7836"/>
                  </a:lnTo>
                  <a:lnTo>
                    <a:pt x="8722" y="8140"/>
                  </a:lnTo>
                  <a:lnTo>
                    <a:pt x="8251" y="8445"/>
                  </a:lnTo>
                  <a:lnTo>
                    <a:pt x="7780" y="8694"/>
                  </a:lnTo>
                  <a:lnTo>
                    <a:pt x="7282" y="8971"/>
                  </a:lnTo>
                  <a:lnTo>
                    <a:pt x="6784" y="9192"/>
                  </a:lnTo>
                  <a:lnTo>
                    <a:pt x="6258" y="9386"/>
                  </a:lnTo>
                  <a:lnTo>
                    <a:pt x="5732" y="9580"/>
                  </a:lnTo>
                  <a:lnTo>
                    <a:pt x="5206" y="9746"/>
                  </a:lnTo>
                  <a:lnTo>
                    <a:pt x="4569" y="9912"/>
                  </a:lnTo>
                  <a:lnTo>
                    <a:pt x="3932" y="10051"/>
                  </a:lnTo>
                  <a:lnTo>
                    <a:pt x="2659" y="10300"/>
                  </a:lnTo>
                  <a:lnTo>
                    <a:pt x="1385" y="10549"/>
                  </a:lnTo>
                  <a:lnTo>
                    <a:pt x="748" y="10687"/>
                  </a:lnTo>
                  <a:lnTo>
                    <a:pt x="112" y="10826"/>
                  </a:lnTo>
                  <a:lnTo>
                    <a:pt x="56" y="10881"/>
                  </a:lnTo>
                  <a:lnTo>
                    <a:pt x="28" y="10936"/>
                  </a:lnTo>
                  <a:lnTo>
                    <a:pt x="1" y="11019"/>
                  </a:lnTo>
                  <a:lnTo>
                    <a:pt x="28" y="11075"/>
                  </a:lnTo>
                  <a:lnTo>
                    <a:pt x="84" y="11158"/>
                  </a:lnTo>
                  <a:lnTo>
                    <a:pt x="167" y="11186"/>
                  </a:lnTo>
                  <a:lnTo>
                    <a:pt x="887" y="11213"/>
                  </a:lnTo>
                  <a:lnTo>
                    <a:pt x="1579" y="11186"/>
                  </a:lnTo>
                  <a:lnTo>
                    <a:pt x="2299" y="11158"/>
                  </a:lnTo>
                  <a:lnTo>
                    <a:pt x="2991" y="11103"/>
                  </a:lnTo>
                  <a:lnTo>
                    <a:pt x="3683" y="11019"/>
                  </a:lnTo>
                  <a:lnTo>
                    <a:pt x="4403" y="10909"/>
                  </a:lnTo>
                  <a:lnTo>
                    <a:pt x="5095" y="10770"/>
                  </a:lnTo>
                  <a:lnTo>
                    <a:pt x="5759" y="10604"/>
                  </a:lnTo>
                  <a:lnTo>
                    <a:pt x="6368" y="10466"/>
                  </a:lnTo>
                  <a:lnTo>
                    <a:pt x="6922" y="10272"/>
                  </a:lnTo>
                  <a:lnTo>
                    <a:pt x="7504" y="10078"/>
                  </a:lnTo>
                  <a:lnTo>
                    <a:pt x="8057" y="9829"/>
                  </a:lnTo>
                  <a:lnTo>
                    <a:pt x="8583" y="9552"/>
                  </a:lnTo>
                  <a:lnTo>
                    <a:pt x="9109" y="9275"/>
                  </a:lnTo>
                  <a:lnTo>
                    <a:pt x="9635" y="8943"/>
                  </a:lnTo>
                  <a:lnTo>
                    <a:pt x="10106" y="8583"/>
                  </a:lnTo>
                  <a:lnTo>
                    <a:pt x="10577" y="8196"/>
                  </a:lnTo>
                  <a:lnTo>
                    <a:pt x="11020" y="7753"/>
                  </a:lnTo>
                  <a:lnTo>
                    <a:pt x="11407" y="7310"/>
                  </a:lnTo>
                  <a:lnTo>
                    <a:pt x="11739" y="6839"/>
                  </a:lnTo>
                  <a:lnTo>
                    <a:pt x="12044" y="6341"/>
                  </a:lnTo>
                  <a:lnTo>
                    <a:pt x="12348" y="5815"/>
                  </a:lnTo>
                  <a:lnTo>
                    <a:pt x="12598" y="5289"/>
                  </a:lnTo>
                  <a:lnTo>
                    <a:pt x="12819" y="4763"/>
                  </a:lnTo>
                  <a:lnTo>
                    <a:pt x="13013" y="4209"/>
                  </a:lnTo>
                  <a:lnTo>
                    <a:pt x="13179" y="3628"/>
                  </a:lnTo>
                  <a:lnTo>
                    <a:pt x="13317" y="3074"/>
                  </a:lnTo>
                  <a:lnTo>
                    <a:pt x="13456" y="2492"/>
                  </a:lnTo>
                  <a:lnTo>
                    <a:pt x="13567" y="1883"/>
                  </a:lnTo>
                  <a:lnTo>
                    <a:pt x="13650" y="1302"/>
                  </a:lnTo>
                  <a:lnTo>
                    <a:pt x="13816" y="111"/>
                  </a:lnTo>
                  <a:lnTo>
                    <a:pt x="13788" y="56"/>
                  </a:lnTo>
                  <a:lnTo>
                    <a:pt x="13760" y="28"/>
                  </a:lnTo>
                  <a:lnTo>
                    <a:pt x="137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94"/>
            <p:cNvSpPr/>
            <p:nvPr/>
          </p:nvSpPr>
          <p:spPr>
            <a:xfrm>
              <a:off x="2653775" y="2502075"/>
              <a:ext cx="1416800" cy="1220950"/>
            </a:xfrm>
            <a:custGeom>
              <a:avLst/>
              <a:gdLst/>
              <a:ahLst/>
              <a:cxnLst/>
              <a:rect l="l" t="t" r="r" b="b"/>
              <a:pathLst>
                <a:path w="56672" h="48838" extrusionOk="0">
                  <a:moveTo>
                    <a:pt x="83" y="1"/>
                  </a:moveTo>
                  <a:lnTo>
                    <a:pt x="28" y="28"/>
                  </a:lnTo>
                  <a:lnTo>
                    <a:pt x="0" y="56"/>
                  </a:lnTo>
                  <a:lnTo>
                    <a:pt x="28" y="111"/>
                  </a:lnTo>
                  <a:lnTo>
                    <a:pt x="83" y="139"/>
                  </a:lnTo>
                  <a:lnTo>
                    <a:pt x="5344" y="914"/>
                  </a:lnTo>
                  <a:lnTo>
                    <a:pt x="11877" y="1883"/>
                  </a:lnTo>
                  <a:lnTo>
                    <a:pt x="15476" y="2465"/>
                  </a:lnTo>
                  <a:lnTo>
                    <a:pt x="19214" y="3074"/>
                  </a:lnTo>
                  <a:lnTo>
                    <a:pt x="23034" y="3710"/>
                  </a:lnTo>
                  <a:lnTo>
                    <a:pt x="26883" y="4403"/>
                  </a:lnTo>
                  <a:lnTo>
                    <a:pt x="30676" y="5122"/>
                  </a:lnTo>
                  <a:lnTo>
                    <a:pt x="34385" y="5898"/>
                  </a:lnTo>
                  <a:lnTo>
                    <a:pt x="36185" y="6285"/>
                  </a:lnTo>
                  <a:lnTo>
                    <a:pt x="37929" y="6700"/>
                  </a:lnTo>
                  <a:lnTo>
                    <a:pt x="39618" y="7116"/>
                  </a:lnTo>
                  <a:lnTo>
                    <a:pt x="41251" y="7531"/>
                  </a:lnTo>
                  <a:lnTo>
                    <a:pt x="42802" y="7974"/>
                  </a:lnTo>
                  <a:lnTo>
                    <a:pt x="44297" y="8389"/>
                  </a:lnTo>
                  <a:lnTo>
                    <a:pt x="45709" y="8832"/>
                  </a:lnTo>
                  <a:lnTo>
                    <a:pt x="47010" y="9303"/>
                  </a:lnTo>
                  <a:lnTo>
                    <a:pt x="48228" y="9746"/>
                  </a:lnTo>
                  <a:lnTo>
                    <a:pt x="49335" y="10216"/>
                  </a:lnTo>
                  <a:lnTo>
                    <a:pt x="50332" y="10687"/>
                  </a:lnTo>
                  <a:lnTo>
                    <a:pt x="51190" y="11185"/>
                  </a:lnTo>
                  <a:lnTo>
                    <a:pt x="51550" y="11407"/>
                  </a:lnTo>
                  <a:lnTo>
                    <a:pt x="51882" y="11628"/>
                  </a:lnTo>
                  <a:lnTo>
                    <a:pt x="52187" y="11878"/>
                  </a:lnTo>
                  <a:lnTo>
                    <a:pt x="52492" y="12154"/>
                  </a:lnTo>
                  <a:lnTo>
                    <a:pt x="52796" y="12431"/>
                  </a:lnTo>
                  <a:lnTo>
                    <a:pt x="53073" y="12736"/>
                  </a:lnTo>
                  <a:lnTo>
                    <a:pt x="53322" y="13068"/>
                  </a:lnTo>
                  <a:lnTo>
                    <a:pt x="53571" y="13428"/>
                  </a:lnTo>
                  <a:lnTo>
                    <a:pt x="53820" y="13788"/>
                  </a:lnTo>
                  <a:lnTo>
                    <a:pt x="54042" y="14148"/>
                  </a:lnTo>
                  <a:lnTo>
                    <a:pt x="54263" y="14563"/>
                  </a:lnTo>
                  <a:lnTo>
                    <a:pt x="54457" y="14978"/>
                  </a:lnTo>
                  <a:lnTo>
                    <a:pt x="54651" y="15421"/>
                  </a:lnTo>
                  <a:lnTo>
                    <a:pt x="54817" y="15864"/>
                  </a:lnTo>
                  <a:lnTo>
                    <a:pt x="54983" y="16335"/>
                  </a:lnTo>
                  <a:lnTo>
                    <a:pt x="55122" y="16833"/>
                  </a:lnTo>
                  <a:lnTo>
                    <a:pt x="55260" y="17359"/>
                  </a:lnTo>
                  <a:lnTo>
                    <a:pt x="55371" y="17885"/>
                  </a:lnTo>
                  <a:lnTo>
                    <a:pt x="55482" y="18439"/>
                  </a:lnTo>
                  <a:lnTo>
                    <a:pt x="55565" y="19020"/>
                  </a:lnTo>
                  <a:lnTo>
                    <a:pt x="55703" y="20211"/>
                  </a:lnTo>
                  <a:lnTo>
                    <a:pt x="55786" y="21484"/>
                  </a:lnTo>
                  <a:lnTo>
                    <a:pt x="55786" y="22841"/>
                  </a:lnTo>
                  <a:lnTo>
                    <a:pt x="55758" y="24281"/>
                  </a:lnTo>
                  <a:lnTo>
                    <a:pt x="55648" y="25776"/>
                  </a:lnTo>
                  <a:lnTo>
                    <a:pt x="55482" y="27381"/>
                  </a:lnTo>
                  <a:lnTo>
                    <a:pt x="54845" y="32669"/>
                  </a:lnTo>
                  <a:lnTo>
                    <a:pt x="54180" y="38040"/>
                  </a:lnTo>
                  <a:lnTo>
                    <a:pt x="53820" y="40753"/>
                  </a:lnTo>
                  <a:lnTo>
                    <a:pt x="53433" y="43411"/>
                  </a:lnTo>
                  <a:lnTo>
                    <a:pt x="53045" y="46069"/>
                  </a:lnTo>
                  <a:lnTo>
                    <a:pt x="52630" y="48671"/>
                  </a:lnTo>
                  <a:lnTo>
                    <a:pt x="52630" y="48810"/>
                  </a:lnTo>
                  <a:lnTo>
                    <a:pt x="52658" y="48837"/>
                  </a:lnTo>
                  <a:lnTo>
                    <a:pt x="52713" y="48837"/>
                  </a:lnTo>
                  <a:lnTo>
                    <a:pt x="52741" y="48810"/>
                  </a:lnTo>
                  <a:lnTo>
                    <a:pt x="52796" y="48671"/>
                  </a:lnTo>
                  <a:lnTo>
                    <a:pt x="53267" y="46318"/>
                  </a:lnTo>
                  <a:lnTo>
                    <a:pt x="53737" y="43937"/>
                  </a:lnTo>
                  <a:lnTo>
                    <a:pt x="54180" y="41501"/>
                  </a:lnTo>
                  <a:lnTo>
                    <a:pt x="54596" y="39065"/>
                  </a:lnTo>
                  <a:lnTo>
                    <a:pt x="55011" y="36628"/>
                  </a:lnTo>
                  <a:lnTo>
                    <a:pt x="55371" y="34192"/>
                  </a:lnTo>
                  <a:lnTo>
                    <a:pt x="55731" y="31783"/>
                  </a:lnTo>
                  <a:lnTo>
                    <a:pt x="56035" y="29402"/>
                  </a:lnTo>
                  <a:lnTo>
                    <a:pt x="56284" y="27298"/>
                  </a:lnTo>
                  <a:lnTo>
                    <a:pt x="56506" y="25167"/>
                  </a:lnTo>
                  <a:lnTo>
                    <a:pt x="56589" y="24087"/>
                  </a:lnTo>
                  <a:lnTo>
                    <a:pt x="56644" y="22979"/>
                  </a:lnTo>
                  <a:lnTo>
                    <a:pt x="56672" y="21900"/>
                  </a:lnTo>
                  <a:lnTo>
                    <a:pt x="56672" y="20820"/>
                  </a:lnTo>
                  <a:lnTo>
                    <a:pt x="56617" y="19740"/>
                  </a:lnTo>
                  <a:lnTo>
                    <a:pt x="56478" y="18688"/>
                  </a:lnTo>
                  <a:lnTo>
                    <a:pt x="56395" y="18162"/>
                  </a:lnTo>
                  <a:lnTo>
                    <a:pt x="56312" y="17636"/>
                  </a:lnTo>
                  <a:lnTo>
                    <a:pt x="56174" y="17110"/>
                  </a:lnTo>
                  <a:lnTo>
                    <a:pt x="56035" y="16612"/>
                  </a:lnTo>
                  <a:lnTo>
                    <a:pt x="55897" y="16086"/>
                  </a:lnTo>
                  <a:lnTo>
                    <a:pt x="55731" y="15587"/>
                  </a:lnTo>
                  <a:lnTo>
                    <a:pt x="55509" y="15117"/>
                  </a:lnTo>
                  <a:lnTo>
                    <a:pt x="55315" y="14618"/>
                  </a:lnTo>
                  <a:lnTo>
                    <a:pt x="55066" y="14148"/>
                  </a:lnTo>
                  <a:lnTo>
                    <a:pt x="54789" y="13677"/>
                  </a:lnTo>
                  <a:lnTo>
                    <a:pt x="54513" y="13234"/>
                  </a:lnTo>
                  <a:lnTo>
                    <a:pt x="54180" y="12791"/>
                  </a:lnTo>
                  <a:lnTo>
                    <a:pt x="53876" y="12404"/>
                  </a:lnTo>
                  <a:lnTo>
                    <a:pt x="53571" y="12044"/>
                  </a:lnTo>
                  <a:lnTo>
                    <a:pt x="53239" y="11684"/>
                  </a:lnTo>
                  <a:lnTo>
                    <a:pt x="52879" y="11379"/>
                  </a:lnTo>
                  <a:lnTo>
                    <a:pt x="52519" y="11075"/>
                  </a:lnTo>
                  <a:lnTo>
                    <a:pt x="52132" y="10798"/>
                  </a:lnTo>
                  <a:lnTo>
                    <a:pt x="51744" y="10521"/>
                  </a:lnTo>
                  <a:lnTo>
                    <a:pt x="51356" y="10272"/>
                  </a:lnTo>
                  <a:lnTo>
                    <a:pt x="50941" y="10023"/>
                  </a:lnTo>
                  <a:lnTo>
                    <a:pt x="50526" y="9801"/>
                  </a:lnTo>
                  <a:lnTo>
                    <a:pt x="49668" y="9414"/>
                  </a:lnTo>
                  <a:lnTo>
                    <a:pt x="48782" y="9054"/>
                  </a:lnTo>
                  <a:lnTo>
                    <a:pt x="47868" y="8749"/>
                  </a:lnTo>
                  <a:lnTo>
                    <a:pt x="46290" y="8251"/>
                  </a:lnTo>
                  <a:lnTo>
                    <a:pt x="44712" y="7752"/>
                  </a:lnTo>
                  <a:lnTo>
                    <a:pt x="43134" y="7282"/>
                  </a:lnTo>
                  <a:lnTo>
                    <a:pt x="41528" y="6839"/>
                  </a:lnTo>
                  <a:lnTo>
                    <a:pt x="39895" y="6424"/>
                  </a:lnTo>
                  <a:lnTo>
                    <a:pt x="38261" y="6008"/>
                  </a:lnTo>
                  <a:lnTo>
                    <a:pt x="36628" y="5593"/>
                  </a:lnTo>
                  <a:lnTo>
                    <a:pt x="34994" y="5205"/>
                  </a:lnTo>
                  <a:lnTo>
                    <a:pt x="31700" y="4486"/>
                  </a:lnTo>
                  <a:lnTo>
                    <a:pt x="28405" y="3821"/>
                  </a:lnTo>
                  <a:lnTo>
                    <a:pt x="25139" y="3240"/>
                  </a:lnTo>
                  <a:lnTo>
                    <a:pt x="21927" y="2686"/>
                  </a:lnTo>
                  <a:lnTo>
                    <a:pt x="18771" y="2188"/>
                  </a:lnTo>
                  <a:lnTo>
                    <a:pt x="15698" y="1745"/>
                  </a:lnTo>
                  <a:lnTo>
                    <a:pt x="12736" y="1357"/>
                  </a:lnTo>
                  <a:lnTo>
                    <a:pt x="9884" y="997"/>
                  </a:lnTo>
                  <a:lnTo>
                    <a:pt x="7171" y="693"/>
                  </a:lnTo>
                  <a:lnTo>
                    <a:pt x="4624" y="416"/>
                  </a:lnTo>
                  <a:lnTo>
                    <a:pt x="2271" y="194"/>
                  </a:lnTo>
                  <a:lnTo>
                    <a:pt x="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94"/>
            <p:cNvSpPr/>
            <p:nvPr/>
          </p:nvSpPr>
          <p:spPr>
            <a:xfrm>
              <a:off x="2163050" y="257500"/>
              <a:ext cx="910175" cy="847175"/>
            </a:xfrm>
            <a:custGeom>
              <a:avLst/>
              <a:gdLst/>
              <a:ahLst/>
              <a:cxnLst/>
              <a:rect l="l" t="t" r="r" b="b"/>
              <a:pathLst>
                <a:path w="36407" h="33887" extrusionOk="0">
                  <a:moveTo>
                    <a:pt x="17996" y="0"/>
                  </a:moveTo>
                  <a:lnTo>
                    <a:pt x="17553" y="28"/>
                  </a:lnTo>
                  <a:lnTo>
                    <a:pt x="17110" y="56"/>
                  </a:lnTo>
                  <a:lnTo>
                    <a:pt x="16639" y="111"/>
                  </a:lnTo>
                  <a:lnTo>
                    <a:pt x="16169" y="166"/>
                  </a:lnTo>
                  <a:lnTo>
                    <a:pt x="15670" y="249"/>
                  </a:lnTo>
                  <a:lnTo>
                    <a:pt x="15172" y="360"/>
                  </a:lnTo>
                  <a:lnTo>
                    <a:pt x="14646" y="499"/>
                  </a:lnTo>
                  <a:lnTo>
                    <a:pt x="14120" y="637"/>
                  </a:lnTo>
                  <a:lnTo>
                    <a:pt x="13899" y="665"/>
                  </a:lnTo>
                  <a:lnTo>
                    <a:pt x="13317" y="720"/>
                  </a:lnTo>
                  <a:lnTo>
                    <a:pt x="12902" y="803"/>
                  </a:lnTo>
                  <a:lnTo>
                    <a:pt x="12431" y="914"/>
                  </a:lnTo>
                  <a:lnTo>
                    <a:pt x="11905" y="1025"/>
                  </a:lnTo>
                  <a:lnTo>
                    <a:pt x="11324" y="1191"/>
                  </a:lnTo>
                  <a:lnTo>
                    <a:pt x="10715" y="1412"/>
                  </a:lnTo>
                  <a:lnTo>
                    <a:pt x="10106" y="1661"/>
                  </a:lnTo>
                  <a:lnTo>
                    <a:pt x="9469" y="1966"/>
                  </a:lnTo>
                  <a:lnTo>
                    <a:pt x="8860" y="2298"/>
                  </a:lnTo>
                  <a:lnTo>
                    <a:pt x="8223" y="2713"/>
                  </a:lnTo>
                  <a:lnTo>
                    <a:pt x="7918" y="2935"/>
                  </a:lnTo>
                  <a:lnTo>
                    <a:pt x="7614" y="3184"/>
                  </a:lnTo>
                  <a:lnTo>
                    <a:pt x="7337" y="3433"/>
                  </a:lnTo>
                  <a:lnTo>
                    <a:pt x="7060" y="3710"/>
                  </a:lnTo>
                  <a:lnTo>
                    <a:pt x="6783" y="4015"/>
                  </a:lnTo>
                  <a:lnTo>
                    <a:pt x="6534" y="4319"/>
                  </a:lnTo>
                  <a:lnTo>
                    <a:pt x="6174" y="4790"/>
                  </a:lnTo>
                  <a:lnTo>
                    <a:pt x="5842" y="5260"/>
                  </a:lnTo>
                  <a:lnTo>
                    <a:pt x="5510" y="5759"/>
                  </a:lnTo>
                  <a:lnTo>
                    <a:pt x="5205" y="6257"/>
                  </a:lnTo>
                  <a:lnTo>
                    <a:pt x="4928" y="6783"/>
                  </a:lnTo>
                  <a:lnTo>
                    <a:pt x="4679" y="7309"/>
                  </a:lnTo>
                  <a:lnTo>
                    <a:pt x="4209" y="8333"/>
                  </a:lnTo>
                  <a:lnTo>
                    <a:pt x="3793" y="9386"/>
                  </a:lnTo>
                  <a:lnTo>
                    <a:pt x="3433" y="10410"/>
                  </a:lnTo>
                  <a:lnTo>
                    <a:pt x="3129" y="11407"/>
                  </a:lnTo>
                  <a:lnTo>
                    <a:pt x="2880" y="12376"/>
                  </a:lnTo>
                  <a:lnTo>
                    <a:pt x="2686" y="13261"/>
                  </a:lnTo>
                  <a:lnTo>
                    <a:pt x="2520" y="14092"/>
                  </a:lnTo>
                  <a:lnTo>
                    <a:pt x="2409" y="14840"/>
                  </a:lnTo>
                  <a:lnTo>
                    <a:pt x="2298" y="15476"/>
                  </a:lnTo>
                  <a:lnTo>
                    <a:pt x="2215" y="16390"/>
                  </a:lnTo>
                  <a:lnTo>
                    <a:pt x="2188" y="16722"/>
                  </a:lnTo>
                  <a:lnTo>
                    <a:pt x="2049" y="17054"/>
                  </a:lnTo>
                  <a:lnTo>
                    <a:pt x="1689" y="17996"/>
                  </a:lnTo>
                  <a:lnTo>
                    <a:pt x="1440" y="18632"/>
                  </a:lnTo>
                  <a:lnTo>
                    <a:pt x="1191" y="19380"/>
                  </a:lnTo>
                  <a:lnTo>
                    <a:pt x="942" y="20210"/>
                  </a:lnTo>
                  <a:lnTo>
                    <a:pt x="693" y="21096"/>
                  </a:lnTo>
                  <a:lnTo>
                    <a:pt x="471" y="22038"/>
                  </a:lnTo>
                  <a:lnTo>
                    <a:pt x="277" y="23007"/>
                  </a:lnTo>
                  <a:lnTo>
                    <a:pt x="111" y="23976"/>
                  </a:lnTo>
                  <a:lnTo>
                    <a:pt x="28" y="24917"/>
                  </a:lnTo>
                  <a:lnTo>
                    <a:pt x="1" y="25415"/>
                  </a:lnTo>
                  <a:lnTo>
                    <a:pt x="1" y="25858"/>
                  </a:lnTo>
                  <a:lnTo>
                    <a:pt x="1" y="26329"/>
                  </a:lnTo>
                  <a:lnTo>
                    <a:pt x="56" y="26772"/>
                  </a:lnTo>
                  <a:lnTo>
                    <a:pt x="111" y="27187"/>
                  </a:lnTo>
                  <a:lnTo>
                    <a:pt x="194" y="27602"/>
                  </a:lnTo>
                  <a:lnTo>
                    <a:pt x="305" y="27990"/>
                  </a:lnTo>
                  <a:lnTo>
                    <a:pt x="443" y="28378"/>
                  </a:lnTo>
                  <a:lnTo>
                    <a:pt x="637" y="28793"/>
                  </a:lnTo>
                  <a:lnTo>
                    <a:pt x="831" y="29180"/>
                  </a:lnTo>
                  <a:lnTo>
                    <a:pt x="1053" y="29568"/>
                  </a:lnTo>
                  <a:lnTo>
                    <a:pt x="1329" y="29928"/>
                  </a:lnTo>
                  <a:lnTo>
                    <a:pt x="1579" y="30260"/>
                  </a:lnTo>
                  <a:lnTo>
                    <a:pt x="1883" y="30592"/>
                  </a:lnTo>
                  <a:lnTo>
                    <a:pt x="2188" y="30897"/>
                  </a:lnTo>
                  <a:lnTo>
                    <a:pt x="2520" y="31202"/>
                  </a:lnTo>
                  <a:lnTo>
                    <a:pt x="2852" y="31451"/>
                  </a:lnTo>
                  <a:lnTo>
                    <a:pt x="3212" y="31700"/>
                  </a:lnTo>
                  <a:lnTo>
                    <a:pt x="3600" y="31921"/>
                  </a:lnTo>
                  <a:lnTo>
                    <a:pt x="3987" y="32143"/>
                  </a:lnTo>
                  <a:lnTo>
                    <a:pt x="4375" y="32309"/>
                  </a:lnTo>
                  <a:lnTo>
                    <a:pt x="4790" y="32475"/>
                  </a:lnTo>
                  <a:lnTo>
                    <a:pt x="5233" y="32613"/>
                  </a:lnTo>
                  <a:lnTo>
                    <a:pt x="5648" y="32724"/>
                  </a:lnTo>
                  <a:lnTo>
                    <a:pt x="5039" y="30565"/>
                  </a:lnTo>
                  <a:lnTo>
                    <a:pt x="5122" y="30675"/>
                  </a:lnTo>
                  <a:lnTo>
                    <a:pt x="5371" y="30980"/>
                  </a:lnTo>
                  <a:lnTo>
                    <a:pt x="5593" y="31202"/>
                  </a:lnTo>
                  <a:lnTo>
                    <a:pt x="5842" y="31423"/>
                  </a:lnTo>
                  <a:lnTo>
                    <a:pt x="6147" y="31700"/>
                  </a:lnTo>
                  <a:lnTo>
                    <a:pt x="6507" y="31977"/>
                  </a:lnTo>
                  <a:lnTo>
                    <a:pt x="6950" y="32254"/>
                  </a:lnTo>
                  <a:lnTo>
                    <a:pt x="7420" y="32530"/>
                  </a:lnTo>
                  <a:lnTo>
                    <a:pt x="7974" y="32780"/>
                  </a:lnTo>
                  <a:lnTo>
                    <a:pt x="8583" y="33056"/>
                  </a:lnTo>
                  <a:lnTo>
                    <a:pt x="9247" y="33278"/>
                  </a:lnTo>
                  <a:lnTo>
                    <a:pt x="9995" y="33499"/>
                  </a:lnTo>
                  <a:lnTo>
                    <a:pt x="10825" y="33666"/>
                  </a:lnTo>
                  <a:lnTo>
                    <a:pt x="11711" y="33776"/>
                  </a:lnTo>
                  <a:lnTo>
                    <a:pt x="12653" y="33859"/>
                  </a:lnTo>
                  <a:lnTo>
                    <a:pt x="13622" y="33887"/>
                  </a:lnTo>
                  <a:lnTo>
                    <a:pt x="14591" y="33832"/>
                  </a:lnTo>
                  <a:lnTo>
                    <a:pt x="15560" y="33721"/>
                  </a:lnTo>
                  <a:lnTo>
                    <a:pt x="16556" y="33582"/>
                  </a:lnTo>
                  <a:lnTo>
                    <a:pt x="17553" y="33389"/>
                  </a:lnTo>
                  <a:lnTo>
                    <a:pt x="18522" y="33167"/>
                  </a:lnTo>
                  <a:lnTo>
                    <a:pt x="19463" y="32918"/>
                  </a:lnTo>
                  <a:lnTo>
                    <a:pt x="20405" y="32613"/>
                  </a:lnTo>
                  <a:lnTo>
                    <a:pt x="21318" y="32281"/>
                  </a:lnTo>
                  <a:lnTo>
                    <a:pt x="22204" y="31949"/>
                  </a:lnTo>
                  <a:lnTo>
                    <a:pt x="23035" y="31589"/>
                  </a:lnTo>
                  <a:lnTo>
                    <a:pt x="23810" y="31229"/>
                  </a:lnTo>
                  <a:lnTo>
                    <a:pt x="24557" y="30842"/>
                  </a:lnTo>
                  <a:lnTo>
                    <a:pt x="25222" y="30454"/>
                  </a:lnTo>
                  <a:lnTo>
                    <a:pt x="25831" y="30066"/>
                  </a:lnTo>
                  <a:lnTo>
                    <a:pt x="26523" y="29596"/>
                  </a:lnTo>
                  <a:lnTo>
                    <a:pt x="27160" y="29070"/>
                  </a:lnTo>
                  <a:lnTo>
                    <a:pt x="27769" y="28516"/>
                  </a:lnTo>
                  <a:lnTo>
                    <a:pt x="28323" y="27935"/>
                  </a:lnTo>
                  <a:lnTo>
                    <a:pt x="28849" y="27298"/>
                  </a:lnTo>
                  <a:lnTo>
                    <a:pt x="29347" y="26633"/>
                  </a:lnTo>
                  <a:lnTo>
                    <a:pt x="29790" y="25941"/>
                  </a:lnTo>
                  <a:lnTo>
                    <a:pt x="30177" y="25221"/>
                  </a:lnTo>
                  <a:lnTo>
                    <a:pt x="29319" y="28571"/>
                  </a:lnTo>
                  <a:lnTo>
                    <a:pt x="29901" y="28433"/>
                  </a:lnTo>
                  <a:lnTo>
                    <a:pt x="30454" y="28239"/>
                  </a:lnTo>
                  <a:lnTo>
                    <a:pt x="31008" y="28018"/>
                  </a:lnTo>
                  <a:lnTo>
                    <a:pt x="31534" y="27741"/>
                  </a:lnTo>
                  <a:lnTo>
                    <a:pt x="32032" y="27464"/>
                  </a:lnTo>
                  <a:lnTo>
                    <a:pt x="32531" y="27159"/>
                  </a:lnTo>
                  <a:lnTo>
                    <a:pt x="33001" y="26800"/>
                  </a:lnTo>
                  <a:lnTo>
                    <a:pt x="33444" y="26440"/>
                  </a:lnTo>
                  <a:lnTo>
                    <a:pt x="33887" y="26052"/>
                  </a:lnTo>
                  <a:lnTo>
                    <a:pt x="34275" y="25609"/>
                  </a:lnTo>
                  <a:lnTo>
                    <a:pt x="34662" y="25166"/>
                  </a:lnTo>
                  <a:lnTo>
                    <a:pt x="34995" y="24695"/>
                  </a:lnTo>
                  <a:lnTo>
                    <a:pt x="35327" y="24197"/>
                  </a:lnTo>
                  <a:lnTo>
                    <a:pt x="35604" y="23699"/>
                  </a:lnTo>
                  <a:lnTo>
                    <a:pt x="35853" y="23145"/>
                  </a:lnTo>
                  <a:lnTo>
                    <a:pt x="36074" y="22591"/>
                  </a:lnTo>
                  <a:lnTo>
                    <a:pt x="36268" y="22093"/>
                  </a:lnTo>
                  <a:lnTo>
                    <a:pt x="36379" y="21595"/>
                  </a:lnTo>
                  <a:lnTo>
                    <a:pt x="36407" y="21096"/>
                  </a:lnTo>
                  <a:lnTo>
                    <a:pt x="36407" y="20598"/>
                  </a:lnTo>
                  <a:lnTo>
                    <a:pt x="36379" y="20100"/>
                  </a:lnTo>
                  <a:lnTo>
                    <a:pt x="36268" y="19574"/>
                  </a:lnTo>
                  <a:lnTo>
                    <a:pt x="36130" y="19075"/>
                  </a:lnTo>
                  <a:lnTo>
                    <a:pt x="35936" y="18577"/>
                  </a:lnTo>
                  <a:lnTo>
                    <a:pt x="35742" y="18079"/>
                  </a:lnTo>
                  <a:lnTo>
                    <a:pt x="35493" y="17580"/>
                  </a:lnTo>
                  <a:lnTo>
                    <a:pt x="35216" y="17082"/>
                  </a:lnTo>
                  <a:lnTo>
                    <a:pt x="34912" y="16611"/>
                  </a:lnTo>
                  <a:lnTo>
                    <a:pt x="34579" y="16113"/>
                  </a:lnTo>
                  <a:lnTo>
                    <a:pt x="34219" y="15670"/>
                  </a:lnTo>
                  <a:lnTo>
                    <a:pt x="33472" y="14756"/>
                  </a:lnTo>
                  <a:lnTo>
                    <a:pt x="32724" y="13871"/>
                  </a:lnTo>
                  <a:lnTo>
                    <a:pt x="31922" y="13068"/>
                  </a:lnTo>
                  <a:lnTo>
                    <a:pt x="31174" y="12320"/>
                  </a:lnTo>
                  <a:lnTo>
                    <a:pt x="30454" y="11628"/>
                  </a:lnTo>
                  <a:lnTo>
                    <a:pt x="29291" y="10521"/>
                  </a:lnTo>
                  <a:lnTo>
                    <a:pt x="28876" y="10078"/>
                  </a:lnTo>
                  <a:lnTo>
                    <a:pt x="28738" y="9912"/>
                  </a:lnTo>
                  <a:lnTo>
                    <a:pt x="28627" y="9773"/>
                  </a:lnTo>
                  <a:lnTo>
                    <a:pt x="28461" y="9386"/>
                  </a:lnTo>
                  <a:lnTo>
                    <a:pt x="28239" y="8804"/>
                  </a:lnTo>
                  <a:lnTo>
                    <a:pt x="27963" y="8084"/>
                  </a:lnTo>
                  <a:lnTo>
                    <a:pt x="27630" y="7254"/>
                  </a:lnTo>
                  <a:lnTo>
                    <a:pt x="27187" y="6340"/>
                  </a:lnTo>
                  <a:lnTo>
                    <a:pt x="26966" y="5842"/>
                  </a:lnTo>
                  <a:lnTo>
                    <a:pt x="26689" y="5371"/>
                  </a:lnTo>
                  <a:lnTo>
                    <a:pt x="26385" y="4873"/>
                  </a:lnTo>
                  <a:lnTo>
                    <a:pt x="26080" y="4374"/>
                  </a:lnTo>
                  <a:lnTo>
                    <a:pt x="25720" y="3876"/>
                  </a:lnTo>
                  <a:lnTo>
                    <a:pt x="25360" y="3405"/>
                  </a:lnTo>
                  <a:lnTo>
                    <a:pt x="24945" y="2935"/>
                  </a:lnTo>
                  <a:lnTo>
                    <a:pt x="24502" y="2492"/>
                  </a:lnTo>
                  <a:lnTo>
                    <a:pt x="24031" y="2077"/>
                  </a:lnTo>
                  <a:lnTo>
                    <a:pt x="23533" y="1689"/>
                  </a:lnTo>
                  <a:lnTo>
                    <a:pt x="22979" y="1301"/>
                  </a:lnTo>
                  <a:lnTo>
                    <a:pt x="22398" y="997"/>
                  </a:lnTo>
                  <a:lnTo>
                    <a:pt x="21761" y="692"/>
                  </a:lnTo>
                  <a:lnTo>
                    <a:pt x="21097" y="443"/>
                  </a:lnTo>
                  <a:lnTo>
                    <a:pt x="20405" y="249"/>
                  </a:lnTo>
                  <a:lnTo>
                    <a:pt x="19629" y="111"/>
                  </a:lnTo>
                  <a:lnTo>
                    <a:pt x="18854" y="28"/>
                  </a:lnTo>
                  <a:lnTo>
                    <a:pt x="1799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94"/>
            <p:cNvSpPr/>
            <p:nvPr/>
          </p:nvSpPr>
          <p:spPr>
            <a:xfrm>
              <a:off x="2126375" y="634000"/>
              <a:ext cx="137750" cy="442300"/>
            </a:xfrm>
            <a:custGeom>
              <a:avLst/>
              <a:gdLst/>
              <a:ahLst/>
              <a:cxnLst/>
              <a:rect l="l" t="t" r="r" b="b"/>
              <a:pathLst>
                <a:path w="5510" h="17692" extrusionOk="0">
                  <a:moveTo>
                    <a:pt x="4596" y="1"/>
                  </a:moveTo>
                  <a:lnTo>
                    <a:pt x="4541" y="29"/>
                  </a:lnTo>
                  <a:lnTo>
                    <a:pt x="3876" y="1053"/>
                  </a:lnTo>
                  <a:lnTo>
                    <a:pt x="3267" y="2077"/>
                  </a:lnTo>
                  <a:lnTo>
                    <a:pt x="2686" y="3129"/>
                  </a:lnTo>
                  <a:lnTo>
                    <a:pt x="2104" y="4209"/>
                  </a:lnTo>
                  <a:lnTo>
                    <a:pt x="1827" y="4707"/>
                  </a:lnTo>
                  <a:lnTo>
                    <a:pt x="1551" y="5234"/>
                  </a:lnTo>
                  <a:lnTo>
                    <a:pt x="1301" y="5732"/>
                  </a:lnTo>
                  <a:lnTo>
                    <a:pt x="1080" y="6258"/>
                  </a:lnTo>
                  <a:lnTo>
                    <a:pt x="858" y="6784"/>
                  </a:lnTo>
                  <a:lnTo>
                    <a:pt x="637" y="7338"/>
                  </a:lnTo>
                  <a:lnTo>
                    <a:pt x="471" y="7864"/>
                  </a:lnTo>
                  <a:lnTo>
                    <a:pt x="277" y="8417"/>
                  </a:lnTo>
                  <a:lnTo>
                    <a:pt x="166" y="8916"/>
                  </a:lnTo>
                  <a:lnTo>
                    <a:pt x="56" y="9442"/>
                  </a:lnTo>
                  <a:lnTo>
                    <a:pt x="0" y="9968"/>
                  </a:lnTo>
                  <a:lnTo>
                    <a:pt x="0" y="10494"/>
                  </a:lnTo>
                  <a:lnTo>
                    <a:pt x="0" y="11020"/>
                  </a:lnTo>
                  <a:lnTo>
                    <a:pt x="56" y="11546"/>
                  </a:lnTo>
                  <a:lnTo>
                    <a:pt x="166" y="12072"/>
                  </a:lnTo>
                  <a:lnTo>
                    <a:pt x="277" y="12570"/>
                  </a:lnTo>
                  <a:lnTo>
                    <a:pt x="415" y="12985"/>
                  </a:lnTo>
                  <a:lnTo>
                    <a:pt x="582" y="13401"/>
                  </a:lnTo>
                  <a:lnTo>
                    <a:pt x="775" y="13788"/>
                  </a:lnTo>
                  <a:lnTo>
                    <a:pt x="997" y="14148"/>
                  </a:lnTo>
                  <a:lnTo>
                    <a:pt x="1218" y="14508"/>
                  </a:lnTo>
                  <a:lnTo>
                    <a:pt x="1495" y="14868"/>
                  </a:lnTo>
                  <a:lnTo>
                    <a:pt x="1772" y="15200"/>
                  </a:lnTo>
                  <a:lnTo>
                    <a:pt x="2049" y="15505"/>
                  </a:lnTo>
                  <a:lnTo>
                    <a:pt x="2852" y="16142"/>
                  </a:lnTo>
                  <a:lnTo>
                    <a:pt x="3655" y="16723"/>
                  </a:lnTo>
                  <a:lnTo>
                    <a:pt x="4513" y="17221"/>
                  </a:lnTo>
                  <a:lnTo>
                    <a:pt x="5399" y="17692"/>
                  </a:lnTo>
                  <a:lnTo>
                    <a:pt x="5454" y="17692"/>
                  </a:lnTo>
                  <a:lnTo>
                    <a:pt x="5510" y="17664"/>
                  </a:lnTo>
                  <a:lnTo>
                    <a:pt x="5510" y="17609"/>
                  </a:lnTo>
                  <a:lnTo>
                    <a:pt x="5454" y="17581"/>
                  </a:lnTo>
                  <a:lnTo>
                    <a:pt x="4928" y="17332"/>
                  </a:lnTo>
                  <a:lnTo>
                    <a:pt x="4430" y="17083"/>
                  </a:lnTo>
                  <a:lnTo>
                    <a:pt x="3959" y="16751"/>
                  </a:lnTo>
                  <a:lnTo>
                    <a:pt x="3516" y="16418"/>
                  </a:lnTo>
                  <a:lnTo>
                    <a:pt x="3073" y="16031"/>
                  </a:lnTo>
                  <a:lnTo>
                    <a:pt x="2686" y="15615"/>
                  </a:lnTo>
                  <a:lnTo>
                    <a:pt x="2326" y="15173"/>
                  </a:lnTo>
                  <a:lnTo>
                    <a:pt x="1994" y="14702"/>
                  </a:lnTo>
                  <a:lnTo>
                    <a:pt x="1689" y="14231"/>
                  </a:lnTo>
                  <a:lnTo>
                    <a:pt x="1412" y="13733"/>
                  </a:lnTo>
                  <a:lnTo>
                    <a:pt x="1191" y="13207"/>
                  </a:lnTo>
                  <a:lnTo>
                    <a:pt x="997" y="12681"/>
                  </a:lnTo>
                  <a:lnTo>
                    <a:pt x="858" y="12127"/>
                  </a:lnTo>
                  <a:lnTo>
                    <a:pt x="775" y="11573"/>
                  </a:lnTo>
                  <a:lnTo>
                    <a:pt x="720" y="10992"/>
                  </a:lnTo>
                  <a:lnTo>
                    <a:pt x="720" y="10411"/>
                  </a:lnTo>
                  <a:lnTo>
                    <a:pt x="803" y="9746"/>
                  </a:lnTo>
                  <a:lnTo>
                    <a:pt x="942" y="9082"/>
                  </a:lnTo>
                  <a:lnTo>
                    <a:pt x="1108" y="8390"/>
                  </a:lnTo>
                  <a:lnTo>
                    <a:pt x="1274" y="7753"/>
                  </a:lnTo>
                  <a:lnTo>
                    <a:pt x="1495" y="7088"/>
                  </a:lnTo>
                  <a:lnTo>
                    <a:pt x="1744" y="6452"/>
                  </a:lnTo>
                  <a:lnTo>
                    <a:pt x="2021" y="5815"/>
                  </a:lnTo>
                  <a:lnTo>
                    <a:pt x="2326" y="5206"/>
                  </a:lnTo>
                  <a:lnTo>
                    <a:pt x="2907" y="3932"/>
                  </a:lnTo>
                  <a:lnTo>
                    <a:pt x="3516" y="2659"/>
                  </a:lnTo>
                  <a:lnTo>
                    <a:pt x="4125" y="1385"/>
                  </a:lnTo>
                  <a:lnTo>
                    <a:pt x="4707" y="112"/>
                  </a:lnTo>
                  <a:lnTo>
                    <a:pt x="4679" y="29"/>
                  </a:lnTo>
                  <a:lnTo>
                    <a:pt x="46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94"/>
            <p:cNvSpPr/>
            <p:nvPr/>
          </p:nvSpPr>
          <p:spPr>
            <a:xfrm>
              <a:off x="2747900" y="325325"/>
              <a:ext cx="347475" cy="586250"/>
            </a:xfrm>
            <a:custGeom>
              <a:avLst/>
              <a:gdLst/>
              <a:ahLst/>
              <a:cxnLst/>
              <a:rect l="l" t="t" r="r" b="b"/>
              <a:pathLst>
                <a:path w="13899" h="23450" extrusionOk="0">
                  <a:moveTo>
                    <a:pt x="56" y="0"/>
                  </a:moveTo>
                  <a:lnTo>
                    <a:pt x="28" y="28"/>
                  </a:lnTo>
                  <a:lnTo>
                    <a:pt x="1" y="56"/>
                  </a:lnTo>
                  <a:lnTo>
                    <a:pt x="1" y="111"/>
                  </a:lnTo>
                  <a:lnTo>
                    <a:pt x="499" y="665"/>
                  </a:lnTo>
                  <a:lnTo>
                    <a:pt x="997" y="1219"/>
                  </a:lnTo>
                  <a:lnTo>
                    <a:pt x="1468" y="1772"/>
                  </a:lnTo>
                  <a:lnTo>
                    <a:pt x="1911" y="2354"/>
                  </a:lnTo>
                  <a:lnTo>
                    <a:pt x="2354" y="2963"/>
                  </a:lnTo>
                  <a:lnTo>
                    <a:pt x="2797" y="3572"/>
                  </a:lnTo>
                  <a:lnTo>
                    <a:pt x="3212" y="4181"/>
                  </a:lnTo>
                  <a:lnTo>
                    <a:pt x="3600" y="4818"/>
                  </a:lnTo>
                  <a:lnTo>
                    <a:pt x="4043" y="5399"/>
                  </a:lnTo>
                  <a:lnTo>
                    <a:pt x="4513" y="5980"/>
                  </a:lnTo>
                  <a:lnTo>
                    <a:pt x="5012" y="6562"/>
                  </a:lnTo>
                  <a:lnTo>
                    <a:pt x="5510" y="7115"/>
                  </a:lnTo>
                  <a:lnTo>
                    <a:pt x="6036" y="7669"/>
                  </a:lnTo>
                  <a:lnTo>
                    <a:pt x="6562" y="8195"/>
                  </a:lnTo>
                  <a:lnTo>
                    <a:pt x="7088" y="8694"/>
                  </a:lnTo>
                  <a:lnTo>
                    <a:pt x="7642" y="9220"/>
                  </a:lnTo>
                  <a:lnTo>
                    <a:pt x="8666" y="10161"/>
                  </a:lnTo>
                  <a:lnTo>
                    <a:pt x="9690" y="11185"/>
                  </a:lnTo>
                  <a:lnTo>
                    <a:pt x="10189" y="11711"/>
                  </a:lnTo>
                  <a:lnTo>
                    <a:pt x="10659" y="12237"/>
                  </a:lnTo>
                  <a:lnTo>
                    <a:pt x="11130" y="12791"/>
                  </a:lnTo>
                  <a:lnTo>
                    <a:pt x="11545" y="13372"/>
                  </a:lnTo>
                  <a:lnTo>
                    <a:pt x="11961" y="13954"/>
                  </a:lnTo>
                  <a:lnTo>
                    <a:pt x="12320" y="14563"/>
                  </a:lnTo>
                  <a:lnTo>
                    <a:pt x="12653" y="15200"/>
                  </a:lnTo>
                  <a:lnTo>
                    <a:pt x="12930" y="15836"/>
                  </a:lnTo>
                  <a:lnTo>
                    <a:pt x="13151" y="16501"/>
                  </a:lnTo>
                  <a:lnTo>
                    <a:pt x="13289" y="17193"/>
                  </a:lnTo>
                  <a:lnTo>
                    <a:pt x="13345" y="17525"/>
                  </a:lnTo>
                  <a:lnTo>
                    <a:pt x="13400" y="17885"/>
                  </a:lnTo>
                  <a:lnTo>
                    <a:pt x="13428" y="18245"/>
                  </a:lnTo>
                  <a:lnTo>
                    <a:pt x="13428" y="18605"/>
                  </a:lnTo>
                  <a:lnTo>
                    <a:pt x="13400" y="18965"/>
                  </a:lnTo>
                  <a:lnTo>
                    <a:pt x="13372" y="19325"/>
                  </a:lnTo>
                  <a:lnTo>
                    <a:pt x="13317" y="19657"/>
                  </a:lnTo>
                  <a:lnTo>
                    <a:pt x="13262" y="20017"/>
                  </a:lnTo>
                  <a:lnTo>
                    <a:pt x="13179" y="20377"/>
                  </a:lnTo>
                  <a:lnTo>
                    <a:pt x="13068" y="20709"/>
                  </a:lnTo>
                  <a:lnTo>
                    <a:pt x="12930" y="21041"/>
                  </a:lnTo>
                  <a:lnTo>
                    <a:pt x="12763" y="21373"/>
                  </a:lnTo>
                  <a:lnTo>
                    <a:pt x="12597" y="21678"/>
                  </a:lnTo>
                  <a:lnTo>
                    <a:pt x="12404" y="21982"/>
                  </a:lnTo>
                  <a:lnTo>
                    <a:pt x="12182" y="22259"/>
                  </a:lnTo>
                  <a:lnTo>
                    <a:pt x="11961" y="22536"/>
                  </a:lnTo>
                  <a:lnTo>
                    <a:pt x="11711" y="22785"/>
                  </a:lnTo>
                  <a:lnTo>
                    <a:pt x="11435" y="22979"/>
                  </a:lnTo>
                  <a:lnTo>
                    <a:pt x="11130" y="23173"/>
                  </a:lnTo>
                  <a:lnTo>
                    <a:pt x="10825" y="23339"/>
                  </a:lnTo>
                  <a:lnTo>
                    <a:pt x="10798" y="23367"/>
                  </a:lnTo>
                  <a:lnTo>
                    <a:pt x="10798" y="23422"/>
                  </a:lnTo>
                  <a:lnTo>
                    <a:pt x="10825" y="23450"/>
                  </a:lnTo>
                  <a:lnTo>
                    <a:pt x="10881" y="23450"/>
                  </a:lnTo>
                  <a:lnTo>
                    <a:pt x="11379" y="23145"/>
                  </a:lnTo>
                  <a:lnTo>
                    <a:pt x="11850" y="22785"/>
                  </a:lnTo>
                  <a:lnTo>
                    <a:pt x="12265" y="22370"/>
                  </a:lnTo>
                  <a:lnTo>
                    <a:pt x="12653" y="21927"/>
                  </a:lnTo>
                  <a:lnTo>
                    <a:pt x="12985" y="21456"/>
                  </a:lnTo>
                  <a:lnTo>
                    <a:pt x="13289" y="20930"/>
                  </a:lnTo>
                  <a:lnTo>
                    <a:pt x="13511" y="20404"/>
                  </a:lnTo>
                  <a:lnTo>
                    <a:pt x="13677" y="19823"/>
                  </a:lnTo>
                  <a:lnTo>
                    <a:pt x="13815" y="19186"/>
                  </a:lnTo>
                  <a:lnTo>
                    <a:pt x="13871" y="18522"/>
                  </a:lnTo>
                  <a:lnTo>
                    <a:pt x="13899" y="17857"/>
                  </a:lnTo>
                  <a:lnTo>
                    <a:pt x="13843" y="17221"/>
                  </a:lnTo>
                  <a:lnTo>
                    <a:pt x="13732" y="16556"/>
                  </a:lnTo>
                  <a:lnTo>
                    <a:pt x="13566" y="15919"/>
                  </a:lnTo>
                  <a:lnTo>
                    <a:pt x="13345" y="15310"/>
                  </a:lnTo>
                  <a:lnTo>
                    <a:pt x="13068" y="14701"/>
                  </a:lnTo>
                  <a:lnTo>
                    <a:pt x="12680" y="13981"/>
                  </a:lnTo>
                  <a:lnTo>
                    <a:pt x="12265" y="13317"/>
                  </a:lnTo>
                  <a:lnTo>
                    <a:pt x="11794" y="12653"/>
                  </a:lnTo>
                  <a:lnTo>
                    <a:pt x="11296" y="12043"/>
                  </a:lnTo>
                  <a:lnTo>
                    <a:pt x="10770" y="11462"/>
                  </a:lnTo>
                  <a:lnTo>
                    <a:pt x="10216" y="10881"/>
                  </a:lnTo>
                  <a:lnTo>
                    <a:pt x="9663" y="10327"/>
                  </a:lnTo>
                  <a:lnTo>
                    <a:pt x="9081" y="9773"/>
                  </a:lnTo>
                  <a:lnTo>
                    <a:pt x="7891" y="8694"/>
                  </a:lnTo>
                  <a:lnTo>
                    <a:pt x="6700" y="7641"/>
                  </a:lnTo>
                  <a:lnTo>
                    <a:pt x="6119" y="7088"/>
                  </a:lnTo>
                  <a:lnTo>
                    <a:pt x="5565" y="6506"/>
                  </a:lnTo>
                  <a:lnTo>
                    <a:pt x="5012" y="5925"/>
                  </a:lnTo>
                  <a:lnTo>
                    <a:pt x="4513" y="5316"/>
                  </a:lnTo>
                  <a:lnTo>
                    <a:pt x="3960" y="4651"/>
                  </a:lnTo>
                  <a:lnTo>
                    <a:pt x="3434" y="3959"/>
                  </a:lnTo>
                  <a:lnTo>
                    <a:pt x="2409" y="2575"/>
                  </a:lnTo>
                  <a:lnTo>
                    <a:pt x="1883" y="1883"/>
                  </a:lnTo>
                  <a:lnTo>
                    <a:pt x="1302" y="1219"/>
                  </a:lnTo>
                  <a:lnTo>
                    <a:pt x="720" y="609"/>
                  </a:lnTo>
                  <a:lnTo>
                    <a:pt x="388" y="305"/>
                  </a:lnTo>
                  <a:lnTo>
                    <a:pt x="56" y="28"/>
                  </a:lnTo>
                  <a:lnTo>
                    <a:pt x="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94"/>
            <p:cNvSpPr/>
            <p:nvPr/>
          </p:nvSpPr>
          <p:spPr>
            <a:xfrm>
              <a:off x="2839250" y="468600"/>
              <a:ext cx="242975" cy="465825"/>
            </a:xfrm>
            <a:custGeom>
              <a:avLst/>
              <a:gdLst/>
              <a:ahLst/>
              <a:cxnLst/>
              <a:rect l="l" t="t" r="r" b="b"/>
              <a:pathLst>
                <a:path w="9719" h="18633" extrusionOk="0">
                  <a:moveTo>
                    <a:pt x="56" y="0"/>
                  </a:moveTo>
                  <a:lnTo>
                    <a:pt x="29" y="28"/>
                  </a:lnTo>
                  <a:lnTo>
                    <a:pt x="1" y="56"/>
                  </a:lnTo>
                  <a:lnTo>
                    <a:pt x="1" y="111"/>
                  </a:lnTo>
                  <a:lnTo>
                    <a:pt x="333" y="526"/>
                  </a:lnTo>
                  <a:lnTo>
                    <a:pt x="721" y="942"/>
                  </a:lnTo>
                  <a:lnTo>
                    <a:pt x="1108" y="1301"/>
                  </a:lnTo>
                  <a:lnTo>
                    <a:pt x="1524" y="1634"/>
                  </a:lnTo>
                  <a:lnTo>
                    <a:pt x="1939" y="1966"/>
                  </a:lnTo>
                  <a:lnTo>
                    <a:pt x="2382" y="2270"/>
                  </a:lnTo>
                  <a:lnTo>
                    <a:pt x="3296" y="2852"/>
                  </a:lnTo>
                  <a:lnTo>
                    <a:pt x="4237" y="3405"/>
                  </a:lnTo>
                  <a:lnTo>
                    <a:pt x="5150" y="3959"/>
                  </a:lnTo>
                  <a:lnTo>
                    <a:pt x="5593" y="4264"/>
                  </a:lnTo>
                  <a:lnTo>
                    <a:pt x="6036" y="4568"/>
                  </a:lnTo>
                  <a:lnTo>
                    <a:pt x="6479" y="4901"/>
                  </a:lnTo>
                  <a:lnTo>
                    <a:pt x="6895" y="5233"/>
                  </a:lnTo>
                  <a:lnTo>
                    <a:pt x="7310" y="5648"/>
                  </a:lnTo>
                  <a:lnTo>
                    <a:pt x="7725" y="6119"/>
                  </a:lnTo>
                  <a:lnTo>
                    <a:pt x="8057" y="6589"/>
                  </a:lnTo>
                  <a:lnTo>
                    <a:pt x="8362" y="7115"/>
                  </a:lnTo>
                  <a:lnTo>
                    <a:pt x="8611" y="7614"/>
                  </a:lnTo>
                  <a:lnTo>
                    <a:pt x="8833" y="8167"/>
                  </a:lnTo>
                  <a:lnTo>
                    <a:pt x="8999" y="8721"/>
                  </a:lnTo>
                  <a:lnTo>
                    <a:pt x="9109" y="9302"/>
                  </a:lnTo>
                  <a:lnTo>
                    <a:pt x="9192" y="9884"/>
                  </a:lnTo>
                  <a:lnTo>
                    <a:pt x="9220" y="10465"/>
                  </a:lnTo>
                  <a:lnTo>
                    <a:pt x="9220" y="11047"/>
                  </a:lnTo>
                  <a:lnTo>
                    <a:pt x="9192" y="11628"/>
                  </a:lnTo>
                  <a:lnTo>
                    <a:pt x="9109" y="12209"/>
                  </a:lnTo>
                  <a:lnTo>
                    <a:pt x="8971" y="12791"/>
                  </a:lnTo>
                  <a:lnTo>
                    <a:pt x="8805" y="13372"/>
                  </a:lnTo>
                  <a:lnTo>
                    <a:pt x="8611" y="13926"/>
                  </a:lnTo>
                  <a:lnTo>
                    <a:pt x="8334" y="14590"/>
                  </a:lnTo>
                  <a:lnTo>
                    <a:pt x="7974" y="15255"/>
                  </a:lnTo>
                  <a:lnTo>
                    <a:pt x="7614" y="15864"/>
                  </a:lnTo>
                  <a:lnTo>
                    <a:pt x="7199" y="16473"/>
                  </a:lnTo>
                  <a:lnTo>
                    <a:pt x="6756" y="17054"/>
                  </a:lnTo>
                  <a:lnTo>
                    <a:pt x="6286" y="17608"/>
                  </a:lnTo>
                  <a:lnTo>
                    <a:pt x="5760" y="18162"/>
                  </a:lnTo>
                  <a:lnTo>
                    <a:pt x="5233" y="18632"/>
                  </a:lnTo>
                  <a:lnTo>
                    <a:pt x="5704" y="18245"/>
                  </a:lnTo>
                  <a:lnTo>
                    <a:pt x="6175" y="17830"/>
                  </a:lnTo>
                  <a:lnTo>
                    <a:pt x="6618" y="17387"/>
                  </a:lnTo>
                  <a:lnTo>
                    <a:pt x="7033" y="16916"/>
                  </a:lnTo>
                  <a:lnTo>
                    <a:pt x="7448" y="16445"/>
                  </a:lnTo>
                  <a:lnTo>
                    <a:pt x="7836" y="15947"/>
                  </a:lnTo>
                  <a:lnTo>
                    <a:pt x="8196" y="15421"/>
                  </a:lnTo>
                  <a:lnTo>
                    <a:pt x="8500" y="14895"/>
                  </a:lnTo>
                  <a:lnTo>
                    <a:pt x="8805" y="14314"/>
                  </a:lnTo>
                  <a:lnTo>
                    <a:pt x="9054" y="13760"/>
                  </a:lnTo>
                  <a:lnTo>
                    <a:pt x="9276" y="13178"/>
                  </a:lnTo>
                  <a:lnTo>
                    <a:pt x="9442" y="12569"/>
                  </a:lnTo>
                  <a:lnTo>
                    <a:pt x="9580" y="11960"/>
                  </a:lnTo>
                  <a:lnTo>
                    <a:pt x="9663" y="11323"/>
                  </a:lnTo>
                  <a:lnTo>
                    <a:pt x="9718" y="10687"/>
                  </a:lnTo>
                  <a:lnTo>
                    <a:pt x="9718" y="10050"/>
                  </a:lnTo>
                  <a:lnTo>
                    <a:pt x="9663" y="9469"/>
                  </a:lnTo>
                  <a:lnTo>
                    <a:pt x="9580" y="8887"/>
                  </a:lnTo>
                  <a:lnTo>
                    <a:pt x="9442" y="8306"/>
                  </a:lnTo>
                  <a:lnTo>
                    <a:pt x="9276" y="7752"/>
                  </a:lnTo>
                  <a:lnTo>
                    <a:pt x="9054" y="7226"/>
                  </a:lnTo>
                  <a:lnTo>
                    <a:pt x="8777" y="6700"/>
                  </a:lnTo>
                  <a:lnTo>
                    <a:pt x="8500" y="6202"/>
                  </a:lnTo>
                  <a:lnTo>
                    <a:pt x="8140" y="5703"/>
                  </a:lnTo>
                  <a:lnTo>
                    <a:pt x="7753" y="5288"/>
                  </a:lnTo>
                  <a:lnTo>
                    <a:pt x="7338" y="4873"/>
                  </a:lnTo>
                  <a:lnTo>
                    <a:pt x="6895" y="4513"/>
                  </a:lnTo>
                  <a:lnTo>
                    <a:pt x="6424" y="4153"/>
                  </a:lnTo>
                  <a:lnTo>
                    <a:pt x="5953" y="3821"/>
                  </a:lnTo>
                  <a:lnTo>
                    <a:pt x="5455" y="3516"/>
                  </a:lnTo>
                  <a:lnTo>
                    <a:pt x="4957" y="3239"/>
                  </a:lnTo>
                  <a:lnTo>
                    <a:pt x="4431" y="2990"/>
                  </a:lnTo>
                  <a:lnTo>
                    <a:pt x="3240" y="2381"/>
                  </a:lnTo>
                  <a:lnTo>
                    <a:pt x="2659" y="2077"/>
                  </a:lnTo>
                  <a:lnTo>
                    <a:pt x="2077" y="1744"/>
                  </a:lnTo>
                  <a:lnTo>
                    <a:pt x="1524" y="1384"/>
                  </a:lnTo>
                  <a:lnTo>
                    <a:pt x="998" y="997"/>
                  </a:lnTo>
                  <a:lnTo>
                    <a:pt x="748" y="775"/>
                  </a:lnTo>
                  <a:lnTo>
                    <a:pt x="527" y="526"/>
                  </a:lnTo>
                  <a:lnTo>
                    <a:pt x="306" y="305"/>
                  </a:lnTo>
                  <a:lnTo>
                    <a:pt x="84" y="28"/>
                  </a:lnTo>
                  <a:lnTo>
                    <a:pt x="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94"/>
            <p:cNvSpPr/>
            <p:nvPr/>
          </p:nvSpPr>
          <p:spPr>
            <a:xfrm>
              <a:off x="2624000" y="1036825"/>
              <a:ext cx="1774650" cy="852750"/>
            </a:xfrm>
            <a:custGeom>
              <a:avLst/>
              <a:gdLst/>
              <a:ahLst/>
              <a:cxnLst/>
              <a:rect l="l" t="t" r="r" b="b"/>
              <a:pathLst>
                <a:path w="70986" h="34110" extrusionOk="0">
                  <a:moveTo>
                    <a:pt x="59829" y="1"/>
                  </a:moveTo>
                  <a:lnTo>
                    <a:pt x="59690" y="56"/>
                  </a:lnTo>
                  <a:lnTo>
                    <a:pt x="59552" y="112"/>
                  </a:lnTo>
                  <a:lnTo>
                    <a:pt x="59441" y="195"/>
                  </a:lnTo>
                  <a:lnTo>
                    <a:pt x="58832" y="638"/>
                  </a:lnTo>
                  <a:lnTo>
                    <a:pt x="58001" y="1247"/>
                  </a:lnTo>
                  <a:lnTo>
                    <a:pt x="55648" y="2852"/>
                  </a:lnTo>
                  <a:lnTo>
                    <a:pt x="52714" y="4790"/>
                  </a:lnTo>
                  <a:lnTo>
                    <a:pt x="49474" y="6894"/>
                  </a:lnTo>
                  <a:lnTo>
                    <a:pt x="47841" y="7919"/>
                  </a:lnTo>
                  <a:lnTo>
                    <a:pt x="46263" y="8915"/>
                  </a:lnTo>
                  <a:lnTo>
                    <a:pt x="44740" y="9829"/>
                  </a:lnTo>
                  <a:lnTo>
                    <a:pt x="43328" y="10660"/>
                  </a:lnTo>
                  <a:lnTo>
                    <a:pt x="42082" y="11352"/>
                  </a:lnTo>
                  <a:lnTo>
                    <a:pt x="41030" y="11906"/>
                  </a:lnTo>
                  <a:lnTo>
                    <a:pt x="40560" y="12127"/>
                  </a:lnTo>
                  <a:lnTo>
                    <a:pt x="40172" y="12293"/>
                  </a:lnTo>
                  <a:lnTo>
                    <a:pt x="39868" y="12404"/>
                  </a:lnTo>
                  <a:lnTo>
                    <a:pt x="39618" y="12459"/>
                  </a:lnTo>
                  <a:lnTo>
                    <a:pt x="39342" y="12459"/>
                  </a:lnTo>
                  <a:lnTo>
                    <a:pt x="38954" y="12432"/>
                  </a:lnTo>
                  <a:lnTo>
                    <a:pt x="38456" y="12321"/>
                  </a:lnTo>
                  <a:lnTo>
                    <a:pt x="37847" y="12155"/>
                  </a:lnTo>
                  <a:lnTo>
                    <a:pt x="36379" y="11712"/>
                  </a:lnTo>
                  <a:lnTo>
                    <a:pt x="34552" y="11103"/>
                  </a:lnTo>
                  <a:lnTo>
                    <a:pt x="32476" y="10383"/>
                  </a:lnTo>
                  <a:lnTo>
                    <a:pt x="30150" y="9525"/>
                  </a:lnTo>
                  <a:lnTo>
                    <a:pt x="25056" y="7642"/>
                  </a:lnTo>
                  <a:lnTo>
                    <a:pt x="19713" y="5676"/>
                  </a:lnTo>
                  <a:lnTo>
                    <a:pt x="17083" y="4707"/>
                  </a:lnTo>
                  <a:lnTo>
                    <a:pt x="14563" y="3821"/>
                  </a:lnTo>
                  <a:lnTo>
                    <a:pt x="12182" y="3019"/>
                  </a:lnTo>
                  <a:lnTo>
                    <a:pt x="9995" y="2326"/>
                  </a:lnTo>
                  <a:lnTo>
                    <a:pt x="8999" y="2022"/>
                  </a:lnTo>
                  <a:lnTo>
                    <a:pt x="8085" y="1773"/>
                  </a:lnTo>
                  <a:lnTo>
                    <a:pt x="7227" y="1551"/>
                  </a:lnTo>
                  <a:lnTo>
                    <a:pt x="6479" y="1385"/>
                  </a:lnTo>
                  <a:lnTo>
                    <a:pt x="5316" y="1191"/>
                  </a:lnTo>
                  <a:lnTo>
                    <a:pt x="4264" y="1053"/>
                  </a:lnTo>
                  <a:lnTo>
                    <a:pt x="3378" y="970"/>
                  </a:lnTo>
                  <a:lnTo>
                    <a:pt x="2576" y="970"/>
                  </a:lnTo>
                  <a:lnTo>
                    <a:pt x="2243" y="998"/>
                  </a:lnTo>
                  <a:lnTo>
                    <a:pt x="1911" y="1025"/>
                  </a:lnTo>
                  <a:lnTo>
                    <a:pt x="1634" y="1081"/>
                  </a:lnTo>
                  <a:lnTo>
                    <a:pt x="1357" y="1164"/>
                  </a:lnTo>
                  <a:lnTo>
                    <a:pt x="1108" y="1247"/>
                  </a:lnTo>
                  <a:lnTo>
                    <a:pt x="914" y="1330"/>
                  </a:lnTo>
                  <a:lnTo>
                    <a:pt x="721" y="1440"/>
                  </a:lnTo>
                  <a:lnTo>
                    <a:pt x="555" y="1551"/>
                  </a:lnTo>
                  <a:lnTo>
                    <a:pt x="416" y="1690"/>
                  </a:lnTo>
                  <a:lnTo>
                    <a:pt x="278" y="1828"/>
                  </a:lnTo>
                  <a:lnTo>
                    <a:pt x="195" y="1966"/>
                  </a:lnTo>
                  <a:lnTo>
                    <a:pt x="112" y="2133"/>
                  </a:lnTo>
                  <a:lnTo>
                    <a:pt x="56" y="2299"/>
                  </a:lnTo>
                  <a:lnTo>
                    <a:pt x="29" y="2493"/>
                  </a:lnTo>
                  <a:lnTo>
                    <a:pt x="1" y="2686"/>
                  </a:lnTo>
                  <a:lnTo>
                    <a:pt x="1" y="2880"/>
                  </a:lnTo>
                  <a:lnTo>
                    <a:pt x="56" y="3295"/>
                  </a:lnTo>
                  <a:lnTo>
                    <a:pt x="195" y="3766"/>
                  </a:lnTo>
                  <a:lnTo>
                    <a:pt x="388" y="4237"/>
                  </a:lnTo>
                  <a:lnTo>
                    <a:pt x="610" y="4735"/>
                  </a:lnTo>
                  <a:lnTo>
                    <a:pt x="887" y="5233"/>
                  </a:lnTo>
                  <a:lnTo>
                    <a:pt x="1219" y="5759"/>
                  </a:lnTo>
                  <a:lnTo>
                    <a:pt x="1607" y="6313"/>
                  </a:lnTo>
                  <a:lnTo>
                    <a:pt x="1994" y="6839"/>
                  </a:lnTo>
                  <a:lnTo>
                    <a:pt x="2409" y="7393"/>
                  </a:lnTo>
                  <a:lnTo>
                    <a:pt x="2852" y="7947"/>
                  </a:lnTo>
                  <a:lnTo>
                    <a:pt x="3794" y="8999"/>
                  </a:lnTo>
                  <a:lnTo>
                    <a:pt x="4735" y="10023"/>
                  </a:lnTo>
                  <a:lnTo>
                    <a:pt x="5649" y="10937"/>
                  </a:lnTo>
                  <a:lnTo>
                    <a:pt x="6507" y="11739"/>
                  </a:lnTo>
                  <a:lnTo>
                    <a:pt x="7227" y="12432"/>
                  </a:lnTo>
                  <a:lnTo>
                    <a:pt x="8611" y="13650"/>
                  </a:lnTo>
                  <a:lnTo>
                    <a:pt x="10355" y="15089"/>
                  </a:lnTo>
                  <a:lnTo>
                    <a:pt x="12376" y="16750"/>
                  </a:lnTo>
                  <a:lnTo>
                    <a:pt x="14674" y="18522"/>
                  </a:lnTo>
                  <a:lnTo>
                    <a:pt x="17166" y="20405"/>
                  </a:lnTo>
                  <a:lnTo>
                    <a:pt x="19796" y="22343"/>
                  </a:lnTo>
                  <a:lnTo>
                    <a:pt x="21180" y="23312"/>
                  </a:lnTo>
                  <a:lnTo>
                    <a:pt x="22564" y="24253"/>
                  </a:lnTo>
                  <a:lnTo>
                    <a:pt x="23976" y="25194"/>
                  </a:lnTo>
                  <a:lnTo>
                    <a:pt x="25388" y="26136"/>
                  </a:lnTo>
                  <a:lnTo>
                    <a:pt x="26828" y="27049"/>
                  </a:lnTo>
                  <a:lnTo>
                    <a:pt x="28240" y="27935"/>
                  </a:lnTo>
                  <a:lnTo>
                    <a:pt x="29679" y="28766"/>
                  </a:lnTo>
                  <a:lnTo>
                    <a:pt x="31091" y="29569"/>
                  </a:lnTo>
                  <a:lnTo>
                    <a:pt x="32476" y="30344"/>
                  </a:lnTo>
                  <a:lnTo>
                    <a:pt x="33860" y="31036"/>
                  </a:lnTo>
                  <a:lnTo>
                    <a:pt x="35189" y="31700"/>
                  </a:lnTo>
                  <a:lnTo>
                    <a:pt x="36490" y="32282"/>
                  </a:lnTo>
                  <a:lnTo>
                    <a:pt x="37764" y="32780"/>
                  </a:lnTo>
                  <a:lnTo>
                    <a:pt x="38982" y="33223"/>
                  </a:lnTo>
                  <a:lnTo>
                    <a:pt x="40172" y="33583"/>
                  </a:lnTo>
                  <a:lnTo>
                    <a:pt x="40726" y="33722"/>
                  </a:lnTo>
                  <a:lnTo>
                    <a:pt x="41280" y="33860"/>
                  </a:lnTo>
                  <a:lnTo>
                    <a:pt x="41806" y="33971"/>
                  </a:lnTo>
                  <a:lnTo>
                    <a:pt x="42332" y="34026"/>
                  </a:lnTo>
                  <a:lnTo>
                    <a:pt x="42830" y="34081"/>
                  </a:lnTo>
                  <a:lnTo>
                    <a:pt x="43301" y="34109"/>
                  </a:lnTo>
                  <a:lnTo>
                    <a:pt x="43771" y="34109"/>
                  </a:lnTo>
                  <a:lnTo>
                    <a:pt x="44214" y="34081"/>
                  </a:lnTo>
                  <a:lnTo>
                    <a:pt x="44657" y="34026"/>
                  </a:lnTo>
                  <a:lnTo>
                    <a:pt x="45045" y="33943"/>
                  </a:lnTo>
                  <a:lnTo>
                    <a:pt x="45598" y="33805"/>
                  </a:lnTo>
                  <a:lnTo>
                    <a:pt x="46235" y="33583"/>
                  </a:lnTo>
                  <a:lnTo>
                    <a:pt x="46927" y="33306"/>
                  </a:lnTo>
                  <a:lnTo>
                    <a:pt x="47703" y="33002"/>
                  </a:lnTo>
                  <a:lnTo>
                    <a:pt x="48533" y="32614"/>
                  </a:lnTo>
                  <a:lnTo>
                    <a:pt x="49391" y="32199"/>
                  </a:lnTo>
                  <a:lnTo>
                    <a:pt x="50305" y="31728"/>
                  </a:lnTo>
                  <a:lnTo>
                    <a:pt x="51274" y="31230"/>
                  </a:lnTo>
                  <a:lnTo>
                    <a:pt x="52243" y="30704"/>
                  </a:lnTo>
                  <a:lnTo>
                    <a:pt x="53267" y="30122"/>
                  </a:lnTo>
                  <a:lnTo>
                    <a:pt x="54319" y="29513"/>
                  </a:lnTo>
                  <a:lnTo>
                    <a:pt x="55371" y="28877"/>
                  </a:lnTo>
                  <a:lnTo>
                    <a:pt x="56423" y="28212"/>
                  </a:lnTo>
                  <a:lnTo>
                    <a:pt x="57503" y="27520"/>
                  </a:lnTo>
                  <a:lnTo>
                    <a:pt x="58583" y="26828"/>
                  </a:lnTo>
                  <a:lnTo>
                    <a:pt x="59635" y="26080"/>
                  </a:lnTo>
                  <a:lnTo>
                    <a:pt x="60687" y="25333"/>
                  </a:lnTo>
                  <a:lnTo>
                    <a:pt x="61711" y="24585"/>
                  </a:lnTo>
                  <a:lnTo>
                    <a:pt x="62736" y="23838"/>
                  </a:lnTo>
                  <a:lnTo>
                    <a:pt x="63705" y="23063"/>
                  </a:lnTo>
                  <a:lnTo>
                    <a:pt x="64646" y="22287"/>
                  </a:lnTo>
                  <a:lnTo>
                    <a:pt x="65559" y="21512"/>
                  </a:lnTo>
                  <a:lnTo>
                    <a:pt x="66390" y="20737"/>
                  </a:lnTo>
                  <a:lnTo>
                    <a:pt x="67193" y="19990"/>
                  </a:lnTo>
                  <a:lnTo>
                    <a:pt x="67940" y="19214"/>
                  </a:lnTo>
                  <a:lnTo>
                    <a:pt x="68605" y="18467"/>
                  </a:lnTo>
                  <a:lnTo>
                    <a:pt x="69214" y="17747"/>
                  </a:lnTo>
                  <a:lnTo>
                    <a:pt x="69740" y="17027"/>
                  </a:lnTo>
                  <a:lnTo>
                    <a:pt x="70183" y="16335"/>
                  </a:lnTo>
                  <a:lnTo>
                    <a:pt x="70377" y="15975"/>
                  </a:lnTo>
                  <a:lnTo>
                    <a:pt x="70543" y="15643"/>
                  </a:lnTo>
                  <a:lnTo>
                    <a:pt x="70681" y="15311"/>
                  </a:lnTo>
                  <a:lnTo>
                    <a:pt x="70792" y="15006"/>
                  </a:lnTo>
                  <a:lnTo>
                    <a:pt x="70903" y="14674"/>
                  </a:lnTo>
                  <a:lnTo>
                    <a:pt x="70958" y="14370"/>
                  </a:lnTo>
                  <a:lnTo>
                    <a:pt x="70986" y="14093"/>
                  </a:lnTo>
                  <a:lnTo>
                    <a:pt x="70930" y="13733"/>
                  </a:lnTo>
                  <a:lnTo>
                    <a:pt x="70847" y="13317"/>
                  </a:lnTo>
                  <a:lnTo>
                    <a:pt x="70709" y="12874"/>
                  </a:lnTo>
                  <a:lnTo>
                    <a:pt x="70515" y="12376"/>
                  </a:lnTo>
                  <a:lnTo>
                    <a:pt x="70294" y="11850"/>
                  </a:lnTo>
                  <a:lnTo>
                    <a:pt x="70017" y="11296"/>
                  </a:lnTo>
                  <a:lnTo>
                    <a:pt x="69712" y="10715"/>
                  </a:lnTo>
                  <a:lnTo>
                    <a:pt x="69352" y="10078"/>
                  </a:lnTo>
                  <a:lnTo>
                    <a:pt x="68992" y="9469"/>
                  </a:lnTo>
                  <a:lnTo>
                    <a:pt x="68162" y="8140"/>
                  </a:lnTo>
                  <a:lnTo>
                    <a:pt x="67248" y="6811"/>
                  </a:lnTo>
                  <a:lnTo>
                    <a:pt x="66279" y="5510"/>
                  </a:lnTo>
                  <a:lnTo>
                    <a:pt x="65283" y="4264"/>
                  </a:lnTo>
                  <a:lnTo>
                    <a:pt x="64784" y="3683"/>
                  </a:lnTo>
                  <a:lnTo>
                    <a:pt x="64286" y="3102"/>
                  </a:lnTo>
                  <a:lnTo>
                    <a:pt x="63760" y="2576"/>
                  </a:lnTo>
                  <a:lnTo>
                    <a:pt x="63289" y="2077"/>
                  </a:lnTo>
                  <a:lnTo>
                    <a:pt x="62791" y="1607"/>
                  </a:lnTo>
                  <a:lnTo>
                    <a:pt x="62320" y="1219"/>
                  </a:lnTo>
                  <a:lnTo>
                    <a:pt x="61877" y="859"/>
                  </a:lnTo>
                  <a:lnTo>
                    <a:pt x="61434" y="555"/>
                  </a:lnTo>
                  <a:lnTo>
                    <a:pt x="61019" y="305"/>
                  </a:lnTo>
                  <a:lnTo>
                    <a:pt x="60632" y="139"/>
                  </a:lnTo>
                  <a:lnTo>
                    <a:pt x="60299" y="29"/>
                  </a:lnTo>
                  <a:lnTo>
                    <a:pt x="60133"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94"/>
            <p:cNvSpPr/>
            <p:nvPr/>
          </p:nvSpPr>
          <p:spPr>
            <a:xfrm>
              <a:off x="4154300" y="766900"/>
              <a:ext cx="439550" cy="369625"/>
            </a:xfrm>
            <a:custGeom>
              <a:avLst/>
              <a:gdLst/>
              <a:ahLst/>
              <a:cxnLst/>
              <a:rect l="l" t="t" r="r" b="b"/>
              <a:pathLst>
                <a:path w="17582" h="14785" extrusionOk="0">
                  <a:moveTo>
                    <a:pt x="10687" y="1"/>
                  </a:moveTo>
                  <a:lnTo>
                    <a:pt x="10355" y="28"/>
                  </a:lnTo>
                  <a:lnTo>
                    <a:pt x="10051" y="84"/>
                  </a:lnTo>
                  <a:lnTo>
                    <a:pt x="9414" y="222"/>
                  </a:lnTo>
                  <a:lnTo>
                    <a:pt x="8777" y="388"/>
                  </a:lnTo>
                  <a:lnTo>
                    <a:pt x="8168" y="582"/>
                  </a:lnTo>
                  <a:lnTo>
                    <a:pt x="7559" y="803"/>
                  </a:lnTo>
                  <a:lnTo>
                    <a:pt x="6950" y="1053"/>
                  </a:lnTo>
                  <a:lnTo>
                    <a:pt x="6369" y="1329"/>
                  </a:lnTo>
                  <a:lnTo>
                    <a:pt x="5787" y="1634"/>
                  </a:lnTo>
                  <a:lnTo>
                    <a:pt x="5206" y="1939"/>
                  </a:lnTo>
                  <a:lnTo>
                    <a:pt x="4043" y="2575"/>
                  </a:lnTo>
                  <a:lnTo>
                    <a:pt x="2936" y="3240"/>
                  </a:lnTo>
                  <a:lnTo>
                    <a:pt x="776" y="4596"/>
                  </a:lnTo>
                  <a:lnTo>
                    <a:pt x="1" y="14729"/>
                  </a:lnTo>
                  <a:lnTo>
                    <a:pt x="1551" y="13539"/>
                  </a:lnTo>
                  <a:lnTo>
                    <a:pt x="5067" y="10909"/>
                  </a:lnTo>
                  <a:lnTo>
                    <a:pt x="6978" y="9469"/>
                  </a:lnTo>
                  <a:lnTo>
                    <a:pt x="8694" y="8223"/>
                  </a:lnTo>
                  <a:lnTo>
                    <a:pt x="9968" y="7309"/>
                  </a:lnTo>
                  <a:lnTo>
                    <a:pt x="10383" y="7033"/>
                  </a:lnTo>
                  <a:lnTo>
                    <a:pt x="10604" y="6922"/>
                  </a:lnTo>
                  <a:lnTo>
                    <a:pt x="10715" y="6894"/>
                  </a:lnTo>
                  <a:lnTo>
                    <a:pt x="10937" y="6894"/>
                  </a:lnTo>
                  <a:lnTo>
                    <a:pt x="11020" y="6950"/>
                  </a:lnTo>
                  <a:lnTo>
                    <a:pt x="11186" y="7060"/>
                  </a:lnTo>
                  <a:lnTo>
                    <a:pt x="11352" y="7254"/>
                  </a:lnTo>
                  <a:lnTo>
                    <a:pt x="11490" y="7476"/>
                  </a:lnTo>
                  <a:lnTo>
                    <a:pt x="11601" y="7725"/>
                  </a:lnTo>
                  <a:lnTo>
                    <a:pt x="11822" y="8251"/>
                  </a:lnTo>
                  <a:lnTo>
                    <a:pt x="11850" y="8445"/>
                  </a:lnTo>
                  <a:lnTo>
                    <a:pt x="11878" y="8749"/>
                  </a:lnTo>
                  <a:lnTo>
                    <a:pt x="11906" y="9635"/>
                  </a:lnTo>
                  <a:lnTo>
                    <a:pt x="11961" y="10770"/>
                  </a:lnTo>
                  <a:lnTo>
                    <a:pt x="12016" y="11379"/>
                  </a:lnTo>
                  <a:lnTo>
                    <a:pt x="12099" y="12016"/>
                  </a:lnTo>
                  <a:lnTo>
                    <a:pt x="12210" y="12597"/>
                  </a:lnTo>
                  <a:lnTo>
                    <a:pt x="12376" y="13179"/>
                  </a:lnTo>
                  <a:lnTo>
                    <a:pt x="12487" y="13428"/>
                  </a:lnTo>
                  <a:lnTo>
                    <a:pt x="12598" y="13677"/>
                  </a:lnTo>
                  <a:lnTo>
                    <a:pt x="12708" y="13899"/>
                  </a:lnTo>
                  <a:lnTo>
                    <a:pt x="12875" y="14120"/>
                  </a:lnTo>
                  <a:lnTo>
                    <a:pt x="13013" y="14286"/>
                  </a:lnTo>
                  <a:lnTo>
                    <a:pt x="13207" y="14452"/>
                  </a:lnTo>
                  <a:lnTo>
                    <a:pt x="13401" y="14591"/>
                  </a:lnTo>
                  <a:lnTo>
                    <a:pt x="13622" y="14674"/>
                  </a:lnTo>
                  <a:lnTo>
                    <a:pt x="13844" y="14757"/>
                  </a:lnTo>
                  <a:lnTo>
                    <a:pt x="14120" y="14785"/>
                  </a:lnTo>
                  <a:lnTo>
                    <a:pt x="14397" y="14785"/>
                  </a:lnTo>
                  <a:lnTo>
                    <a:pt x="14702" y="14729"/>
                  </a:lnTo>
                  <a:lnTo>
                    <a:pt x="15006" y="14646"/>
                  </a:lnTo>
                  <a:lnTo>
                    <a:pt x="15283" y="14508"/>
                  </a:lnTo>
                  <a:lnTo>
                    <a:pt x="15560" y="14342"/>
                  </a:lnTo>
                  <a:lnTo>
                    <a:pt x="15781" y="14148"/>
                  </a:lnTo>
                  <a:lnTo>
                    <a:pt x="16003" y="13899"/>
                  </a:lnTo>
                  <a:lnTo>
                    <a:pt x="16224" y="13649"/>
                  </a:lnTo>
                  <a:lnTo>
                    <a:pt x="16418" y="13345"/>
                  </a:lnTo>
                  <a:lnTo>
                    <a:pt x="16584" y="13013"/>
                  </a:lnTo>
                  <a:lnTo>
                    <a:pt x="16723" y="12680"/>
                  </a:lnTo>
                  <a:lnTo>
                    <a:pt x="16861" y="12321"/>
                  </a:lnTo>
                  <a:lnTo>
                    <a:pt x="17000" y="11933"/>
                  </a:lnTo>
                  <a:lnTo>
                    <a:pt x="17110" y="11545"/>
                  </a:lnTo>
                  <a:lnTo>
                    <a:pt x="17276" y="10715"/>
                  </a:lnTo>
                  <a:lnTo>
                    <a:pt x="17415" y="9857"/>
                  </a:lnTo>
                  <a:lnTo>
                    <a:pt x="17498" y="8998"/>
                  </a:lnTo>
                  <a:lnTo>
                    <a:pt x="17553" y="8140"/>
                  </a:lnTo>
                  <a:lnTo>
                    <a:pt x="17581" y="7337"/>
                  </a:lnTo>
                  <a:lnTo>
                    <a:pt x="17581" y="6590"/>
                  </a:lnTo>
                  <a:lnTo>
                    <a:pt x="17553" y="5898"/>
                  </a:lnTo>
                  <a:lnTo>
                    <a:pt x="17498" y="5344"/>
                  </a:lnTo>
                  <a:lnTo>
                    <a:pt x="17470" y="4873"/>
                  </a:lnTo>
                  <a:lnTo>
                    <a:pt x="17415" y="4569"/>
                  </a:lnTo>
                  <a:lnTo>
                    <a:pt x="17304" y="4292"/>
                  </a:lnTo>
                  <a:lnTo>
                    <a:pt x="17138" y="3987"/>
                  </a:lnTo>
                  <a:lnTo>
                    <a:pt x="16917" y="3627"/>
                  </a:lnTo>
                  <a:lnTo>
                    <a:pt x="16612" y="3240"/>
                  </a:lnTo>
                  <a:lnTo>
                    <a:pt x="16252" y="2824"/>
                  </a:lnTo>
                  <a:lnTo>
                    <a:pt x="15837" y="2409"/>
                  </a:lnTo>
                  <a:lnTo>
                    <a:pt x="15394" y="1994"/>
                  </a:lnTo>
                  <a:lnTo>
                    <a:pt x="14896" y="1606"/>
                  </a:lnTo>
                  <a:lnTo>
                    <a:pt x="14342" y="1219"/>
                  </a:lnTo>
                  <a:lnTo>
                    <a:pt x="13788" y="886"/>
                  </a:lnTo>
                  <a:lnTo>
                    <a:pt x="13179" y="582"/>
                  </a:lnTo>
                  <a:lnTo>
                    <a:pt x="12570" y="333"/>
                  </a:lnTo>
                  <a:lnTo>
                    <a:pt x="12265" y="222"/>
                  </a:lnTo>
                  <a:lnTo>
                    <a:pt x="11961" y="139"/>
                  </a:lnTo>
                  <a:lnTo>
                    <a:pt x="11629" y="84"/>
                  </a:lnTo>
                  <a:lnTo>
                    <a:pt x="11324" y="28"/>
                  </a:lnTo>
                  <a:lnTo>
                    <a:pt x="10992"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94"/>
            <p:cNvSpPr/>
            <p:nvPr/>
          </p:nvSpPr>
          <p:spPr>
            <a:xfrm>
              <a:off x="4182000" y="737825"/>
              <a:ext cx="483825" cy="368950"/>
            </a:xfrm>
            <a:custGeom>
              <a:avLst/>
              <a:gdLst/>
              <a:ahLst/>
              <a:cxnLst/>
              <a:rect l="l" t="t" r="r" b="b"/>
              <a:pathLst>
                <a:path w="19353" h="14758" extrusionOk="0">
                  <a:moveTo>
                    <a:pt x="12154" y="1"/>
                  </a:moveTo>
                  <a:lnTo>
                    <a:pt x="11822" y="56"/>
                  </a:lnTo>
                  <a:lnTo>
                    <a:pt x="11490" y="139"/>
                  </a:lnTo>
                  <a:lnTo>
                    <a:pt x="11130" y="222"/>
                  </a:lnTo>
                  <a:lnTo>
                    <a:pt x="10355" y="499"/>
                  </a:lnTo>
                  <a:lnTo>
                    <a:pt x="9496" y="859"/>
                  </a:lnTo>
                  <a:lnTo>
                    <a:pt x="8583" y="1274"/>
                  </a:lnTo>
                  <a:lnTo>
                    <a:pt x="7614" y="1773"/>
                  </a:lnTo>
                  <a:lnTo>
                    <a:pt x="6645" y="2271"/>
                  </a:lnTo>
                  <a:lnTo>
                    <a:pt x="5676" y="2825"/>
                  </a:lnTo>
                  <a:lnTo>
                    <a:pt x="4707" y="3351"/>
                  </a:lnTo>
                  <a:lnTo>
                    <a:pt x="2935" y="4403"/>
                  </a:lnTo>
                  <a:lnTo>
                    <a:pt x="1440" y="5316"/>
                  </a:lnTo>
                  <a:lnTo>
                    <a:pt x="416" y="5953"/>
                  </a:lnTo>
                  <a:lnTo>
                    <a:pt x="111" y="6119"/>
                  </a:lnTo>
                  <a:lnTo>
                    <a:pt x="0" y="6175"/>
                  </a:lnTo>
                  <a:lnTo>
                    <a:pt x="1772" y="14702"/>
                  </a:lnTo>
                  <a:lnTo>
                    <a:pt x="3350" y="13511"/>
                  </a:lnTo>
                  <a:lnTo>
                    <a:pt x="6839" y="10881"/>
                  </a:lnTo>
                  <a:lnTo>
                    <a:pt x="8749" y="9469"/>
                  </a:lnTo>
                  <a:lnTo>
                    <a:pt x="10465" y="8196"/>
                  </a:lnTo>
                  <a:lnTo>
                    <a:pt x="11767" y="7282"/>
                  </a:lnTo>
                  <a:lnTo>
                    <a:pt x="12154" y="7005"/>
                  </a:lnTo>
                  <a:lnTo>
                    <a:pt x="12376" y="6894"/>
                  </a:lnTo>
                  <a:lnTo>
                    <a:pt x="12514" y="6867"/>
                  </a:lnTo>
                  <a:lnTo>
                    <a:pt x="12597" y="6867"/>
                  </a:lnTo>
                  <a:lnTo>
                    <a:pt x="12708" y="6894"/>
                  </a:lnTo>
                  <a:lnTo>
                    <a:pt x="12791" y="6922"/>
                  </a:lnTo>
                  <a:lnTo>
                    <a:pt x="12985" y="7061"/>
                  </a:lnTo>
                  <a:lnTo>
                    <a:pt x="13123" y="7227"/>
                  </a:lnTo>
                  <a:lnTo>
                    <a:pt x="13262" y="7476"/>
                  </a:lnTo>
                  <a:lnTo>
                    <a:pt x="13372" y="7725"/>
                  </a:lnTo>
                  <a:lnTo>
                    <a:pt x="13594" y="8223"/>
                  </a:lnTo>
                  <a:lnTo>
                    <a:pt x="13649" y="8417"/>
                  </a:lnTo>
                  <a:lnTo>
                    <a:pt x="13649" y="8722"/>
                  </a:lnTo>
                  <a:lnTo>
                    <a:pt x="13704" y="9635"/>
                  </a:lnTo>
                  <a:lnTo>
                    <a:pt x="13732" y="10770"/>
                  </a:lnTo>
                  <a:lnTo>
                    <a:pt x="13788" y="11379"/>
                  </a:lnTo>
                  <a:lnTo>
                    <a:pt x="13871" y="11989"/>
                  </a:lnTo>
                  <a:lnTo>
                    <a:pt x="14009" y="12598"/>
                  </a:lnTo>
                  <a:lnTo>
                    <a:pt x="14175" y="13151"/>
                  </a:lnTo>
                  <a:lnTo>
                    <a:pt x="14258" y="13400"/>
                  </a:lnTo>
                  <a:lnTo>
                    <a:pt x="14369" y="13650"/>
                  </a:lnTo>
                  <a:lnTo>
                    <a:pt x="14507" y="13871"/>
                  </a:lnTo>
                  <a:lnTo>
                    <a:pt x="14646" y="14093"/>
                  </a:lnTo>
                  <a:lnTo>
                    <a:pt x="14812" y="14286"/>
                  </a:lnTo>
                  <a:lnTo>
                    <a:pt x="14978" y="14425"/>
                  </a:lnTo>
                  <a:lnTo>
                    <a:pt x="15199" y="14563"/>
                  </a:lnTo>
                  <a:lnTo>
                    <a:pt x="15393" y="14674"/>
                  </a:lnTo>
                  <a:lnTo>
                    <a:pt x="15642" y="14729"/>
                  </a:lnTo>
                  <a:lnTo>
                    <a:pt x="15892" y="14757"/>
                  </a:lnTo>
                  <a:lnTo>
                    <a:pt x="16168" y="14757"/>
                  </a:lnTo>
                  <a:lnTo>
                    <a:pt x="16473" y="14702"/>
                  </a:lnTo>
                  <a:lnTo>
                    <a:pt x="16778" y="14619"/>
                  </a:lnTo>
                  <a:lnTo>
                    <a:pt x="17054" y="14508"/>
                  </a:lnTo>
                  <a:lnTo>
                    <a:pt x="17331" y="14342"/>
                  </a:lnTo>
                  <a:lnTo>
                    <a:pt x="17580" y="14120"/>
                  </a:lnTo>
                  <a:lnTo>
                    <a:pt x="17802" y="13899"/>
                  </a:lnTo>
                  <a:lnTo>
                    <a:pt x="17996" y="13622"/>
                  </a:lnTo>
                  <a:lnTo>
                    <a:pt x="18190" y="13317"/>
                  </a:lnTo>
                  <a:lnTo>
                    <a:pt x="18356" y="13013"/>
                  </a:lnTo>
                  <a:lnTo>
                    <a:pt x="18522" y="12653"/>
                  </a:lnTo>
                  <a:lnTo>
                    <a:pt x="18660" y="12293"/>
                  </a:lnTo>
                  <a:lnTo>
                    <a:pt x="18771" y="11933"/>
                  </a:lnTo>
                  <a:lnTo>
                    <a:pt x="18882" y="11518"/>
                  </a:lnTo>
                  <a:lnTo>
                    <a:pt x="19048" y="10687"/>
                  </a:lnTo>
                  <a:lnTo>
                    <a:pt x="19186" y="9857"/>
                  </a:lnTo>
                  <a:lnTo>
                    <a:pt x="19269" y="8999"/>
                  </a:lnTo>
                  <a:lnTo>
                    <a:pt x="19325" y="8140"/>
                  </a:lnTo>
                  <a:lnTo>
                    <a:pt x="19352" y="7337"/>
                  </a:lnTo>
                  <a:lnTo>
                    <a:pt x="19352" y="6590"/>
                  </a:lnTo>
                  <a:lnTo>
                    <a:pt x="19325" y="5898"/>
                  </a:lnTo>
                  <a:lnTo>
                    <a:pt x="19269" y="5316"/>
                  </a:lnTo>
                  <a:lnTo>
                    <a:pt x="19242" y="4873"/>
                  </a:lnTo>
                  <a:lnTo>
                    <a:pt x="19186" y="4541"/>
                  </a:lnTo>
                  <a:lnTo>
                    <a:pt x="19103" y="4292"/>
                  </a:lnTo>
                  <a:lnTo>
                    <a:pt x="18937" y="3960"/>
                  </a:lnTo>
                  <a:lnTo>
                    <a:pt x="18688" y="3600"/>
                  </a:lnTo>
                  <a:lnTo>
                    <a:pt x="18411" y="3212"/>
                  </a:lnTo>
                  <a:lnTo>
                    <a:pt x="18051" y="2825"/>
                  </a:lnTo>
                  <a:lnTo>
                    <a:pt x="17636" y="2409"/>
                  </a:lnTo>
                  <a:lnTo>
                    <a:pt x="17165" y="1994"/>
                  </a:lnTo>
                  <a:lnTo>
                    <a:pt x="16667" y="1579"/>
                  </a:lnTo>
                  <a:lnTo>
                    <a:pt x="16141" y="1219"/>
                  </a:lnTo>
                  <a:lnTo>
                    <a:pt x="15559" y="859"/>
                  </a:lnTo>
                  <a:lnTo>
                    <a:pt x="14978" y="554"/>
                  </a:lnTo>
                  <a:lnTo>
                    <a:pt x="14369" y="305"/>
                  </a:lnTo>
                  <a:lnTo>
                    <a:pt x="14064" y="222"/>
                  </a:lnTo>
                  <a:lnTo>
                    <a:pt x="13732" y="139"/>
                  </a:lnTo>
                  <a:lnTo>
                    <a:pt x="13428" y="56"/>
                  </a:lnTo>
                  <a:lnTo>
                    <a:pt x="13095" y="28"/>
                  </a:lnTo>
                  <a:lnTo>
                    <a:pt x="12791"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94"/>
            <p:cNvSpPr/>
            <p:nvPr/>
          </p:nvSpPr>
          <p:spPr>
            <a:xfrm>
              <a:off x="4350175" y="903950"/>
              <a:ext cx="213200" cy="200050"/>
            </a:xfrm>
            <a:custGeom>
              <a:avLst/>
              <a:gdLst/>
              <a:ahLst/>
              <a:cxnLst/>
              <a:rect l="l" t="t" r="r" b="b"/>
              <a:pathLst>
                <a:path w="8528" h="8002" extrusionOk="0">
                  <a:moveTo>
                    <a:pt x="5925" y="0"/>
                  </a:moveTo>
                  <a:lnTo>
                    <a:pt x="5759" y="28"/>
                  </a:lnTo>
                  <a:lnTo>
                    <a:pt x="5593" y="83"/>
                  </a:lnTo>
                  <a:lnTo>
                    <a:pt x="5427" y="139"/>
                  </a:lnTo>
                  <a:lnTo>
                    <a:pt x="5123" y="305"/>
                  </a:lnTo>
                  <a:lnTo>
                    <a:pt x="4292" y="886"/>
                  </a:lnTo>
                  <a:lnTo>
                    <a:pt x="3489" y="1523"/>
                  </a:lnTo>
                  <a:lnTo>
                    <a:pt x="1745" y="2907"/>
                  </a:lnTo>
                  <a:lnTo>
                    <a:pt x="1302" y="3267"/>
                  </a:lnTo>
                  <a:lnTo>
                    <a:pt x="859" y="3627"/>
                  </a:lnTo>
                  <a:lnTo>
                    <a:pt x="416" y="3987"/>
                  </a:lnTo>
                  <a:lnTo>
                    <a:pt x="1" y="4375"/>
                  </a:lnTo>
                  <a:lnTo>
                    <a:pt x="1" y="4458"/>
                  </a:lnTo>
                  <a:lnTo>
                    <a:pt x="29" y="4485"/>
                  </a:lnTo>
                  <a:lnTo>
                    <a:pt x="56" y="4485"/>
                  </a:lnTo>
                  <a:lnTo>
                    <a:pt x="471" y="4208"/>
                  </a:lnTo>
                  <a:lnTo>
                    <a:pt x="859" y="3932"/>
                  </a:lnTo>
                  <a:lnTo>
                    <a:pt x="1607" y="3350"/>
                  </a:lnTo>
                  <a:lnTo>
                    <a:pt x="2465" y="2713"/>
                  </a:lnTo>
                  <a:lnTo>
                    <a:pt x="3351" y="2077"/>
                  </a:lnTo>
                  <a:lnTo>
                    <a:pt x="4181" y="1468"/>
                  </a:lnTo>
                  <a:lnTo>
                    <a:pt x="4984" y="859"/>
                  </a:lnTo>
                  <a:lnTo>
                    <a:pt x="5372" y="582"/>
                  </a:lnTo>
                  <a:lnTo>
                    <a:pt x="5621" y="471"/>
                  </a:lnTo>
                  <a:lnTo>
                    <a:pt x="5732" y="416"/>
                  </a:lnTo>
                  <a:lnTo>
                    <a:pt x="5842" y="416"/>
                  </a:lnTo>
                  <a:lnTo>
                    <a:pt x="5953" y="443"/>
                  </a:lnTo>
                  <a:lnTo>
                    <a:pt x="6064" y="499"/>
                  </a:lnTo>
                  <a:lnTo>
                    <a:pt x="6147" y="609"/>
                  </a:lnTo>
                  <a:lnTo>
                    <a:pt x="6230" y="748"/>
                  </a:lnTo>
                  <a:lnTo>
                    <a:pt x="6368" y="997"/>
                  </a:lnTo>
                  <a:lnTo>
                    <a:pt x="6479" y="1218"/>
                  </a:lnTo>
                  <a:lnTo>
                    <a:pt x="6562" y="1440"/>
                  </a:lnTo>
                  <a:lnTo>
                    <a:pt x="6645" y="1661"/>
                  </a:lnTo>
                  <a:lnTo>
                    <a:pt x="6701" y="1883"/>
                  </a:lnTo>
                  <a:lnTo>
                    <a:pt x="6728" y="2104"/>
                  </a:lnTo>
                  <a:lnTo>
                    <a:pt x="6756" y="2354"/>
                  </a:lnTo>
                  <a:lnTo>
                    <a:pt x="6756" y="2575"/>
                  </a:lnTo>
                  <a:lnTo>
                    <a:pt x="6756" y="2824"/>
                  </a:lnTo>
                  <a:lnTo>
                    <a:pt x="6728" y="3046"/>
                  </a:lnTo>
                  <a:lnTo>
                    <a:pt x="6701" y="3544"/>
                  </a:lnTo>
                  <a:lnTo>
                    <a:pt x="6701" y="4015"/>
                  </a:lnTo>
                  <a:lnTo>
                    <a:pt x="6728" y="4485"/>
                  </a:lnTo>
                  <a:lnTo>
                    <a:pt x="6784" y="4956"/>
                  </a:lnTo>
                  <a:lnTo>
                    <a:pt x="6839" y="5427"/>
                  </a:lnTo>
                  <a:lnTo>
                    <a:pt x="6950" y="5870"/>
                  </a:lnTo>
                  <a:lnTo>
                    <a:pt x="7088" y="6285"/>
                  </a:lnTo>
                  <a:lnTo>
                    <a:pt x="7282" y="6700"/>
                  </a:lnTo>
                  <a:lnTo>
                    <a:pt x="7531" y="7060"/>
                  </a:lnTo>
                  <a:lnTo>
                    <a:pt x="7780" y="7392"/>
                  </a:lnTo>
                  <a:lnTo>
                    <a:pt x="8085" y="7697"/>
                  </a:lnTo>
                  <a:lnTo>
                    <a:pt x="8389" y="8001"/>
                  </a:lnTo>
                  <a:lnTo>
                    <a:pt x="8445" y="8001"/>
                  </a:lnTo>
                  <a:lnTo>
                    <a:pt x="8500" y="7974"/>
                  </a:lnTo>
                  <a:lnTo>
                    <a:pt x="8528" y="7918"/>
                  </a:lnTo>
                  <a:lnTo>
                    <a:pt x="8528" y="7891"/>
                  </a:lnTo>
                  <a:lnTo>
                    <a:pt x="8334" y="7669"/>
                  </a:lnTo>
                  <a:lnTo>
                    <a:pt x="8196" y="7475"/>
                  </a:lnTo>
                  <a:lnTo>
                    <a:pt x="8030" y="7254"/>
                  </a:lnTo>
                  <a:lnTo>
                    <a:pt x="7919" y="7005"/>
                  </a:lnTo>
                  <a:lnTo>
                    <a:pt x="7808" y="6783"/>
                  </a:lnTo>
                  <a:lnTo>
                    <a:pt x="7697" y="6534"/>
                  </a:lnTo>
                  <a:lnTo>
                    <a:pt x="7614" y="6285"/>
                  </a:lnTo>
                  <a:lnTo>
                    <a:pt x="7559" y="6008"/>
                  </a:lnTo>
                  <a:lnTo>
                    <a:pt x="7393" y="5482"/>
                  </a:lnTo>
                  <a:lnTo>
                    <a:pt x="7310" y="4956"/>
                  </a:lnTo>
                  <a:lnTo>
                    <a:pt x="7227" y="4402"/>
                  </a:lnTo>
                  <a:lnTo>
                    <a:pt x="7227" y="3849"/>
                  </a:lnTo>
                  <a:lnTo>
                    <a:pt x="7254" y="3350"/>
                  </a:lnTo>
                  <a:lnTo>
                    <a:pt x="7254" y="2880"/>
                  </a:lnTo>
                  <a:lnTo>
                    <a:pt x="7254" y="2381"/>
                  </a:lnTo>
                  <a:lnTo>
                    <a:pt x="7227" y="1911"/>
                  </a:lnTo>
                  <a:lnTo>
                    <a:pt x="7088" y="1440"/>
                  </a:lnTo>
                  <a:lnTo>
                    <a:pt x="6894" y="1025"/>
                  </a:lnTo>
                  <a:lnTo>
                    <a:pt x="6645" y="609"/>
                  </a:lnTo>
                  <a:lnTo>
                    <a:pt x="6341" y="222"/>
                  </a:lnTo>
                  <a:lnTo>
                    <a:pt x="6202" y="111"/>
                  </a:lnTo>
                  <a:lnTo>
                    <a:pt x="6064" y="28"/>
                  </a:lnTo>
                  <a:lnTo>
                    <a:pt x="592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94"/>
            <p:cNvSpPr/>
            <p:nvPr/>
          </p:nvSpPr>
          <p:spPr>
            <a:xfrm>
              <a:off x="3961200" y="477600"/>
              <a:ext cx="827825" cy="1022975"/>
            </a:xfrm>
            <a:custGeom>
              <a:avLst/>
              <a:gdLst/>
              <a:ahLst/>
              <a:cxnLst/>
              <a:rect l="l" t="t" r="r" b="b"/>
              <a:pathLst>
                <a:path w="33113" h="40919" extrusionOk="0">
                  <a:moveTo>
                    <a:pt x="29956" y="0"/>
                  </a:moveTo>
                  <a:lnTo>
                    <a:pt x="29735" y="28"/>
                  </a:lnTo>
                  <a:lnTo>
                    <a:pt x="29541" y="83"/>
                  </a:lnTo>
                  <a:lnTo>
                    <a:pt x="29292" y="166"/>
                  </a:lnTo>
                  <a:lnTo>
                    <a:pt x="28959" y="305"/>
                  </a:lnTo>
                  <a:lnTo>
                    <a:pt x="28157" y="748"/>
                  </a:lnTo>
                  <a:lnTo>
                    <a:pt x="27105" y="1357"/>
                  </a:lnTo>
                  <a:lnTo>
                    <a:pt x="25859" y="2132"/>
                  </a:lnTo>
                  <a:lnTo>
                    <a:pt x="24447" y="3045"/>
                  </a:lnTo>
                  <a:lnTo>
                    <a:pt x="22924" y="4042"/>
                  </a:lnTo>
                  <a:lnTo>
                    <a:pt x="21346" y="5122"/>
                  </a:lnTo>
                  <a:lnTo>
                    <a:pt x="19685" y="6285"/>
                  </a:lnTo>
                  <a:lnTo>
                    <a:pt x="18024" y="7475"/>
                  </a:lnTo>
                  <a:lnTo>
                    <a:pt x="16390" y="8693"/>
                  </a:lnTo>
                  <a:lnTo>
                    <a:pt x="14812" y="9911"/>
                  </a:lnTo>
                  <a:lnTo>
                    <a:pt x="13345" y="11102"/>
                  </a:lnTo>
                  <a:lnTo>
                    <a:pt x="11988" y="12237"/>
                  </a:lnTo>
                  <a:lnTo>
                    <a:pt x="10826" y="13289"/>
                  </a:lnTo>
                  <a:lnTo>
                    <a:pt x="10327" y="13787"/>
                  </a:lnTo>
                  <a:lnTo>
                    <a:pt x="9857" y="14258"/>
                  </a:lnTo>
                  <a:lnTo>
                    <a:pt x="9469" y="14701"/>
                  </a:lnTo>
                  <a:lnTo>
                    <a:pt x="9137" y="15116"/>
                  </a:lnTo>
                  <a:lnTo>
                    <a:pt x="7033" y="17968"/>
                  </a:lnTo>
                  <a:lnTo>
                    <a:pt x="3960" y="22176"/>
                  </a:lnTo>
                  <a:lnTo>
                    <a:pt x="1" y="27658"/>
                  </a:lnTo>
                  <a:lnTo>
                    <a:pt x="14702" y="40919"/>
                  </a:lnTo>
                  <a:lnTo>
                    <a:pt x="18827" y="38040"/>
                  </a:lnTo>
                  <a:lnTo>
                    <a:pt x="22177" y="35714"/>
                  </a:lnTo>
                  <a:lnTo>
                    <a:pt x="23672" y="34717"/>
                  </a:lnTo>
                  <a:lnTo>
                    <a:pt x="24807" y="33970"/>
                  </a:lnTo>
                  <a:lnTo>
                    <a:pt x="25388" y="33582"/>
                  </a:lnTo>
                  <a:lnTo>
                    <a:pt x="25942" y="33167"/>
                  </a:lnTo>
                  <a:lnTo>
                    <a:pt x="26468" y="32724"/>
                  </a:lnTo>
                  <a:lnTo>
                    <a:pt x="26994" y="32281"/>
                  </a:lnTo>
                  <a:lnTo>
                    <a:pt x="27520" y="31811"/>
                  </a:lnTo>
                  <a:lnTo>
                    <a:pt x="27990" y="31340"/>
                  </a:lnTo>
                  <a:lnTo>
                    <a:pt x="28461" y="30814"/>
                  </a:lnTo>
                  <a:lnTo>
                    <a:pt x="28932" y="30316"/>
                  </a:lnTo>
                  <a:lnTo>
                    <a:pt x="29347" y="29762"/>
                  </a:lnTo>
                  <a:lnTo>
                    <a:pt x="29762" y="29208"/>
                  </a:lnTo>
                  <a:lnTo>
                    <a:pt x="30178" y="28654"/>
                  </a:lnTo>
                  <a:lnTo>
                    <a:pt x="30538" y="28073"/>
                  </a:lnTo>
                  <a:lnTo>
                    <a:pt x="30897" y="27492"/>
                  </a:lnTo>
                  <a:lnTo>
                    <a:pt x="31257" y="26883"/>
                  </a:lnTo>
                  <a:lnTo>
                    <a:pt x="31562" y="26273"/>
                  </a:lnTo>
                  <a:lnTo>
                    <a:pt x="31866" y="25637"/>
                  </a:lnTo>
                  <a:lnTo>
                    <a:pt x="32116" y="24972"/>
                  </a:lnTo>
                  <a:lnTo>
                    <a:pt x="32337" y="24252"/>
                  </a:lnTo>
                  <a:lnTo>
                    <a:pt x="32559" y="23505"/>
                  </a:lnTo>
                  <a:lnTo>
                    <a:pt x="32725" y="22757"/>
                  </a:lnTo>
                  <a:lnTo>
                    <a:pt x="32891" y="22010"/>
                  </a:lnTo>
                  <a:lnTo>
                    <a:pt x="33002" y="21290"/>
                  </a:lnTo>
                  <a:lnTo>
                    <a:pt x="33085" y="20570"/>
                  </a:lnTo>
                  <a:lnTo>
                    <a:pt x="33112" y="19906"/>
                  </a:lnTo>
                  <a:lnTo>
                    <a:pt x="33112" y="19297"/>
                  </a:lnTo>
                  <a:lnTo>
                    <a:pt x="33029" y="18743"/>
                  </a:lnTo>
                  <a:lnTo>
                    <a:pt x="32974" y="18494"/>
                  </a:lnTo>
                  <a:lnTo>
                    <a:pt x="32918" y="18272"/>
                  </a:lnTo>
                  <a:lnTo>
                    <a:pt x="32835" y="18079"/>
                  </a:lnTo>
                  <a:lnTo>
                    <a:pt x="32725" y="17913"/>
                  </a:lnTo>
                  <a:lnTo>
                    <a:pt x="32614" y="17746"/>
                  </a:lnTo>
                  <a:lnTo>
                    <a:pt x="32475" y="17636"/>
                  </a:lnTo>
                  <a:lnTo>
                    <a:pt x="32309" y="17553"/>
                  </a:lnTo>
                  <a:lnTo>
                    <a:pt x="32143" y="17497"/>
                  </a:lnTo>
                  <a:lnTo>
                    <a:pt x="31949" y="17470"/>
                  </a:lnTo>
                  <a:lnTo>
                    <a:pt x="31756" y="17470"/>
                  </a:lnTo>
                  <a:lnTo>
                    <a:pt x="31507" y="17525"/>
                  </a:lnTo>
                  <a:lnTo>
                    <a:pt x="31257" y="17608"/>
                  </a:lnTo>
                  <a:lnTo>
                    <a:pt x="31008" y="17719"/>
                  </a:lnTo>
                  <a:lnTo>
                    <a:pt x="30759" y="17857"/>
                  </a:lnTo>
                  <a:lnTo>
                    <a:pt x="30538" y="18023"/>
                  </a:lnTo>
                  <a:lnTo>
                    <a:pt x="30316" y="18189"/>
                  </a:lnTo>
                  <a:lnTo>
                    <a:pt x="29873" y="18577"/>
                  </a:lnTo>
                  <a:lnTo>
                    <a:pt x="29458" y="19048"/>
                  </a:lnTo>
                  <a:lnTo>
                    <a:pt x="29043" y="19546"/>
                  </a:lnTo>
                  <a:lnTo>
                    <a:pt x="28683" y="20072"/>
                  </a:lnTo>
                  <a:lnTo>
                    <a:pt x="27907" y="21179"/>
                  </a:lnTo>
                  <a:lnTo>
                    <a:pt x="27520" y="21733"/>
                  </a:lnTo>
                  <a:lnTo>
                    <a:pt x="27132" y="22259"/>
                  </a:lnTo>
                  <a:lnTo>
                    <a:pt x="26745" y="22757"/>
                  </a:lnTo>
                  <a:lnTo>
                    <a:pt x="26329" y="23228"/>
                  </a:lnTo>
                  <a:lnTo>
                    <a:pt x="25859" y="23643"/>
                  </a:lnTo>
                  <a:lnTo>
                    <a:pt x="25637" y="23837"/>
                  </a:lnTo>
                  <a:lnTo>
                    <a:pt x="25388" y="24003"/>
                  </a:lnTo>
                  <a:lnTo>
                    <a:pt x="25139" y="24142"/>
                  </a:lnTo>
                  <a:lnTo>
                    <a:pt x="24890" y="24280"/>
                  </a:lnTo>
                  <a:lnTo>
                    <a:pt x="24613" y="24363"/>
                  </a:lnTo>
                  <a:lnTo>
                    <a:pt x="24308" y="24446"/>
                  </a:lnTo>
                  <a:lnTo>
                    <a:pt x="24031" y="24502"/>
                  </a:lnTo>
                  <a:lnTo>
                    <a:pt x="23755" y="24557"/>
                  </a:lnTo>
                  <a:lnTo>
                    <a:pt x="23201" y="24557"/>
                  </a:lnTo>
                  <a:lnTo>
                    <a:pt x="22924" y="24529"/>
                  </a:lnTo>
                  <a:lnTo>
                    <a:pt x="22647" y="24502"/>
                  </a:lnTo>
                  <a:lnTo>
                    <a:pt x="22398" y="24446"/>
                  </a:lnTo>
                  <a:lnTo>
                    <a:pt x="22149" y="24363"/>
                  </a:lnTo>
                  <a:lnTo>
                    <a:pt x="21651" y="24169"/>
                  </a:lnTo>
                  <a:lnTo>
                    <a:pt x="21180" y="23920"/>
                  </a:lnTo>
                  <a:lnTo>
                    <a:pt x="20709" y="23643"/>
                  </a:lnTo>
                  <a:lnTo>
                    <a:pt x="20294" y="23311"/>
                  </a:lnTo>
                  <a:lnTo>
                    <a:pt x="19906" y="22951"/>
                  </a:lnTo>
                  <a:lnTo>
                    <a:pt x="19546" y="22591"/>
                  </a:lnTo>
                  <a:lnTo>
                    <a:pt x="19242" y="22204"/>
                  </a:lnTo>
                  <a:lnTo>
                    <a:pt x="18965" y="21788"/>
                  </a:lnTo>
                  <a:lnTo>
                    <a:pt x="18716" y="21401"/>
                  </a:lnTo>
                  <a:lnTo>
                    <a:pt x="18522" y="20986"/>
                  </a:lnTo>
                  <a:lnTo>
                    <a:pt x="18356" y="20626"/>
                  </a:lnTo>
                  <a:lnTo>
                    <a:pt x="18245" y="20266"/>
                  </a:lnTo>
                  <a:lnTo>
                    <a:pt x="18162" y="19906"/>
                  </a:lnTo>
                  <a:lnTo>
                    <a:pt x="18107" y="19491"/>
                  </a:lnTo>
                  <a:lnTo>
                    <a:pt x="18107" y="19048"/>
                  </a:lnTo>
                  <a:lnTo>
                    <a:pt x="18107" y="18577"/>
                  </a:lnTo>
                  <a:lnTo>
                    <a:pt x="18162" y="18079"/>
                  </a:lnTo>
                  <a:lnTo>
                    <a:pt x="18273" y="17553"/>
                  </a:lnTo>
                  <a:lnTo>
                    <a:pt x="18439" y="16971"/>
                  </a:lnTo>
                  <a:lnTo>
                    <a:pt x="18688" y="16390"/>
                  </a:lnTo>
                  <a:lnTo>
                    <a:pt x="18965" y="15781"/>
                  </a:lnTo>
                  <a:lnTo>
                    <a:pt x="19353" y="15144"/>
                  </a:lnTo>
                  <a:lnTo>
                    <a:pt x="19796" y="14507"/>
                  </a:lnTo>
                  <a:lnTo>
                    <a:pt x="20322" y="13843"/>
                  </a:lnTo>
                  <a:lnTo>
                    <a:pt x="20958" y="13151"/>
                  </a:lnTo>
                  <a:lnTo>
                    <a:pt x="21678" y="12458"/>
                  </a:lnTo>
                  <a:lnTo>
                    <a:pt x="22509" y="11766"/>
                  </a:lnTo>
                  <a:lnTo>
                    <a:pt x="23450" y="11047"/>
                  </a:lnTo>
                  <a:lnTo>
                    <a:pt x="24364" y="10382"/>
                  </a:lnTo>
                  <a:lnTo>
                    <a:pt x="25222" y="9745"/>
                  </a:lnTo>
                  <a:lnTo>
                    <a:pt x="25997" y="9109"/>
                  </a:lnTo>
                  <a:lnTo>
                    <a:pt x="26717" y="8472"/>
                  </a:lnTo>
                  <a:lnTo>
                    <a:pt x="27354" y="7890"/>
                  </a:lnTo>
                  <a:lnTo>
                    <a:pt x="27963" y="7309"/>
                  </a:lnTo>
                  <a:lnTo>
                    <a:pt x="28489" y="6755"/>
                  </a:lnTo>
                  <a:lnTo>
                    <a:pt x="28987" y="6202"/>
                  </a:lnTo>
                  <a:lnTo>
                    <a:pt x="29430" y="5676"/>
                  </a:lnTo>
                  <a:lnTo>
                    <a:pt x="29790" y="5177"/>
                  </a:lnTo>
                  <a:lnTo>
                    <a:pt x="30122" y="4679"/>
                  </a:lnTo>
                  <a:lnTo>
                    <a:pt x="30427" y="4236"/>
                  </a:lnTo>
                  <a:lnTo>
                    <a:pt x="30648" y="3793"/>
                  </a:lnTo>
                  <a:lnTo>
                    <a:pt x="30842" y="3378"/>
                  </a:lnTo>
                  <a:lnTo>
                    <a:pt x="31008" y="2962"/>
                  </a:lnTo>
                  <a:lnTo>
                    <a:pt x="31119" y="2603"/>
                  </a:lnTo>
                  <a:lnTo>
                    <a:pt x="31202" y="2243"/>
                  </a:lnTo>
                  <a:lnTo>
                    <a:pt x="31257" y="1910"/>
                  </a:lnTo>
                  <a:lnTo>
                    <a:pt x="31285" y="1606"/>
                  </a:lnTo>
                  <a:lnTo>
                    <a:pt x="31257" y="1329"/>
                  </a:lnTo>
                  <a:lnTo>
                    <a:pt x="31230" y="1080"/>
                  </a:lnTo>
                  <a:lnTo>
                    <a:pt x="31147" y="858"/>
                  </a:lnTo>
                  <a:lnTo>
                    <a:pt x="31064" y="637"/>
                  </a:lnTo>
                  <a:lnTo>
                    <a:pt x="30953" y="471"/>
                  </a:lnTo>
                  <a:lnTo>
                    <a:pt x="30814" y="332"/>
                  </a:lnTo>
                  <a:lnTo>
                    <a:pt x="30676" y="194"/>
                  </a:lnTo>
                  <a:lnTo>
                    <a:pt x="30510" y="111"/>
                  </a:lnTo>
                  <a:lnTo>
                    <a:pt x="30316" y="28"/>
                  </a:lnTo>
                  <a:lnTo>
                    <a:pt x="30150"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94"/>
            <p:cNvSpPr/>
            <p:nvPr/>
          </p:nvSpPr>
          <p:spPr>
            <a:xfrm>
              <a:off x="4414550" y="750975"/>
              <a:ext cx="245725" cy="350950"/>
            </a:xfrm>
            <a:custGeom>
              <a:avLst/>
              <a:gdLst/>
              <a:ahLst/>
              <a:cxnLst/>
              <a:rect l="l" t="t" r="r" b="b"/>
              <a:pathLst>
                <a:path w="9829" h="14038" extrusionOk="0">
                  <a:moveTo>
                    <a:pt x="5482" y="1"/>
                  </a:moveTo>
                  <a:lnTo>
                    <a:pt x="5455" y="28"/>
                  </a:lnTo>
                  <a:lnTo>
                    <a:pt x="4845" y="444"/>
                  </a:lnTo>
                  <a:lnTo>
                    <a:pt x="4070" y="1053"/>
                  </a:lnTo>
                  <a:lnTo>
                    <a:pt x="3627" y="1413"/>
                  </a:lnTo>
                  <a:lnTo>
                    <a:pt x="3184" y="1828"/>
                  </a:lnTo>
                  <a:lnTo>
                    <a:pt x="2714" y="2271"/>
                  </a:lnTo>
                  <a:lnTo>
                    <a:pt x="2271" y="2742"/>
                  </a:lnTo>
                  <a:lnTo>
                    <a:pt x="1828" y="3268"/>
                  </a:lnTo>
                  <a:lnTo>
                    <a:pt x="1412" y="3821"/>
                  </a:lnTo>
                  <a:lnTo>
                    <a:pt x="1025" y="4403"/>
                  </a:lnTo>
                  <a:lnTo>
                    <a:pt x="693" y="5040"/>
                  </a:lnTo>
                  <a:lnTo>
                    <a:pt x="554" y="5372"/>
                  </a:lnTo>
                  <a:lnTo>
                    <a:pt x="416" y="5704"/>
                  </a:lnTo>
                  <a:lnTo>
                    <a:pt x="305" y="6036"/>
                  </a:lnTo>
                  <a:lnTo>
                    <a:pt x="194" y="6396"/>
                  </a:lnTo>
                  <a:lnTo>
                    <a:pt x="111" y="6756"/>
                  </a:lnTo>
                  <a:lnTo>
                    <a:pt x="56" y="7116"/>
                  </a:lnTo>
                  <a:lnTo>
                    <a:pt x="1" y="7504"/>
                  </a:lnTo>
                  <a:lnTo>
                    <a:pt x="1" y="7891"/>
                  </a:lnTo>
                  <a:lnTo>
                    <a:pt x="28" y="8473"/>
                  </a:lnTo>
                  <a:lnTo>
                    <a:pt x="139" y="9054"/>
                  </a:lnTo>
                  <a:lnTo>
                    <a:pt x="277" y="9608"/>
                  </a:lnTo>
                  <a:lnTo>
                    <a:pt x="499" y="10161"/>
                  </a:lnTo>
                  <a:lnTo>
                    <a:pt x="748" y="10687"/>
                  </a:lnTo>
                  <a:lnTo>
                    <a:pt x="1053" y="11186"/>
                  </a:lnTo>
                  <a:lnTo>
                    <a:pt x="1385" y="11656"/>
                  </a:lnTo>
                  <a:lnTo>
                    <a:pt x="1800" y="12099"/>
                  </a:lnTo>
                  <a:lnTo>
                    <a:pt x="2160" y="12515"/>
                  </a:lnTo>
                  <a:lnTo>
                    <a:pt x="2575" y="12902"/>
                  </a:lnTo>
                  <a:lnTo>
                    <a:pt x="2991" y="13234"/>
                  </a:lnTo>
                  <a:lnTo>
                    <a:pt x="3461" y="13539"/>
                  </a:lnTo>
                  <a:lnTo>
                    <a:pt x="3683" y="13677"/>
                  </a:lnTo>
                  <a:lnTo>
                    <a:pt x="3932" y="13788"/>
                  </a:lnTo>
                  <a:lnTo>
                    <a:pt x="4181" y="13871"/>
                  </a:lnTo>
                  <a:lnTo>
                    <a:pt x="4458" y="13954"/>
                  </a:lnTo>
                  <a:lnTo>
                    <a:pt x="4707" y="13982"/>
                  </a:lnTo>
                  <a:lnTo>
                    <a:pt x="4984" y="14010"/>
                  </a:lnTo>
                  <a:lnTo>
                    <a:pt x="5261" y="14037"/>
                  </a:lnTo>
                  <a:lnTo>
                    <a:pt x="5565" y="14010"/>
                  </a:lnTo>
                  <a:lnTo>
                    <a:pt x="5897" y="13954"/>
                  </a:lnTo>
                  <a:lnTo>
                    <a:pt x="6230" y="13843"/>
                  </a:lnTo>
                  <a:lnTo>
                    <a:pt x="6562" y="13705"/>
                  </a:lnTo>
                  <a:lnTo>
                    <a:pt x="6866" y="13567"/>
                  </a:lnTo>
                  <a:lnTo>
                    <a:pt x="7143" y="13373"/>
                  </a:lnTo>
                  <a:lnTo>
                    <a:pt x="7420" y="13179"/>
                  </a:lnTo>
                  <a:lnTo>
                    <a:pt x="7697" y="12930"/>
                  </a:lnTo>
                  <a:lnTo>
                    <a:pt x="7974" y="12708"/>
                  </a:lnTo>
                  <a:lnTo>
                    <a:pt x="8472" y="12182"/>
                  </a:lnTo>
                  <a:lnTo>
                    <a:pt x="8943" y="11629"/>
                  </a:lnTo>
                  <a:lnTo>
                    <a:pt x="9801" y="10521"/>
                  </a:lnTo>
                  <a:lnTo>
                    <a:pt x="9829" y="10494"/>
                  </a:lnTo>
                  <a:lnTo>
                    <a:pt x="9801" y="10466"/>
                  </a:lnTo>
                  <a:lnTo>
                    <a:pt x="9746" y="10466"/>
                  </a:lnTo>
                  <a:lnTo>
                    <a:pt x="9718" y="10494"/>
                  </a:lnTo>
                  <a:lnTo>
                    <a:pt x="8943" y="11407"/>
                  </a:lnTo>
                  <a:lnTo>
                    <a:pt x="8528" y="11850"/>
                  </a:lnTo>
                  <a:lnTo>
                    <a:pt x="8112" y="12293"/>
                  </a:lnTo>
                  <a:lnTo>
                    <a:pt x="7642" y="12681"/>
                  </a:lnTo>
                  <a:lnTo>
                    <a:pt x="7420" y="12874"/>
                  </a:lnTo>
                  <a:lnTo>
                    <a:pt x="7171" y="13041"/>
                  </a:lnTo>
                  <a:lnTo>
                    <a:pt x="6922" y="13179"/>
                  </a:lnTo>
                  <a:lnTo>
                    <a:pt x="6645" y="13317"/>
                  </a:lnTo>
                  <a:lnTo>
                    <a:pt x="6368" y="13428"/>
                  </a:lnTo>
                  <a:lnTo>
                    <a:pt x="6091" y="13511"/>
                  </a:lnTo>
                  <a:lnTo>
                    <a:pt x="5814" y="13567"/>
                  </a:lnTo>
                  <a:lnTo>
                    <a:pt x="5538" y="13594"/>
                  </a:lnTo>
                  <a:lnTo>
                    <a:pt x="5261" y="13622"/>
                  </a:lnTo>
                  <a:lnTo>
                    <a:pt x="4984" y="13594"/>
                  </a:lnTo>
                  <a:lnTo>
                    <a:pt x="4707" y="13567"/>
                  </a:lnTo>
                  <a:lnTo>
                    <a:pt x="4458" y="13484"/>
                  </a:lnTo>
                  <a:lnTo>
                    <a:pt x="4209" y="13400"/>
                  </a:lnTo>
                  <a:lnTo>
                    <a:pt x="3960" y="13290"/>
                  </a:lnTo>
                  <a:lnTo>
                    <a:pt x="3738" y="13179"/>
                  </a:lnTo>
                  <a:lnTo>
                    <a:pt x="3489" y="13041"/>
                  </a:lnTo>
                  <a:lnTo>
                    <a:pt x="3046" y="12708"/>
                  </a:lnTo>
                  <a:lnTo>
                    <a:pt x="2631" y="12348"/>
                  </a:lnTo>
                  <a:lnTo>
                    <a:pt x="2215" y="11933"/>
                  </a:lnTo>
                  <a:lnTo>
                    <a:pt x="1828" y="11490"/>
                  </a:lnTo>
                  <a:lnTo>
                    <a:pt x="1496" y="11020"/>
                  </a:lnTo>
                  <a:lnTo>
                    <a:pt x="1219" y="10549"/>
                  </a:lnTo>
                  <a:lnTo>
                    <a:pt x="970" y="10023"/>
                  </a:lnTo>
                  <a:lnTo>
                    <a:pt x="776" y="9469"/>
                  </a:lnTo>
                  <a:lnTo>
                    <a:pt x="610" y="8915"/>
                  </a:lnTo>
                  <a:lnTo>
                    <a:pt x="527" y="8362"/>
                  </a:lnTo>
                  <a:lnTo>
                    <a:pt x="499" y="7780"/>
                  </a:lnTo>
                  <a:lnTo>
                    <a:pt x="527" y="7254"/>
                  </a:lnTo>
                  <a:lnTo>
                    <a:pt x="637" y="6728"/>
                  </a:lnTo>
                  <a:lnTo>
                    <a:pt x="748" y="6202"/>
                  </a:lnTo>
                  <a:lnTo>
                    <a:pt x="914" y="5704"/>
                  </a:lnTo>
                  <a:lnTo>
                    <a:pt x="1108" y="5206"/>
                  </a:lnTo>
                  <a:lnTo>
                    <a:pt x="1329" y="4735"/>
                  </a:lnTo>
                  <a:lnTo>
                    <a:pt x="1606" y="4264"/>
                  </a:lnTo>
                  <a:lnTo>
                    <a:pt x="1883" y="3821"/>
                  </a:lnTo>
                  <a:lnTo>
                    <a:pt x="2298" y="3295"/>
                  </a:lnTo>
                  <a:lnTo>
                    <a:pt x="2714" y="2797"/>
                  </a:lnTo>
                  <a:lnTo>
                    <a:pt x="3129" y="2299"/>
                  </a:lnTo>
                  <a:lnTo>
                    <a:pt x="3600" y="1828"/>
                  </a:lnTo>
                  <a:lnTo>
                    <a:pt x="4043" y="1385"/>
                  </a:lnTo>
                  <a:lnTo>
                    <a:pt x="4541" y="942"/>
                  </a:lnTo>
                  <a:lnTo>
                    <a:pt x="5039" y="499"/>
                  </a:lnTo>
                  <a:lnTo>
                    <a:pt x="5538" y="112"/>
                  </a:lnTo>
                  <a:lnTo>
                    <a:pt x="5565" y="84"/>
                  </a:lnTo>
                  <a:lnTo>
                    <a:pt x="5565" y="28"/>
                  </a:lnTo>
                  <a:lnTo>
                    <a:pt x="55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94"/>
            <p:cNvSpPr/>
            <p:nvPr/>
          </p:nvSpPr>
          <p:spPr>
            <a:xfrm>
              <a:off x="2574875" y="1036150"/>
              <a:ext cx="1645900" cy="878325"/>
            </a:xfrm>
            <a:custGeom>
              <a:avLst/>
              <a:gdLst/>
              <a:ahLst/>
              <a:cxnLst/>
              <a:rect l="l" t="t" r="r" b="b"/>
              <a:pathLst>
                <a:path w="65836" h="35133" extrusionOk="0">
                  <a:moveTo>
                    <a:pt x="4153" y="0"/>
                  </a:moveTo>
                  <a:lnTo>
                    <a:pt x="3406" y="28"/>
                  </a:lnTo>
                  <a:lnTo>
                    <a:pt x="2686" y="111"/>
                  </a:lnTo>
                  <a:lnTo>
                    <a:pt x="2298" y="194"/>
                  </a:lnTo>
                  <a:lnTo>
                    <a:pt x="1938" y="277"/>
                  </a:lnTo>
                  <a:lnTo>
                    <a:pt x="1606" y="415"/>
                  </a:lnTo>
                  <a:lnTo>
                    <a:pt x="1301" y="554"/>
                  </a:lnTo>
                  <a:lnTo>
                    <a:pt x="1025" y="720"/>
                  </a:lnTo>
                  <a:lnTo>
                    <a:pt x="775" y="914"/>
                  </a:lnTo>
                  <a:lnTo>
                    <a:pt x="582" y="1108"/>
                  </a:lnTo>
                  <a:lnTo>
                    <a:pt x="388" y="1329"/>
                  </a:lnTo>
                  <a:lnTo>
                    <a:pt x="249" y="1578"/>
                  </a:lnTo>
                  <a:lnTo>
                    <a:pt x="139" y="1855"/>
                  </a:lnTo>
                  <a:lnTo>
                    <a:pt x="56" y="2132"/>
                  </a:lnTo>
                  <a:lnTo>
                    <a:pt x="0" y="2436"/>
                  </a:lnTo>
                  <a:lnTo>
                    <a:pt x="0" y="2741"/>
                  </a:lnTo>
                  <a:lnTo>
                    <a:pt x="0" y="3073"/>
                  </a:lnTo>
                  <a:lnTo>
                    <a:pt x="56" y="3433"/>
                  </a:lnTo>
                  <a:lnTo>
                    <a:pt x="111" y="3793"/>
                  </a:lnTo>
                  <a:lnTo>
                    <a:pt x="222" y="4181"/>
                  </a:lnTo>
                  <a:lnTo>
                    <a:pt x="360" y="4568"/>
                  </a:lnTo>
                  <a:lnTo>
                    <a:pt x="526" y="4984"/>
                  </a:lnTo>
                  <a:lnTo>
                    <a:pt x="720" y="5426"/>
                  </a:lnTo>
                  <a:lnTo>
                    <a:pt x="942" y="5842"/>
                  </a:lnTo>
                  <a:lnTo>
                    <a:pt x="1191" y="6312"/>
                  </a:lnTo>
                  <a:lnTo>
                    <a:pt x="1468" y="6755"/>
                  </a:lnTo>
                  <a:lnTo>
                    <a:pt x="1800" y="7254"/>
                  </a:lnTo>
                  <a:lnTo>
                    <a:pt x="2132" y="7724"/>
                  </a:lnTo>
                  <a:lnTo>
                    <a:pt x="2520" y="8223"/>
                  </a:lnTo>
                  <a:lnTo>
                    <a:pt x="3350" y="9247"/>
                  </a:lnTo>
                  <a:lnTo>
                    <a:pt x="4291" y="10299"/>
                  </a:lnTo>
                  <a:lnTo>
                    <a:pt x="5371" y="11406"/>
                  </a:lnTo>
                  <a:lnTo>
                    <a:pt x="6285" y="12265"/>
                  </a:lnTo>
                  <a:lnTo>
                    <a:pt x="7614" y="13483"/>
                  </a:lnTo>
                  <a:lnTo>
                    <a:pt x="9358" y="15006"/>
                  </a:lnTo>
                  <a:lnTo>
                    <a:pt x="11407" y="16750"/>
                  </a:lnTo>
                  <a:lnTo>
                    <a:pt x="13732" y="18660"/>
                  </a:lnTo>
                  <a:lnTo>
                    <a:pt x="16307" y="20709"/>
                  </a:lnTo>
                  <a:lnTo>
                    <a:pt x="17663" y="21761"/>
                  </a:lnTo>
                  <a:lnTo>
                    <a:pt x="19048" y="22813"/>
                  </a:lnTo>
                  <a:lnTo>
                    <a:pt x="20460" y="23893"/>
                  </a:lnTo>
                  <a:lnTo>
                    <a:pt x="21899" y="24945"/>
                  </a:lnTo>
                  <a:lnTo>
                    <a:pt x="23367" y="25969"/>
                  </a:lnTo>
                  <a:lnTo>
                    <a:pt x="24834" y="26993"/>
                  </a:lnTo>
                  <a:lnTo>
                    <a:pt x="26329" y="27990"/>
                  </a:lnTo>
                  <a:lnTo>
                    <a:pt x="27796" y="28931"/>
                  </a:lnTo>
                  <a:lnTo>
                    <a:pt x="29264" y="29873"/>
                  </a:lnTo>
                  <a:lnTo>
                    <a:pt x="30731" y="30731"/>
                  </a:lnTo>
                  <a:lnTo>
                    <a:pt x="32170" y="31534"/>
                  </a:lnTo>
                  <a:lnTo>
                    <a:pt x="33555" y="32281"/>
                  </a:lnTo>
                  <a:lnTo>
                    <a:pt x="34939" y="32973"/>
                  </a:lnTo>
                  <a:lnTo>
                    <a:pt x="36268" y="33555"/>
                  </a:lnTo>
                  <a:lnTo>
                    <a:pt x="37569" y="34081"/>
                  </a:lnTo>
                  <a:lnTo>
                    <a:pt x="38206" y="34302"/>
                  </a:lnTo>
                  <a:lnTo>
                    <a:pt x="38815" y="34496"/>
                  </a:lnTo>
                  <a:lnTo>
                    <a:pt x="39396" y="34662"/>
                  </a:lnTo>
                  <a:lnTo>
                    <a:pt x="40005" y="34828"/>
                  </a:lnTo>
                  <a:lnTo>
                    <a:pt x="40559" y="34939"/>
                  </a:lnTo>
                  <a:lnTo>
                    <a:pt x="41113" y="35050"/>
                  </a:lnTo>
                  <a:lnTo>
                    <a:pt x="41639" y="35105"/>
                  </a:lnTo>
                  <a:lnTo>
                    <a:pt x="42165" y="35133"/>
                  </a:lnTo>
                  <a:lnTo>
                    <a:pt x="43106" y="35133"/>
                  </a:lnTo>
                  <a:lnTo>
                    <a:pt x="43909" y="35022"/>
                  </a:lnTo>
                  <a:lnTo>
                    <a:pt x="44712" y="34884"/>
                  </a:lnTo>
                  <a:lnTo>
                    <a:pt x="45570" y="34690"/>
                  </a:lnTo>
                  <a:lnTo>
                    <a:pt x="46428" y="34441"/>
                  </a:lnTo>
                  <a:lnTo>
                    <a:pt x="47314" y="34136"/>
                  </a:lnTo>
                  <a:lnTo>
                    <a:pt x="48228" y="33832"/>
                  </a:lnTo>
                  <a:lnTo>
                    <a:pt x="49169" y="33444"/>
                  </a:lnTo>
                  <a:lnTo>
                    <a:pt x="50083" y="33056"/>
                  </a:lnTo>
                  <a:lnTo>
                    <a:pt x="51052" y="32641"/>
                  </a:lnTo>
                  <a:lnTo>
                    <a:pt x="51993" y="32170"/>
                  </a:lnTo>
                  <a:lnTo>
                    <a:pt x="52934" y="31700"/>
                  </a:lnTo>
                  <a:lnTo>
                    <a:pt x="53876" y="31229"/>
                  </a:lnTo>
                  <a:lnTo>
                    <a:pt x="55731" y="30205"/>
                  </a:lnTo>
                  <a:lnTo>
                    <a:pt x="57530" y="29180"/>
                  </a:lnTo>
                  <a:lnTo>
                    <a:pt x="59219" y="28156"/>
                  </a:lnTo>
                  <a:lnTo>
                    <a:pt x="60797" y="27159"/>
                  </a:lnTo>
                  <a:lnTo>
                    <a:pt x="62209" y="26246"/>
                  </a:lnTo>
                  <a:lnTo>
                    <a:pt x="63427" y="25415"/>
                  </a:lnTo>
                  <a:lnTo>
                    <a:pt x="65171" y="24197"/>
                  </a:lnTo>
                  <a:lnTo>
                    <a:pt x="65836" y="23754"/>
                  </a:lnTo>
                  <a:lnTo>
                    <a:pt x="54789" y="2132"/>
                  </a:lnTo>
                  <a:lnTo>
                    <a:pt x="54346" y="2547"/>
                  </a:lnTo>
                  <a:lnTo>
                    <a:pt x="53211" y="3627"/>
                  </a:lnTo>
                  <a:lnTo>
                    <a:pt x="51522" y="5150"/>
                  </a:lnTo>
                  <a:lnTo>
                    <a:pt x="50526" y="6008"/>
                  </a:lnTo>
                  <a:lnTo>
                    <a:pt x="49501" y="6866"/>
                  </a:lnTo>
                  <a:lnTo>
                    <a:pt x="48394" y="7752"/>
                  </a:lnTo>
                  <a:lnTo>
                    <a:pt x="47314" y="8583"/>
                  </a:lnTo>
                  <a:lnTo>
                    <a:pt x="46207" y="9358"/>
                  </a:lnTo>
                  <a:lnTo>
                    <a:pt x="45155" y="10050"/>
                  </a:lnTo>
                  <a:lnTo>
                    <a:pt x="44656" y="10354"/>
                  </a:lnTo>
                  <a:lnTo>
                    <a:pt x="44158" y="10604"/>
                  </a:lnTo>
                  <a:lnTo>
                    <a:pt x="43688" y="10853"/>
                  </a:lnTo>
                  <a:lnTo>
                    <a:pt x="43217" y="11019"/>
                  </a:lnTo>
                  <a:lnTo>
                    <a:pt x="42802" y="11185"/>
                  </a:lnTo>
                  <a:lnTo>
                    <a:pt x="42414" y="11268"/>
                  </a:lnTo>
                  <a:lnTo>
                    <a:pt x="42054" y="11323"/>
                  </a:lnTo>
                  <a:lnTo>
                    <a:pt x="41722" y="11323"/>
                  </a:lnTo>
                  <a:lnTo>
                    <a:pt x="41113" y="11213"/>
                  </a:lnTo>
                  <a:lnTo>
                    <a:pt x="40421" y="11102"/>
                  </a:lnTo>
                  <a:lnTo>
                    <a:pt x="39645" y="10936"/>
                  </a:lnTo>
                  <a:lnTo>
                    <a:pt x="38815" y="10714"/>
                  </a:lnTo>
                  <a:lnTo>
                    <a:pt x="36905" y="10216"/>
                  </a:lnTo>
                  <a:lnTo>
                    <a:pt x="34828" y="9607"/>
                  </a:lnTo>
                  <a:lnTo>
                    <a:pt x="32558" y="8887"/>
                  </a:lnTo>
                  <a:lnTo>
                    <a:pt x="30149" y="8112"/>
                  </a:lnTo>
                  <a:lnTo>
                    <a:pt x="27713" y="7281"/>
                  </a:lnTo>
                  <a:lnTo>
                    <a:pt x="25221" y="6423"/>
                  </a:lnTo>
                  <a:lnTo>
                    <a:pt x="20404" y="4734"/>
                  </a:lnTo>
                  <a:lnTo>
                    <a:pt x="16085" y="3184"/>
                  </a:lnTo>
                  <a:lnTo>
                    <a:pt x="12652" y="1966"/>
                  </a:lnTo>
                  <a:lnTo>
                    <a:pt x="11407" y="1523"/>
                  </a:lnTo>
                  <a:lnTo>
                    <a:pt x="10521" y="1218"/>
                  </a:lnTo>
                  <a:lnTo>
                    <a:pt x="9247" y="831"/>
                  </a:lnTo>
                  <a:lnTo>
                    <a:pt x="8084" y="526"/>
                  </a:lnTo>
                  <a:lnTo>
                    <a:pt x="6977" y="305"/>
                  </a:lnTo>
                  <a:lnTo>
                    <a:pt x="5953" y="139"/>
                  </a:lnTo>
                  <a:lnTo>
                    <a:pt x="5011" y="28"/>
                  </a:lnTo>
                  <a:lnTo>
                    <a:pt x="415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94"/>
            <p:cNvSpPr/>
            <p:nvPr/>
          </p:nvSpPr>
          <p:spPr>
            <a:xfrm>
              <a:off x="2574875" y="1036150"/>
              <a:ext cx="1645900" cy="878325"/>
            </a:xfrm>
            <a:custGeom>
              <a:avLst/>
              <a:gdLst/>
              <a:ahLst/>
              <a:cxnLst/>
              <a:rect l="l" t="t" r="r" b="b"/>
              <a:pathLst>
                <a:path w="65836" h="35133" extrusionOk="0">
                  <a:moveTo>
                    <a:pt x="4153" y="0"/>
                  </a:moveTo>
                  <a:lnTo>
                    <a:pt x="3406" y="28"/>
                  </a:lnTo>
                  <a:lnTo>
                    <a:pt x="2686" y="83"/>
                  </a:lnTo>
                  <a:lnTo>
                    <a:pt x="2326" y="139"/>
                  </a:lnTo>
                  <a:lnTo>
                    <a:pt x="1966" y="222"/>
                  </a:lnTo>
                  <a:lnTo>
                    <a:pt x="1634" y="360"/>
                  </a:lnTo>
                  <a:lnTo>
                    <a:pt x="1301" y="526"/>
                  </a:lnTo>
                  <a:lnTo>
                    <a:pt x="1025" y="720"/>
                  </a:lnTo>
                  <a:lnTo>
                    <a:pt x="748" y="969"/>
                  </a:lnTo>
                  <a:lnTo>
                    <a:pt x="499" y="1246"/>
                  </a:lnTo>
                  <a:lnTo>
                    <a:pt x="277" y="1551"/>
                  </a:lnTo>
                  <a:lnTo>
                    <a:pt x="194" y="1717"/>
                  </a:lnTo>
                  <a:lnTo>
                    <a:pt x="111" y="1910"/>
                  </a:lnTo>
                  <a:lnTo>
                    <a:pt x="56" y="2132"/>
                  </a:lnTo>
                  <a:lnTo>
                    <a:pt x="28" y="2353"/>
                  </a:lnTo>
                  <a:lnTo>
                    <a:pt x="0" y="2796"/>
                  </a:lnTo>
                  <a:lnTo>
                    <a:pt x="28" y="3295"/>
                  </a:lnTo>
                  <a:lnTo>
                    <a:pt x="139" y="3821"/>
                  </a:lnTo>
                  <a:lnTo>
                    <a:pt x="305" y="4374"/>
                  </a:lnTo>
                  <a:lnTo>
                    <a:pt x="526" y="4984"/>
                  </a:lnTo>
                  <a:lnTo>
                    <a:pt x="803" y="5593"/>
                  </a:lnTo>
                  <a:lnTo>
                    <a:pt x="1163" y="6229"/>
                  </a:lnTo>
                  <a:lnTo>
                    <a:pt x="1578" y="6894"/>
                  </a:lnTo>
                  <a:lnTo>
                    <a:pt x="2049" y="7614"/>
                  </a:lnTo>
                  <a:lnTo>
                    <a:pt x="2603" y="8333"/>
                  </a:lnTo>
                  <a:lnTo>
                    <a:pt x="3184" y="9053"/>
                  </a:lnTo>
                  <a:lnTo>
                    <a:pt x="3848" y="9828"/>
                  </a:lnTo>
                  <a:lnTo>
                    <a:pt x="4568" y="10604"/>
                  </a:lnTo>
                  <a:lnTo>
                    <a:pt x="5371" y="11379"/>
                  </a:lnTo>
                  <a:lnTo>
                    <a:pt x="6285" y="12265"/>
                  </a:lnTo>
                  <a:lnTo>
                    <a:pt x="7614" y="13483"/>
                  </a:lnTo>
                  <a:lnTo>
                    <a:pt x="9358" y="14978"/>
                  </a:lnTo>
                  <a:lnTo>
                    <a:pt x="11407" y="16722"/>
                  </a:lnTo>
                  <a:lnTo>
                    <a:pt x="13732" y="18660"/>
                  </a:lnTo>
                  <a:lnTo>
                    <a:pt x="16307" y="20709"/>
                  </a:lnTo>
                  <a:lnTo>
                    <a:pt x="17663" y="21761"/>
                  </a:lnTo>
                  <a:lnTo>
                    <a:pt x="19048" y="22813"/>
                  </a:lnTo>
                  <a:lnTo>
                    <a:pt x="20460" y="23865"/>
                  </a:lnTo>
                  <a:lnTo>
                    <a:pt x="21899" y="24917"/>
                  </a:lnTo>
                  <a:lnTo>
                    <a:pt x="23367" y="25969"/>
                  </a:lnTo>
                  <a:lnTo>
                    <a:pt x="24834" y="26993"/>
                  </a:lnTo>
                  <a:lnTo>
                    <a:pt x="26329" y="27990"/>
                  </a:lnTo>
                  <a:lnTo>
                    <a:pt x="27796" y="28931"/>
                  </a:lnTo>
                  <a:lnTo>
                    <a:pt x="29264" y="29845"/>
                  </a:lnTo>
                  <a:lnTo>
                    <a:pt x="30731" y="30731"/>
                  </a:lnTo>
                  <a:lnTo>
                    <a:pt x="32170" y="31534"/>
                  </a:lnTo>
                  <a:lnTo>
                    <a:pt x="33582" y="32281"/>
                  </a:lnTo>
                  <a:lnTo>
                    <a:pt x="34939" y="32946"/>
                  </a:lnTo>
                  <a:lnTo>
                    <a:pt x="36296" y="33555"/>
                  </a:lnTo>
                  <a:lnTo>
                    <a:pt x="37569" y="34081"/>
                  </a:lnTo>
                  <a:lnTo>
                    <a:pt x="38206" y="34302"/>
                  </a:lnTo>
                  <a:lnTo>
                    <a:pt x="38815" y="34496"/>
                  </a:lnTo>
                  <a:lnTo>
                    <a:pt x="39424" y="34662"/>
                  </a:lnTo>
                  <a:lnTo>
                    <a:pt x="40005" y="34801"/>
                  </a:lnTo>
                  <a:lnTo>
                    <a:pt x="40559" y="34939"/>
                  </a:lnTo>
                  <a:lnTo>
                    <a:pt x="41113" y="35022"/>
                  </a:lnTo>
                  <a:lnTo>
                    <a:pt x="41639" y="35105"/>
                  </a:lnTo>
                  <a:lnTo>
                    <a:pt x="42165" y="35133"/>
                  </a:lnTo>
                  <a:lnTo>
                    <a:pt x="42635" y="35133"/>
                  </a:lnTo>
                  <a:lnTo>
                    <a:pt x="43106" y="35105"/>
                  </a:lnTo>
                  <a:lnTo>
                    <a:pt x="43577" y="35077"/>
                  </a:lnTo>
                  <a:lnTo>
                    <a:pt x="44047" y="34994"/>
                  </a:lnTo>
                  <a:lnTo>
                    <a:pt x="45016" y="34801"/>
                  </a:lnTo>
                  <a:lnTo>
                    <a:pt x="46041" y="34551"/>
                  </a:lnTo>
                  <a:lnTo>
                    <a:pt x="47093" y="34219"/>
                  </a:lnTo>
                  <a:lnTo>
                    <a:pt x="48173" y="33832"/>
                  </a:lnTo>
                  <a:lnTo>
                    <a:pt x="49252" y="33389"/>
                  </a:lnTo>
                  <a:lnTo>
                    <a:pt x="50360" y="32918"/>
                  </a:lnTo>
                  <a:lnTo>
                    <a:pt x="51495" y="32420"/>
                  </a:lnTo>
                  <a:lnTo>
                    <a:pt x="52602" y="31866"/>
                  </a:lnTo>
                  <a:lnTo>
                    <a:pt x="53737" y="31285"/>
                  </a:lnTo>
                  <a:lnTo>
                    <a:pt x="54845" y="30703"/>
                  </a:lnTo>
                  <a:lnTo>
                    <a:pt x="55924" y="30094"/>
                  </a:lnTo>
                  <a:lnTo>
                    <a:pt x="58028" y="28848"/>
                  </a:lnTo>
                  <a:lnTo>
                    <a:pt x="59994" y="27658"/>
                  </a:lnTo>
                  <a:lnTo>
                    <a:pt x="62347" y="26135"/>
                  </a:lnTo>
                  <a:lnTo>
                    <a:pt x="64202" y="24889"/>
                  </a:lnTo>
                  <a:lnTo>
                    <a:pt x="65836" y="23754"/>
                  </a:lnTo>
                  <a:lnTo>
                    <a:pt x="54762" y="2132"/>
                  </a:lnTo>
                  <a:lnTo>
                    <a:pt x="54346" y="2547"/>
                  </a:lnTo>
                  <a:lnTo>
                    <a:pt x="53211" y="3627"/>
                  </a:lnTo>
                  <a:lnTo>
                    <a:pt x="51522" y="5150"/>
                  </a:lnTo>
                  <a:lnTo>
                    <a:pt x="50526" y="6008"/>
                  </a:lnTo>
                  <a:lnTo>
                    <a:pt x="49474" y="6866"/>
                  </a:lnTo>
                  <a:lnTo>
                    <a:pt x="48394" y="7752"/>
                  </a:lnTo>
                  <a:lnTo>
                    <a:pt x="47314" y="8583"/>
                  </a:lnTo>
                  <a:lnTo>
                    <a:pt x="46207" y="9358"/>
                  </a:lnTo>
                  <a:lnTo>
                    <a:pt x="45155" y="10050"/>
                  </a:lnTo>
                  <a:lnTo>
                    <a:pt x="44629" y="10354"/>
                  </a:lnTo>
                  <a:lnTo>
                    <a:pt x="44158" y="10604"/>
                  </a:lnTo>
                  <a:lnTo>
                    <a:pt x="43688" y="10853"/>
                  </a:lnTo>
                  <a:lnTo>
                    <a:pt x="43217" y="11019"/>
                  </a:lnTo>
                  <a:lnTo>
                    <a:pt x="42802" y="11185"/>
                  </a:lnTo>
                  <a:lnTo>
                    <a:pt x="42414" y="11268"/>
                  </a:lnTo>
                  <a:lnTo>
                    <a:pt x="42054" y="11323"/>
                  </a:lnTo>
                  <a:lnTo>
                    <a:pt x="41722" y="11323"/>
                  </a:lnTo>
                  <a:lnTo>
                    <a:pt x="41113" y="11213"/>
                  </a:lnTo>
                  <a:lnTo>
                    <a:pt x="40421" y="11102"/>
                  </a:lnTo>
                  <a:lnTo>
                    <a:pt x="39645" y="10936"/>
                  </a:lnTo>
                  <a:lnTo>
                    <a:pt x="38815" y="10714"/>
                  </a:lnTo>
                  <a:lnTo>
                    <a:pt x="36905" y="10216"/>
                  </a:lnTo>
                  <a:lnTo>
                    <a:pt x="34828" y="9607"/>
                  </a:lnTo>
                  <a:lnTo>
                    <a:pt x="32558" y="8887"/>
                  </a:lnTo>
                  <a:lnTo>
                    <a:pt x="30149" y="8112"/>
                  </a:lnTo>
                  <a:lnTo>
                    <a:pt x="27713" y="7281"/>
                  </a:lnTo>
                  <a:lnTo>
                    <a:pt x="25221" y="6423"/>
                  </a:lnTo>
                  <a:lnTo>
                    <a:pt x="20404" y="4734"/>
                  </a:lnTo>
                  <a:lnTo>
                    <a:pt x="16085" y="3184"/>
                  </a:lnTo>
                  <a:lnTo>
                    <a:pt x="12652" y="1966"/>
                  </a:lnTo>
                  <a:lnTo>
                    <a:pt x="11407" y="1523"/>
                  </a:lnTo>
                  <a:lnTo>
                    <a:pt x="10521" y="1218"/>
                  </a:lnTo>
                  <a:lnTo>
                    <a:pt x="9247" y="831"/>
                  </a:lnTo>
                  <a:lnTo>
                    <a:pt x="8084" y="526"/>
                  </a:lnTo>
                  <a:lnTo>
                    <a:pt x="6977" y="305"/>
                  </a:lnTo>
                  <a:lnTo>
                    <a:pt x="5953" y="139"/>
                  </a:lnTo>
                  <a:lnTo>
                    <a:pt x="5011" y="28"/>
                  </a:lnTo>
                  <a:lnTo>
                    <a:pt x="415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94"/>
            <p:cNvSpPr/>
            <p:nvPr/>
          </p:nvSpPr>
          <p:spPr>
            <a:xfrm>
              <a:off x="2573475" y="1036150"/>
              <a:ext cx="1647300" cy="878325"/>
            </a:xfrm>
            <a:custGeom>
              <a:avLst/>
              <a:gdLst/>
              <a:ahLst/>
              <a:cxnLst/>
              <a:rect l="l" t="t" r="r" b="b"/>
              <a:pathLst>
                <a:path w="65892" h="35133" extrusionOk="0">
                  <a:moveTo>
                    <a:pt x="4181" y="0"/>
                  </a:moveTo>
                  <a:lnTo>
                    <a:pt x="3406" y="28"/>
                  </a:lnTo>
                  <a:lnTo>
                    <a:pt x="2714" y="83"/>
                  </a:lnTo>
                  <a:lnTo>
                    <a:pt x="2437" y="139"/>
                  </a:lnTo>
                  <a:lnTo>
                    <a:pt x="2188" y="194"/>
                  </a:lnTo>
                  <a:lnTo>
                    <a:pt x="1939" y="277"/>
                  </a:lnTo>
                  <a:lnTo>
                    <a:pt x="1690" y="360"/>
                  </a:lnTo>
                  <a:lnTo>
                    <a:pt x="1440" y="471"/>
                  </a:lnTo>
                  <a:lnTo>
                    <a:pt x="1219" y="609"/>
                  </a:lnTo>
                  <a:lnTo>
                    <a:pt x="998" y="748"/>
                  </a:lnTo>
                  <a:lnTo>
                    <a:pt x="804" y="914"/>
                  </a:lnTo>
                  <a:lnTo>
                    <a:pt x="638" y="1052"/>
                  </a:lnTo>
                  <a:lnTo>
                    <a:pt x="499" y="1191"/>
                  </a:lnTo>
                  <a:lnTo>
                    <a:pt x="388" y="1357"/>
                  </a:lnTo>
                  <a:lnTo>
                    <a:pt x="278" y="1551"/>
                  </a:lnTo>
                  <a:lnTo>
                    <a:pt x="195" y="1717"/>
                  </a:lnTo>
                  <a:lnTo>
                    <a:pt x="139" y="1910"/>
                  </a:lnTo>
                  <a:lnTo>
                    <a:pt x="84" y="2132"/>
                  </a:lnTo>
                  <a:lnTo>
                    <a:pt x="29" y="2353"/>
                  </a:lnTo>
                  <a:lnTo>
                    <a:pt x="1" y="2796"/>
                  </a:lnTo>
                  <a:lnTo>
                    <a:pt x="56" y="3295"/>
                  </a:lnTo>
                  <a:lnTo>
                    <a:pt x="139" y="3821"/>
                  </a:lnTo>
                  <a:lnTo>
                    <a:pt x="305" y="4374"/>
                  </a:lnTo>
                  <a:lnTo>
                    <a:pt x="527" y="4984"/>
                  </a:lnTo>
                  <a:lnTo>
                    <a:pt x="831" y="5593"/>
                  </a:lnTo>
                  <a:lnTo>
                    <a:pt x="1164" y="6229"/>
                  </a:lnTo>
                  <a:lnTo>
                    <a:pt x="1579" y="6894"/>
                  </a:lnTo>
                  <a:lnTo>
                    <a:pt x="2077" y="7614"/>
                  </a:lnTo>
                  <a:lnTo>
                    <a:pt x="2603" y="8333"/>
                  </a:lnTo>
                  <a:lnTo>
                    <a:pt x="3212" y="9053"/>
                  </a:lnTo>
                  <a:lnTo>
                    <a:pt x="3877" y="9828"/>
                  </a:lnTo>
                  <a:lnTo>
                    <a:pt x="4597" y="10604"/>
                  </a:lnTo>
                  <a:lnTo>
                    <a:pt x="5372" y="11379"/>
                  </a:lnTo>
                  <a:lnTo>
                    <a:pt x="6285" y="12265"/>
                  </a:lnTo>
                  <a:lnTo>
                    <a:pt x="7642" y="13483"/>
                  </a:lnTo>
                  <a:lnTo>
                    <a:pt x="9358" y="14978"/>
                  </a:lnTo>
                  <a:lnTo>
                    <a:pt x="11407" y="16722"/>
                  </a:lnTo>
                  <a:lnTo>
                    <a:pt x="13760" y="18660"/>
                  </a:lnTo>
                  <a:lnTo>
                    <a:pt x="16307" y="20709"/>
                  </a:lnTo>
                  <a:lnTo>
                    <a:pt x="17664" y="21761"/>
                  </a:lnTo>
                  <a:lnTo>
                    <a:pt x="19048" y="22813"/>
                  </a:lnTo>
                  <a:lnTo>
                    <a:pt x="20488" y="23865"/>
                  </a:lnTo>
                  <a:lnTo>
                    <a:pt x="21928" y="24917"/>
                  </a:lnTo>
                  <a:lnTo>
                    <a:pt x="23367" y="25969"/>
                  </a:lnTo>
                  <a:lnTo>
                    <a:pt x="24862" y="26993"/>
                  </a:lnTo>
                  <a:lnTo>
                    <a:pt x="26330" y="27990"/>
                  </a:lnTo>
                  <a:lnTo>
                    <a:pt x="27797" y="28931"/>
                  </a:lnTo>
                  <a:lnTo>
                    <a:pt x="29292" y="29845"/>
                  </a:lnTo>
                  <a:lnTo>
                    <a:pt x="30731" y="30731"/>
                  </a:lnTo>
                  <a:lnTo>
                    <a:pt x="32171" y="31534"/>
                  </a:lnTo>
                  <a:lnTo>
                    <a:pt x="33583" y="32281"/>
                  </a:lnTo>
                  <a:lnTo>
                    <a:pt x="34967" y="32946"/>
                  </a:lnTo>
                  <a:lnTo>
                    <a:pt x="36296" y="33555"/>
                  </a:lnTo>
                  <a:lnTo>
                    <a:pt x="37597" y="34081"/>
                  </a:lnTo>
                  <a:lnTo>
                    <a:pt x="38206" y="34302"/>
                  </a:lnTo>
                  <a:lnTo>
                    <a:pt x="38816" y="34496"/>
                  </a:lnTo>
                  <a:lnTo>
                    <a:pt x="39425" y="34662"/>
                  </a:lnTo>
                  <a:lnTo>
                    <a:pt x="40006" y="34801"/>
                  </a:lnTo>
                  <a:lnTo>
                    <a:pt x="40560" y="34939"/>
                  </a:lnTo>
                  <a:lnTo>
                    <a:pt x="41113" y="35022"/>
                  </a:lnTo>
                  <a:lnTo>
                    <a:pt x="41639" y="35105"/>
                  </a:lnTo>
                  <a:lnTo>
                    <a:pt x="42165" y="35133"/>
                  </a:lnTo>
                  <a:lnTo>
                    <a:pt x="42664" y="35133"/>
                  </a:lnTo>
                  <a:lnTo>
                    <a:pt x="43134" y="35105"/>
                  </a:lnTo>
                  <a:lnTo>
                    <a:pt x="43660" y="35050"/>
                  </a:lnTo>
                  <a:lnTo>
                    <a:pt x="44186" y="34967"/>
                  </a:lnTo>
                  <a:lnTo>
                    <a:pt x="44740" y="34884"/>
                  </a:lnTo>
                  <a:lnTo>
                    <a:pt x="45322" y="34745"/>
                  </a:lnTo>
                  <a:lnTo>
                    <a:pt x="45875" y="34607"/>
                  </a:lnTo>
                  <a:lnTo>
                    <a:pt x="46484" y="34413"/>
                  </a:lnTo>
                  <a:lnTo>
                    <a:pt x="47675" y="34025"/>
                  </a:lnTo>
                  <a:lnTo>
                    <a:pt x="48921" y="33555"/>
                  </a:lnTo>
                  <a:lnTo>
                    <a:pt x="50166" y="33029"/>
                  </a:lnTo>
                  <a:lnTo>
                    <a:pt x="51412" y="32475"/>
                  </a:lnTo>
                  <a:lnTo>
                    <a:pt x="52686" y="31866"/>
                  </a:lnTo>
                  <a:lnTo>
                    <a:pt x="53655" y="31340"/>
                  </a:lnTo>
                  <a:lnTo>
                    <a:pt x="54624" y="30842"/>
                  </a:lnTo>
                  <a:lnTo>
                    <a:pt x="56534" y="29790"/>
                  </a:lnTo>
                  <a:lnTo>
                    <a:pt x="58334" y="28710"/>
                  </a:lnTo>
                  <a:lnTo>
                    <a:pt x="60050" y="27658"/>
                  </a:lnTo>
                  <a:lnTo>
                    <a:pt x="62403" y="26135"/>
                  </a:lnTo>
                  <a:lnTo>
                    <a:pt x="64258" y="24889"/>
                  </a:lnTo>
                  <a:lnTo>
                    <a:pt x="65892" y="23754"/>
                  </a:lnTo>
                  <a:lnTo>
                    <a:pt x="54818" y="2160"/>
                  </a:lnTo>
                  <a:lnTo>
                    <a:pt x="54402" y="2547"/>
                  </a:lnTo>
                  <a:lnTo>
                    <a:pt x="53267" y="3627"/>
                  </a:lnTo>
                  <a:lnTo>
                    <a:pt x="51578" y="5150"/>
                  </a:lnTo>
                  <a:lnTo>
                    <a:pt x="50582" y="6008"/>
                  </a:lnTo>
                  <a:lnTo>
                    <a:pt x="49530" y="6866"/>
                  </a:lnTo>
                  <a:lnTo>
                    <a:pt x="48450" y="7752"/>
                  </a:lnTo>
                  <a:lnTo>
                    <a:pt x="47343" y="8583"/>
                  </a:lnTo>
                  <a:lnTo>
                    <a:pt x="46263" y="9358"/>
                  </a:lnTo>
                  <a:lnTo>
                    <a:pt x="45183" y="10050"/>
                  </a:lnTo>
                  <a:lnTo>
                    <a:pt x="44685" y="10354"/>
                  </a:lnTo>
                  <a:lnTo>
                    <a:pt x="44186" y="10604"/>
                  </a:lnTo>
                  <a:lnTo>
                    <a:pt x="43716" y="10853"/>
                  </a:lnTo>
                  <a:lnTo>
                    <a:pt x="43245" y="11019"/>
                  </a:lnTo>
                  <a:lnTo>
                    <a:pt x="42830" y="11185"/>
                  </a:lnTo>
                  <a:lnTo>
                    <a:pt x="42442" y="11268"/>
                  </a:lnTo>
                  <a:lnTo>
                    <a:pt x="42055" y="11323"/>
                  </a:lnTo>
                  <a:lnTo>
                    <a:pt x="41722" y="11323"/>
                  </a:lnTo>
                  <a:lnTo>
                    <a:pt x="41113" y="11213"/>
                  </a:lnTo>
                  <a:lnTo>
                    <a:pt x="40421" y="11102"/>
                  </a:lnTo>
                  <a:lnTo>
                    <a:pt x="39646" y="10936"/>
                  </a:lnTo>
                  <a:lnTo>
                    <a:pt x="38816" y="10714"/>
                  </a:lnTo>
                  <a:lnTo>
                    <a:pt x="36933" y="10216"/>
                  </a:lnTo>
                  <a:lnTo>
                    <a:pt x="34829" y="9607"/>
                  </a:lnTo>
                  <a:lnTo>
                    <a:pt x="32559" y="8887"/>
                  </a:lnTo>
                  <a:lnTo>
                    <a:pt x="30178" y="8112"/>
                  </a:lnTo>
                  <a:lnTo>
                    <a:pt x="27714" y="7281"/>
                  </a:lnTo>
                  <a:lnTo>
                    <a:pt x="25222" y="6423"/>
                  </a:lnTo>
                  <a:lnTo>
                    <a:pt x="20405" y="4734"/>
                  </a:lnTo>
                  <a:lnTo>
                    <a:pt x="16086" y="3184"/>
                  </a:lnTo>
                  <a:lnTo>
                    <a:pt x="12653" y="1966"/>
                  </a:lnTo>
                  <a:lnTo>
                    <a:pt x="11407" y="1523"/>
                  </a:lnTo>
                  <a:lnTo>
                    <a:pt x="10521" y="1218"/>
                  </a:lnTo>
                  <a:lnTo>
                    <a:pt x="9275" y="831"/>
                  </a:lnTo>
                  <a:lnTo>
                    <a:pt x="8085" y="526"/>
                  </a:lnTo>
                  <a:lnTo>
                    <a:pt x="6978" y="305"/>
                  </a:lnTo>
                  <a:lnTo>
                    <a:pt x="5981" y="139"/>
                  </a:lnTo>
                  <a:lnTo>
                    <a:pt x="5040" y="28"/>
                  </a:lnTo>
                  <a:lnTo>
                    <a:pt x="41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94"/>
            <p:cNvSpPr/>
            <p:nvPr/>
          </p:nvSpPr>
          <p:spPr>
            <a:xfrm>
              <a:off x="3867775" y="1170425"/>
              <a:ext cx="243650" cy="485900"/>
            </a:xfrm>
            <a:custGeom>
              <a:avLst/>
              <a:gdLst/>
              <a:ahLst/>
              <a:cxnLst/>
              <a:rect l="l" t="t" r="r" b="b"/>
              <a:pathLst>
                <a:path w="9746" h="19436" extrusionOk="0">
                  <a:moveTo>
                    <a:pt x="28" y="0"/>
                  </a:moveTo>
                  <a:lnTo>
                    <a:pt x="0" y="83"/>
                  </a:lnTo>
                  <a:lnTo>
                    <a:pt x="56" y="222"/>
                  </a:lnTo>
                  <a:lnTo>
                    <a:pt x="748" y="1744"/>
                  </a:lnTo>
                  <a:lnTo>
                    <a:pt x="1827" y="4014"/>
                  </a:lnTo>
                  <a:lnTo>
                    <a:pt x="3156" y="6755"/>
                  </a:lnTo>
                  <a:lnTo>
                    <a:pt x="4624" y="9718"/>
                  </a:lnTo>
                  <a:lnTo>
                    <a:pt x="7558" y="15504"/>
                  </a:lnTo>
                  <a:lnTo>
                    <a:pt x="8749" y="17802"/>
                  </a:lnTo>
                  <a:lnTo>
                    <a:pt x="9607" y="19407"/>
                  </a:lnTo>
                  <a:lnTo>
                    <a:pt x="9635" y="19435"/>
                  </a:lnTo>
                  <a:lnTo>
                    <a:pt x="9690" y="19435"/>
                  </a:lnTo>
                  <a:lnTo>
                    <a:pt x="9745" y="19380"/>
                  </a:lnTo>
                  <a:lnTo>
                    <a:pt x="9745" y="19324"/>
                  </a:lnTo>
                  <a:lnTo>
                    <a:pt x="9109" y="17968"/>
                  </a:lnTo>
                  <a:lnTo>
                    <a:pt x="8361" y="16307"/>
                  </a:lnTo>
                  <a:lnTo>
                    <a:pt x="7448" y="14313"/>
                  </a:lnTo>
                  <a:lnTo>
                    <a:pt x="6396" y="12016"/>
                  </a:lnTo>
                  <a:lnTo>
                    <a:pt x="5177" y="9441"/>
                  </a:lnTo>
                  <a:lnTo>
                    <a:pt x="4485" y="8057"/>
                  </a:lnTo>
                  <a:lnTo>
                    <a:pt x="3738" y="6589"/>
                  </a:lnTo>
                  <a:lnTo>
                    <a:pt x="2935" y="5067"/>
                  </a:lnTo>
                  <a:lnTo>
                    <a:pt x="2077" y="3461"/>
                  </a:lnTo>
                  <a:lnTo>
                    <a:pt x="1163" y="1827"/>
                  </a:lnTo>
                  <a:lnTo>
                    <a:pt x="194" y="111"/>
                  </a:lnTo>
                  <a:lnTo>
                    <a:pt x="83" y="28"/>
                  </a:lnTo>
                  <a:lnTo>
                    <a:pt x="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94"/>
            <p:cNvSpPr/>
            <p:nvPr/>
          </p:nvSpPr>
          <p:spPr>
            <a:xfrm>
              <a:off x="2573475" y="1058975"/>
              <a:ext cx="1317150" cy="855500"/>
            </a:xfrm>
            <a:custGeom>
              <a:avLst/>
              <a:gdLst/>
              <a:ahLst/>
              <a:cxnLst/>
              <a:rect l="l" t="t" r="r" b="b"/>
              <a:pathLst>
                <a:path w="52686" h="34220" extrusionOk="0">
                  <a:moveTo>
                    <a:pt x="776" y="1"/>
                  </a:moveTo>
                  <a:lnTo>
                    <a:pt x="638" y="139"/>
                  </a:lnTo>
                  <a:lnTo>
                    <a:pt x="499" y="278"/>
                  </a:lnTo>
                  <a:lnTo>
                    <a:pt x="388" y="444"/>
                  </a:lnTo>
                  <a:lnTo>
                    <a:pt x="278" y="610"/>
                  </a:lnTo>
                  <a:lnTo>
                    <a:pt x="195" y="804"/>
                  </a:lnTo>
                  <a:lnTo>
                    <a:pt x="112" y="997"/>
                  </a:lnTo>
                  <a:lnTo>
                    <a:pt x="84" y="1219"/>
                  </a:lnTo>
                  <a:lnTo>
                    <a:pt x="29" y="1413"/>
                  </a:lnTo>
                  <a:lnTo>
                    <a:pt x="1" y="1883"/>
                  </a:lnTo>
                  <a:lnTo>
                    <a:pt x="29" y="2382"/>
                  </a:lnTo>
                  <a:lnTo>
                    <a:pt x="139" y="2908"/>
                  </a:lnTo>
                  <a:lnTo>
                    <a:pt x="305" y="3461"/>
                  </a:lnTo>
                  <a:lnTo>
                    <a:pt x="527" y="4043"/>
                  </a:lnTo>
                  <a:lnTo>
                    <a:pt x="804" y="4680"/>
                  </a:lnTo>
                  <a:lnTo>
                    <a:pt x="1164" y="5316"/>
                  </a:lnTo>
                  <a:lnTo>
                    <a:pt x="1579" y="5981"/>
                  </a:lnTo>
                  <a:lnTo>
                    <a:pt x="2050" y="6673"/>
                  </a:lnTo>
                  <a:lnTo>
                    <a:pt x="2603" y="7393"/>
                  </a:lnTo>
                  <a:lnTo>
                    <a:pt x="3185" y="8140"/>
                  </a:lnTo>
                  <a:lnTo>
                    <a:pt x="3849" y="8888"/>
                  </a:lnTo>
                  <a:lnTo>
                    <a:pt x="4569" y="9663"/>
                  </a:lnTo>
                  <a:lnTo>
                    <a:pt x="5372" y="10466"/>
                  </a:lnTo>
                  <a:lnTo>
                    <a:pt x="6285" y="11324"/>
                  </a:lnTo>
                  <a:lnTo>
                    <a:pt x="7614" y="12542"/>
                  </a:lnTo>
                  <a:lnTo>
                    <a:pt x="9358" y="14065"/>
                  </a:lnTo>
                  <a:lnTo>
                    <a:pt x="11407" y="15809"/>
                  </a:lnTo>
                  <a:lnTo>
                    <a:pt x="13733" y="17747"/>
                  </a:lnTo>
                  <a:lnTo>
                    <a:pt x="16307" y="19796"/>
                  </a:lnTo>
                  <a:lnTo>
                    <a:pt x="17664" y="20820"/>
                  </a:lnTo>
                  <a:lnTo>
                    <a:pt x="19048" y="21900"/>
                  </a:lnTo>
                  <a:lnTo>
                    <a:pt x="20460" y="22952"/>
                  </a:lnTo>
                  <a:lnTo>
                    <a:pt x="21900" y="24004"/>
                  </a:lnTo>
                  <a:lnTo>
                    <a:pt x="23367" y="25056"/>
                  </a:lnTo>
                  <a:lnTo>
                    <a:pt x="24835" y="26053"/>
                  </a:lnTo>
                  <a:lnTo>
                    <a:pt x="26330" y="27049"/>
                  </a:lnTo>
                  <a:lnTo>
                    <a:pt x="27797" y="28018"/>
                  </a:lnTo>
                  <a:lnTo>
                    <a:pt x="29264" y="28932"/>
                  </a:lnTo>
                  <a:lnTo>
                    <a:pt x="30731" y="29790"/>
                  </a:lnTo>
                  <a:lnTo>
                    <a:pt x="32171" y="30621"/>
                  </a:lnTo>
                  <a:lnTo>
                    <a:pt x="33583" y="31368"/>
                  </a:lnTo>
                  <a:lnTo>
                    <a:pt x="34940" y="32033"/>
                  </a:lnTo>
                  <a:lnTo>
                    <a:pt x="36296" y="32642"/>
                  </a:lnTo>
                  <a:lnTo>
                    <a:pt x="37570" y="33140"/>
                  </a:lnTo>
                  <a:lnTo>
                    <a:pt x="38206" y="33362"/>
                  </a:lnTo>
                  <a:lnTo>
                    <a:pt x="38816" y="33555"/>
                  </a:lnTo>
                  <a:lnTo>
                    <a:pt x="39425" y="33749"/>
                  </a:lnTo>
                  <a:lnTo>
                    <a:pt x="40006" y="33888"/>
                  </a:lnTo>
                  <a:lnTo>
                    <a:pt x="40560" y="33998"/>
                  </a:lnTo>
                  <a:lnTo>
                    <a:pt x="41113" y="34109"/>
                  </a:lnTo>
                  <a:lnTo>
                    <a:pt x="41639" y="34164"/>
                  </a:lnTo>
                  <a:lnTo>
                    <a:pt x="42165" y="34220"/>
                  </a:lnTo>
                  <a:lnTo>
                    <a:pt x="42636" y="34220"/>
                  </a:lnTo>
                  <a:lnTo>
                    <a:pt x="43134" y="34192"/>
                  </a:lnTo>
                  <a:lnTo>
                    <a:pt x="43633" y="34137"/>
                  </a:lnTo>
                  <a:lnTo>
                    <a:pt x="44186" y="34054"/>
                  </a:lnTo>
                  <a:lnTo>
                    <a:pt x="44740" y="33943"/>
                  </a:lnTo>
                  <a:lnTo>
                    <a:pt x="45294" y="33832"/>
                  </a:lnTo>
                  <a:lnTo>
                    <a:pt x="45875" y="33666"/>
                  </a:lnTo>
                  <a:lnTo>
                    <a:pt x="46457" y="33500"/>
                  </a:lnTo>
                  <a:lnTo>
                    <a:pt x="47675" y="33112"/>
                  </a:lnTo>
                  <a:lnTo>
                    <a:pt x="48893" y="32642"/>
                  </a:lnTo>
                  <a:lnTo>
                    <a:pt x="50139" y="32116"/>
                  </a:lnTo>
                  <a:lnTo>
                    <a:pt x="51412" y="31534"/>
                  </a:lnTo>
                  <a:lnTo>
                    <a:pt x="52686" y="30925"/>
                  </a:lnTo>
                  <a:lnTo>
                    <a:pt x="7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94"/>
            <p:cNvSpPr/>
            <p:nvPr/>
          </p:nvSpPr>
          <p:spPr>
            <a:xfrm>
              <a:off x="1782375" y="995300"/>
              <a:ext cx="1265925" cy="1477725"/>
            </a:xfrm>
            <a:custGeom>
              <a:avLst/>
              <a:gdLst/>
              <a:ahLst/>
              <a:cxnLst/>
              <a:rect l="l" t="t" r="r" b="b"/>
              <a:pathLst>
                <a:path w="50637" h="59109" extrusionOk="0">
                  <a:moveTo>
                    <a:pt x="31396" y="1"/>
                  </a:moveTo>
                  <a:lnTo>
                    <a:pt x="30980" y="28"/>
                  </a:lnTo>
                  <a:lnTo>
                    <a:pt x="30565" y="56"/>
                  </a:lnTo>
                  <a:lnTo>
                    <a:pt x="30122" y="111"/>
                  </a:lnTo>
                  <a:lnTo>
                    <a:pt x="29707" y="195"/>
                  </a:lnTo>
                  <a:lnTo>
                    <a:pt x="29264" y="305"/>
                  </a:lnTo>
                  <a:lnTo>
                    <a:pt x="28849" y="416"/>
                  </a:lnTo>
                  <a:lnTo>
                    <a:pt x="28406" y="582"/>
                  </a:lnTo>
                  <a:lnTo>
                    <a:pt x="27990" y="748"/>
                  </a:lnTo>
                  <a:lnTo>
                    <a:pt x="27547" y="942"/>
                  </a:lnTo>
                  <a:lnTo>
                    <a:pt x="27132" y="1136"/>
                  </a:lnTo>
                  <a:lnTo>
                    <a:pt x="26440" y="1551"/>
                  </a:lnTo>
                  <a:lnTo>
                    <a:pt x="25748" y="2022"/>
                  </a:lnTo>
                  <a:lnTo>
                    <a:pt x="25111" y="2520"/>
                  </a:lnTo>
                  <a:lnTo>
                    <a:pt x="24530" y="3074"/>
                  </a:lnTo>
                  <a:lnTo>
                    <a:pt x="24364" y="3212"/>
                  </a:lnTo>
                  <a:lnTo>
                    <a:pt x="23976" y="3600"/>
                  </a:lnTo>
                  <a:lnTo>
                    <a:pt x="23588" y="4015"/>
                  </a:lnTo>
                  <a:lnTo>
                    <a:pt x="23062" y="4596"/>
                  </a:lnTo>
                  <a:lnTo>
                    <a:pt x="22536" y="5233"/>
                  </a:lnTo>
                  <a:lnTo>
                    <a:pt x="22010" y="5898"/>
                  </a:lnTo>
                  <a:lnTo>
                    <a:pt x="21457" y="6590"/>
                  </a:lnTo>
                  <a:lnTo>
                    <a:pt x="20931" y="7337"/>
                  </a:lnTo>
                  <a:lnTo>
                    <a:pt x="20405" y="8085"/>
                  </a:lnTo>
                  <a:lnTo>
                    <a:pt x="19325" y="9718"/>
                  </a:lnTo>
                  <a:lnTo>
                    <a:pt x="18273" y="11435"/>
                  </a:lnTo>
                  <a:lnTo>
                    <a:pt x="17221" y="13234"/>
                  </a:lnTo>
                  <a:lnTo>
                    <a:pt x="16169" y="15145"/>
                  </a:lnTo>
                  <a:lnTo>
                    <a:pt x="15144" y="17110"/>
                  </a:lnTo>
                  <a:lnTo>
                    <a:pt x="14120" y="19131"/>
                  </a:lnTo>
                  <a:lnTo>
                    <a:pt x="13096" y="21208"/>
                  </a:lnTo>
                  <a:lnTo>
                    <a:pt x="12127" y="23312"/>
                  </a:lnTo>
                  <a:lnTo>
                    <a:pt x="11158" y="25444"/>
                  </a:lnTo>
                  <a:lnTo>
                    <a:pt x="10216" y="27603"/>
                  </a:lnTo>
                  <a:lnTo>
                    <a:pt x="9303" y="29762"/>
                  </a:lnTo>
                  <a:lnTo>
                    <a:pt x="8417" y="31894"/>
                  </a:lnTo>
                  <a:lnTo>
                    <a:pt x="7559" y="33998"/>
                  </a:lnTo>
                  <a:lnTo>
                    <a:pt x="5953" y="38096"/>
                  </a:lnTo>
                  <a:lnTo>
                    <a:pt x="4486" y="41944"/>
                  </a:lnTo>
                  <a:lnTo>
                    <a:pt x="3184" y="45488"/>
                  </a:lnTo>
                  <a:lnTo>
                    <a:pt x="2105" y="48588"/>
                  </a:lnTo>
                  <a:lnTo>
                    <a:pt x="1219" y="51163"/>
                  </a:lnTo>
                  <a:lnTo>
                    <a:pt x="554" y="53129"/>
                  </a:lnTo>
                  <a:lnTo>
                    <a:pt x="1" y="54818"/>
                  </a:lnTo>
                  <a:lnTo>
                    <a:pt x="1523" y="55011"/>
                  </a:lnTo>
                  <a:lnTo>
                    <a:pt x="3434" y="55233"/>
                  </a:lnTo>
                  <a:lnTo>
                    <a:pt x="5731" y="55454"/>
                  </a:lnTo>
                  <a:lnTo>
                    <a:pt x="8306" y="55704"/>
                  </a:lnTo>
                  <a:lnTo>
                    <a:pt x="14148" y="56257"/>
                  </a:lnTo>
                  <a:lnTo>
                    <a:pt x="20598" y="56811"/>
                  </a:lnTo>
                  <a:lnTo>
                    <a:pt x="31174" y="57642"/>
                  </a:lnTo>
                  <a:lnTo>
                    <a:pt x="40698" y="58389"/>
                  </a:lnTo>
                  <a:lnTo>
                    <a:pt x="50222" y="59109"/>
                  </a:lnTo>
                  <a:lnTo>
                    <a:pt x="47619" y="32171"/>
                  </a:lnTo>
                  <a:lnTo>
                    <a:pt x="47785" y="31922"/>
                  </a:lnTo>
                  <a:lnTo>
                    <a:pt x="48173" y="31285"/>
                  </a:lnTo>
                  <a:lnTo>
                    <a:pt x="48450" y="30814"/>
                  </a:lnTo>
                  <a:lnTo>
                    <a:pt x="48727" y="30261"/>
                  </a:lnTo>
                  <a:lnTo>
                    <a:pt x="49031" y="29624"/>
                  </a:lnTo>
                  <a:lnTo>
                    <a:pt x="49336" y="28932"/>
                  </a:lnTo>
                  <a:lnTo>
                    <a:pt x="49640" y="28184"/>
                  </a:lnTo>
                  <a:lnTo>
                    <a:pt x="49917" y="27381"/>
                  </a:lnTo>
                  <a:lnTo>
                    <a:pt x="50166" y="26523"/>
                  </a:lnTo>
                  <a:lnTo>
                    <a:pt x="50388" y="25637"/>
                  </a:lnTo>
                  <a:lnTo>
                    <a:pt x="50526" y="24724"/>
                  </a:lnTo>
                  <a:lnTo>
                    <a:pt x="50582" y="24253"/>
                  </a:lnTo>
                  <a:lnTo>
                    <a:pt x="50637" y="23810"/>
                  </a:lnTo>
                  <a:lnTo>
                    <a:pt x="50637" y="23339"/>
                  </a:lnTo>
                  <a:lnTo>
                    <a:pt x="50637" y="22869"/>
                  </a:lnTo>
                  <a:lnTo>
                    <a:pt x="50609" y="22370"/>
                  </a:lnTo>
                  <a:lnTo>
                    <a:pt x="50554" y="21900"/>
                  </a:lnTo>
                  <a:lnTo>
                    <a:pt x="50471" y="21346"/>
                  </a:lnTo>
                  <a:lnTo>
                    <a:pt x="50332" y="20765"/>
                  </a:lnTo>
                  <a:lnTo>
                    <a:pt x="50139" y="20156"/>
                  </a:lnTo>
                  <a:lnTo>
                    <a:pt x="49917" y="19519"/>
                  </a:lnTo>
                  <a:lnTo>
                    <a:pt x="49668" y="18854"/>
                  </a:lnTo>
                  <a:lnTo>
                    <a:pt x="49363" y="18190"/>
                  </a:lnTo>
                  <a:lnTo>
                    <a:pt x="49031" y="17470"/>
                  </a:lnTo>
                  <a:lnTo>
                    <a:pt x="48699" y="16778"/>
                  </a:lnTo>
                  <a:lnTo>
                    <a:pt x="47896" y="15311"/>
                  </a:lnTo>
                  <a:lnTo>
                    <a:pt x="47066" y="13843"/>
                  </a:lnTo>
                  <a:lnTo>
                    <a:pt x="46152" y="12376"/>
                  </a:lnTo>
                  <a:lnTo>
                    <a:pt x="45211" y="10964"/>
                  </a:lnTo>
                  <a:lnTo>
                    <a:pt x="44297" y="9580"/>
                  </a:lnTo>
                  <a:lnTo>
                    <a:pt x="43383" y="8279"/>
                  </a:lnTo>
                  <a:lnTo>
                    <a:pt x="42525" y="7088"/>
                  </a:lnTo>
                  <a:lnTo>
                    <a:pt x="41722" y="6036"/>
                  </a:lnTo>
                  <a:lnTo>
                    <a:pt x="41030" y="5122"/>
                  </a:lnTo>
                  <a:lnTo>
                    <a:pt x="40449" y="4403"/>
                  </a:lnTo>
                  <a:lnTo>
                    <a:pt x="40006" y="3877"/>
                  </a:lnTo>
                  <a:lnTo>
                    <a:pt x="39729" y="3600"/>
                  </a:lnTo>
                  <a:lnTo>
                    <a:pt x="39092" y="3018"/>
                  </a:lnTo>
                  <a:lnTo>
                    <a:pt x="38428" y="2492"/>
                  </a:lnTo>
                  <a:lnTo>
                    <a:pt x="37736" y="2022"/>
                  </a:lnTo>
                  <a:lnTo>
                    <a:pt x="37016" y="1579"/>
                  </a:lnTo>
                  <a:lnTo>
                    <a:pt x="36268" y="1163"/>
                  </a:lnTo>
                  <a:lnTo>
                    <a:pt x="35493" y="831"/>
                  </a:lnTo>
                  <a:lnTo>
                    <a:pt x="34718" y="527"/>
                  </a:lnTo>
                  <a:lnTo>
                    <a:pt x="33887" y="305"/>
                  </a:lnTo>
                  <a:lnTo>
                    <a:pt x="33500" y="222"/>
                  </a:lnTo>
                  <a:lnTo>
                    <a:pt x="33084" y="139"/>
                  </a:lnTo>
                  <a:lnTo>
                    <a:pt x="32669" y="84"/>
                  </a:lnTo>
                  <a:lnTo>
                    <a:pt x="32254" y="28"/>
                  </a:lnTo>
                  <a:lnTo>
                    <a:pt x="31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94"/>
            <p:cNvSpPr/>
            <p:nvPr/>
          </p:nvSpPr>
          <p:spPr>
            <a:xfrm>
              <a:off x="1840525" y="1082525"/>
              <a:ext cx="1131650" cy="1555925"/>
            </a:xfrm>
            <a:custGeom>
              <a:avLst/>
              <a:gdLst/>
              <a:ahLst/>
              <a:cxnLst/>
              <a:rect l="l" t="t" r="r" b="b"/>
              <a:pathLst>
                <a:path w="45266" h="62237" extrusionOk="0">
                  <a:moveTo>
                    <a:pt x="23311" y="0"/>
                  </a:moveTo>
                  <a:lnTo>
                    <a:pt x="22951" y="28"/>
                  </a:lnTo>
                  <a:lnTo>
                    <a:pt x="22591" y="111"/>
                  </a:lnTo>
                  <a:lnTo>
                    <a:pt x="22204" y="249"/>
                  </a:lnTo>
                  <a:lnTo>
                    <a:pt x="21816" y="388"/>
                  </a:lnTo>
                  <a:lnTo>
                    <a:pt x="21429" y="581"/>
                  </a:lnTo>
                  <a:lnTo>
                    <a:pt x="21069" y="803"/>
                  </a:lnTo>
                  <a:lnTo>
                    <a:pt x="20681" y="1052"/>
                  </a:lnTo>
                  <a:lnTo>
                    <a:pt x="20293" y="1301"/>
                  </a:lnTo>
                  <a:lnTo>
                    <a:pt x="19934" y="1606"/>
                  </a:lnTo>
                  <a:lnTo>
                    <a:pt x="19574" y="1910"/>
                  </a:lnTo>
                  <a:lnTo>
                    <a:pt x="19214" y="2215"/>
                  </a:lnTo>
                  <a:lnTo>
                    <a:pt x="18882" y="2547"/>
                  </a:lnTo>
                  <a:lnTo>
                    <a:pt x="18577" y="2879"/>
                  </a:lnTo>
                  <a:lnTo>
                    <a:pt x="18300" y="3212"/>
                  </a:lnTo>
                  <a:lnTo>
                    <a:pt x="18023" y="3544"/>
                  </a:lnTo>
                  <a:lnTo>
                    <a:pt x="17165" y="4762"/>
                  </a:lnTo>
                  <a:lnTo>
                    <a:pt x="16251" y="6035"/>
                  </a:lnTo>
                  <a:lnTo>
                    <a:pt x="15366" y="7364"/>
                  </a:lnTo>
                  <a:lnTo>
                    <a:pt x="14452" y="8749"/>
                  </a:lnTo>
                  <a:lnTo>
                    <a:pt x="13538" y="10161"/>
                  </a:lnTo>
                  <a:lnTo>
                    <a:pt x="12625" y="11628"/>
                  </a:lnTo>
                  <a:lnTo>
                    <a:pt x="11739" y="13095"/>
                  </a:lnTo>
                  <a:lnTo>
                    <a:pt x="10825" y="14618"/>
                  </a:lnTo>
                  <a:lnTo>
                    <a:pt x="9967" y="16141"/>
                  </a:lnTo>
                  <a:lnTo>
                    <a:pt x="9081" y="17663"/>
                  </a:lnTo>
                  <a:lnTo>
                    <a:pt x="8223" y="19214"/>
                  </a:lnTo>
                  <a:lnTo>
                    <a:pt x="7420" y="20764"/>
                  </a:lnTo>
                  <a:lnTo>
                    <a:pt x="6617" y="22314"/>
                  </a:lnTo>
                  <a:lnTo>
                    <a:pt x="5842" y="23865"/>
                  </a:lnTo>
                  <a:lnTo>
                    <a:pt x="5094" y="25387"/>
                  </a:lnTo>
                  <a:lnTo>
                    <a:pt x="4374" y="26882"/>
                  </a:lnTo>
                  <a:lnTo>
                    <a:pt x="3710" y="28350"/>
                  </a:lnTo>
                  <a:lnTo>
                    <a:pt x="3101" y="29789"/>
                  </a:lnTo>
                  <a:lnTo>
                    <a:pt x="2520" y="31201"/>
                  </a:lnTo>
                  <a:lnTo>
                    <a:pt x="1994" y="32558"/>
                  </a:lnTo>
                  <a:lnTo>
                    <a:pt x="1523" y="33887"/>
                  </a:lnTo>
                  <a:lnTo>
                    <a:pt x="1108" y="35133"/>
                  </a:lnTo>
                  <a:lnTo>
                    <a:pt x="748" y="36323"/>
                  </a:lnTo>
                  <a:lnTo>
                    <a:pt x="471" y="37458"/>
                  </a:lnTo>
                  <a:lnTo>
                    <a:pt x="249" y="38538"/>
                  </a:lnTo>
                  <a:lnTo>
                    <a:pt x="111" y="39535"/>
                  </a:lnTo>
                  <a:lnTo>
                    <a:pt x="56" y="39978"/>
                  </a:lnTo>
                  <a:lnTo>
                    <a:pt x="28" y="40421"/>
                  </a:lnTo>
                  <a:lnTo>
                    <a:pt x="0" y="40836"/>
                  </a:lnTo>
                  <a:lnTo>
                    <a:pt x="28" y="41251"/>
                  </a:lnTo>
                  <a:lnTo>
                    <a:pt x="56" y="41611"/>
                  </a:lnTo>
                  <a:lnTo>
                    <a:pt x="111" y="41971"/>
                  </a:lnTo>
                  <a:lnTo>
                    <a:pt x="194" y="42303"/>
                  </a:lnTo>
                  <a:lnTo>
                    <a:pt x="277" y="42580"/>
                  </a:lnTo>
                  <a:lnTo>
                    <a:pt x="388" y="42857"/>
                  </a:lnTo>
                  <a:lnTo>
                    <a:pt x="526" y="43106"/>
                  </a:lnTo>
                  <a:lnTo>
                    <a:pt x="692" y="43328"/>
                  </a:lnTo>
                  <a:lnTo>
                    <a:pt x="886" y="43521"/>
                  </a:lnTo>
                  <a:lnTo>
                    <a:pt x="1800" y="44297"/>
                  </a:lnTo>
                  <a:lnTo>
                    <a:pt x="2741" y="45072"/>
                  </a:lnTo>
                  <a:lnTo>
                    <a:pt x="3765" y="45847"/>
                  </a:lnTo>
                  <a:lnTo>
                    <a:pt x="4817" y="46650"/>
                  </a:lnTo>
                  <a:lnTo>
                    <a:pt x="5897" y="47425"/>
                  </a:lnTo>
                  <a:lnTo>
                    <a:pt x="7060" y="48228"/>
                  </a:lnTo>
                  <a:lnTo>
                    <a:pt x="8223" y="49003"/>
                  </a:lnTo>
                  <a:lnTo>
                    <a:pt x="9441" y="49806"/>
                  </a:lnTo>
                  <a:lnTo>
                    <a:pt x="10687" y="50581"/>
                  </a:lnTo>
                  <a:lnTo>
                    <a:pt x="11933" y="51329"/>
                  </a:lnTo>
                  <a:lnTo>
                    <a:pt x="13234" y="52104"/>
                  </a:lnTo>
                  <a:lnTo>
                    <a:pt x="14535" y="52851"/>
                  </a:lnTo>
                  <a:lnTo>
                    <a:pt x="15864" y="53571"/>
                  </a:lnTo>
                  <a:lnTo>
                    <a:pt x="17193" y="54291"/>
                  </a:lnTo>
                  <a:lnTo>
                    <a:pt x="18522" y="54983"/>
                  </a:lnTo>
                  <a:lnTo>
                    <a:pt x="19878" y="55648"/>
                  </a:lnTo>
                  <a:lnTo>
                    <a:pt x="21235" y="56312"/>
                  </a:lnTo>
                  <a:lnTo>
                    <a:pt x="22564" y="56949"/>
                  </a:lnTo>
                  <a:lnTo>
                    <a:pt x="23893" y="57558"/>
                  </a:lnTo>
                  <a:lnTo>
                    <a:pt x="25221" y="58139"/>
                  </a:lnTo>
                  <a:lnTo>
                    <a:pt x="26523" y="58665"/>
                  </a:lnTo>
                  <a:lnTo>
                    <a:pt x="27824" y="59191"/>
                  </a:lnTo>
                  <a:lnTo>
                    <a:pt x="29097" y="59690"/>
                  </a:lnTo>
                  <a:lnTo>
                    <a:pt x="30316" y="60133"/>
                  </a:lnTo>
                  <a:lnTo>
                    <a:pt x="31534" y="60548"/>
                  </a:lnTo>
                  <a:lnTo>
                    <a:pt x="32724" y="60908"/>
                  </a:lnTo>
                  <a:lnTo>
                    <a:pt x="33859" y="61240"/>
                  </a:lnTo>
                  <a:lnTo>
                    <a:pt x="34967" y="61544"/>
                  </a:lnTo>
                  <a:lnTo>
                    <a:pt x="36019" y="61794"/>
                  </a:lnTo>
                  <a:lnTo>
                    <a:pt x="37043" y="61987"/>
                  </a:lnTo>
                  <a:lnTo>
                    <a:pt x="38012" y="62126"/>
                  </a:lnTo>
                  <a:lnTo>
                    <a:pt x="38898" y="62237"/>
                  </a:lnTo>
                  <a:lnTo>
                    <a:pt x="39036" y="62237"/>
                  </a:lnTo>
                  <a:lnTo>
                    <a:pt x="39175" y="62209"/>
                  </a:lnTo>
                  <a:lnTo>
                    <a:pt x="39313" y="62154"/>
                  </a:lnTo>
                  <a:lnTo>
                    <a:pt x="39452" y="62070"/>
                  </a:lnTo>
                  <a:lnTo>
                    <a:pt x="39729" y="61849"/>
                  </a:lnTo>
                  <a:lnTo>
                    <a:pt x="40033" y="61544"/>
                  </a:lnTo>
                  <a:lnTo>
                    <a:pt x="40338" y="61157"/>
                  </a:lnTo>
                  <a:lnTo>
                    <a:pt x="40642" y="60686"/>
                  </a:lnTo>
                  <a:lnTo>
                    <a:pt x="40947" y="60133"/>
                  </a:lnTo>
                  <a:lnTo>
                    <a:pt x="41251" y="59523"/>
                  </a:lnTo>
                  <a:lnTo>
                    <a:pt x="41556" y="58887"/>
                  </a:lnTo>
                  <a:lnTo>
                    <a:pt x="41888" y="58167"/>
                  </a:lnTo>
                  <a:lnTo>
                    <a:pt x="42192" y="57419"/>
                  </a:lnTo>
                  <a:lnTo>
                    <a:pt x="42497" y="56616"/>
                  </a:lnTo>
                  <a:lnTo>
                    <a:pt x="43078" y="54955"/>
                  </a:lnTo>
                  <a:lnTo>
                    <a:pt x="43604" y="53211"/>
                  </a:lnTo>
                  <a:lnTo>
                    <a:pt x="44103" y="51412"/>
                  </a:lnTo>
                  <a:lnTo>
                    <a:pt x="44518" y="49667"/>
                  </a:lnTo>
                  <a:lnTo>
                    <a:pt x="44712" y="48809"/>
                  </a:lnTo>
                  <a:lnTo>
                    <a:pt x="44878" y="47951"/>
                  </a:lnTo>
                  <a:lnTo>
                    <a:pt x="44989" y="47148"/>
                  </a:lnTo>
                  <a:lnTo>
                    <a:pt x="45099" y="46373"/>
                  </a:lnTo>
                  <a:lnTo>
                    <a:pt x="45182" y="45653"/>
                  </a:lnTo>
                  <a:lnTo>
                    <a:pt x="45238" y="44989"/>
                  </a:lnTo>
                  <a:lnTo>
                    <a:pt x="45266" y="44352"/>
                  </a:lnTo>
                  <a:lnTo>
                    <a:pt x="45266" y="43798"/>
                  </a:lnTo>
                  <a:lnTo>
                    <a:pt x="45210" y="43300"/>
                  </a:lnTo>
                  <a:lnTo>
                    <a:pt x="45155" y="42857"/>
                  </a:lnTo>
                  <a:lnTo>
                    <a:pt x="45044" y="42525"/>
                  </a:lnTo>
                  <a:lnTo>
                    <a:pt x="44961" y="42386"/>
                  </a:lnTo>
                  <a:lnTo>
                    <a:pt x="44878" y="42248"/>
                  </a:lnTo>
                  <a:lnTo>
                    <a:pt x="44767" y="42137"/>
                  </a:lnTo>
                  <a:lnTo>
                    <a:pt x="44629" y="42026"/>
                  </a:lnTo>
                  <a:lnTo>
                    <a:pt x="44297" y="41777"/>
                  </a:lnTo>
                  <a:lnTo>
                    <a:pt x="43826" y="41500"/>
                  </a:lnTo>
                  <a:lnTo>
                    <a:pt x="43272" y="41223"/>
                  </a:lnTo>
                  <a:lnTo>
                    <a:pt x="42608" y="40891"/>
                  </a:lnTo>
                  <a:lnTo>
                    <a:pt x="41860" y="40559"/>
                  </a:lnTo>
                  <a:lnTo>
                    <a:pt x="40144" y="39867"/>
                  </a:lnTo>
                  <a:lnTo>
                    <a:pt x="38206" y="39119"/>
                  </a:lnTo>
                  <a:lnTo>
                    <a:pt x="36074" y="38344"/>
                  </a:lnTo>
                  <a:lnTo>
                    <a:pt x="31561" y="36766"/>
                  </a:lnTo>
                  <a:lnTo>
                    <a:pt x="27132" y="35188"/>
                  </a:lnTo>
                  <a:lnTo>
                    <a:pt x="25083" y="34441"/>
                  </a:lnTo>
                  <a:lnTo>
                    <a:pt x="23283" y="33748"/>
                  </a:lnTo>
                  <a:lnTo>
                    <a:pt x="21733" y="33112"/>
                  </a:lnTo>
                  <a:lnTo>
                    <a:pt x="21096" y="32807"/>
                  </a:lnTo>
                  <a:lnTo>
                    <a:pt x="20543" y="32530"/>
                  </a:lnTo>
                  <a:lnTo>
                    <a:pt x="20100" y="32281"/>
                  </a:lnTo>
                  <a:lnTo>
                    <a:pt x="19767" y="32032"/>
                  </a:lnTo>
                  <a:lnTo>
                    <a:pt x="19657" y="31949"/>
                  </a:lnTo>
                  <a:lnTo>
                    <a:pt x="19574" y="31838"/>
                  </a:lnTo>
                  <a:lnTo>
                    <a:pt x="19518" y="31755"/>
                  </a:lnTo>
                  <a:lnTo>
                    <a:pt x="19491" y="31672"/>
                  </a:lnTo>
                  <a:lnTo>
                    <a:pt x="19491" y="31340"/>
                  </a:lnTo>
                  <a:lnTo>
                    <a:pt x="19574" y="30814"/>
                  </a:lnTo>
                  <a:lnTo>
                    <a:pt x="19712" y="30066"/>
                  </a:lnTo>
                  <a:lnTo>
                    <a:pt x="19906" y="29153"/>
                  </a:lnTo>
                  <a:lnTo>
                    <a:pt x="20487" y="26744"/>
                  </a:lnTo>
                  <a:lnTo>
                    <a:pt x="21207" y="23782"/>
                  </a:lnTo>
                  <a:lnTo>
                    <a:pt x="23034" y="16556"/>
                  </a:lnTo>
                  <a:lnTo>
                    <a:pt x="24003" y="12569"/>
                  </a:lnTo>
                  <a:lnTo>
                    <a:pt x="25000" y="8499"/>
                  </a:lnTo>
                  <a:lnTo>
                    <a:pt x="25277" y="7364"/>
                  </a:lnTo>
                  <a:lnTo>
                    <a:pt x="25471" y="6340"/>
                  </a:lnTo>
                  <a:lnTo>
                    <a:pt x="25609" y="5399"/>
                  </a:lnTo>
                  <a:lnTo>
                    <a:pt x="25692" y="4568"/>
                  </a:lnTo>
                  <a:lnTo>
                    <a:pt x="25720" y="3793"/>
                  </a:lnTo>
                  <a:lnTo>
                    <a:pt x="25720" y="3101"/>
                  </a:lnTo>
                  <a:lnTo>
                    <a:pt x="25664" y="2492"/>
                  </a:lnTo>
                  <a:lnTo>
                    <a:pt x="25581" y="1966"/>
                  </a:lnTo>
                  <a:lnTo>
                    <a:pt x="25443" y="1495"/>
                  </a:lnTo>
                  <a:lnTo>
                    <a:pt x="25277" y="1080"/>
                  </a:lnTo>
                  <a:lnTo>
                    <a:pt x="25083" y="775"/>
                  </a:lnTo>
                  <a:lnTo>
                    <a:pt x="24834" y="498"/>
                  </a:lnTo>
                  <a:lnTo>
                    <a:pt x="24585" y="277"/>
                  </a:lnTo>
                  <a:lnTo>
                    <a:pt x="24280" y="138"/>
                  </a:lnTo>
                  <a:lnTo>
                    <a:pt x="23976" y="28"/>
                  </a:lnTo>
                  <a:lnTo>
                    <a:pt x="23671"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94"/>
            <p:cNvSpPr/>
            <p:nvPr/>
          </p:nvSpPr>
          <p:spPr>
            <a:xfrm>
              <a:off x="2705000" y="2102025"/>
              <a:ext cx="1104650" cy="628475"/>
            </a:xfrm>
            <a:custGeom>
              <a:avLst/>
              <a:gdLst/>
              <a:ahLst/>
              <a:cxnLst/>
              <a:rect l="l" t="t" r="r" b="b"/>
              <a:pathLst>
                <a:path w="44186" h="25139" extrusionOk="0">
                  <a:moveTo>
                    <a:pt x="14867" y="1"/>
                  </a:moveTo>
                  <a:lnTo>
                    <a:pt x="10354" y="56"/>
                  </a:lnTo>
                  <a:lnTo>
                    <a:pt x="6894" y="139"/>
                  </a:lnTo>
                  <a:lnTo>
                    <a:pt x="5482" y="167"/>
                  </a:lnTo>
                  <a:lnTo>
                    <a:pt x="4513" y="3350"/>
                  </a:lnTo>
                  <a:lnTo>
                    <a:pt x="3544" y="6590"/>
                  </a:lnTo>
                  <a:lnTo>
                    <a:pt x="2464" y="10355"/>
                  </a:lnTo>
                  <a:lnTo>
                    <a:pt x="1412" y="14092"/>
                  </a:lnTo>
                  <a:lnTo>
                    <a:pt x="941" y="15836"/>
                  </a:lnTo>
                  <a:lnTo>
                    <a:pt x="554" y="17415"/>
                  </a:lnTo>
                  <a:lnTo>
                    <a:pt x="249" y="18743"/>
                  </a:lnTo>
                  <a:lnTo>
                    <a:pt x="83" y="19795"/>
                  </a:lnTo>
                  <a:lnTo>
                    <a:pt x="28" y="20183"/>
                  </a:lnTo>
                  <a:lnTo>
                    <a:pt x="0" y="20488"/>
                  </a:lnTo>
                  <a:lnTo>
                    <a:pt x="28" y="20681"/>
                  </a:lnTo>
                  <a:lnTo>
                    <a:pt x="55" y="20737"/>
                  </a:lnTo>
                  <a:lnTo>
                    <a:pt x="111" y="20764"/>
                  </a:lnTo>
                  <a:lnTo>
                    <a:pt x="831" y="20986"/>
                  </a:lnTo>
                  <a:lnTo>
                    <a:pt x="1578" y="21180"/>
                  </a:lnTo>
                  <a:lnTo>
                    <a:pt x="2381" y="21374"/>
                  </a:lnTo>
                  <a:lnTo>
                    <a:pt x="3239" y="21512"/>
                  </a:lnTo>
                  <a:lnTo>
                    <a:pt x="4125" y="21650"/>
                  </a:lnTo>
                  <a:lnTo>
                    <a:pt x="5066" y="21733"/>
                  </a:lnTo>
                  <a:lnTo>
                    <a:pt x="6035" y="21733"/>
                  </a:lnTo>
                  <a:lnTo>
                    <a:pt x="7060" y="21706"/>
                  </a:lnTo>
                  <a:lnTo>
                    <a:pt x="7586" y="21678"/>
                  </a:lnTo>
                  <a:lnTo>
                    <a:pt x="8112" y="21623"/>
                  </a:lnTo>
                  <a:lnTo>
                    <a:pt x="8666" y="21540"/>
                  </a:lnTo>
                  <a:lnTo>
                    <a:pt x="9219" y="21457"/>
                  </a:lnTo>
                  <a:lnTo>
                    <a:pt x="9801" y="21346"/>
                  </a:lnTo>
                  <a:lnTo>
                    <a:pt x="10382" y="21207"/>
                  </a:lnTo>
                  <a:lnTo>
                    <a:pt x="10991" y="21041"/>
                  </a:lnTo>
                  <a:lnTo>
                    <a:pt x="11600" y="20848"/>
                  </a:lnTo>
                  <a:lnTo>
                    <a:pt x="12209" y="20654"/>
                  </a:lnTo>
                  <a:lnTo>
                    <a:pt x="12846" y="20432"/>
                  </a:lnTo>
                  <a:lnTo>
                    <a:pt x="13483" y="20155"/>
                  </a:lnTo>
                  <a:lnTo>
                    <a:pt x="14147" y="19879"/>
                  </a:lnTo>
                  <a:lnTo>
                    <a:pt x="14812" y="19574"/>
                  </a:lnTo>
                  <a:lnTo>
                    <a:pt x="15476" y="19242"/>
                  </a:lnTo>
                  <a:lnTo>
                    <a:pt x="16168" y="18854"/>
                  </a:lnTo>
                  <a:lnTo>
                    <a:pt x="16888" y="18467"/>
                  </a:lnTo>
                  <a:lnTo>
                    <a:pt x="17303" y="18827"/>
                  </a:lnTo>
                  <a:lnTo>
                    <a:pt x="18411" y="19768"/>
                  </a:lnTo>
                  <a:lnTo>
                    <a:pt x="19186" y="20405"/>
                  </a:lnTo>
                  <a:lnTo>
                    <a:pt x="20072" y="21069"/>
                  </a:lnTo>
                  <a:lnTo>
                    <a:pt x="21013" y="21789"/>
                  </a:lnTo>
                  <a:lnTo>
                    <a:pt x="22037" y="22509"/>
                  </a:lnTo>
                  <a:lnTo>
                    <a:pt x="23062" y="23173"/>
                  </a:lnTo>
                  <a:lnTo>
                    <a:pt x="24114" y="23810"/>
                  </a:lnTo>
                  <a:lnTo>
                    <a:pt x="24640" y="24087"/>
                  </a:lnTo>
                  <a:lnTo>
                    <a:pt x="25166" y="24336"/>
                  </a:lnTo>
                  <a:lnTo>
                    <a:pt x="25664" y="24557"/>
                  </a:lnTo>
                  <a:lnTo>
                    <a:pt x="26163" y="24751"/>
                  </a:lnTo>
                  <a:lnTo>
                    <a:pt x="26661" y="24917"/>
                  </a:lnTo>
                  <a:lnTo>
                    <a:pt x="27104" y="25056"/>
                  </a:lnTo>
                  <a:lnTo>
                    <a:pt x="27547" y="25111"/>
                  </a:lnTo>
                  <a:lnTo>
                    <a:pt x="27990" y="25139"/>
                  </a:lnTo>
                  <a:lnTo>
                    <a:pt x="28377" y="25139"/>
                  </a:lnTo>
                  <a:lnTo>
                    <a:pt x="28737" y="25056"/>
                  </a:lnTo>
                  <a:lnTo>
                    <a:pt x="28903" y="25000"/>
                  </a:lnTo>
                  <a:lnTo>
                    <a:pt x="29070" y="24917"/>
                  </a:lnTo>
                  <a:lnTo>
                    <a:pt x="29208" y="24834"/>
                  </a:lnTo>
                  <a:lnTo>
                    <a:pt x="29346" y="24723"/>
                  </a:lnTo>
                  <a:lnTo>
                    <a:pt x="29457" y="24613"/>
                  </a:lnTo>
                  <a:lnTo>
                    <a:pt x="29568" y="24502"/>
                  </a:lnTo>
                  <a:lnTo>
                    <a:pt x="29623" y="24391"/>
                  </a:lnTo>
                  <a:lnTo>
                    <a:pt x="29706" y="24253"/>
                  </a:lnTo>
                  <a:lnTo>
                    <a:pt x="29789" y="23976"/>
                  </a:lnTo>
                  <a:lnTo>
                    <a:pt x="29789" y="23671"/>
                  </a:lnTo>
                  <a:lnTo>
                    <a:pt x="29762" y="23367"/>
                  </a:lnTo>
                  <a:lnTo>
                    <a:pt x="29679" y="23007"/>
                  </a:lnTo>
                  <a:lnTo>
                    <a:pt x="29540" y="22647"/>
                  </a:lnTo>
                  <a:lnTo>
                    <a:pt x="29374" y="22287"/>
                  </a:lnTo>
                  <a:lnTo>
                    <a:pt x="29153" y="21900"/>
                  </a:lnTo>
                  <a:lnTo>
                    <a:pt x="28903" y="21512"/>
                  </a:lnTo>
                  <a:lnTo>
                    <a:pt x="28627" y="21097"/>
                  </a:lnTo>
                  <a:lnTo>
                    <a:pt x="28294" y="20709"/>
                  </a:lnTo>
                  <a:lnTo>
                    <a:pt x="27630" y="19879"/>
                  </a:lnTo>
                  <a:lnTo>
                    <a:pt x="27384" y="19624"/>
                  </a:lnTo>
                  <a:lnTo>
                    <a:pt x="27630" y="19823"/>
                  </a:lnTo>
                  <a:lnTo>
                    <a:pt x="28682" y="20654"/>
                  </a:lnTo>
                  <a:lnTo>
                    <a:pt x="29734" y="21429"/>
                  </a:lnTo>
                  <a:lnTo>
                    <a:pt x="30260" y="21789"/>
                  </a:lnTo>
                  <a:lnTo>
                    <a:pt x="30758" y="22121"/>
                  </a:lnTo>
                  <a:lnTo>
                    <a:pt x="31257" y="22426"/>
                  </a:lnTo>
                  <a:lnTo>
                    <a:pt x="31755" y="22702"/>
                  </a:lnTo>
                  <a:lnTo>
                    <a:pt x="32226" y="22924"/>
                  </a:lnTo>
                  <a:lnTo>
                    <a:pt x="32669" y="23090"/>
                  </a:lnTo>
                  <a:lnTo>
                    <a:pt x="33084" y="23228"/>
                  </a:lnTo>
                  <a:lnTo>
                    <a:pt x="33499" y="23339"/>
                  </a:lnTo>
                  <a:lnTo>
                    <a:pt x="33859" y="23367"/>
                  </a:lnTo>
                  <a:lnTo>
                    <a:pt x="34219" y="23339"/>
                  </a:lnTo>
                  <a:lnTo>
                    <a:pt x="34357" y="23312"/>
                  </a:lnTo>
                  <a:lnTo>
                    <a:pt x="34524" y="23256"/>
                  </a:lnTo>
                  <a:lnTo>
                    <a:pt x="34662" y="23173"/>
                  </a:lnTo>
                  <a:lnTo>
                    <a:pt x="34773" y="23090"/>
                  </a:lnTo>
                  <a:lnTo>
                    <a:pt x="34939" y="22979"/>
                  </a:lnTo>
                  <a:lnTo>
                    <a:pt x="35050" y="22841"/>
                  </a:lnTo>
                  <a:lnTo>
                    <a:pt x="35160" y="22675"/>
                  </a:lnTo>
                  <a:lnTo>
                    <a:pt x="35271" y="22536"/>
                  </a:lnTo>
                  <a:lnTo>
                    <a:pt x="35326" y="22370"/>
                  </a:lnTo>
                  <a:lnTo>
                    <a:pt x="35382" y="22204"/>
                  </a:lnTo>
                  <a:lnTo>
                    <a:pt x="35437" y="22038"/>
                  </a:lnTo>
                  <a:lnTo>
                    <a:pt x="35437" y="21844"/>
                  </a:lnTo>
                  <a:lnTo>
                    <a:pt x="35437" y="21457"/>
                  </a:lnTo>
                  <a:lnTo>
                    <a:pt x="35354" y="21069"/>
                  </a:lnTo>
                  <a:lnTo>
                    <a:pt x="35243" y="20654"/>
                  </a:lnTo>
                  <a:lnTo>
                    <a:pt x="35050" y="20211"/>
                  </a:lnTo>
                  <a:lnTo>
                    <a:pt x="34828" y="19768"/>
                  </a:lnTo>
                  <a:lnTo>
                    <a:pt x="34551" y="19297"/>
                  </a:lnTo>
                  <a:lnTo>
                    <a:pt x="34247" y="18827"/>
                  </a:lnTo>
                  <a:lnTo>
                    <a:pt x="33952" y="18441"/>
                  </a:lnTo>
                  <a:lnTo>
                    <a:pt x="34191" y="18633"/>
                  </a:lnTo>
                  <a:lnTo>
                    <a:pt x="34717" y="19048"/>
                  </a:lnTo>
                  <a:lnTo>
                    <a:pt x="35271" y="19436"/>
                  </a:lnTo>
                  <a:lnTo>
                    <a:pt x="35825" y="19768"/>
                  </a:lnTo>
                  <a:lnTo>
                    <a:pt x="36351" y="20100"/>
                  </a:lnTo>
                  <a:lnTo>
                    <a:pt x="36849" y="20377"/>
                  </a:lnTo>
                  <a:lnTo>
                    <a:pt x="37347" y="20598"/>
                  </a:lnTo>
                  <a:lnTo>
                    <a:pt x="37818" y="20764"/>
                  </a:lnTo>
                  <a:lnTo>
                    <a:pt x="38289" y="20875"/>
                  </a:lnTo>
                  <a:lnTo>
                    <a:pt x="38704" y="20931"/>
                  </a:lnTo>
                  <a:lnTo>
                    <a:pt x="39119" y="20931"/>
                  </a:lnTo>
                  <a:lnTo>
                    <a:pt x="39313" y="20875"/>
                  </a:lnTo>
                  <a:lnTo>
                    <a:pt x="39479" y="20848"/>
                  </a:lnTo>
                  <a:lnTo>
                    <a:pt x="39645" y="20764"/>
                  </a:lnTo>
                  <a:lnTo>
                    <a:pt x="39811" y="20681"/>
                  </a:lnTo>
                  <a:lnTo>
                    <a:pt x="39950" y="20571"/>
                  </a:lnTo>
                  <a:lnTo>
                    <a:pt x="40088" y="20432"/>
                  </a:lnTo>
                  <a:lnTo>
                    <a:pt x="40227" y="20294"/>
                  </a:lnTo>
                  <a:lnTo>
                    <a:pt x="40337" y="20128"/>
                  </a:lnTo>
                  <a:lnTo>
                    <a:pt x="40420" y="19962"/>
                  </a:lnTo>
                  <a:lnTo>
                    <a:pt x="40476" y="19795"/>
                  </a:lnTo>
                  <a:lnTo>
                    <a:pt x="40531" y="19629"/>
                  </a:lnTo>
                  <a:lnTo>
                    <a:pt x="40559" y="19436"/>
                  </a:lnTo>
                  <a:lnTo>
                    <a:pt x="40587" y="19269"/>
                  </a:lnTo>
                  <a:lnTo>
                    <a:pt x="40587" y="19076"/>
                  </a:lnTo>
                  <a:lnTo>
                    <a:pt x="40531" y="18688"/>
                  </a:lnTo>
                  <a:lnTo>
                    <a:pt x="40420" y="18273"/>
                  </a:lnTo>
                  <a:lnTo>
                    <a:pt x="40254" y="17830"/>
                  </a:lnTo>
                  <a:lnTo>
                    <a:pt x="40061" y="17387"/>
                  </a:lnTo>
                  <a:lnTo>
                    <a:pt x="39811" y="16944"/>
                  </a:lnTo>
                  <a:lnTo>
                    <a:pt x="39507" y="16473"/>
                  </a:lnTo>
                  <a:lnTo>
                    <a:pt x="39175" y="16003"/>
                  </a:lnTo>
                  <a:lnTo>
                    <a:pt x="38815" y="15560"/>
                  </a:lnTo>
                  <a:lnTo>
                    <a:pt x="38427" y="15089"/>
                  </a:lnTo>
                  <a:lnTo>
                    <a:pt x="38012" y="14618"/>
                  </a:lnTo>
                  <a:lnTo>
                    <a:pt x="37126" y="13677"/>
                  </a:lnTo>
                  <a:lnTo>
                    <a:pt x="36212" y="12791"/>
                  </a:lnTo>
                  <a:lnTo>
                    <a:pt x="35326" y="11961"/>
                  </a:lnTo>
                  <a:lnTo>
                    <a:pt x="34927" y="11624"/>
                  </a:lnTo>
                  <a:lnTo>
                    <a:pt x="35299" y="11905"/>
                  </a:lnTo>
                  <a:lnTo>
                    <a:pt x="36268" y="12625"/>
                  </a:lnTo>
                  <a:lnTo>
                    <a:pt x="37292" y="13345"/>
                  </a:lnTo>
                  <a:lnTo>
                    <a:pt x="38316" y="14037"/>
                  </a:lnTo>
                  <a:lnTo>
                    <a:pt x="39368" y="14646"/>
                  </a:lnTo>
                  <a:lnTo>
                    <a:pt x="39867" y="14923"/>
                  </a:lnTo>
                  <a:lnTo>
                    <a:pt x="40365" y="15172"/>
                  </a:lnTo>
                  <a:lnTo>
                    <a:pt x="40836" y="15394"/>
                  </a:lnTo>
                  <a:lnTo>
                    <a:pt x="41306" y="15560"/>
                  </a:lnTo>
                  <a:lnTo>
                    <a:pt x="41749" y="15726"/>
                  </a:lnTo>
                  <a:lnTo>
                    <a:pt x="42165" y="15809"/>
                  </a:lnTo>
                  <a:lnTo>
                    <a:pt x="42552" y="15864"/>
                  </a:lnTo>
                  <a:lnTo>
                    <a:pt x="42912" y="15864"/>
                  </a:lnTo>
                  <a:lnTo>
                    <a:pt x="43244" y="15836"/>
                  </a:lnTo>
                  <a:lnTo>
                    <a:pt x="43383" y="15781"/>
                  </a:lnTo>
                  <a:lnTo>
                    <a:pt x="43521" y="15726"/>
                  </a:lnTo>
                  <a:lnTo>
                    <a:pt x="43660" y="15643"/>
                  </a:lnTo>
                  <a:lnTo>
                    <a:pt x="43770" y="15560"/>
                  </a:lnTo>
                  <a:lnTo>
                    <a:pt x="43881" y="15449"/>
                  </a:lnTo>
                  <a:lnTo>
                    <a:pt x="43964" y="15310"/>
                  </a:lnTo>
                  <a:lnTo>
                    <a:pt x="44075" y="15172"/>
                  </a:lnTo>
                  <a:lnTo>
                    <a:pt x="44130" y="15006"/>
                  </a:lnTo>
                  <a:lnTo>
                    <a:pt x="44158" y="14840"/>
                  </a:lnTo>
                  <a:lnTo>
                    <a:pt x="44186" y="14646"/>
                  </a:lnTo>
                  <a:lnTo>
                    <a:pt x="44186" y="14480"/>
                  </a:lnTo>
                  <a:lnTo>
                    <a:pt x="44186" y="14286"/>
                  </a:lnTo>
                  <a:lnTo>
                    <a:pt x="44103" y="13899"/>
                  </a:lnTo>
                  <a:lnTo>
                    <a:pt x="43936" y="13456"/>
                  </a:lnTo>
                  <a:lnTo>
                    <a:pt x="43715" y="13013"/>
                  </a:lnTo>
                  <a:lnTo>
                    <a:pt x="43438" y="12570"/>
                  </a:lnTo>
                  <a:lnTo>
                    <a:pt x="43106" y="12071"/>
                  </a:lnTo>
                  <a:lnTo>
                    <a:pt x="42718" y="11601"/>
                  </a:lnTo>
                  <a:lnTo>
                    <a:pt x="42275" y="11075"/>
                  </a:lnTo>
                  <a:lnTo>
                    <a:pt x="41805" y="10576"/>
                  </a:lnTo>
                  <a:lnTo>
                    <a:pt x="41279" y="10050"/>
                  </a:lnTo>
                  <a:lnTo>
                    <a:pt x="40725" y="9524"/>
                  </a:lnTo>
                  <a:lnTo>
                    <a:pt x="40144" y="8998"/>
                  </a:lnTo>
                  <a:lnTo>
                    <a:pt x="38925" y="7946"/>
                  </a:lnTo>
                  <a:lnTo>
                    <a:pt x="37624" y="6894"/>
                  </a:lnTo>
                  <a:lnTo>
                    <a:pt x="36323" y="5897"/>
                  </a:lnTo>
                  <a:lnTo>
                    <a:pt x="34994" y="4956"/>
                  </a:lnTo>
                  <a:lnTo>
                    <a:pt x="33748" y="4070"/>
                  </a:lnTo>
                  <a:lnTo>
                    <a:pt x="32558" y="3295"/>
                  </a:lnTo>
                  <a:lnTo>
                    <a:pt x="31478" y="2631"/>
                  </a:lnTo>
                  <a:lnTo>
                    <a:pt x="30565" y="2105"/>
                  </a:lnTo>
                  <a:lnTo>
                    <a:pt x="29845" y="1717"/>
                  </a:lnTo>
                  <a:lnTo>
                    <a:pt x="29374" y="1523"/>
                  </a:lnTo>
                  <a:lnTo>
                    <a:pt x="28876" y="1357"/>
                  </a:lnTo>
                  <a:lnTo>
                    <a:pt x="28294" y="1191"/>
                  </a:lnTo>
                  <a:lnTo>
                    <a:pt x="27685" y="1025"/>
                  </a:lnTo>
                  <a:lnTo>
                    <a:pt x="27021" y="886"/>
                  </a:lnTo>
                  <a:lnTo>
                    <a:pt x="26329" y="748"/>
                  </a:lnTo>
                  <a:lnTo>
                    <a:pt x="24889" y="499"/>
                  </a:lnTo>
                  <a:lnTo>
                    <a:pt x="23422" y="305"/>
                  </a:lnTo>
                  <a:lnTo>
                    <a:pt x="21954" y="167"/>
                  </a:lnTo>
                  <a:lnTo>
                    <a:pt x="20570" y="84"/>
                  </a:lnTo>
                  <a:lnTo>
                    <a:pt x="19324" y="28"/>
                  </a:lnTo>
                  <a:lnTo>
                    <a:pt x="17165"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94"/>
            <p:cNvSpPr/>
            <p:nvPr/>
          </p:nvSpPr>
          <p:spPr>
            <a:xfrm>
              <a:off x="2705000" y="2102025"/>
              <a:ext cx="1104650" cy="628475"/>
            </a:xfrm>
            <a:custGeom>
              <a:avLst/>
              <a:gdLst/>
              <a:ahLst/>
              <a:cxnLst/>
              <a:rect l="l" t="t" r="r" b="b"/>
              <a:pathLst>
                <a:path w="44186" h="25139" fill="none" extrusionOk="0">
                  <a:moveTo>
                    <a:pt x="5482" y="167"/>
                  </a:moveTo>
                  <a:lnTo>
                    <a:pt x="5482" y="167"/>
                  </a:lnTo>
                  <a:lnTo>
                    <a:pt x="6894" y="139"/>
                  </a:lnTo>
                  <a:lnTo>
                    <a:pt x="10354" y="56"/>
                  </a:lnTo>
                  <a:lnTo>
                    <a:pt x="14867" y="1"/>
                  </a:lnTo>
                  <a:lnTo>
                    <a:pt x="17165" y="1"/>
                  </a:lnTo>
                  <a:lnTo>
                    <a:pt x="19324" y="28"/>
                  </a:lnTo>
                  <a:lnTo>
                    <a:pt x="19324" y="28"/>
                  </a:lnTo>
                  <a:lnTo>
                    <a:pt x="20570" y="84"/>
                  </a:lnTo>
                  <a:lnTo>
                    <a:pt x="21954" y="167"/>
                  </a:lnTo>
                  <a:lnTo>
                    <a:pt x="23422" y="305"/>
                  </a:lnTo>
                  <a:lnTo>
                    <a:pt x="24889" y="499"/>
                  </a:lnTo>
                  <a:lnTo>
                    <a:pt x="26329" y="748"/>
                  </a:lnTo>
                  <a:lnTo>
                    <a:pt x="27021" y="886"/>
                  </a:lnTo>
                  <a:lnTo>
                    <a:pt x="27685" y="1025"/>
                  </a:lnTo>
                  <a:lnTo>
                    <a:pt x="28294" y="1191"/>
                  </a:lnTo>
                  <a:lnTo>
                    <a:pt x="28876" y="1357"/>
                  </a:lnTo>
                  <a:lnTo>
                    <a:pt x="29374" y="1523"/>
                  </a:lnTo>
                  <a:lnTo>
                    <a:pt x="29845" y="1717"/>
                  </a:lnTo>
                  <a:lnTo>
                    <a:pt x="29845" y="1717"/>
                  </a:lnTo>
                  <a:lnTo>
                    <a:pt x="30565" y="2105"/>
                  </a:lnTo>
                  <a:lnTo>
                    <a:pt x="31478" y="2631"/>
                  </a:lnTo>
                  <a:lnTo>
                    <a:pt x="32558" y="3295"/>
                  </a:lnTo>
                  <a:lnTo>
                    <a:pt x="33748" y="4070"/>
                  </a:lnTo>
                  <a:lnTo>
                    <a:pt x="34994" y="4956"/>
                  </a:lnTo>
                  <a:lnTo>
                    <a:pt x="36323" y="5897"/>
                  </a:lnTo>
                  <a:lnTo>
                    <a:pt x="37624" y="6894"/>
                  </a:lnTo>
                  <a:lnTo>
                    <a:pt x="38925" y="7946"/>
                  </a:lnTo>
                  <a:lnTo>
                    <a:pt x="40144" y="8998"/>
                  </a:lnTo>
                  <a:lnTo>
                    <a:pt x="40725" y="9524"/>
                  </a:lnTo>
                  <a:lnTo>
                    <a:pt x="41279" y="10050"/>
                  </a:lnTo>
                  <a:lnTo>
                    <a:pt x="41805" y="10576"/>
                  </a:lnTo>
                  <a:lnTo>
                    <a:pt x="42275" y="11075"/>
                  </a:lnTo>
                  <a:lnTo>
                    <a:pt x="42718" y="11601"/>
                  </a:lnTo>
                  <a:lnTo>
                    <a:pt x="43106" y="12071"/>
                  </a:lnTo>
                  <a:lnTo>
                    <a:pt x="43438" y="12570"/>
                  </a:lnTo>
                  <a:lnTo>
                    <a:pt x="43715" y="13013"/>
                  </a:lnTo>
                  <a:lnTo>
                    <a:pt x="43936" y="13456"/>
                  </a:lnTo>
                  <a:lnTo>
                    <a:pt x="44103" y="13899"/>
                  </a:lnTo>
                  <a:lnTo>
                    <a:pt x="44186" y="14286"/>
                  </a:lnTo>
                  <a:lnTo>
                    <a:pt x="44186" y="14480"/>
                  </a:lnTo>
                  <a:lnTo>
                    <a:pt x="44186" y="14646"/>
                  </a:lnTo>
                  <a:lnTo>
                    <a:pt x="44158" y="14840"/>
                  </a:lnTo>
                  <a:lnTo>
                    <a:pt x="44130" y="15006"/>
                  </a:lnTo>
                  <a:lnTo>
                    <a:pt x="44075" y="15172"/>
                  </a:lnTo>
                  <a:lnTo>
                    <a:pt x="43964" y="15310"/>
                  </a:lnTo>
                  <a:lnTo>
                    <a:pt x="43964" y="15310"/>
                  </a:lnTo>
                  <a:lnTo>
                    <a:pt x="43881" y="15449"/>
                  </a:lnTo>
                  <a:lnTo>
                    <a:pt x="43770" y="15560"/>
                  </a:lnTo>
                  <a:lnTo>
                    <a:pt x="43660" y="15643"/>
                  </a:lnTo>
                  <a:lnTo>
                    <a:pt x="43521" y="15726"/>
                  </a:lnTo>
                  <a:lnTo>
                    <a:pt x="43383" y="15781"/>
                  </a:lnTo>
                  <a:lnTo>
                    <a:pt x="43244" y="15836"/>
                  </a:lnTo>
                  <a:lnTo>
                    <a:pt x="42912" y="15864"/>
                  </a:lnTo>
                  <a:lnTo>
                    <a:pt x="42552" y="15864"/>
                  </a:lnTo>
                  <a:lnTo>
                    <a:pt x="42165" y="15809"/>
                  </a:lnTo>
                  <a:lnTo>
                    <a:pt x="41749" y="15726"/>
                  </a:lnTo>
                  <a:lnTo>
                    <a:pt x="41306" y="15560"/>
                  </a:lnTo>
                  <a:lnTo>
                    <a:pt x="40836" y="15394"/>
                  </a:lnTo>
                  <a:lnTo>
                    <a:pt x="40365" y="15172"/>
                  </a:lnTo>
                  <a:lnTo>
                    <a:pt x="39867" y="14923"/>
                  </a:lnTo>
                  <a:lnTo>
                    <a:pt x="39368" y="14646"/>
                  </a:lnTo>
                  <a:lnTo>
                    <a:pt x="38316" y="14037"/>
                  </a:lnTo>
                  <a:lnTo>
                    <a:pt x="37292" y="13345"/>
                  </a:lnTo>
                  <a:lnTo>
                    <a:pt x="36268" y="12625"/>
                  </a:lnTo>
                  <a:lnTo>
                    <a:pt x="35299" y="11905"/>
                  </a:lnTo>
                  <a:lnTo>
                    <a:pt x="34385" y="11213"/>
                  </a:lnTo>
                  <a:lnTo>
                    <a:pt x="33610" y="10576"/>
                  </a:lnTo>
                  <a:lnTo>
                    <a:pt x="32419" y="9607"/>
                  </a:lnTo>
                  <a:lnTo>
                    <a:pt x="31976" y="9220"/>
                  </a:lnTo>
                  <a:lnTo>
                    <a:pt x="31976" y="9220"/>
                  </a:lnTo>
                  <a:lnTo>
                    <a:pt x="32447" y="9580"/>
                  </a:lnTo>
                  <a:lnTo>
                    <a:pt x="33665" y="10549"/>
                  </a:lnTo>
                  <a:lnTo>
                    <a:pt x="34440" y="11213"/>
                  </a:lnTo>
                  <a:lnTo>
                    <a:pt x="35326" y="11961"/>
                  </a:lnTo>
                  <a:lnTo>
                    <a:pt x="36212" y="12791"/>
                  </a:lnTo>
                  <a:lnTo>
                    <a:pt x="37126" y="13677"/>
                  </a:lnTo>
                  <a:lnTo>
                    <a:pt x="38012" y="14618"/>
                  </a:lnTo>
                  <a:lnTo>
                    <a:pt x="38427" y="15089"/>
                  </a:lnTo>
                  <a:lnTo>
                    <a:pt x="38815" y="15560"/>
                  </a:lnTo>
                  <a:lnTo>
                    <a:pt x="39175" y="16003"/>
                  </a:lnTo>
                  <a:lnTo>
                    <a:pt x="39507" y="16473"/>
                  </a:lnTo>
                  <a:lnTo>
                    <a:pt x="39811" y="16944"/>
                  </a:lnTo>
                  <a:lnTo>
                    <a:pt x="40061" y="17387"/>
                  </a:lnTo>
                  <a:lnTo>
                    <a:pt x="40254" y="17830"/>
                  </a:lnTo>
                  <a:lnTo>
                    <a:pt x="40420" y="18273"/>
                  </a:lnTo>
                  <a:lnTo>
                    <a:pt x="40531" y="18688"/>
                  </a:lnTo>
                  <a:lnTo>
                    <a:pt x="40587" y="19076"/>
                  </a:lnTo>
                  <a:lnTo>
                    <a:pt x="40587" y="19269"/>
                  </a:lnTo>
                  <a:lnTo>
                    <a:pt x="40559" y="19436"/>
                  </a:lnTo>
                  <a:lnTo>
                    <a:pt x="40531" y="19629"/>
                  </a:lnTo>
                  <a:lnTo>
                    <a:pt x="40476" y="19795"/>
                  </a:lnTo>
                  <a:lnTo>
                    <a:pt x="40420" y="19962"/>
                  </a:lnTo>
                  <a:lnTo>
                    <a:pt x="40337" y="20128"/>
                  </a:lnTo>
                  <a:lnTo>
                    <a:pt x="40227" y="20294"/>
                  </a:lnTo>
                  <a:lnTo>
                    <a:pt x="40088" y="20432"/>
                  </a:lnTo>
                  <a:lnTo>
                    <a:pt x="40088" y="20432"/>
                  </a:lnTo>
                  <a:lnTo>
                    <a:pt x="39950" y="20571"/>
                  </a:lnTo>
                  <a:lnTo>
                    <a:pt x="39811" y="20681"/>
                  </a:lnTo>
                  <a:lnTo>
                    <a:pt x="39645" y="20764"/>
                  </a:lnTo>
                  <a:lnTo>
                    <a:pt x="39479" y="20848"/>
                  </a:lnTo>
                  <a:lnTo>
                    <a:pt x="39313" y="20875"/>
                  </a:lnTo>
                  <a:lnTo>
                    <a:pt x="39119" y="20931"/>
                  </a:lnTo>
                  <a:lnTo>
                    <a:pt x="38925" y="20931"/>
                  </a:lnTo>
                  <a:lnTo>
                    <a:pt x="38704" y="20931"/>
                  </a:lnTo>
                  <a:lnTo>
                    <a:pt x="38289" y="20875"/>
                  </a:lnTo>
                  <a:lnTo>
                    <a:pt x="37818" y="20764"/>
                  </a:lnTo>
                  <a:lnTo>
                    <a:pt x="37347" y="20598"/>
                  </a:lnTo>
                  <a:lnTo>
                    <a:pt x="36849" y="20377"/>
                  </a:lnTo>
                  <a:lnTo>
                    <a:pt x="36351" y="20100"/>
                  </a:lnTo>
                  <a:lnTo>
                    <a:pt x="35825" y="19768"/>
                  </a:lnTo>
                  <a:lnTo>
                    <a:pt x="35271" y="19436"/>
                  </a:lnTo>
                  <a:lnTo>
                    <a:pt x="34717" y="19048"/>
                  </a:lnTo>
                  <a:lnTo>
                    <a:pt x="34191" y="18633"/>
                  </a:lnTo>
                  <a:lnTo>
                    <a:pt x="33638" y="18190"/>
                  </a:lnTo>
                  <a:lnTo>
                    <a:pt x="32530" y="17248"/>
                  </a:lnTo>
                  <a:lnTo>
                    <a:pt x="31478" y="16307"/>
                  </a:lnTo>
                  <a:lnTo>
                    <a:pt x="30481" y="15338"/>
                  </a:lnTo>
                  <a:lnTo>
                    <a:pt x="29568" y="14425"/>
                  </a:lnTo>
                  <a:lnTo>
                    <a:pt x="28765" y="13594"/>
                  </a:lnTo>
                  <a:lnTo>
                    <a:pt x="27575" y="12293"/>
                  </a:lnTo>
                  <a:lnTo>
                    <a:pt x="27132" y="11794"/>
                  </a:lnTo>
                  <a:lnTo>
                    <a:pt x="27132" y="11794"/>
                  </a:lnTo>
                  <a:lnTo>
                    <a:pt x="27602" y="12182"/>
                  </a:lnTo>
                  <a:lnTo>
                    <a:pt x="28820" y="13206"/>
                  </a:lnTo>
                  <a:lnTo>
                    <a:pt x="29623" y="13899"/>
                  </a:lnTo>
                  <a:lnTo>
                    <a:pt x="30481" y="14674"/>
                  </a:lnTo>
                  <a:lnTo>
                    <a:pt x="31367" y="15532"/>
                  </a:lnTo>
                  <a:lnTo>
                    <a:pt x="32253" y="16446"/>
                  </a:lnTo>
                  <a:lnTo>
                    <a:pt x="33112" y="17387"/>
                  </a:lnTo>
                  <a:lnTo>
                    <a:pt x="33527" y="17885"/>
                  </a:lnTo>
                  <a:lnTo>
                    <a:pt x="33887" y="18356"/>
                  </a:lnTo>
                  <a:lnTo>
                    <a:pt x="34247" y="18827"/>
                  </a:lnTo>
                  <a:lnTo>
                    <a:pt x="34551" y="19297"/>
                  </a:lnTo>
                  <a:lnTo>
                    <a:pt x="34828" y="19768"/>
                  </a:lnTo>
                  <a:lnTo>
                    <a:pt x="35050" y="20211"/>
                  </a:lnTo>
                  <a:lnTo>
                    <a:pt x="35243" y="20654"/>
                  </a:lnTo>
                  <a:lnTo>
                    <a:pt x="35354" y="21069"/>
                  </a:lnTo>
                  <a:lnTo>
                    <a:pt x="35437" y="21457"/>
                  </a:lnTo>
                  <a:lnTo>
                    <a:pt x="35437" y="21844"/>
                  </a:lnTo>
                  <a:lnTo>
                    <a:pt x="35437" y="22038"/>
                  </a:lnTo>
                  <a:lnTo>
                    <a:pt x="35382" y="22204"/>
                  </a:lnTo>
                  <a:lnTo>
                    <a:pt x="35326" y="22370"/>
                  </a:lnTo>
                  <a:lnTo>
                    <a:pt x="35271" y="22536"/>
                  </a:lnTo>
                  <a:lnTo>
                    <a:pt x="35160" y="22675"/>
                  </a:lnTo>
                  <a:lnTo>
                    <a:pt x="35050" y="22841"/>
                  </a:lnTo>
                  <a:lnTo>
                    <a:pt x="34939" y="22979"/>
                  </a:lnTo>
                  <a:lnTo>
                    <a:pt x="34773" y="23090"/>
                  </a:lnTo>
                  <a:lnTo>
                    <a:pt x="34773" y="23090"/>
                  </a:lnTo>
                  <a:lnTo>
                    <a:pt x="34662" y="23173"/>
                  </a:lnTo>
                  <a:lnTo>
                    <a:pt x="34524" y="23256"/>
                  </a:lnTo>
                  <a:lnTo>
                    <a:pt x="34357" y="23312"/>
                  </a:lnTo>
                  <a:lnTo>
                    <a:pt x="34219" y="23339"/>
                  </a:lnTo>
                  <a:lnTo>
                    <a:pt x="33859" y="23367"/>
                  </a:lnTo>
                  <a:lnTo>
                    <a:pt x="33499" y="23339"/>
                  </a:lnTo>
                  <a:lnTo>
                    <a:pt x="33084" y="23228"/>
                  </a:lnTo>
                  <a:lnTo>
                    <a:pt x="32669" y="23090"/>
                  </a:lnTo>
                  <a:lnTo>
                    <a:pt x="32226" y="22924"/>
                  </a:lnTo>
                  <a:lnTo>
                    <a:pt x="31755" y="22702"/>
                  </a:lnTo>
                  <a:lnTo>
                    <a:pt x="31257" y="22426"/>
                  </a:lnTo>
                  <a:lnTo>
                    <a:pt x="30758" y="22121"/>
                  </a:lnTo>
                  <a:lnTo>
                    <a:pt x="30260" y="21789"/>
                  </a:lnTo>
                  <a:lnTo>
                    <a:pt x="29734" y="21429"/>
                  </a:lnTo>
                  <a:lnTo>
                    <a:pt x="28682" y="20654"/>
                  </a:lnTo>
                  <a:lnTo>
                    <a:pt x="27630" y="19823"/>
                  </a:lnTo>
                  <a:lnTo>
                    <a:pt x="26606" y="18993"/>
                  </a:lnTo>
                  <a:lnTo>
                    <a:pt x="25664" y="18134"/>
                  </a:lnTo>
                  <a:lnTo>
                    <a:pt x="24778" y="17331"/>
                  </a:lnTo>
                  <a:lnTo>
                    <a:pt x="24003" y="16612"/>
                  </a:lnTo>
                  <a:lnTo>
                    <a:pt x="22868" y="15477"/>
                  </a:lnTo>
                  <a:lnTo>
                    <a:pt x="22425" y="15061"/>
                  </a:lnTo>
                  <a:lnTo>
                    <a:pt x="22425" y="15061"/>
                  </a:lnTo>
                  <a:lnTo>
                    <a:pt x="22840" y="15394"/>
                  </a:lnTo>
                  <a:lnTo>
                    <a:pt x="23892" y="16252"/>
                  </a:lnTo>
                  <a:lnTo>
                    <a:pt x="24557" y="16861"/>
                  </a:lnTo>
                  <a:lnTo>
                    <a:pt x="25304" y="17553"/>
                  </a:lnTo>
                  <a:lnTo>
                    <a:pt x="26080" y="18273"/>
                  </a:lnTo>
                  <a:lnTo>
                    <a:pt x="26855" y="19076"/>
                  </a:lnTo>
                  <a:lnTo>
                    <a:pt x="27630" y="19879"/>
                  </a:lnTo>
                  <a:lnTo>
                    <a:pt x="28294" y="20709"/>
                  </a:lnTo>
                  <a:lnTo>
                    <a:pt x="28627" y="21097"/>
                  </a:lnTo>
                  <a:lnTo>
                    <a:pt x="28903" y="21512"/>
                  </a:lnTo>
                  <a:lnTo>
                    <a:pt x="29153" y="21900"/>
                  </a:lnTo>
                  <a:lnTo>
                    <a:pt x="29374" y="22287"/>
                  </a:lnTo>
                  <a:lnTo>
                    <a:pt x="29540" y="22647"/>
                  </a:lnTo>
                  <a:lnTo>
                    <a:pt x="29679" y="23007"/>
                  </a:lnTo>
                  <a:lnTo>
                    <a:pt x="29762" y="23367"/>
                  </a:lnTo>
                  <a:lnTo>
                    <a:pt x="29789" y="23671"/>
                  </a:lnTo>
                  <a:lnTo>
                    <a:pt x="29789" y="23976"/>
                  </a:lnTo>
                  <a:lnTo>
                    <a:pt x="29706" y="24253"/>
                  </a:lnTo>
                  <a:lnTo>
                    <a:pt x="29623" y="24391"/>
                  </a:lnTo>
                  <a:lnTo>
                    <a:pt x="29568" y="24502"/>
                  </a:lnTo>
                  <a:lnTo>
                    <a:pt x="29457" y="24613"/>
                  </a:lnTo>
                  <a:lnTo>
                    <a:pt x="29346" y="24723"/>
                  </a:lnTo>
                  <a:lnTo>
                    <a:pt x="29346" y="24723"/>
                  </a:lnTo>
                  <a:lnTo>
                    <a:pt x="29208" y="24834"/>
                  </a:lnTo>
                  <a:lnTo>
                    <a:pt x="29070" y="24917"/>
                  </a:lnTo>
                  <a:lnTo>
                    <a:pt x="28903" y="25000"/>
                  </a:lnTo>
                  <a:lnTo>
                    <a:pt x="28737" y="25056"/>
                  </a:lnTo>
                  <a:lnTo>
                    <a:pt x="28377" y="25139"/>
                  </a:lnTo>
                  <a:lnTo>
                    <a:pt x="27990" y="25139"/>
                  </a:lnTo>
                  <a:lnTo>
                    <a:pt x="27547" y="25111"/>
                  </a:lnTo>
                  <a:lnTo>
                    <a:pt x="27104" y="25056"/>
                  </a:lnTo>
                  <a:lnTo>
                    <a:pt x="26661" y="24917"/>
                  </a:lnTo>
                  <a:lnTo>
                    <a:pt x="26163" y="24751"/>
                  </a:lnTo>
                  <a:lnTo>
                    <a:pt x="25664" y="24557"/>
                  </a:lnTo>
                  <a:lnTo>
                    <a:pt x="25166" y="24336"/>
                  </a:lnTo>
                  <a:lnTo>
                    <a:pt x="24640" y="24087"/>
                  </a:lnTo>
                  <a:lnTo>
                    <a:pt x="24114" y="23810"/>
                  </a:lnTo>
                  <a:lnTo>
                    <a:pt x="23062" y="23173"/>
                  </a:lnTo>
                  <a:lnTo>
                    <a:pt x="22037" y="22509"/>
                  </a:lnTo>
                  <a:lnTo>
                    <a:pt x="21013" y="21789"/>
                  </a:lnTo>
                  <a:lnTo>
                    <a:pt x="20072" y="21069"/>
                  </a:lnTo>
                  <a:lnTo>
                    <a:pt x="19186" y="20405"/>
                  </a:lnTo>
                  <a:lnTo>
                    <a:pt x="18411" y="19768"/>
                  </a:lnTo>
                  <a:lnTo>
                    <a:pt x="17303" y="18827"/>
                  </a:lnTo>
                  <a:lnTo>
                    <a:pt x="16888" y="18467"/>
                  </a:lnTo>
                  <a:lnTo>
                    <a:pt x="16888" y="18467"/>
                  </a:lnTo>
                  <a:lnTo>
                    <a:pt x="16168" y="18854"/>
                  </a:lnTo>
                  <a:lnTo>
                    <a:pt x="15476" y="19242"/>
                  </a:lnTo>
                  <a:lnTo>
                    <a:pt x="14812" y="19574"/>
                  </a:lnTo>
                  <a:lnTo>
                    <a:pt x="14147" y="19879"/>
                  </a:lnTo>
                  <a:lnTo>
                    <a:pt x="13483" y="20155"/>
                  </a:lnTo>
                  <a:lnTo>
                    <a:pt x="12846" y="20432"/>
                  </a:lnTo>
                  <a:lnTo>
                    <a:pt x="12209" y="20654"/>
                  </a:lnTo>
                  <a:lnTo>
                    <a:pt x="11600" y="20848"/>
                  </a:lnTo>
                  <a:lnTo>
                    <a:pt x="10991" y="21041"/>
                  </a:lnTo>
                  <a:lnTo>
                    <a:pt x="10382" y="21207"/>
                  </a:lnTo>
                  <a:lnTo>
                    <a:pt x="9801" y="21346"/>
                  </a:lnTo>
                  <a:lnTo>
                    <a:pt x="9219" y="21457"/>
                  </a:lnTo>
                  <a:lnTo>
                    <a:pt x="8666" y="21540"/>
                  </a:lnTo>
                  <a:lnTo>
                    <a:pt x="8112" y="21623"/>
                  </a:lnTo>
                  <a:lnTo>
                    <a:pt x="7586" y="21678"/>
                  </a:lnTo>
                  <a:lnTo>
                    <a:pt x="7060" y="21706"/>
                  </a:lnTo>
                  <a:lnTo>
                    <a:pt x="6035" y="21733"/>
                  </a:lnTo>
                  <a:lnTo>
                    <a:pt x="5066" y="21733"/>
                  </a:lnTo>
                  <a:lnTo>
                    <a:pt x="4125" y="21650"/>
                  </a:lnTo>
                  <a:lnTo>
                    <a:pt x="3239" y="21512"/>
                  </a:lnTo>
                  <a:lnTo>
                    <a:pt x="2381" y="21374"/>
                  </a:lnTo>
                  <a:lnTo>
                    <a:pt x="1578" y="21180"/>
                  </a:lnTo>
                  <a:lnTo>
                    <a:pt x="831" y="20986"/>
                  </a:lnTo>
                  <a:lnTo>
                    <a:pt x="111" y="20764"/>
                  </a:lnTo>
                  <a:lnTo>
                    <a:pt x="111" y="20764"/>
                  </a:lnTo>
                  <a:lnTo>
                    <a:pt x="55" y="20737"/>
                  </a:lnTo>
                  <a:lnTo>
                    <a:pt x="28" y="20681"/>
                  </a:lnTo>
                  <a:lnTo>
                    <a:pt x="0" y="20488"/>
                  </a:lnTo>
                  <a:lnTo>
                    <a:pt x="28" y="20183"/>
                  </a:lnTo>
                  <a:lnTo>
                    <a:pt x="83" y="19795"/>
                  </a:lnTo>
                  <a:lnTo>
                    <a:pt x="249" y="18743"/>
                  </a:lnTo>
                  <a:lnTo>
                    <a:pt x="554" y="17415"/>
                  </a:lnTo>
                  <a:lnTo>
                    <a:pt x="941" y="15836"/>
                  </a:lnTo>
                  <a:lnTo>
                    <a:pt x="1412" y="14092"/>
                  </a:lnTo>
                  <a:lnTo>
                    <a:pt x="2464" y="10355"/>
                  </a:lnTo>
                  <a:lnTo>
                    <a:pt x="3544" y="6590"/>
                  </a:lnTo>
                  <a:lnTo>
                    <a:pt x="4513" y="3350"/>
                  </a:lnTo>
                  <a:lnTo>
                    <a:pt x="5482" y="16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94"/>
            <p:cNvSpPr/>
            <p:nvPr/>
          </p:nvSpPr>
          <p:spPr>
            <a:xfrm>
              <a:off x="3413050" y="2255675"/>
              <a:ext cx="289325" cy="272725"/>
            </a:xfrm>
            <a:custGeom>
              <a:avLst/>
              <a:gdLst/>
              <a:ahLst/>
              <a:cxnLst/>
              <a:rect l="l" t="t" r="r" b="b"/>
              <a:pathLst>
                <a:path w="11573" h="10909" extrusionOk="0">
                  <a:moveTo>
                    <a:pt x="55" y="1"/>
                  </a:moveTo>
                  <a:lnTo>
                    <a:pt x="0" y="28"/>
                  </a:lnTo>
                  <a:lnTo>
                    <a:pt x="914" y="804"/>
                  </a:lnTo>
                  <a:lnTo>
                    <a:pt x="1827" y="1606"/>
                  </a:lnTo>
                  <a:lnTo>
                    <a:pt x="2741" y="2409"/>
                  </a:lnTo>
                  <a:lnTo>
                    <a:pt x="3654" y="3184"/>
                  </a:lnTo>
                  <a:lnTo>
                    <a:pt x="4734" y="4070"/>
                  </a:lnTo>
                  <a:lnTo>
                    <a:pt x="5786" y="4984"/>
                  </a:lnTo>
                  <a:lnTo>
                    <a:pt x="6811" y="5898"/>
                  </a:lnTo>
                  <a:lnTo>
                    <a:pt x="7807" y="6867"/>
                  </a:lnTo>
                  <a:lnTo>
                    <a:pt x="8776" y="7836"/>
                  </a:lnTo>
                  <a:lnTo>
                    <a:pt x="9745" y="8860"/>
                  </a:lnTo>
                  <a:lnTo>
                    <a:pt x="10659" y="9884"/>
                  </a:lnTo>
                  <a:lnTo>
                    <a:pt x="11572" y="10909"/>
                  </a:lnTo>
                  <a:lnTo>
                    <a:pt x="11129" y="10272"/>
                  </a:lnTo>
                  <a:lnTo>
                    <a:pt x="10659" y="9635"/>
                  </a:lnTo>
                  <a:lnTo>
                    <a:pt x="10188" y="8998"/>
                  </a:lnTo>
                  <a:lnTo>
                    <a:pt x="9690" y="8389"/>
                  </a:lnTo>
                  <a:lnTo>
                    <a:pt x="9192" y="7780"/>
                  </a:lnTo>
                  <a:lnTo>
                    <a:pt x="8666" y="7199"/>
                  </a:lnTo>
                  <a:lnTo>
                    <a:pt x="8112" y="6617"/>
                  </a:lnTo>
                  <a:lnTo>
                    <a:pt x="7558" y="6064"/>
                  </a:lnTo>
                  <a:lnTo>
                    <a:pt x="6672" y="5233"/>
                  </a:lnTo>
                  <a:lnTo>
                    <a:pt x="5786" y="4430"/>
                  </a:lnTo>
                  <a:lnTo>
                    <a:pt x="4900" y="3627"/>
                  </a:lnTo>
                  <a:lnTo>
                    <a:pt x="3959" y="2852"/>
                  </a:lnTo>
                  <a:lnTo>
                    <a:pt x="3018" y="2105"/>
                  </a:lnTo>
                  <a:lnTo>
                    <a:pt x="2049" y="1385"/>
                  </a:lnTo>
                  <a:lnTo>
                    <a:pt x="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94"/>
            <p:cNvSpPr/>
            <p:nvPr/>
          </p:nvSpPr>
          <p:spPr>
            <a:xfrm>
              <a:off x="3318900" y="2365725"/>
              <a:ext cx="236050" cy="197275"/>
            </a:xfrm>
            <a:custGeom>
              <a:avLst/>
              <a:gdLst/>
              <a:ahLst/>
              <a:cxnLst/>
              <a:rect l="l" t="t" r="r" b="b"/>
              <a:pathLst>
                <a:path w="9442" h="7891" extrusionOk="0">
                  <a:moveTo>
                    <a:pt x="1" y="1"/>
                  </a:moveTo>
                  <a:lnTo>
                    <a:pt x="1191" y="970"/>
                  </a:lnTo>
                  <a:lnTo>
                    <a:pt x="2354" y="1994"/>
                  </a:lnTo>
                  <a:lnTo>
                    <a:pt x="4652" y="4015"/>
                  </a:lnTo>
                  <a:lnTo>
                    <a:pt x="5815" y="4956"/>
                  </a:lnTo>
                  <a:lnTo>
                    <a:pt x="6978" y="5898"/>
                  </a:lnTo>
                  <a:lnTo>
                    <a:pt x="8140" y="6839"/>
                  </a:lnTo>
                  <a:lnTo>
                    <a:pt x="9303" y="7808"/>
                  </a:lnTo>
                  <a:lnTo>
                    <a:pt x="9358" y="7891"/>
                  </a:lnTo>
                  <a:lnTo>
                    <a:pt x="9442" y="7891"/>
                  </a:lnTo>
                  <a:lnTo>
                    <a:pt x="9442" y="7863"/>
                  </a:lnTo>
                  <a:lnTo>
                    <a:pt x="9386" y="7808"/>
                  </a:lnTo>
                  <a:lnTo>
                    <a:pt x="7199" y="5731"/>
                  </a:lnTo>
                  <a:lnTo>
                    <a:pt x="6092" y="4707"/>
                  </a:lnTo>
                  <a:lnTo>
                    <a:pt x="4929" y="3710"/>
                  </a:lnTo>
                  <a:lnTo>
                    <a:pt x="3738" y="2769"/>
                  </a:lnTo>
                  <a:lnTo>
                    <a:pt x="2493" y="1828"/>
                  </a:lnTo>
                  <a:lnTo>
                    <a:pt x="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94"/>
            <p:cNvSpPr/>
            <p:nvPr/>
          </p:nvSpPr>
          <p:spPr>
            <a:xfrm>
              <a:off x="3219250" y="2446025"/>
              <a:ext cx="179975" cy="158525"/>
            </a:xfrm>
            <a:custGeom>
              <a:avLst/>
              <a:gdLst/>
              <a:ahLst/>
              <a:cxnLst/>
              <a:rect l="l" t="t" r="r" b="b"/>
              <a:pathLst>
                <a:path w="7199" h="6341" extrusionOk="0">
                  <a:moveTo>
                    <a:pt x="0" y="0"/>
                  </a:moveTo>
                  <a:lnTo>
                    <a:pt x="0" y="55"/>
                  </a:lnTo>
                  <a:lnTo>
                    <a:pt x="28" y="55"/>
                  </a:lnTo>
                  <a:lnTo>
                    <a:pt x="2021" y="1744"/>
                  </a:lnTo>
                  <a:lnTo>
                    <a:pt x="3738" y="3267"/>
                  </a:lnTo>
                  <a:lnTo>
                    <a:pt x="5371" y="4734"/>
                  </a:lnTo>
                  <a:lnTo>
                    <a:pt x="7032" y="6257"/>
                  </a:lnTo>
                  <a:lnTo>
                    <a:pt x="7115" y="6312"/>
                  </a:lnTo>
                  <a:lnTo>
                    <a:pt x="7198" y="6340"/>
                  </a:lnTo>
                  <a:lnTo>
                    <a:pt x="7198" y="6312"/>
                  </a:lnTo>
                  <a:lnTo>
                    <a:pt x="7171" y="6257"/>
                  </a:lnTo>
                  <a:lnTo>
                    <a:pt x="6340" y="5399"/>
                  </a:lnTo>
                  <a:lnTo>
                    <a:pt x="5510" y="4568"/>
                  </a:lnTo>
                  <a:lnTo>
                    <a:pt x="4651" y="3738"/>
                  </a:lnTo>
                  <a:lnTo>
                    <a:pt x="3793" y="2935"/>
                  </a:lnTo>
                  <a:lnTo>
                    <a:pt x="2879" y="2160"/>
                  </a:lnTo>
                  <a:lnTo>
                    <a:pt x="1966" y="1412"/>
                  </a:lnTo>
                  <a:lnTo>
                    <a:pt x="1052" y="692"/>
                  </a:lnTo>
                  <a:lnTo>
                    <a:pt x="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94"/>
            <p:cNvSpPr/>
            <p:nvPr/>
          </p:nvSpPr>
          <p:spPr>
            <a:xfrm>
              <a:off x="1811450" y="1068675"/>
              <a:ext cx="1084600" cy="1570475"/>
            </a:xfrm>
            <a:custGeom>
              <a:avLst/>
              <a:gdLst/>
              <a:ahLst/>
              <a:cxnLst/>
              <a:rect l="l" t="t" r="r" b="b"/>
              <a:pathLst>
                <a:path w="43384" h="62819" extrusionOk="0">
                  <a:moveTo>
                    <a:pt x="24806" y="0"/>
                  </a:moveTo>
                  <a:lnTo>
                    <a:pt x="24419" y="28"/>
                  </a:lnTo>
                  <a:lnTo>
                    <a:pt x="24004" y="111"/>
                  </a:lnTo>
                  <a:lnTo>
                    <a:pt x="23588" y="222"/>
                  </a:lnTo>
                  <a:lnTo>
                    <a:pt x="23145" y="416"/>
                  </a:lnTo>
                  <a:lnTo>
                    <a:pt x="22675" y="665"/>
                  </a:lnTo>
                  <a:lnTo>
                    <a:pt x="22204" y="969"/>
                  </a:lnTo>
                  <a:lnTo>
                    <a:pt x="21678" y="1302"/>
                  </a:lnTo>
                  <a:lnTo>
                    <a:pt x="21152" y="1745"/>
                  </a:lnTo>
                  <a:lnTo>
                    <a:pt x="20598" y="2215"/>
                  </a:lnTo>
                  <a:lnTo>
                    <a:pt x="20045" y="2741"/>
                  </a:lnTo>
                  <a:lnTo>
                    <a:pt x="19463" y="3350"/>
                  </a:lnTo>
                  <a:lnTo>
                    <a:pt x="18854" y="4015"/>
                  </a:lnTo>
                  <a:lnTo>
                    <a:pt x="18245" y="4735"/>
                  </a:lnTo>
                  <a:lnTo>
                    <a:pt x="17608" y="5510"/>
                  </a:lnTo>
                  <a:lnTo>
                    <a:pt x="16944" y="6368"/>
                  </a:lnTo>
                  <a:lnTo>
                    <a:pt x="16252" y="7309"/>
                  </a:lnTo>
                  <a:lnTo>
                    <a:pt x="15532" y="8334"/>
                  </a:lnTo>
                  <a:lnTo>
                    <a:pt x="14784" y="9413"/>
                  </a:lnTo>
                  <a:lnTo>
                    <a:pt x="14037" y="10548"/>
                  </a:lnTo>
                  <a:lnTo>
                    <a:pt x="13262" y="11739"/>
                  </a:lnTo>
                  <a:lnTo>
                    <a:pt x="11684" y="14258"/>
                  </a:lnTo>
                  <a:lnTo>
                    <a:pt x="10106" y="16944"/>
                  </a:lnTo>
                  <a:lnTo>
                    <a:pt x="8527" y="19740"/>
                  </a:lnTo>
                  <a:lnTo>
                    <a:pt x="7752" y="21152"/>
                  </a:lnTo>
                  <a:lnTo>
                    <a:pt x="7005" y="22564"/>
                  </a:lnTo>
                  <a:lnTo>
                    <a:pt x="6257" y="24004"/>
                  </a:lnTo>
                  <a:lnTo>
                    <a:pt x="5537" y="25415"/>
                  </a:lnTo>
                  <a:lnTo>
                    <a:pt x="4845" y="26827"/>
                  </a:lnTo>
                  <a:lnTo>
                    <a:pt x="4209" y="28239"/>
                  </a:lnTo>
                  <a:lnTo>
                    <a:pt x="3572" y="29624"/>
                  </a:lnTo>
                  <a:lnTo>
                    <a:pt x="2990" y="30953"/>
                  </a:lnTo>
                  <a:lnTo>
                    <a:pt x="2437" y="32281"/>
                  </a:lnTo>
                  <a:lnTo>
                    <a:pt x="1938" y="33555"/>
                  </a:lnTo>
                  <a:lnTo>
                    <a:pt x="1495" y="34801"/>
                  </a:lnTo>
                  <a:lnTo>
                    <a:pt x="1080" y="35991"/>
                  </a:lnTo>
                  <a:lnTo>
                    <a:pt x="748" y="37126"/>
                  </a:lnTo>
                  <a:lnTo>
                    <a:pt x="443" y="38206"/>
                  </a:lnTo>
                  <a:lnTo>
                    <a:pt x="250" y="39203"/>
                  </a:lnTo>
                  <a:lnTo>
                    <a:pt x="83" y="40116"/>
                  </a:lnTo>
                  <a:lnTo>
                    <a:pt x="0" y="40975"/>
                  </a:lnTo>
                  <a:lnTo>
                    <a:pt x="0" y="41362"/>
                  </a:lnTo>
                  <a:lnTo>
                    <a:pt x="0" y="41750"/>
                  </a:lnTo>
                  <a:lnTo>
                    <a:pt x="28" y="42082"/>
                  </a:lnTo>
                  <a:lnTo>
                    <a:pt x="83" y="42414"/>
                  </a:lnTo>
                  <a:lnTo>
                    <a:pt x="139" y="42719"/>
                  </a:lnTo>
                  <a:lnTo>
                    <a:pt x="222" y="42996"/>
                  </a:lnTo>
                  <a:lnTo>
                    <a:pt x="333" y="43272"/>
                  </a:lnTo>
                  <a:lnTo>
                    <a:pt x="499" y="43549"/>
                  </a:lnTo>
                  <a:lnTo>
                    <a:pt x="693" y="43826"/>
                  </a:lnTo>
                  <a:lnTo>
                    <a:pt x="914" y="44131"/>
                  </a:lnTo>
                  <a:lnTo>
                    <a:pt x="1191" y="44463"/>
                  </a:lnTo>
                  <a:lnTo>
                    <a:pt x="1468" y="44795"/>
                  </a:lnTo>
                  <a:lnTo>
                    <a:pt x="2160" y="45460"/>
                  </a:lnTo>
                  <a:lnTo>
                    <a:pt x="2935" y="46179"/>
                  </a:lnTo>
                  <a:lnTo>
                    <a:pt x="3821" y="46899"/>
                  </a:lnTo>
                  <a:lnTo>
                    <a:pt x="4818" y="47674"/>
                  </a:lnTo>
                  <a:lnTo>
                    <a:pt x="5897" y="48450"/>
                  </a:lnTo>
                  <a:lnTo>
                    <a:pt x="7032" y="49252"/>
                  </a:lnTo>
                  <a:lnTo>
                    <a:pt x="8251" y="50083"/>
                  </a:lnTo>
                  <a:lnTo>
                    <a:pt x="9496" y="50914"/>
                  </a:lnTo>
                  <a:lnTo>
                    <a:pt x="10825" y="51744"/>
                  </a:lnTo>
                  <a:lnTo>
                    <a:pt x="13511" y="53378"/>
                  </a:lnTo>
                  <a:lnTo>
                    <a:pt x="16279" y="55011"/>
                  </a:lnTo>
                  <a:lnTo>
                    <a:pt x="19020" y="56561"/>
                  </a:lnTo>
                  <a:lnTo>
                    <a:pt x="21650" y="58029"/>
                  </a:lnTo>
                  <a:lnTo>
                    <a:pt x="24087" y="59358"/>
                  </a:lnTo>
                  <a:lnTo>
                    <a:pt x="26274" y="60493"/>
                  </a:lnTo>
                  <a:lnTo>
                    <a:pt x="29541" y="62182"/>
                  </a:lnTo>
                  <a:lnTo>
                    <a:pt x="30759" y="62818"/>
                  </a:lnTo>
                  <a:lnTo>
                    <a:pt x="43383" y="40504"/>
                  </a:lnTo>
                  <a:lnTo>
                    <a:pt x="40006" y="39313"/>
                  </a:lnTo>
                  <a:lnTo>
                    <a:pt x="32531" y="36656"/>
                  </a:lnTo>
                  <a:lnTo>
                    <a:pt x="28516" y="35188"/>
                  </a:lnTo>
                  <a:lnTo>
                    <a:pt x="24972" y="33859"/>
                  </a:lnTo>
                  <a:lnTo>
                    <a:pt x="23533" y="33278"/>
                  </a:lnTo>
                  <a:lnTo>
                    <a:pt x="22398" y="32835"/>
                  </a:lnTo>
                  <a:lnTo>
                    <a:pt x="21623" y="32475"/>
                  </a:lnTo>
                  <a:lnTo>
                    <a:pt x="21401" y="32364"/>
                  </a:lnTo>
                  <a:lnTo>
                    <a:pt x="21290" y="32281"/>
                  </a:lnTo>
                  <a:lnTo>
                    <a:pt x="21235" y="32171"/>
                  </a:lnTo>
                  <a:lnTo>
                    <a:pt x="21235" y="31977"/>
                  </a:lnTo>
                  <a:lnTo>
                    <a:pt x="21263" y="31728"/>
                  </a:lnTo>
                  <a:lnTo>
                    <a:pt x="21290" y="31423"/>
                  </a:lnTo>
                  <a:lnTo>
                    <a:pt x="21429" y="30593"/>
                  </a:lnTo>
                  <a:lnTo>
                    <a:pt x="21678" y="29541"/>
                  </a:lnTo>
                  <a:lnTo>
                    <a:pt x="21982" y="28267"/>
                  </a:lnTo>
                  <a:lnTo>
                    <a:pt x="22342" y="26800"/>
                  </a:lnTo>
                  <a:lnTo>
                    <a:pt x="23173" y="23477"/>
                  </a:lnTo>
                  <a:lnTo>
                    <a:pt x="24142" y="19740"/>
                  </a:lnTo>
                  <a:lnTo>
                    <a:pt x="25139" y="15809"/>
                  </a:lnTo>
                  <a:lnTo>
                    <a:pt x="25609" y="13843"/>
                  </a:lnTo>
                  <a:lnTo>
                    <a:pt x="26052" y="11905"/>
                  </a:lnTo>
                  <a:lnTo>
                    <a:pt x="26468" y="10022"/>
                  </a:lnTo>
                  <a:lnTo>
                    <a:pt x="26855" y="8251"/>
                  </a:lnTo>
                  <a:lnTo>
                    <a:pt x="26994" y="7392"/>
                  </a:lnTo>
                  <a:lnTo>
                    <a:pt x="27104" y="6589"/>
                  </a:lnTo>
                  <a:lnTo>
                    <a:pt x="27187" y="5842"/>
                  </a:lnTo>
                  <a:lnTo>
                    <a:pt x="27243" y="5122"/>
                  </a:lnTo>
                  <a:lnTo>
                    <a:pt x="27270" y="4430"/>
                  </a:lnTo>
                  <a:lnTo>
                    <a:pt x="27243" y="3793"/>
                  </a:lnTo>
                  <a:lnTo>
                    <a:pt x="27215" y="3212"/>
                  </a:lnTo>
                  <a:lnTo>
                    <a:pt x="27132" y="2686"/>
                  </a:lnTo>
                  <a:lnTo>
                    <a:pt x="27021" y="2187"/>
                  </a:lnTo>
                  <a:lnTo>
                    <a:pt x="26883" y="1745"/>
                  </a:lnTo>
                  <a:lnTo>
                    <a:pt x="26717" y="1357"/>
                  </a:lnTo>
                  <a:lnTo>
                    <a:pt x="26523" y="997"/>
                  </a:lnTo>
                  <a:lnTo>
                    <a:pt x="26301" y="720"/>
                  </a:lnTo>
                  <a:lnTo>
                    <a:pt x="26052" y="471"/>
                  </a:lnTo>
                  <a:lnTo>
                    <a:pt x="25775" y="277"/>
                  </a:lnTo>
                  <a:lnTo>
                    <a:pt x="25471" y="139"/>
                  </a:lnTo>
                  <a:lnTo>
                    <a:pt x="25139" y="56"/>
                  </a:lnTo>
                  <a:lnTo>
                    <a:pt x="248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94"/>
            <p:cNvSpPr/>
            <p:nvPr/>
          </p:nvSpPr>
          <p:spPr>
            <a:xfrm>
              <a:off x="2503575" y="2075025"/>
              <a:ext cx="279650" cy="481075"/>
            </a:xfrm>
            <a:custGeom>
              <a:avLst/>
              <a:gdLst/>
              <a:ahLst/>
              <a:cxnLst/>
              <a:rect l="l" t="t" r="r" b="b"/>
              <a:pathLst>
                <a:path w="11186" h="19243" extrusionOk="0">
                  <a:moveTo>
                    <a:pt x="11130" y="1"/>
                  </a:moveTo>
                  <a:lnTo>
                    <a:pt x="11102" y="28"/>
                  </a:lnTo>
                  <a:lnTo>
                    <a:pt x="10715" y="554"/>
                  </a:lnTo>
                  <a:lnTo>
                    <a:pt x="10383" y="1081"/>
                  </a:lnTo>
                  <a:lnTo>
                    <a:pt x="10050" y="1634"/>
                  </a:lnTo>
                  <a:lnTo>
                    <a:pt x="9718" y="2188"/>
                  </a:lnTo>
                  <a:lnTo>
                    <a:pt x="8279" y="4541"/>
                  </a:lnTo>
                  <a:lnTo>
                    <a:pt x="6839" y="6977"/>
                  </a:lnTo>
                  <a:lnTo>
                    <a:pt x="5455" y="9414"/>
                  </a:lnTo>
                  <a:lnTo>
                    <a:pt x="2741" y="14286"/>
                  </a:lnTo>
                  <a:lnTo>
                    <a:pt x="1" y="19131"/>
                  </a:lnTo>
                  <a:lnTo>
                    <a:pt x="28" y="19187"/>
                  </a:lnTo>
                  <a:lnTo>
                    <a:pt x="56" y="19242"/>
                  </a:lnTo>
                  <a:lnTo>
                    <a:pt x="84" y="19242"/>
                  </a:lnTo>
                  <a:lnTo>
                    <a:pt x="139" y="19214"/>
                  </a:lnTo>
                  <a:lnTo>
                    <a:pt x="1634" y="16861"/>
                  </a:lnTo>
                  <a:lnTo>
                    <a:pt x="3101" y="14480"/>
                  </a:lnTo>
                  <a:lnTo>
                    <a:pt x="4569" y="12099"/>
                  </a:lnTo>
                  <a:lnTo>
                    <a:pt x="6008" y="9718"/>
                  </a:lnTo>
                  <a:lnTo>
                    <a:pt x="6700" y="8528"/>
                  </a:lnTo>
                  <a:lnTo>
                    <a:pt x="7393" y="7337"/>
                  </a:lnTo>
                  <a:lnTo>
                    <a:pt x="8057" y="6119"/>
                  </a:lnTo>
                  <a:lnTo>
                    <a:pt x="8721" y="4901"/>
                  </a:lnTo>
                  <a:lnTo>
                    <a:pt x="9995" y="2465"/>
                  </a:lnTo>
                  <a:lnTo>
                    <a:pt x="10327" y="1883"/>
                  </a:lnTo>
                  <a:lnTo>
                    <a:pt x="10632" y="1274"/>
                  </a:lnTo>
                  <a:lnTo>
                    <a:pt x="10909" y="665"/>
                  </a:lnTo>
                  <a:lnTo>
                    <a:pt x="11185" y="56"/>
                  </a:lnTo>
                  <a:lnTo>
                    <a:pt x="11185" y="28"/>
                  </a:lnTo>
                  <a:lnTo>
                    <a:pt x="11158" y="28"/>
                  </a:lnTo>
                  <a:lnTo>
                    <a:pt x="111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94"/>
            <p:cNvSpPr/>
            <p:nvPr/>
          </p:nvSpPr>
          <p:spPr>
            <a:xfrm>
              <a:off x="1841900" y="2182300"/>
              <a:ext cx="736450" cy="455450"/>
            </a:xfrm>
            <a:custGeom>
              <a:avLst/>
              <a:gdLst/>
              <a:ahLst/>
              <a:cxnLst/>
              <a:rect l="l" t="t" r="r" b="b"/>
              <a:pathLst>
                <a:path w="29458" h="18218" extrusionOk="0">
                  <a:moveTo>
                    <a:pt x="56" y="1"/>
                  </a:moveTo>
                  <a:lnTo>
                    <a:pt x="1" y="29"/>
                  </a:lnTo>
                  <a:lnTo>
                    <a:pt x="1" y="84"/>
                  </a:lnTo>
                  <a:lnTo>
                    <a:pt x="28" y="139"/>
                  </a:lnTo>
                  <a:lnTo>
                    <a:pt x="610" y="721"/>
                  </a:lnTo>
                  <a:lnTo>
                    <a:pt x="1246" y="1275"/>
                  </a:lnTo>
                  <a:lnTo>
                    <a:pt x="1883" y="1801"/>
                  </a:lnTo>
                  <a:lnTo>
                    <a:pt x="2548" y="2327"/>
                  </a:lnTo>
                  <a:lnTo>
                    <a:pt x="3212" y="2853"/>
                  </a:lnTo>
                  <a:lnTo>
                    <a:pt x="3877" y="3379"/>
                  </a:lnTo>
                  <a:lnTo>
                    <a:pt x="5261" y="4403"/>
                  </a:lnTo>
                  <a:lnTo>
                    <a:pt x="6617" y="5400"/>
                  </a:lnTo>
                  <a:lnTo>
                    <a:pt x="7974" y="6369"/>
                  </a:lnTo>
                  <a:lnTo>
                    <a:pt x="9386" y="7282"/>
                  </a:lnTo>
                  <a:lnTo>
                    <a:pt x="10798" y="8168"/>
                  </a:lnTo>
                  <a:lnTo>
                    <a:pt x="12210" y="9082"/>
                  </a:lnTo>
                  <a:lnTo>
                    <a:pt x="13649" y="9940"/>
                  </a:lnTo>
                  <a:lnTo>
                    <a:pt x="15089" y="10798"/>
                  </a:lnTo>
                  <a:lnTo>
                    <a:pt x="16556" y="11629"/>
                  </a:lnTo>
                  <a:lnTo>
                    <a:pt x="18024" y="12432"/>
                  </a:lnTo>
                  <a:lnTo>
                    <a:pt x="19491" y="13235"/>
                  </a:lnTo>
                  <a:lnTo>
                    <a:pt x="22481" y="14785"/>
                  </a:lnTo>
                  <a:lnTo>
                    <a:pt x="24197" y="15643"/>
                  </a:lnTo>
                  <a:lnTo>
                    <a:pt x="25942" y="16501"/>
                  </a:lnTo>
                  <a:lnTo>
                    <a:pt x="27686" y="17360"/>
                  </a:lnTo>
                  <a:lnTo>
                    <a:pt x="29430" y="18218"/>
                  </a:lnTo>
                  <a:lnTo>
                    <a:pt x="29458" y="18190"/>
                  </a:lnTo>
                  <a:lnTo>
                    <a:pt x="29458" y="18135"/>
                  </a:lnTo>
                  <a:lnTo>
                    <a:pt x="29458" y="18107"/>
                  </a:lnTo>
                  <a:lnTo>
                    <a:pt x="26495" y="16501"/>
                  </a:lnTo>
                  <a:lnTo>
                    <a:pt x="23561" y="14868"/>
                  </a:lnTo>
                  <a:lnTo>
                    <a:pt x="20654" y="13179"/>
                  </a:lnTo>
                  <a:lnTo>
                    <a:pt x="17747" y="11490"/>
                  </a:lnTo>
                  <a:lnTo>
                    <a:pt x="14812" y="9802"/>
                  </a:lnTo>
                  <a:lnTo>
                    <a:pt x="11905" y="8057"/>
                  </a:lnTo>
                  <a:lnTo>
                    <a:pt x="10466" y="7171"/>
                  </a:lnTo>
                  <a:lnTo>
                    <a:pt x="9054" y="6286"/>
                  </a:lnTo>
                  <a:lnTo>
                    <a:pt x="7642" y="5344"/>
                  </a:lnTo>
                  <a:lnTo>
                    <a:pt x="6257" y="4403"/>
                  </a:lnTo>
                  <a:lnTo>
                    <a:pt x="4679" y="3323"/>
                  </a:lnTo>
                  <a:lnTo>
                    <a:pt x="3129" y="2244"/>
                  </a:lnTo>
                  <a:lnTo>
                    <a:pt x="2382" y="1662"/>
                  </a:lnTo>
                  <a:lnTo>
                    <a:pt x="1634" y="1081"/>
                  </a:lnTo>
                  <a:lnTo>
                    <a:pt x="887" y="527"/>
                  </a:lnTo>
                  <a:lnTo>
                    <a:pt x="499" y="278"/>
                  </a:lnTo>
                  <a:lnTo>
                    <a:pt x="111" y="29"/>
                  </a:lnTo>
                  <a:lnTo>
                    <a:pt x="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94"/>
            <p:cNvSpPr/>
            <p:nvPr/>
          </p:nvSpPr>
          <p:spPr>
            <a:xfrm>
              <a:off x="2338850" y="1408500"/>
              <a:ext cx="557200" cy="672775"/>
            </a:xfrm>
            <a:custGeom>
              <a:avLst/>
              <a:gdLst/>
              <a:ahLst/>
              <a:cxnLst/>
              <a:rect l="l" t="t" r="r" b="b"/>
              <a:pathLst>
                <a:path w="22288" h="26911" extrusionOk="0">
                  <a:moveTo>
                    <a:pt x="4513" y="1"/>
                  </a:moveTo>
                  <a:lnTo>
                    <a:pt x="4458" y="56"/>
                  </a:lnTo>
                  <a:lnTo>
                    <a:pt x="4043" y="1274"/>
                  </a:lnTo>
                  <a:lnTo>
                    <a:pt x="3683" y="2520"/>
                  </a:lnTo>
                  <a:lnTo>
                    <a:pt x="2991" y="5040"/>
                  </a:lnTo>
                  <a:lnTo>
                    <a:pt x="2741" y="6119"/>
                  </a:lnTo>
                  <a:lnTo>
                    <a:pt x="2326" y="7891"/>
                  </a:lnTo>
                  <a:lnTo>
                    <a:pt x="1274" y="12515"/>
                  </a:lnTo>
                  <a:lnTo>
                    <a:pt x="360" y="16861"/>
                  </a:lnTo>
                  <a:lnTo>
                    <a:pt x="84" y="18273"/>
                  </a:lnTo>
                  <a:lnTo>
                    <a:pt x="1" y="18661"/>
                  </a:lnTo>
                  <a:lnTo>
                    <a:pt x="1" y="18799"/>
                  </a:lnTo>
                  <a:lnTo>
                    <a:pt x="333" y="18993"/>
                  </a:lnTo>
                  <a:lnTo>
                    <a:pt x="1080" y="19270"/>
                  </a:lnTo>
                  <a:lnTo>
                    <a:pt x="3489" y="20211"/>
                  </a:lnTo>
                  <a:lnTo>
                    <a:pt x="6839" y="21429"/>
                  </a:lnTo>
                  <a:lnTo>
                    <a:pt x="10687" y="22786"/>
                  </a:lnTo>
                  <a:lnTo>
                    <a:pt x="18079" y="25416"/>
                  </a:lnTo>
                  <a:lnTo>
                    <a:pt x="22259" y="26911"/>
                  </a:lnTo>
                  <a:lnTo>
                    <a:pt x="22287" y="26828"/>
                  </a:lnTo>
                  <a:lnTo>
                    <a:pt x="22287" y="26773"/>
                  </a:lnTo>
                  <a:lnTo>
                    <a:pt x="22287" y="26745"/>
                  </a:lnTo>
                  <a:lnTo>
                    <a:pt x="18162" y="25167"/>
                  </a:lnTo>
                  <a:lnTo>
                    <a:pt x="10936" y="22426"/>
                  </a:lnTo>
                  <a:lnTo>
                    <a:pt x="3932" y="19796"/>
                  </a:lnTo>
                  <a:lnTo>
                    <a:pt x="1551" y="18938"/>
                  </a:lnTo>
                  <a:lnTo>
                    <a:pt x="803" y="18688"/>
                  </a:lnTo>
                  <a:lnTo>
                    <a:pt x="444" y="18578"/>
                  </a:lnTo>
                  <a:lnTo>
                    <a:pt x="527" y="18079"/>
                  </a:lnTo>
                  <a:lnTo>
                    <a:pt x="720" y="17138"/>
                  </a:lnTo>
                  <a:lnTo>
                    <a:pt x="1357" y="14453"/>
                  </a:lnTo>
                  <a:lnTo>
                    <a:pt x="2520" y="9580"/>
                  </a:lnTo>
                  <a:lnTo>
                    <a:pt x="2769" y="8473"/>
                  </a:lnTo>
                  <a:lnTo>
                    <a:pt x="3184" y="7393"/>
                  </a:lnTo>
                  <a:lnTo>
                    <a:pt x="3627" y="6313"/>
                  </a:lnTo>
                  <a:lnTo>
                    <a:pt x="3932" y="5566"/>
                  </a:lnTo>
                  <a:lnTo>
                    <a:pt x="4264" y="4846"/>
                  </a:lnTo>
                  <a:lnTo>
                    <a:pt x="4624" y="4126"/>
                  </a:lnTo>
                  <a:lnTo>
                    <a:pt x="4984" y="3406"/>
                  </a:lnTo>
                  <a:lnTo>
                    <a:pt x="4984" y="3378"/>
                  </a:lnTo>
                  <a:lnTo>
                    <a:pt x="4956" y="3323"/>
                  </a:lnTo>
                  <a:lnTo>
                    <a:pt x="4901" y="3323"/>
                  </a:lnTo>
                  <a:lnTo>
                    <a:pt x="4873" y="3351"/>
                  </a:lnTo>
                  <a:lnTo>
                    <a:pt x="4126" y="4790"/>
                  </a:lnTo>
                  <a:lnTo>
                    <a:pt x="3406" y="6230"/>
                  </a:lnTo>
                  <a:lnTo>
                    <a:pt x="3184" y="6756"/>
                  </a:lnTo>
                  <a:lnTo>
                    <a:pt x="3600" y="4929"/>
                  </a:lnTo>
                  <a:lnTo>
                    <a:pt x="4153" y="2493"/>
                  </a:lnTo>
                  <a:lnTo>
                    <a:pt x="4403" y="1274"/>
                  </a:lnTo>
                  <a:lnTo>
                    <a:pt x="4596" y="56"/>
                  </a:lnTo>
                  <a:lnTo>
                    <a:pt x="45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94"/>
            <p:cNvSpPr/>
            <p:nvPr/>
          </p:nvSpPr>
          <p:spPr>
            <a:xfrm>
              <a:off x="2655150" y="2713875"/>
              <a:ext cx="1116425" cy="50550"/>
            </a:xfrm>
            <a:custGeom>
              <a:avLst/>
              <a:gdLst/>
              <a:ahLst/>
              <a:cxnLst/>
              <a:rect l="l" t="t" r="r" b="b"/>
              <a:pathLst>
                <a:path w="44657" h="2022" extrusionOk="0">
                  <a:moveTo>
                    <a:pt x="1" y="0"/>
                  </a:moveTo>
                  <a:lnTo>
                    <a:pt x="1" y="2021"/>
                  </a:lnTo>
                  <a:lnTo>
                    <a:pt x="44657" y="2021"/>
                  </a:lnTo>
                  <a:lnTo>
                    <a:pt x="4465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94"/>
            <p:cNvSpPr/>
            <p:nvPr/>
          </p:nvSpPr>
          <p:spPr>
            <a:xfrm>
              <a:off x="2655150" y="2713875"/>
              <a:ext cx="1116425" cy="50550"/>
            </a:xfrm>
            <a:custGeom>
              <a:avLst/>
              <a:gdLst/>
              <a:ahLst/>
              <a:cxnLst/>
              <a:rect l="l" t="t" r="r" b="b"/>
              <a:pathLst>
                <a:path w="44657" h="2022" fill="none" extrusionOk="0">
                  <a:moveTo>
                    <a:pt x="1" y="0"/>
                  </a:moveTo>
                  <a:lnTo>
                    <a:pt x="44657" y="0"/>
                  </a:lnTo>
                  <a:lnTo>
                    <a:pt x="44657" y="2021"/>
                  </a:lnTo>
                  <a:lnTo>
                    <a:pt x="1" y="2021"/>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94"/>
            <p:cNvSpPr/>
            <p:nvPr/>
          </p:nvSpPr>
          <p:spPr>
            <a:xfrm>
              <a:off x="3209550" y="2713875"/>
              <a:ext cx="562025" cy="50550"/>
            </a:xfrm>
            <a:custGeom>
              <a:avLst/>
              <a:gdLst/>
              <a:ahLst/>
              <a:cxnLst/>
              <a:rect l="l" t="t" r="r" b="b"/>
              <a:pathLst>
                <a:path w="22481" h="2022" extrusionOk="0">
                  <a:moveTo>
                    <a:pt x="1" y="0"/>
                  </a:moveTo>
                  <a:lnTo>
                    <a:pt x="1" y="2021"/>
                  </a:lnTo>
                  <a:lnTo>
                    <a:pt x="22481" y="2021"/>
                  </a:lnTo>
                  <a:lnTo>
                    <a:pt x="22481" y="0"/>
                  </a:lnTo>
                  <a:close/>
                </a:path>
              </a:pathLst>
            </a:custGeom>
            <a:solidFill>
              <a:srgbClr val="E5D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94"/>
            <p:cNvSpPr/>
            <p:nvPr/>
          </p:nvSpPr>
          <p:spPr>
            <a:xfrm>
              <a:off x="3209550" y="2713875"/>
              <a:ext cx="562025" cy="50550"/>
            </a:xfrm>
            <a:custGeom>
              <a:avLst/>
              <a:gdLst/>
              <a:ahLst/>
              <a:cxnLst/>
              <a:rect l="l" t="t" r="r" b="b"/>
              <a:pathLst>
                <a:path w="22481" h="2022" fill="none" extrusionOk="0">
                  <a:moveTo>
                    <a:pt x="22481" y="0"/>
                  </a:moveTo>
                  <a:lnTo>
                    <a:pt x="9386" y="0"/>
                  </a:lnTo>
                  <a:lnTo>
                    <a:pt x="5288" y="0"/>
                  </a:lnTo>
                  <a:lnTo>
                    <a:pt x="1" y="0"/>
                  </a:lnTo>
                  <a:lnTo>
                    <a:pt x="1" y="2021"/>
                  </a:lnTo>
                  <a:lnTo>
                    <a:pt x="22481" y="2021"/>
                  </a:lnTo>
                  <a:lnTo>
                    <a:pt x="2248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94"/>
            <p:cNvSpPr/>
            <p:nvPr/>
          </p:nvSpPr>
          <p:spPr>
            <a:xfrm>
              <a:off x="3270450" y="2025200"/>
              <a:ext cx="1229950" cy="738525"/>
            </a:xfrm>
            <a:custGeom>
              <a:avLst/>
              <a:gdLst/>
              <a:ahLst/>
              <a:cxnLst/>
              <a:rect l="l" t="t" r="r" b="b"/>
              <a:pathLst>
                <a:path w="49198" h="29541" extrusionOk="0">
                  <a:moveTo>
                    <a:pt x="5676" y="0"/>
                  </a:moveTo>
                  <a:lnTo>
                    <a:pt x="1" y="29541"/>
                  </a:lnTo>
                  <a:lnTo>
                    <a:pt x="43494" y="29541"/>
                  </a:lnTo>
                  <a:lnTo>
                    <a:pt x="491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94"/>
            <p:cNvSpPr/>
            <p:nvPr/>
          </p:nvSpPr>
          <p:spPr>
            <a:xfrm>
              <a:off x="3818625" y="2328350"/>
              <a:ext cx="132925" cy="131525"/>
            </a:xfrm>
            <a:custGeom>
              <a:avLst/>
              <a:gdLst/>
              <a:ahLst/>
              <a:cxnLst/>
              <a:rect l="l" t="t" r="r" b="b"/>
              <a:pathLst>
                <a:path w="5317" h="5261" extrusionOk="0">
                  <a:moveTo>
                    <a:pt x="2880" y="1"/>
                  </a:moveTo>
                  <a:lnTo>
                    <a:pt x="2603" y="28"/>
                  </a:lnTo>
                  <a:lnTo>
                    <a:pt x="2354" y="56"/>
                  </a:lnTo>
                  <a:lnTo>
                    <a:pt x="2077" y="139"/>
                  </a:lnTo>
                  <a:lnTo>
                    <a:pt x="1828" y="222"/>
                  </a:lnTo>
                  <a:lnTo>
                    <a:pt x="1579" y="333"/>
                  </a:lnTo>
                  <a:lnTo>
                    <a:pt x="1357" y="444"/>
                  </a:lnTo>
                  <a:lnTo>
                    <a:pt x="1136" y="610"/>
                  </a:lnTo>
                  <a:lnTo>
                    <a:pt x="942" y="776"/>
                  </a:lnTo>
                  <a:lnTo>
                    <a:pt x="776" y="970"/>
                  </a:lnTo>
                  <a:lnTo>
                    <a:pt x="582" y="1163"/>
                  </a:lnTo>
                  <a:lnTo>
                    <a:pt x="444" y="1385"/>
                  </a:lnTo>
                  <a:lnTo>
                    <a:pt x="305" y="1606"/>
                  </a:lnTo>
                  <a:lnTo>
                    <a:pt x="194" y="1856"/>
                  </a:lnTo>
                  <a:lnTo>
                    <a:pt x="111" y="2105"/>
                  </a:lnTo>
                  <a:lnTo>
                    <a:pt x="56" y="2382"/>
                  </a:lnTo>
                  <a:lnTo>
                    <a:pt x="1" y="2658"/>
                  </a:lnTo>
                  <a:lnTo>
                    <a:pt x="1" y="2880"/>
                  </a:lnTo>
                  <a:lnTo>
                    <a:pt x="28" y="3129"/>
                  </a:lnTo>
                  <a:lnTo>
                    <a:pt x="56" y="3351"/>
                  </a:lnTo>
                  <a:lnTo>
                    <a:pt x="111" y="3600"/>
                  </a:lnTo>
                  <a:lnTo>
                    <a:pt x="194" y="3793"/>
                  </a:lnTo>
                  <a:lnTo>
                    <a:pt x="305" y="4015"/>
                  </a:lnTo>
                  <a:lnTo>
                    <a:pt x="416" y="4209"/>
                  </a:lnTo>
                  <a:lnTo>
                    <a:pt x="554" y="4403"/>
                  </a:lnTo>
                  <a:lnTo>
                    <a:pt x="720" y="4569"/>
                  </a:lnTo>
                  <a:lnTo>
                    <a:pt x="887" y="4707"/>
                  </a:lnTo>
                  <a:lnTo>
                    <a:pt x="1080" y="4846"/>
                  </a:lnTo>
                  <a:lnTo>
                    <a:pt x="1274" y="4984"/>
                  </a:lnTo>
                  <a:lnTo>
                    <a:pt x="1468" y="5067"/>
                  </a:lnTo>
                  <a:lnTo>
                    <a:pt x="1689" y="5150"/>
                  </a:lnTo>
                  <a:lnTo>
                    <a:pt x="1939" y="5205"/>
                  </a:lnTo>
                  <a:lnTo>
                    <a:pt x="2188" y="5233"/>
                  </a:lnTo>
                  <a:lnTo>
                    <a:pt x="2437" y="5261"/>
                  </a:lnTo>
                  <a:lnTo>
                    <a:pt x="2714" y="5233"/>
                  </a:lnTo>
                  <a:lnTo>
                    <a:pt x="2963" y="5205"/>
                  </a:lnTo>
                  <a:lnTo>
                    <a:pt x="3240" y="5122"/>
                  </a:lnTo>
                  <a:lnTo>
                    <a:pt x="3489" y="5039"/>
                  </a:lnTo>
                  <a:lnTo>
                    <a:pt x="3710" y="4929"/>
                  </a:lnTo>
                  <a:lnTo>
                    <a:pt x="3932" y="4790"/>
                  </a:lnTo>
                  <a:lnTo>
                    <a:pt x="4153" y="4652"/>
                  </a:lnTo>
                  <a:lnTo>
                    <a:pt x="4347" y="4486"/>
                  </a:lnTo>
                  <a:lnTo>
                    <a:pt x="4541" y="4320"/>
                  </a:lnTo>
                  <a:lnTo>
                    <a:pt x="4707" y="4098"/>
                  </a:lnTo>
                  <a:lnTo>
                    <a:pt x="4873" y="3904"/>
                  </a:lnTo>
                  <a:lnTo>
                    <a:pt x="4984" y="3655"/>
                  </a:lnTo>
                  <a:lnTo>
                    <a:pt x="5095" y="3434"/>
                  </a:lnTo>
                  <a:lnTo>
                    <a:pt x="5205" y="3184"/>
                  </a:lnTo>
                  <a:lnTo>
                    <a:pt x="5261" y="2908"/>
                  </a:lnTo>
                  <a:lnTo>
                    <a:pt x="5316" y="2658"/>
                  </a:lnTo>
                  <a:lnTo>
                    <a:pt x="5316" y="2409"/>
                  </a:lnTo>
                  <a:lnTo>
                    <a:pt x="5316" y="2160"/>
                  </a:lnTo>
                  <a:lnTo>
                    <a:pt x="5288" y="1939"/>
                  </a:lnTo>
                  <a:lnTo>
                    <a:pt x="5233" y="1689"/>
                  </a:lnTo>
                  <a:lnTo>
                    <a:pt x="5150" y="1468"/>
                  </a:lnTo>
                  <a:lnTo>
                    <a:pt x="5039" y="1274"/>
                  </a:lnTo>
                  <a:lnTo>
                    <a:pt x="4929" y="1080"/>
                  </a:lnTo>
                  <a:lnTo>
                    <a:pt x="4790" y="887"/>
                  </a:lnTo>
                  <a:lnTo>
                    <a:pt x="4652" y="720"/>
                  </a:lnTo>
                  <a:lnTo>
                    <a:pt x="4458" y="554"/>
                  </a:lnTo>
                  <a:lnTo>
                    <a:pt x="4292" y="416"/>
                  </a:lnTo>
                  <a:lnTo>
                    <a:pt x="4098" y="305"/>
                  </a:lnTo>
                  <a:lnTo>
                    <a:pt x="3877" y="194"/>
                  </a:lnTo>
                  <a:lnTo>
                    <a:pt x="3655" y="111"/>
                  </a:lnTo>
                  <a:lnTo>
                    <a:pt x="3434" y="56"/>
                  </a:lnTo>
                  <a:lnTo>
                    <a:pt x="31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94"/>
            <p:cNvSpPr/>
            <p:nvPr/>
          </p:nvSpPr>
          <p:spPr>
            <a:xfrm>
              <a:off x="2480750" y="735750"/>
              <a:ext cx="218725" cy="413925"/>
            </a:xfrm>
            <a:custGeom>
              <a:avLst/>
              <a:gdLst/>
              <a:ahLst/>
              <a:cxnLst/>
              <a:rect l="l" t="t" r="r" b="b"/>
              <a:pathLst>
                <a:path w="8749" h="16557" extrusionOk="0">
                  <a:moveTo>
                    <a:pt x="0" y="1"/>
                  </a:moveTo>
                  <a:lnTo>
                    <a:pt x="0" y="3794"/>
                  </a:lnTo>
                  <a:lnTo>
                    <a:pt x="0" y="4098"/>
                  </a:lnTo>
                  <a:lnTo>
                    <a:pt x="0" y="4430"/>
                  </a:lnTo>
                  <a:lnTo>
                    <a:pt x="0" y="5399"/>
                  </a:lnTo>
                  <a:lnTo>
                    <a:pt x="0" y="6147"/>
                  </a:lnTo>
                  <a:lnTo>
                    <a:pt x="0" y="6894"/>
                  </a:lnTo>
                  <a:lnTo>
                    <a:pt x="55" y="8251"/>
                  </a:lnTo>
                  <a:lnTo>
                    <a:pt x="194" y="9608"/>
                  </a:lnTo>
                  <a:lnTo>
                    <a:pt x="332" y="10964"/>
                  </a:lnTo>
                  <a:lnTo>
                    <a:pt x="554" y="12293"/>
                  </a:lnTo>
                  <a:lnTo>
                    <a:pt x="637" y="12459"/>
                  </a:lnTo>
                  <a:lnTo>
                    <a:pt x="831" y="12708"/>
                  </a:lnTo>
                  <a:lnTo>
                    <a:pt x="1080" y="12985"/>
                  </a:lnTo>
                  <a:lnTo>
                    <a:pt x="1384" y="13345"/>
                  </a:lnTo>
                  <a:lnTo>
                    <a:pt x="1772" y="13705"/>
                  </a:lnTo>
                  <a:lnTo>
                    <a:pt x="2215" y="14093"/>
                  </a:lnTo>
                  <a:lnTo>
                    <a:pt x="2686" y="14480"/>
                  </a:lnTo>
                  <a:lnTo>
                    <a:pt x="3212" y="14895"/>
                  </a:lnTo>
                  <a:lnTo>
                    <a:pt x="3793" y="15255"/>
                  </a:lnTo>
                  <a:lnTo>
                    <a:pt x="4374" y="15615"/>
                  </a:lnTo>
                  <a:lnTo>
                    <a:pt x="4983" y="15920"/>
                  </a:lnTo>
                  <a:lnTo>
                    <a:pt x="5592" y="16197"/>
                  </a:lnTo>
                  <a:lnTo>
                    <a:pt x="5897" y="16307"/>
                  </a:lnTo>
                  <a:lnTo>
                    <a:pt x="6229" y="16390"/>
                  </a:lnTo>
                  <a:lnTo>
                    <a:pt x="6534" y="16473"/>
                  </a:lnTo>
                  <a:lnTo>
                    <a:pt x="6866" y="16529"/>
                  </a:lnTo>
                  <a:lnTo>
                    <a:pt x="7171" y="16557"/>
                  </a:lnTo>
                  <a:lnTo>
                    <a:pt x="7475" y="16557"/>
                  </a:lnTo>
                  <a:lnTo>
                    <a:pt x="7780" y="16529"/>
                  </a:lnTo>
                  <a:lnTo>
                    <a:pt x="8084" y="16501"/>
                  </a:lnTo>
                  <a:lnTo>
                    <a:pt x="8167" y="16446"/>
                  </a:lnTo>
                  <a:lnTo>
                    <a:pt x="8250" y="16390"/>
                  </a:lnTo>
                  <a:lnTo>
                    <a:pt x="8333" y="16307"/>
                  </a:lnTo>
                  <a:lnTo>
                    <a:pt x="8389" y="16169"/>
                  </a:lnTo>
                  <a:lnTo>
                    <a:pt x="8472" y="15864"/>
                  </a:lnTo>
                  <a:lnTo>
                    <a:pt x="8555" y="15477"/>
                  </a:lnTo>
                  <a:lnTo>
                    <a:pt x="8582" y="15006"/>
                  </a:lnTo>
                  <a:lnTo>
                    <a:pt x="8610" y="14508"/>
                  </a:lnTo>
                  <a:lnTo>
                    <a:pt x="8582" y="13982"/>
                  </a:lnTo>
                  <a:lnTo>
                    <a:pt x="8555" y="13428"/>
                  </a:lnTo>
                  <a:lnTo>
                    <a:pt x="8499" y="12348"/>
                  </a:lnTo>
                  <a:lnTo>
                    <a:pt x="8389" y="11435"/>
                  </a:lnTo>
                  <a:lnTo>
                    <a:pt x="8278" y="10521"/>
                  </a:lnTo>
                  <a:lnTo>
                    <a:pt x="8278" y="10078"/>
                  </a:lnTo>
                  <a:lnTo>
                    <a:pt x="8749" y="3932"/>
                  </a:lnTo>
                  <a:lnTo>
                    <a:pt x="1107" y="444"/>
                  </a:lnTo>
                  <a:lnTo>
                    <a:pt x="0"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94"/>
            <p:cNvSpPr/>
            <p:nvPr/>
          </p:nvSpPr>
          <p:spPr>
            <a:xfrm>
              <a:off x="2480750" y="735750"/>
              <a:ext cx="219425" cy="251975"/>
            </a:xfrm>
            <a:custGeom>
              <a:avLst/>
              <a:gdLst/>
              <a:ahLst/>
              <a:cxnLst/>
              <a:rect l="l" t="t" r="r" b="b"/>
              <a:pathLst>
                <a:path w="8777" h="10079" extrusionOk="0">
                  <a:moveTo>
                    <a:pt x="28" y="1"/>
                  </a:moveTo>
                  <a:lnTo>
                    <a:pt x="0" y="3794"/>
                  </a:lnTo>
                  <a:lnTo>
                    <a:pt x="332" y="4375"/>
                  </a:lnTo>
                  <a:lnTo>
                    <a:pt x="720" y="4956"/>
                  </a:lnTo>
                  <a:lnTo>
                    <a:pt x="1107" y="5482"/>
                  </a:lnTo>
                  <a:lnTo>
                    <a:pt x="1523" y="6008"/>
                  </a:lnTo>
                  <a:lnTo>
                    <a:pt x="1966" y="6507"/>
                  </a:lnTo>
                  <a:lnTo>
                    <a:pt x="2436" y="6977"/>
                  </a:lnTo>
                  <a:lnTo>
                    <a:pt x="2935" y="7420"/>
                  </a:lnTo>
                  <a:lnTo>
                    <a:pt x="3461" y="7836"/>
                  </a:lnTo>
                  <a:lnTo>
                    <a:pt x="4014" y="8223"/>
                  </a:lnTo>
                  <a:lnTo>
                    <a:pt x="4568" y="8583"/>
                  </a:lnTo>
                  <a:lnTo>
                    <a:pt x="5149" y="8915"/>
                  </a:lnTo>
                  <a:lnTo>
                    <a:pt x="5759" y="9220"/>
                  </a:lnTo>
                  <a:lnTo>
                    <a:pt x="6368" y="9497"/>
                  </a:lnTo>
                  <a:lnTo>
                    <a:pt x="7004" y="9718"/>
                  </a:lnTo>
                  <a:lnTo>
                    <a:pt x="7641" y="9912"/>
                  </a:lnTo>
                  <a:lnTo>
                    <a:pt x="8306" y="10078"/>
                  </a:lnTo>
                  <a:lnTo>
                    <a:pt x="8776" y="3932"/>
                  </a:lnTo>
                  <a:lnTo>
                    <a:pt x="1135" y="444"/>
                  </a:lnTo>
                  <a:lnTo>
                    <a:pt x="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94"/>
            <p:cNvSpPr/>
            <p:nvPr/>
          </p:nvSpPr>
          <p:spPr>
            <a:xfrm>
              <a:off x="2371375" y="288650"/>
              <a:ext cx="512900" cy="629850"/>
            </a:xfrm>
            <a:custGeom>
              <a:avLst/>
              <a:gdLst/>
              <a:ahLst/>
              <a:cxnLst/>
              <a:rect l="l" t="t" r="r" b="b"/>
              <a:pathLst>
                <a:path w="20516" h="25194" extrusionOk="0">
                  <a:moveTo>
                    <a:pt x="8860" y="0"/>
                  </a:moveTo>
                  <a:lnTo>
                    <a:pt x="8389" y="55"/>
                  </a:lnTo>
                  <a:lnTo>
                    <a:pt x="7946" y="111"/>
                  </a:lnTo>
                  <a:lnTo>
                    <a:pt x="7476" y="194"/>
                  </a:lnTo>
                  <a:lnTo>
                    <a:pt x="7033" y="305"/>
                  </a:lnTo>
                  <a:lnTo>
                    <a:pt x="6590" y="415"/>
                  </a:lnTo>
                  <a:lnTo>
                    <a:pt x="6147" y="554"/>
                  </a:lnTo>
                  <a:lnTo>
                    <a:pt x="5704" y="692"/>
                  </a:lnTo>
                  <a:lnTo>
                    <a:pt x="5289" y="886"/>
                  </a:lnTo>
                  <a:lnTo>
                    <a:pt x="4873" y="1080"/>
                  </a:lnTo>
                  <a:lnTo>
                    <a:pt x="4458" y="1274"/>
                  </a:lnTo>
                  <a:lnTo>
                    <a:pt x="4043" y="1523"/>
                  </a:lnTo>
                  <a:lnTo>
                    <a:pt x="3655" y="1772"/>
                  </a:lnTo>
                  <a:lnTo>
                    <a:pt x="3295" y="2049"/>
                  </a:lnTo>
                  <a:lnTo>
                    <a:pt x="2935" y="2353"/>
                  </a:lnTo>
                  <a:lnTo>
                    <a:pt x="2575" y="2686"/>
                  </a:lnTo>
                  <a:lnTo>
                    <a:pt x="2243" y="3018"/>
                  </a:lnTo>
                  <a:lnTo>
                    <a:pt x="1939" y="3405"/>
                  </a:lnTo>
                  <a:lnTo>
                    <a:pt x="1634" y="3793"/>
                  </a:lnTo>
                  <a:lnTo>
                    <a:pt x="1357" y="4208"/>
                  </a:lnTo>
                  <a:lnTo>
                    <a:pt x="1108" y="4651"/>
                  </a:lnTo>
                  <a:lnTo>
                    <a:pt x="859" y="5122"/>
                  </a:lnTo>
                  <a:lnTo>
                    <a:pt x="665" y="5620"/>
                  </a:lnTo>
                  <a:lnTo>
                    <a:pt x="499" y="6146"/>
                  </a:lnTo>
                  <a:lnTo>
                    <a:pt x="333" y="6700"/>
                  </a:lnTo>
                  <a:lnTo>
                    <a:pt x="195" y="7281"/>
                  </a:lnTo>
                  <a:lnTo>
                    <a:pt x="112" y="7890"/>
                  </a:lnTo>
                  <a:lnTo>
                    <a:pt x="56" y="8527"/>
                  </a:lnTo>
                  <a:lnTo>
                    <a:pt x="1" y="9164"/>
                  </a:lnTo>
                  <a:lnTo>
                    <a:pt x="1" y="9856"/>
                  </a:lnTo>
                  <a:lnTo>
                    <a:pt x="56" y="10603"/>
                  </a:lnTo>
                  <a:lnTo>
                    <a:pt x="112" y="11351"/>
                  </a:lnTo>
                  <a:lnTo>
                    <a:pt x="222" y="12126"/>
                  </a:lnTo>
                  <a:lnTo>
                    <a:pt x="361" y="12929"/>
                  </a:lnTo>
                  <a:lnTo>
                    <a:pt x="554" y="13787"/>
                  </a:lnTo>
                  <a:lnTo>
                    <a:pt x="776" y="14673"/>
                  </a:lnTo>
                  <a:lnTo>
                    <a:pt x="1053" y="15559"/>
                  </a:lnTo>
                  <a:lnTo>
                    <a:pt x="1385" y="16528"/>
                  </a:lnTo>
                  <a:lnTo>
                    <a:pt x="1717" y="17442"/>
                  </a:lnTo>
                  <a:lnTo>
                    <a:pt x="2077" y="18300"/>
                  </a:lnTo>
                  <a:lnTo>
                    <a:pt x="2465" y="19103"/>
                  </a:lnTo>
                  <a:lnTo>
                    <a:pt x="2852" y="19823"/>
                  </a:lnTo>
                  <a:lnTo>
                    <a:pt x="3268" y="20515"/>
                  </a:lnTo>
                  <a:lnTo>
                    <a:pt x="3711" y="21124"/>
                  </a:lnTo>
                  <a:lnTo>
                    <a:pt x="4126" y="21678"/>
                  </a:lnTo>
                  <a:lnTo>
                    <a:pt x="4597" y="22204"/>
                  </a:lnTo>
                  <a:lnTo>
                    <a:pt x="5039" y="22674"/>
                  </a:lnTo>
                  <a:lnTo>
                    <a:pt x="5510" y="23090"/>
                  </a:lnTo>
                  <a:lnTo>
                    <a:pt x="5953" y="23449"/>
                  </a:lnTo>
                  <a:lnTo>
                    <a:pt x="6424" y="23782"/>
                  </a:lnTo>
                  <a:lnTo>
                    <a:pt x="6894" y="24059"/>
                  </a:lnTo>
                  <a:lnTo>
                    <a:pt x="7365" y="24308"/>
                  </a:lnTo>
                  <a:lnTo>
                    <a:pt x="7836" y="24529"/>
                  </a:lnTo>
                  <a:lnTo>
                    <a:pt x="8306" y="24695"/>
                  </a:lnTo>
                  <a:lnTo>
                    <a:pt x="8777" y="24861"/>
                  </a:lnTo>
                  <a:lnTo>
                    <a:pt x="9220" y="24972"/>
                  </a:lnTo>
                  <a:lnTo>
                    <a:pt x="9691" y="25055"/>
                  </a:lnTo>
                  <a:lnTo>
                    <a:pt x="10106" y="25138"/>
                  </a:lnTo>
                  <a:lnTo>
                    <a:pt x="10549" y="25166"/>
                  </a:lnTo>
                  <a:lnTo>
                    <a:pt x="10964" y="25194"/>
                  </a:lnTo>
                  <a:lnTo>
                    <a:pt x="11767" y="25194"/>
                  </a:lnTo>
                  <a:lnTo>
                    <a:pt x="12487" y="25138"/>
                  </a:lnTo>
                  <a:lnTo>
                    <a:pt x="13124" y="25055"/>
                  </a:lnTo>
                  <a:lnTo>
                    <a:pt x="13677" y="24944"/>
                  </a:lnTo>
                  <a:lnTo>
                    <a:pt x="14120" y="24861"/>
                  </a:lnTo>
                  <a:lnTo>
                    <a:pt x="14591" y="24723"/>
                  </a:lnTo>
                  <a:lnTo>
                    <a:pt x="15117" y="24529"/>
                  </a:lnTo>
                  <a:lnTo>
                    <a:pt x="15698" y="24280"/>
                  </a:lnTo>
                  <a:lnTo>
                    <a:pt x="16335" y="23948"/>
                  </a:lnTo>
                  <a:lnTo>
                    <a:pt x="16640" y="23754"/>
                  </a:lnTo>
                  <a:lnTo>
                    <a:pt x="16972" y="23533"/>
                  </a:lnTo>
                  <a:lnTo>
                    <a:pt x="17304" y="23311"/>
                  </a:lnTo>
                  <a:lnTo>
                    <a:pt x="17609" y="23034"/>
                  </a:lnTo>
                  <a:lnTo>
                    <a:pt x="17913" y="22757"/>
                  </a:lnTo>
                  <a:lnTo>
                    <a:pt x="18218" y="22425"/>
                  </a:lnTo>
                  <a:lnTo>
                    <a:pt x="18522" y="22093"/>
                  </a:lnTo>
                  <a:lnTo>
                    <a:pt x="18799" y="21705"/>
                  </a:lnTo>
                  <a:lnTo>
                    <a:pt x="19076" y="21318"/>
                  </a:lnTo>
                  <a:lnTo>
                    <a:pt x="19325" y="20875"/>
                  </a:lnTo>
                  <a:lnTo>
                    <a:pt x="19574" y="20432"/>
                  </a:lnTo>
                  <a:lnTo>
                    <a:pt x="19796" y="19933"/>
                  </a:lnTo>
                  <a:lnTo>
                    <a:pt x="19990" y="19407"/>
                  </a:lnTo>
                  <a:lnTo>
                    <a:pt x="20156" y="18826"/>
                  </a:lnTo>
                  <a:lnTo>
                    <a:pt x="20294" y="18245"/>
                  </a:lnTo>
                  <a:lnTo>
                    <a:pt x="20377" y="17608"/>
                  </a:lnTo>
                  <a:lnTo>
                    <a:pt x="20460" y="16943"/>
                  </a:lnTo>
                  <a:lnTo>
                    <a:pt x="20516" y="16224"/>
                  </a:lnTo>
                  <a:lnTo>
                    <a:pt x="20516" y="15476"/>
                  </a:lnTo>
                  <a:lnTo>
                    <a:pt x="20488" y="14673"/>
                  </a:lnTo>
                  <a:lnTo>
                    <a:pt x="20405" y="13843"/>
                  </a:lnTo>
                  <a:lnTo>
                    <a:pt x="20294" y="12957"/>
                  </a:lnTo>
                  <a:lnTo>
                    <a:pt x="20128" y="12043"/>
                  </a:lnTo>
                  <a:lnTo>
                    <a:pt x="19906" y="11074"/>
                  </a:lnTo>
                  <a:lnTo>
                    <a:pt x="19657" y="10105"/>
                  </a:lnTo>
                  <a:lnTo>
                    <a:pt x="19408" y="9219"/>
                  </a:lnTo>
                  <a:lnTo>
                    <a:pt x="19131" y="8361"/>
                  </a:lnTo>
                  <a:lnTo>
                    <a:pt x="18827" y="7530"/>
                  </a:lnTo>
                  <a:lnTo>
                    <a:pt x="18495" y="6783"/>
                  </a:lnTo>
                  <a:lnTo>
                    <a:pt x="18162" y="6063"/>
                  </a:lnTo>
                  <a:lnTo>
                    <a:pt x="17802" y="5399"/>
                  </a:lnTo>
                  <a:lnTo>
                    <a:pt x="17442" y="4790"/>
                  </a:lnTo>
                  <a:lnTo>
                    <a:pt x="17055" y="4208"/>
                  </a:lnTo>
                  <a:lnTo>
                    <a:pt x="16667" y="3654"/>
                  </a:lnTo>
                  <a:lnTo>
                    <a:pt x="16252" y="3184"/>
                  </a:lnTo>
                  <a:lnTo>
                    <a:pt x="15837" y="2713"/>
                  </a:lnTo>
                  <a:lnTo>
                    <a:pt x="15394" y="2298"/>
                  </a:lnTo>
                  <a:lnTo>
                    <a:pt x="14978" y="1938"/>
                  </a:lnTo>
                  <a:lnTo>
                    <a:pt x="14508" y="1606"/>
                  </a:lnTo>
                  <a:lnTo>
                    <a:pt x="14065" y="1301"/>
                  </a:lnTo>
                  <a:lnTo>
                    <a:pt x="13622" y="1024"/>
                  </a:lnTo>
                  <a:lnTo>
                    <a:pt x="13151" y="803"/>
                  </a:lnTo>
                  <a:lnTo>
                    <a:pt x="12681" y="581"/>
                  </a:lnTo>
                  <a:lnTo>
                    <a:pt x="12210" y="415"/>
                  </a:lnTo>
                  <a:lnTo>
                    <a:pt x="11739" y="277"/>
                  </a:lnTo>
                  <a:lnTo>
                    <a:pt x="11241" y="166"/>
                  </a:lnTo>
                  <a:lnTo>
                    <a:pt x="10770" y="83"/>
                  </a:lnTo>
                  <a:lnTo>
                    <a:pt x="10300" y="28"/>
                  </a:lnTo>
                  <a:lnTo>
                    <a:pt x="9829" y="0"/>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94"/>
            <p:cNvSpPr/>
            <p:nvPr/>
          </p:nvSpPr>
          <p:spPr>
            <a:xfrm>
              <a:off x="2792900" y="496275"/>
              <a:ext cx="49150" cy="26325"/>
            </a:xfrm>
            <a:custGeom>
              <a:avLst/>
              <a:gdLst/>
              <a:ahLst/>
              <a:cxnLst/>
              <a:rect l="l" t="t" r="r" b="b"/>
              <a:pathLst>
                <a:path w="1966" h="1053" extrusionOk="0">
                  <a:moveTo>
                    <a:pt x="803" y="1"/>
                  </a:moveTo>
                  <a:lnTo>
                    <a:pt x="665" y="28"/>
                  </a:lnTo>
                  <a:lnTo>
                    <a:pt x="443" y="84"/>
                  </a:lnTo>
                  <a:lnTo>
                    <a:pt x="222" y="222"/>
                  </a:lnTo>
                  <a:lnTo>
                    <a:pt x="138" y="305"/>
                  </a:lnTo>
                  <a:lnTo>
                    <a:pt x="55" y="388"/>
                  </a:lnTo>
                  <a:lnTo>
                    <a:pt x="0" y="499"/>
                  </a:lnTo>
                  <a:lnTo>
                    <a:pt x="0" y="637"/>
                  </a:lnTo>
                  <a:lnTo>
                    <a:pt x="55" y="748"/>
                  </a:lnTo>
                  <a:lnTo>
                    <a:pt x="138" y="859"/>
                  </a:lnTo>
                  <a:lnTo>
                    <a:pt x="305" y="942"/>
                  </a:lnTo>
                  <a:lnTo>
                    <a:pt x="498" y="997"/>
                  </a:lnTo>
                  <a:lnTo>
                    <a:pt x="692" y="1025"/>
                  </a:lnTo>
                  <a:lnTo>
                    <a:pt x="886" y="1025"/>
                  </a:lnTo>
                  <a:lnTo>
                    <a:pt x="1246" y="1053"/>
                  </a:lnTo>
                  <a:lnTo>
                    <a:pt x="1634" y="1025"/>
                  </a:lnTo>
                  <a:lnTo>
                    <a:pt x="1744" y="997"/>
                  </a:lnTo>
                  <a:lnTo>
                    <a:pt x="1827" y="942"/>
                  </a:lnTo>
                  <a:lnTo>
                    <a:pt x="1883" y="887"/>
                  </a:lnTo>
                  <a:lnTo>
                    <a:pt x="1938" y="803"/>
                  </a:lnTo>
                  <a:lnTo>
                    <a:pt x="1966" y="665"/>
                  </a:lnTo>
                  <a:lnTo>
                    <a:pt x="1966" y="499"/>
                  </a:lnTo>
                  <a:lnTo>
                    <a:pt x="1910" y="444"/>
                  </a:lnTo>
                  <a:lnTo>
                    <a:pt x="1883" y="361"/>
                  </a:lnTo>
                  <a:lnTo>
                    <a:pt x="1661" y="222"/>
                  </a:lnTo>
                  <a:lnTo>
                    <a:pt x="1440" y="111"/>
                  </a:lnTo>
                  <a:lnTo>
                    <a:pt x="1191" y="28"/>
                  </a:lnTo>
                  <a:lnTo>
                    <a:pt x="914" y="28"/>
                  </a:lnTo>
                  <a:lnTo>
                    <a:pt x="8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94"/>
            <p:cNvSpPr/>
            <p:nvPr/>
          </p:nvSpPr>
          <p:spPr>
            <a:xfrm>
              <a:off x="2649625" y="521875"/>
              <a:ext cx="48475" cy="33250"/>
            </a:xfrm>
            <a:custGeom>
              <a:avLst/>
              <a:gdLst/>
              <a:ahLst/>
              <a:cxnLst/>
              <a:rect l="l" t="t" r="r" b="b"/>
              <a:pathLst>
                <a:path w="1939" h="1330" extrusionOk="0">
                  <a:moveTo>
                    <a:pt x="1080" y="1"/>
                  </a:moveTo>
                  <a:lnTo>
                    <a:pt x="969" y="29"/>
                  </a:lnTo>
                  <a:lnTo>
                    <a:pt x="858" y="84"/>
                  </a:lnTo>
                  <a:lnTo>
                    <a:pt x="609" y="195"/>
                  </a:lnTo>
                  <a:lnTo>
                    <a:pt x="388" y="333"/>
                  </a:lnTo>
                  <a:lnTo>
                    <a:pt x="222" y="527"/>
                  </a:lnTo>
                  <a:lnTo>
                    <a:pt x="56" y="721"/>
                  </a:lnTo>
                  <a:lnTo>
                    <a:pt x="28" y="804"/>
                  </a:lnTo>
                  <a:lnTo>
                    <a:pt x="0" y="887"/>
                  </a:lnTo>
                  <a:lnTo>
                    <a:pt x="28" y="1025"/>
                  </a:lnTo>
                  <a:lnTo>
                    <a:pt x="111" y="1164"/>
                  </a:lnTo>
                  <a:lnTo>
                    <a:pt x="166" y="1219"/>
                  </a:lnTo>
                  <a:lnTo>
                    <a:pt x="222" y="1274"/>
                  </a:lnTo>
                  <a:lnTo>
                    <a:pt x="388" y="1330"/>
                  </a:lnTo>
                  <a:lnTo>
                    <a:pt x="526" y="1302"/>
                  </a:lnTo>
                  <a:lnTo>
                    <a:pt x="886" y="1191"/>
                  </a:lnTo>
                  <a:lnTo>
                    <a:pt x="1218" y="1025"/>
                  </a:lnTo>
                  <a:lnTo>
                    <a:pt x="1412" y="970"/>
                  </a:lnTo>
                  <a:lnTo>
                    <a:pt x="1606" y="887"/>
                  </a:lnTo>
                  <a:lnTo>
                    <a:pt x="1744" y="776"/>
                  </a:lnTo>
                  <a:lnTo>
                    <a:pt x="1883" y="638"/>
                  </a:lnTo>
                  <a:lnTo>
                    <a:pt x="1938" y="499"/>
                  </a:lnTo>
                  <a:lnTo>
                    <a:pt x="1938" y="389"/>
                  </a:lnTo>
                  <a:lnTo>
                    <a:pt x="1883" y="250"/>
                  </a:lnTo>
                  <a:lnTo>
                    <a:pt x="1800" y="167"/>
                  </a:lnTo>
                  <a:lnTo>
                    <a:pt x="1689" y="84"/>
                  </a:lnTo>
                  <a:lnTo>
                    <a:pt x="1578" y="56"/>
                  </a:lnTo>
                  <a:lnTo>
                    <a:pt x="13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94"/>
            <p:cNvSpPr/>
            <p:nvPr/>
          </p:nvSpPr>
          <p:spPr>
            <a:xfrm>
              <a:off x="2698750" y="616025"/>
              <a:ext cx="15950" cy="50550"/>
            </a:xfrm>
            <a:custGeom>
              <a:avLst/>
              <a:gdLst/>
              <a:ahLst/>
              <a:cxnLst/>
              <a:rect l="l" t="t" r="r" b="b"/>
              <a:pathLst>
                <a:path w="638" h="2022" extrusionOk="0">
                  <a:moveTo>
                    <a:pt x="444" y="0"/>
                  </a:moveTo>
                  <a:lnTo>
                    <a:pt x="416" y="28"/>
                  </a:lnTo>
                  <a:lnTo>
                    <a:pt x="388" y="28"/>
                  </a:lnTo>
                  <a:lnTo>
                    <a:pt x="388" y="83"/>
                  </a:lnTo>
                  <a:lnTo>
                    <a:pt x="444" y="360"/>
                  </a:lnTo>
                  <a:lnTo>
                    <a:pt x="499" y="637"/>
                  </a:lnTo>
                  <a:lnTo>
                    <a:pt x="499" y="914"/>
                  </a:lnTo>
                  <a:lnTo>
                    <a:pt x="499" y="1191"/>
                  </a:lnTo>
                  <a:lnTo>
                    <a:pt x="444" y="1440"/>
                  </a:lnTo>
                  <a:lnTo>
                    <a:pt x="361" y="1661"/>
                  </a:lnTo>
                  <a:lnTo>
                    <a:pt x="222" y="1855"/>
                  </a:lnTo>
                  <a:lnTo>
                    <a:pt x="112" y="1938"/>
                  </a:lnTo>
                  <a:lnTo>
                    <a:pt x="1" y="2021"/>
                  </a:lnTo>
                  <a:lnTo>
                    <a:pt x="1" y="2021"/>
                  </a:lnTo>
                  <a:lnTo>
                    <a:pt x="139" y="1966"/>
                  </a:lnTo>
                  <a:lnTo>
                    <a:pt x="278" y="1910"/>
                  </a:lnTo>
                  <a:lnTo>
                    <a:pt x="361" y="1800"/>
                  </a:lnTo>
                  <a:lnTo>
                    <a:pt x="444" y="1717"/>
                  </a:lnTo>
                  <a:lnTo>
                    <a:pt x="527" y="1578"/>
                  </a:lnTo>
                  <a:lnTo>
                    <a:pt x="555" y="1467"/>
                  </a:lnTo>
                  <a:lnTo>
                    <a:pt x="610" y="1163"/>
                  </a:lnTo>
                  <a:lnTo>
                    <a:pt x="638" y="886"/>
                  </a:lnTo>
                  <a:lnTo>
                    <a:pt x="582" y="554"/>
                  </a:lnTo>
                  <a:lnTo>
                    <a:pt x="527" y="277"/>
                  </a:lnTo>
                  <a:lnTo>
                    <a:pt x="44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94"/>
            <p:cNvSpPr/>
            <p:nvPr/>
          </p:nvSpPr>
          <p:spPr>
            <a:xfrm>
              <a:off x="2671075" y="600100"/>
              <a:ext cx="42925" cy="59550"/>
            </a:xfrm>
            <a:custGeom>
              <a:avLst/>
              <a:gdLst/>
              <a:ahLst/>
              <a:cxnLst/>
              <a:rect l="l" t="t" r="r" b="b"/>
              <a:pathLst>
                <a:path w="1717" h="2382" extrusionOk="0">
                  <a:moveTo>
                    <a:pt x="748" y="0"/>
                  </a:moveTo>
                  <a:lnTo>
                    <a:pt x="554" y="56"/>
                  </a:lnTo>
                  <a:lnTo>
                    <a:pt x="388" y="167"/>
                  </a:lnTo>
                  <a:lnTo>
                    <a:pt x="250" y="277"/>
                  </a:lnTo>
                  <a:lnTo>
                    <a:pt x="139" y="443"/>
                  </a:lnTo>
                  <a:lnTo>
                    <a:pt x="56" y="637"/>
                  </a:lnTo>
                  <a:lnTo>
                    <a:pt x="28" y="859"/>
                  </a:lnTo>
                  <a:lnTo>
                    <a:pt x="0" y="1052"/>
                  </a:lnTo>
                  <a:lnTo>
                    <a:pt x="28" y="1302"/>
                  </a:lnTo>
                  <a:lnTo>
                    <a:pt x="56" y="1495"/>
                  </a:lnTo>
                  <a:lnTo>
                    <a:pt x="139" y="1717"/>
                  </a:lnTo>
                  <a:lnTo>
                    <a:pt x="222" y="1911"/>
                  </a:lnTo>
                  <a:lnTo>
                    <a:pt x="333" y="2077"/>
                  </a:lnTo>
                  <a:lnTo>
                    <a:pt x="471" y="2215"/>
                  </a:lnTo>
                  <a:lnTo>
                    <a:pt x="637" y="2326"/>
                  </a:lnTo>
                  <a:lnTo>
                    <a:pt x="831" y="2381"/>
                  </a:lnTo>
                  <a:lnTo>
                    <a:pt x="1025" y="2381"/>
                  </a:lnTo>
                  <a:lnTo>
                    <a:pt x="1219" y="2326"/>
                  </a:lnTo>
                  <a:lnTo>
                    <a:pt x="1385" y="2215"/>
                  </a:lnTo>
                  <a:lnTo>
                    <a:pt x="1495" y="2104"/>
                  </a:lnTo>
                  <a:lnTo>
                    <a:pt x="1606" y="1938"/>
                  </a:lnTo>
                  <a:lnTo>
                    <a:pt x="1662" y="1745"/>
                  </a:lnTo>
                  <a:lnTo>
                    <a:pt x="1689" y="1523"/>
                  </a:lnTo>
                  <a:lnTo>
                    <a:pt x="1717" y="1329"/>
                  </a:lnTo>
                  <a:lnTo>
                    <a:pt x="1689" y="1108"/>
                  </a:lnTo>
                  <a:lnTo>
                    <a:pt x="1634" y="886"/>
                  </a:lnTo>
                  <a:lnTo>
                    <a:pt x="1579" y="665"/>
                  </a:lnTo>
                  <a:lnTo>
                    <a:pt x="1495" y="471"/>
                  </a:lnTo>
                  <a:lnTo>
                    <a:pt x="1385" y="305"/>
                  </a:lnTo>
                  <a:lnTo>
                    <a:pt x="1246" y="167"/>
                  </a:lnTo>
                  <a:lnTo>
                    <a:pt x="1108" y="83"/>
                  </a:lnTo>
                  <a:lnTo>
                    <a:pt x="942" y="28"/>
                  </a:lnTo>
                  <a:lnTo>
                    <a:pt x="7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94"/>
            <p:cNvSpPr/>
            <p:nvPr/>
          </p:nvSpPr>
          <p:spPr>
            <a:xfrm>
              <a:off x="2644775" y="604950"/>
              <a:ext cx="38775" cy="25625"/>
            </a:xfrm>
            <a:custGeom>
              <a:avLst/>
              <a:gdLst/>
              <a:ahLst/>
              <a:cxnLst/>
              <a:rect l="l" t="t" r="r" b="b"/>
              <a:pathLst>
                <a:path w="1551" h="1025" extrusionOk="0">
                  <a:moveTo>
                    <a:pt x="1357" y="0"/>
                  </a:moveTo>
                  <a:lnTo>
                    <a:pt x="1080" y="305"/>
                  </a:lnTo>
                  <a:lnTo>
                    <a:pt x="942" y="415"/>
                  </a:lnTo>
                  <a:lnTo>
                    <a:pt x="859" y="471"/>
                  </a:lnTo>
                  <a:lnTo>
                    <a:pt x="748" y="499"/>
                  </a:lnTo>
                  <a:lnTo>
                    <a:pt x="554" y="499"/>
                  </a:lnTo>
                  <a:lnTo>
                    <a:pt x="360" y="415"/>
                  </a:lnTo>
                  <a:lnTo>
                    <a:pt x="167" y="305"/>
                  </a:lnTo>
                  <a:lnTo>
                    <a:pt x="0" y="139"/>
                  </a:lnTo>
                  <a:lnTo>
                    <a:pt x="28" y="305"/>
                  </a:lnTo>
                  <a:lnTo>
                    <a:pt x="83" y="471"/>
                  </a:lnTo>
                  <a:lnTo>
                    <a:pt x="139" y="609"/>
                  </a:lnTo>
                  <a:lnTo>
                    <a:pt x="222" y="748"/>
                  </a:lnTo>
                  <a:lnTo>
                    <a:pt x="333" y="858"/>
                  </a:lnTo>
                  <a:lnTo>
                    <a:pt x="471" y="942"/>
                  </a:lnTo>
                  <a:lnTo>
                    <a:pt x="637" y="997"/>
                  </a:lnTo>
                  <a:lnTo>
                    <a:pt x="803" y="1025"/>
                  </a:lnTo>
                  <a:lnTo>
                    <a:pt x="969" y="997"/>
                  </a:lnTo>
                  <a:lnTo>
                    <a:pt x="1108" y="942"/>
                  </a:lnTo>
                  <a:lnTo>
                    <a:pt x="1246" y="858"/>
                  </a:lnTo>
                  <a:lnTo>
                    <a:pt x="1329" y="720"/>
                  </a:lnTo>
                  <a:lnTo>
                    <a:pt x="1412" y="582"/>
                  </a:lnTo>
                  <a:lnTo>
                    <a:pt x="1468" y="443"/>
                  </a:lnTo>
                  <a:lnTo>
                    <a:pt x="1523" y="277"/>
                  </a:lnTo>
                  <a:lnTo>
                    <a:pt x="1551" y="83"/>
                  </a:lnTo>
                  <a:lnTo>
                    <a:pt x="14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94"/>
            <p:cNvSpPr/>
            <p:nvPr/>
          </p:nvSpPr>
          <p:spPr>
            <a:xfrm>
              <a:off x="2808800" y="593875"/>
              <a:ext cx="26325" cy="45000"/>
            </a:xfrm>
            <a:custGeom>
              <a:avLst/>
              <a:gdLst/>
              <a:ahLst/>
              <a:cxnLst/>
              <a:rect l="l" t="t" r="r" b="b"/>
              <a:pathLst>
                <a:path w="1053" h="1800" extrusionOk="0">
                  <a:moveTo>
                    <a:pt x="1" y="0"/>
                  </a:moveTo>
                  <a:lnTo>
                    <a:pt x="29" y="277"/>
                  </a:lnTo>
                  <a:lnTo>
                    <a:pt x="56" y="582"/>
                  </a:lnTo>
                  <a:lnTo>
                    <a:pt x="139" y="886"/>
                  </a:lnTo>
                  <a:lnTo>
                    <a:pt x="222" y="1163"/>
                  </a:lnTo>
                  <a:lnTo>
                    <a:pt x="388" y="1412"/>
                  </a:lnTo>
                  <a:lnTo>
                    <a:pt x="471" y="1523"/>
                  </a:lnTo>
                  <a:lnTo>
                    <a:pt x="555" y="1606"/>
                  </a:lnTo>
                  <a:lnTo>
                    <a:pt x="665" y="1689"/>
                  </a:lnTo>
                  <a:lnTo>
                    <a:pt x="776" y="1744"/>
                  </a:lnTo>
                  <a:lnTo>
                    <a:pt x="914" y="1772"/>
                  </a:lnTo>
                  <a:lnTo>
                    <a:pt x="1053" y="1800"/>
                  </a:lnTo>
                  <a:lnTo>
                    <a:pt x="942" y="1744"/>
                  </a:lnTo>
                  <a:lnTo>
                    <a:pt x="804" y="1689"/>
                  </a:lnTo>
                  <a:lnTo>
                    <a:pt x="610" y="1551"/>
                  </a:lnTo>
                  <a:lnTo>
                    <a:pt x="471" y="1357"/>
                  </a:lnTo>
                  <a:lnTo>
                    <a:pt x="333" y="1135"/>
                  </a:lnTo>
                  <a:lnTo>
                    <a:pt x="222" y="886"/>
                  </a:lnTo>
                  <a:lnTo>
                    <a:pt x="167" y="609"/>
                  </a:lnTo>
                  <a:lnTo>
                    <a:pt x="112" y="332"/>
                  </a:lnTo>
                  <a:lnTo>
                    <a:pt x="56" y="56"/>
                  </a:lnTo>
                  <a:lnTo>
                    <a:pt x="56" y="28"/>
                  </a:lnTo>
                  <a:lnTo>
                    <a:pt x="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94"/>
            <p:cNvSpPr/>
            <p:nvPr/>
          </p:nvSpPr>
          <p:spPr>
            <a:xfrm>
              <a:off x="2809500" y="571725"/>
              <a:ext cx="41550" cy="58850"/>
            </a:xfrm>
            <a:custGeom>
              <a:avLst/>
              <a:gdLst/>
              <a:ahLst/>
              <a:cxnLst/>
              <a:rect l="l" t="t" r="r" b="b"/>
              <a:pathLst>
                <a:path w="1662" h="2354" extrusionOk="0">
                  <a:moveTo>
                    <a:pt x="748" y="0"/>
                  </a:moveTo>
                  <a:lnTo>
                    <a:pt x="554" y="28"/>
                  </a:lnTo>
                  <a:lnTo>
                    <a:pt x="388" y="83"/>
                  </a:lnTo>
                  <a:lnTo>
                    <a:pt x="250" y="194"/>
                  </a:lnTo>
                  <a:lnTo>
                    <a:pt x="139" y="333"/>
                  </a:lnTo>
                  <a:lnTo>
                    <a:pt x="56" y="499"/>
                  </a:lnTo>
                  <a:lnTo>
                    <a:pt x="1" y="720"/>
                  </a:lnTo>
                  <a:lnTo>
                    <a:pt x="1" y="914"/>
                  </a:lnTo>
                  <a:lnTo>
                    <a:pt x="1" y="1135"/>
                  </a:lnTo>
                  <a:lnTo>
                    <a:pt x="28" y="1357"/>
                  </a:lnTo>
                  <a:lnTo>
                    <a:pt x="84" y="1578"/>
                  </a:lnTo>
                  <a:lnTo>
                    <a:pt x="167" y="1772"/>
                  </a:lnTo>
                  <a:lnTo>
                    <a:pt x="250" y="1966"/>
                  </a:lnTo>
                  <a:lnTo>
                    <a:pt x="388" y="2104"/>
                  </a:lnTo>
                  <a:lnTo>
                    <a:pt x="527" y="2243"/>
                  </a:lnTo>
                  <a:lnTo>
                    <a:pt x="693" y="2326"/>
                  </a:lnTo>
                  <a:lnTo>
                    <a:pt x="859" y="2354"/>
                  </a:lnTo>
                  <a:lnTo>
                    <a:pt x="1053" y="2354"/>
                  </a:lnTo>
                  <a:lnTo>
                    <a:pt x="1246" y="2271"/>
                  </a:lnTo>
                  <a:lnTo>
                    <a:pt x="1385" y="2160"/>
                  </a:lnTo>
                  <a:lnTo>
                    <a:pt x="1496" y="2021"/>
                  </a:lnTo>
                  <a:lnTo>
                    <a:pt x="1579" y="1855"/>
                  </a:lnTo>
                  <a:lnTo>
                    <a:pt x="1634" y="1661"/>
                  </a:lnTo>
                  <a:lnTo>
                    <a:pt x="1662" y="1440"/>
                  </a:lnTo>
                  <a:lnTo>
                    <a:pt x="1662" y="1218"/>
                  </a:lnTo>
                  <a:lnTo>
                    <a:pt x="1634" y="997"/>
                  </a:lnTo>
                  <a:lnTo>
                    <a:pt x="1579" y="803"/>
                  </a:lnTo>
                  <a:lnTo>
                    <a:pt x="1496" y="582"/>
                  </a:lnTo>
                  <a:lnTo>
                    <a:pt x="1385" y="416"/>
                  </a:lnTo>
                  <a:lnTo>
                    <a:pt x="1274" y="249"/>
                  </a:lnTo>
                  <a:lnTo>
                    <a:pt x="1108" y="111"/>
                  </a:lnTo>
                  <a:lnTo>
                    <a:pt x="942" y="28"/>
                  </a:lnTo>
                  <a:lnTo>
                    <a:pt x="7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94"/>
            <p:cNvSpPr/>
            <p:nvPr/>
          </p:nvSpPr>
          <p:spPr>
            <a:xfrm>
              <a:off x="2833025" y="565500"/>
              <a:ext cx="33250" cy="28400"/>
            </a:xfrm>
            <a:custGeom>
              <a:avLst/>
              <a:gdLst/>
              <a:ahLst/>
              <a:cxnLst/>
              <a:rect l="l" t="t" r="r" b="b"/>
              <a:pathLst>
                <a:path w="1330" h="1136" extrusionOk="0">
                  <a:moveTo>
                    <a:pt x="1302" y="0"/>
                  </a:moveTo>
                  <a:lnTo>
                    <a:pt x="1191" y="222"/>
                  </a:lnTo>
                  <a:lnTo>
                    <a:pt x="1081" y="388"/>
                  </a:lnTo>
                  <a:lnTo>
                    <a:pt x="942" y="526"/>
                  </a:lnTo>
                  <a:lnTo>
                    <a:pt x="859" y="582"/>
                  </a:lnTo>
                  <a:lnTo>
                    <a:pt x="610" y="582"/>
                  </a:lnTo>
                  <a:lnTo>
                    <a:pt x="444" y="498"/>
                  </a:lnTo>
                  <a:lnTo>
                    <a:pt x="112" y="332"/>
                  </a:lnTo>
                  <a:lnTo>
                    <a:pt x="56" y="332"/>
                  </a:lnTo>
                  <a:lnTo>
                    <a:pt x="29" y="388"/>
                  </a:lnTo>
                  <a:lnTo>
                    <a:pt x="1" y="498"/>
                  </a:lnTo>
                  <a:lnTo>
                    <a:pt x="84" y="637"/>
                  </a:lnTo>
                  <a:lnTo>
                    <a:pt x="167" y="803"/>
                  </a:lnTo>
                  <a:lnTo>
                    <a:pt x="278" y="914"/>
                  </a:lnTo>
                  <a:lnTo>
                    <a:pt x="388" y="1025"/>
                  </a:lnTo>
                  <a:lnTo>
                    <a:pt x="499" y="1108"/>
                  </a:lnTo>
                  <a:lnTo>
                    <a:pt x="638" y="1135"/>
                  </a:lnTo>
                  <a:lnTo>
                    <a:pt x="776" y="1135"/>
                  </a:lnTo>
                  <a:lnTo>
                    <a:pt x="914" y="1108"/>
                  </a:lnTo>
                  <a:lnTo>
                    <a:pt x="1053" y="1025"/>
                  </a:lnTo>
                  <a:lnTo>
                    <a:pt x="1164" y="914"/>
                  </a:lnTo>
                  <a:lnTo>
                    <a:pt x="1247" y="803"/>
                  </a:lnTo>
                  <a:lnTo>
                    <a:pt x="1302" y="665"/>
                  </a:lnTo>
                  <a:lnTo>
                    <a:pt x="1330" y="498"/>
                  </a:lnTo>
                  <a:lnTo>
                    <a:pt x="1330" y="332"/>
                  </a:lnTo>
                  <a:lnTo>
                    <a:pt x="1330" y="166"/>
                  </a:lnTo>
                  <a:lnTo>
                    <a:pt x="13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94"/>
            <p:cNvSpPr/>
            <p:nvPr/>
          </p:nvSpPr>
          <p:spPr>
            <a:xfrm>
              <a:off x="2724375" y="757900"/>
              <a:ext cx="37400" cy="14575"/>
            </a:xfrm>
            <a:custGeom>
              <a:avLst/>
              <a:gdLst/>
              <a:ahLst/>
              <a:cxnLst/>
              <a:rect l="l" t="t" r="r" b="b"/>
              <a:pathLst>
                <a:path w="1496" h="583" extrusionOk="0">
                  <a:moveTo>
                    <a:pt x="0" y="1"/>
                  </a:moveTo>
                  <a:lnTo>
                    <a:pt x="28" y="111"/>
                  </a:lnTo>
                  <a:lnTo>
                    <a:pt x="83" y="222"/>
                  </a:lnTo>
                  <a:lnTo>
                    <a:pt x="139" y="305"/>
                  </a:lnTo>
                  <a:lnTo>
                    <a:pt x="222" y="388"/>
                  </a:lnTo>
                  <a:lnTo>
                    <a:pt x="305" y="471"/>
                  </a:lnTo>
                  <a:lnTo>
                    <a:pt x="416" y="527"/>
                  </a:lnTo>
                  <a:lnTo>
                    <a:pt x="526" y="554"/>
                  </a:lnTo>
                  <a:lnTo>
                    <a:pt x="637" y="582"/>
                  </a:lnTo>
                  <a:lnTo>
                    <a:pt x="775" y="582"/>
                  </a:lnTo>
                  <a:lnTo>
                    <a:pt x="886" y="554"/>
                  </a:lnTo>
                  <a:lnTo>
                    <a:pt x="1025" y="527"/>
                  </a:lnTo>
                  <a:lnTo>
                    <a:pt x="1135" y="471"/>
                  </a:lnTo>
                  <a:lnTo>
                    <a:pt x="1246" y="388"/>
                  </a:lnTo>
                  <a:lnTo>
                    <a:pt x="1357" y="305"/>
                  </a:lnTo>
                  <a:lnTo>
                    <a:pt x="1440" y="222"/>
                  </a:lnTo>
                  <a:lnTo>
                    <a:pt x="1495" y="111"/>
                  </a:lnTo>
                  <a:lnTo>
                    <a:pt x="1329" y="194"/>
                  </a:lnTo>
                  <a:lnTo>
                    <a:pt x="1135" y="278"/>
                  </a:lnTo>
                  <a:lnTo>
                    <a:pt x="942" y="333"/>
                  </a:lnTo>
                  <a:lnTo>
                    <a:pt x="748" y="361"/>
                  </a:lnTo>
                  <a:lnTo>
                    <a:pt x="637" y="361"/>
                  </a:lnTo>
                  <a:lnTo>
                    <a:pt x="554" y="333"/>
                  </a:lnTo>
                  <a:lnTo>
                    <a:pt x="388" y="250"/>
                  </a:lnTo>
                  <a:lnTo>
                    <a:pt x="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94"/>
            <p:cNvSpPr/>
            <p:nvPr/>
          </p:nvSpPr>
          <p:spPr>
            <a:xfrm>
              <a:off x="2731300" y="503900"/>
              <a:ext cx="91375" cy="222200"/>
            </a:xfrm>
            <a:custGeom>
              <a:avLst/>
              <a:gdLst/>
              <a:ahLst/>
              <a:cxnLst/>
              <a:rect l="l" t="t" r="r" b="b"/>
              <a:pathLst>
                <a:path w="3655" h="8888" extrusionOk="0">
                  <a:moveTo>
                    <a:pt x="997" y="0"/>
                  </a:moveTo>
                  <a:lnTo>
                    <a:pt x="941" y="28"/>
                  </a:lnTo>
                  <a:lnTo>
                    <a:pt x="941" y="83"/>
                  </a:lnTo>
                  <a:lnTo>
                    <a:pt x="1163" y="914"/>
                  </a:lnTo>
                  <a:lnTo>
                    <a:pt x="1440" y="1744"/>
                  </a:lnTo>
                  <a:lnTo>
                    <a:pt x="1993" y="3378"/>
                  </a:lnTo>
                  <a:lnTo>
                    <a:pt x="2575" y="5011"/>
                  </a:lnTo>
                  <a:lnTo>
                    <a:pt x="2852" y="5842"/>
                  </a:lnTo>
                  <a:lnTo>
                    <a:pt x="3101" y="6672"/>
                  </a:lnTo>
                  <a:lnTo>
                    <a:pt x="2796" y="6617"/>
                  </a:lnTo>
                  <a:lnTo>
                    <a:pt x="2492" y="6589"/>
                  </a:lnTo>
                  <a:lnTo>
                    <a:pt x="2187" y="6562"/>
                  </a:lnTo>
                  <a:lnTo>
                    <a:pt x="1883" y="6589"/>
                  </a:lnTo>
                  <a:lnTo>
                    <a:pt x="1883" y="6672"/>
                  </a:lnTo>
                  <a:lnTo>
                    <a:pt x="1938" y="6866"/>
                  </a:lnTo>
                  <a:lnTo>
                    <a:pt x="2132" y="7447"/>
                  </a:lnTo>
                  <a:lnTo>
                    <a:pt x="2326" y="8057"/>
                  </a:lnTo>
                  <a:lnTo>
                    <a:pt x="2409" y="8416"/>
                  </a:lnTo>
                  <a:lnTo>
                    <a:pt x="2132" y="8444"/>
                  </a:lnTo>
                  <a:lnTo>
                    <a:pt x="1827" y="8472"/>
                  </a:lnTo>
                  <a:lnTo>
                    <a:pt x="1523" y="8472"/>
                  </a:lnTo>
                  <a:lnTo>
                    <a:pt x="1246" y="8444"/>
                  </a:lnTo>
                  <a:lnTo>
                    <a:pt x="941" y="8416"/>
                  </a:lnTo>
                  <a:lnTo>
                    <a:pt x="637" y="8333"/>
                  </a:lnTo>
                  <a:lnTo>
                    <a:pt x="360" y="8250"/>
                  </a:lnTo>
                  <a:lnTo>
                    <a:pt x="83" y="8140"/>
                  </a:lnTo>
                  <a:lnTo>
                    <a:pt x="55" y="8112"/>
                  </a:lnTo>
                  <a:lnTo>
                    <a:pt x="0" y="8140"/>
                  </a:lnTo>
                  <a:lnTo>
                    <a:pt x="0" y="8167"/>
                  </a:lnTo>
                  <a:lnTo>
                    <a:pt x="28" y="8195"/>
                  </a:lnTo>
                  <a:lnTo>
                    <a:pt x="277" y="8416"/>
                  </a:lnTo>
                  <a:lnTo>
                    <a:pt x="581" y="8610"/>
                  </a:lnTo>
                  <a:lnTo>
                    <a:pt x="886" y="8749"/>
                  </a:lnTo>
                  <a:lnTo>
                    <a:pt x="1218" y="8832"/>
                  </a:lnTo>
                  <a:lnTo>
                    <a:pt x="1550" y="8887"/>
                  </a:lnTo>
                  <a:lnTo>
                    <a:pt x="1883" y="8887"/>
                  </a:lnTo>
                  <a:lnTo>
                    <a:pt x="2215" y="8832"/>
                  </a:lnTo>
                  <a:lnTo>
                    <a:pt x="2547" y="8749"/>
                  </a:lnTo>
                  <a:lnTo>
                    <a:pt x="2741" y="8666"/>
                  </a:lnTo>
                  <a:lnTo>
                    <a:pt x="2796" y="8638"/>
                  </a:lnTo>
                  <a:lnTo>
                    <a:pt x="2824" y="8610"/>
                  </a:lnTo>
                  <a:lnTo>
                    <a:pt x="2630" y="7807"/>
                  </a:lnTo>
                  <a:lnTo>
                    <a:pt x="2409" y="7032"/>
                  </a:lnTo>
                  <a:lnTo>
                    <a:pt x="2713" y="7088"/>
                  </a:lnTo>
                  <a:lnTo>
                    <a:pt x="3156" y="7143"/>
                  </a:lnTo>
                  <a:lnTo>
                    <a:pt x="3378" y="7171"/>
                  </a:lnTo>
                  <a:lnTo>
                    <a:pt x="3544" y="7143"/>
                  </a:lnTo>
                  <a:lnTo>
                    <a:pt x="3655" y="7088"/>
                  </a:lnTo>
                  <a:lnTo>
                    <a:pt x="3655" y="7060"/>
                  </a:lnTo>
                  <a:lnTo>
                    <a:pt x="3655" y="7032"/>
                  </a:lnTo>
                  <a:lnTo>
                    <a:pt x="3405" y="6119"/>
                  </a:lnTo>
                  <a:lnTo>
                    <a:pt x="3129" y="5233"/>
                  </a:lnTo>
                  <a:lnTo>
                    <a:pt x="2852" y="4347"/>
                  </a:lnTo>
                  <a:lnTo>
                    <a:pt x="2519" y="3461"/>
                  </a:lnTo>
                  <a:lnTo>
                    <a:pt x="2187" y="2575"/>
                  </a:lnTo>
                  <a:lnTo>
                    <a:pt x="1827" y="1717"/>
                  </a:lnTo>
                  <a:lnTo>
                    <a:pt x="1467" y="858"/>
                  </a:lnTo>
                  <a:lnTo>
                    <a:pt x="1052" y="28"/>
                  </a:lnTo>
                  <a:lnTo>
                    <a:pt x="9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94"/>
            <p:cNvSpPr/>
            <p:nvPr/>
          </p:nvSpPr>
          <p:spPr>
            <a:xfrm>
              <a:off x="2731300" y="706000"/>
              <a:ext cx="60925" cy="44325"/>
            </a:xfrm>
            <a:custGeom>
              <a:avLst/>
              <a:gdLst/>
              <a:ahLst/>
              <a:cxnLst/>
              <a:rect l="l" t="t" r="r" b="b"/>
              <a:pathLst>
                <a:path w="2437" h="1773" extrusionOk="0">
                  <a:moveTo>
                    <a:pt x="55" y="0"/>
                  </a:moveTo>
                  <a:lnTo>
                    <a:pt x="0" y="388"/>
                  </a:lnTo>
                  <a:lnTo>
                    <a:pt x="0" y="775"/>
                  </a:lnTo>
                  <a:lnTo>
                    <a:pt x="0" y="969"/>
                  </a:lnTo>
                  <a:lnTo>
                    <a:pt x="28" y="1135"/>
                  </a:lnTo>
                  <a:lnTo>
                    <a:pt x="83" y="1301"/>
                  </a:lnTo>
                  <a:lnTo>
                    <a:pt x="166" y="1468"/>
                  </a:lnTo>
                  <a:lnTo>
                    <a:pt x="277" y="1578"/>
                  </a:lnTo>
                  <a:lnTo>
                    <a:pt x="415" y="1689"/>
                  </a:lnTo>
                  <a:lnTo>
                    <a:pt x="581" y="1744"/>
                  </a:lnTo>
                  <a:lnTo>
                    <a:pt x="775" y="1772"/>
                  </a:lnTo>
                  <a:lnTo>
                    <a:pt x="997" y="1744"/>
                  </a:lnTo>
                  <a:lnTo>
                    <a:pt x="1191" y="1689"/>
                  </a:lnTo>
                  <a:lnTo>
                    <a:pt x="1384" y="1606"/>
                  </a:lnTo>
                  <a:lnTo>
                    <a:pt x="1578" y="1495"/>
                  </a:lnTo>
                  <a:lnTo>
                    <a:pt x="1855" y="1246"/>
                  </a:lnTo>
                  <a:lnTo>
                    <a:pt x="2076" y="942"/>
                  </a:lnTo>
                  <a:lnTo>
                    <a:pt x="2270" y="609"/>
                  </a:lnTo>
                  <a:lnTo>
                    <a:pt x="2436" y="277"/>
                  </a:lnTo>
                  <a:lnTo>
                    <a:pt x="2436" y="277"/>
                  </a:lnTo>
                  <a:lnTo>
                    <a:pt x="2132" y="305"/>
                  </a:lnTo>
                  <a:lnTo>
                    <a:pt x="1827" y="332"/>
                  </a:lnTo>
                  <a:lnTo>
                    <a:pt x="1218" y="332"/>
                  </a:lnTo>
                  <a:lnTo>
                    <a:pt x="914" y="277"/>
                  </a:lnTo>
                  <a:lnTo>
                    <a:pt x="637" y="222"/>
                  </a:lnTo>
                  <a:lnTo>
                    <a:pt x="332" y="111"/>
                  </a:lnTo>
                  <a:lnTo>
                    <a:pt x="5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94"/>
            <p:cNvSpPr/>
            <p:nvPr/>
          </p:nvSpPr>
          <p:spPr>
            <a:xfrm>
              <a:off x="2729900" y="724675"/>
              <a:ext cx="39475" cy="25650"/>
            </a:xfrm>
            <a:custGeom>
              <a:avLst/>
              <a:gdLst/>
              <a:ahLst/>
              <a:cxnLst/>
              <a:rect l="l" t="t" r="r" b="b"/>
              <a:pathLst>
                <a:path w="1579" h="1026" extrusionOk="0">
                  <a:moveTo>
                    <a:pt x="222" y="1"/>
                  </a:moveTo>
                  <a:lnTo>
                    <a:pt x="1" y="28"/>
                  </a:lnTo>
                  <a:lnTo>
                    <a:pt x="1" y="222"/>
                  </a:lnTo>
                  <a:lnTo>
                    <a:pt x="56" y="388"/>
                  </a:lnTo>
                  <a:lnTo>
                    <a:pt x="84" y="554"/>
                  </a:lnTo>
                  <a:lnTo>
                    <a:pt x="167" y="721"/>
                  </a:lnTo>
                  <a:lnTo>
                    <a:pt x="278" y="831"/>
                  </a:lnTo>
                  <a:lnTo>
                    <a:pt x="416" y="942"/>
                  </a:lnTo>
                  <a:lnTo>
                    <a:pt x="582" y="997"/>
                  </a:lnTo>
                  <a:lnTo>
                    <a:pt x="804" y="1025"/>
                  </a:lnTo>
                  <a:lnTo>
                    <a:pt x="997" y="997"/>
                  </a:lnTo>
                  <a:lnTo>
                    <a:pt x="1219" y="942"/>
                  </a:lnTo>
                  <a:lnTo>
                    <a:pt x="1413" y="859"/>
                  </a:lnTo>
                  <a:lnTo>
                    <a:pt x="1579" y="748"/>
                  </a:lnTo>
                  <a:lnTo>
                    <a:pt x="1440" y="554"/>
                  </a:lnTo>
                  <a:lnTo>
                    <a:pt x="1302" y="361"/>
                  </a:lnTo>
                  <a:lnTo>
                    <a:pt x="1108" y="222"/>
                  </a:lnTo>
                  <a:lnTo>
                    <a:pt x="914" y="112"/>
                  </a:lnTo>
                  <a:lnTo>
                    <a:pt x="693" y="28"/>
                  </a:lnTo>
                  <a:lnTo>
                    <a:pt x="471" y="1"/>
                  </a:lnTo>
                  <a:close/>
                </a:path>
              </a:pathLst>
            </a:custGeom>
            <a:solidFill>
              <a:srgbClr val="FFA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94"/>
            <p:cNvSpPr/>
            <p:nvPr/>
          </p:nvSpPr>
          <p:spPr>
            <a:xfrm>
              <a:off x="2307700" y="238125"/>
              <a:ext cx="550275" cy="465125"/>
            </a:xfrm>
            <a:custGeom>
              <a:avLst/>
              <a:gdLst/>
              <a:ahLst/>
              <a:cxnLst/>
              <a:rect l="l" t="t" r="r" b="b"/>
              <a:pathLst>
                <a:path w="22011" h="18605" extrusionOk="0">
                  <a:moveTo>
                    <a:pt x="13594" y="0"/>
                  </a:moveTo>
                  <a:lnTo>
                    <a:pt x="13096" y="55"/>
                  </a:lnTo>
                  <a:lnTo>
                    <a:pt x="12625" y="111"/>
                  </a:lnTo>
                  <a:lnTo>
                    <a:pt x="12155" y="194"/>
                  </a:lnTo>
                  <a:lnTo>
                    <a:pt x="11684" y="277"/>
                  </a:lnTo>
                  <a:lnTo>
                    <a:pt x="11213" y="415"/>
                  </a:lnTo>
                  <a:lnTo>
                    <a:pt x="10743" y="554"/>
                  </a:lnTo>
                  <a:lnTo>
                    <a:pt x="10272" y="720"/>
                  </a:lnTo>
                  <a:lnTo>
                    <a:pt x="9386" y="1080"/>
                  </a:lnTo>
                  <a:lnTo>
                    <a:pt x="8528" y="1467"/>
                  </a:lnTo>
                  <a:lnTo>
                    <a:pt x="7697" y="1910"/>
                  </a:lnTo>
                  <a:lnTo>
                    <a:pt x="6950" y="2381"/>
                  </a:lnTo>
                  <a:lnTo>
                    <a:pt x="6258" y="2879"/>
                  </a:lnTo>
                  <a:lnTo>
                    <a:pt x="5649" y="3350"/>
                  </a:lnTo>
                  <a:lnTo>
                    <a:pt x="5122" y="3821"/>
                  </a:lnTo>
                  <a:lnTo>
                    <a:pt x="4680" y="4264"/>
                  </a:lnTo>
                  <a:lnTo>
                    <a:pt x="4320" y="4651"/>
                  </a:lnTo>
                  <a:lnTo>
                    <a:pt x="4237" y="4707"/>
                  </a:lnTo>
                  <a:lnTo>
                    <a:pt x="3960" y="4817"/>
                  </a:lnTo>
                  <a:lnTo>
                    <a:pt x="3572" y="5066"/>
                  </a:lnTo>
                  <a:lnTo>
                    <a:pt x="3323" y="5233"/>
                  </a:lnTo>
                  <a:lnTo>
                    <a:pt x="3046" y="5426"/>
                  </a:lnTo>
                  <a:lnTo>
                    <a:pt x="2769" y="5675"/>
                  </a:lnTo>
                  <a:lnTo>
                    <a:pt x="2465" y="5980"/>
                  </a:lnTo>
                  <a:lnTo>
                    <a:pt x="2132" y="6312"/>
                  </a:lnTo>
                  <a:lnTo>
                    <a:pt x="1800" y="6700"/>
                  </a:lnTo>
                  <a:lnTo>
                    <a:pt x="1468" y="7170"/>
                  </a:lnTo>
                  <a:lnTo>
                    <a:pt x="1136" y="7669"/>
                  </a:lnTo>
                  <a:lnTo>
                    <a:pt x="776" y="8223"/>
                  </a:lnTo>
                  <a:lnTo>
                    <a:pt x="444" y="8859"/>
                  </a:lnTo>
                  <a:lnTo>
                    <a:pt x="305" y="9192"/>
                  </a:lnTo>
                  <a:lnTo>
                    <a:pt x="167" y="9551"/>
                  </a:lnTo>
                  <a:lnTo>
                    <a:pt x="84" y="9911"/>
                  </a:lnTo>
                  <a:lnTo>
                    <a:pt x="28" y="10299"/>
                  </a:lnTo>
                  <a:lnTo>
                    <a:pt x="1" y="10687"/>
                  </a:lnTo>
                  <a:lnTo>
                    <a:pt x="1" y="11102"/>
                  </a:lnTo>
                  <a:lnTo>
                    <a:pt x="1" y="11489"/>
                  </a:lnTo>
                  <a:lnTo>
                    <a:pt x="56" y="11905"/>
                  </a:lnTo>
                  <a:lnTo>
                    <a:pt x="111" y="12320"/>
                  </a:lnTo>
                  <a:lnTo>
                    <a:pt x="195" y="12735"/>
                  </a:lnTo>
                  <a:lnTo>
                    <a:pt x="305" y="13151"/>
                  </a:lnTo>
                  <a:lnTo>
                    <a:pt x="416" y="13566"/>
                  </a:lnTo>
                  <a:lnTo>
                    <a:pt x="721" y="14396"/>
                  </a:lnTo>
                  <a:lnTo>
                    <a:pt x="1053" y="15172"/>
                  </a:lnTo>
                  <a:lnTo>
                    <a:pt x="1413" y="15891"/>
                  </a:lnTo>
                  <a:lnTo>
                    <a:pt x="1828" y="16583"/>
                  </a:lnTo>
                  <a:lnTo>
                    <a:pt x="2216" y="17193"/>
                  </a:lnTo>
                  <a:lnTo>
                    <a:pt x="2631" y="17691"/>
                  </a:lnTo>
                  <a:lnTo>
                    <a:pt x="3018" y="18106"/>
                  </a:lnTo>
                  <a:lnTo>
                    <a:pt x="3212" y="18272"/>
                  </a:lnTo>
                  <a:lnTo>
                    <a:pt x="3406" y="18411"/>
                  </a:lnTo>
                  <a:lnTo>
                    <a:pt x="3572" y="18521"/>
                  </a:lnTo>
                  <a:lnTo>
                    <a:pt x="3738" y="18577"/>
                  </a:lnTo>
                  <a:lnTo>
                    <a:pt x="3877" y="18605"/>
                  </a:lnTo>
                  <a:lnTo>
                    <a:pt x="4015" y="18605"/>
                  </a:lnTo>
                  <a:lnTo>
                    <a:pt x="4126" y="18549"/>
                  </a:lnTo>
                  <a:lnTo>
                    <a:pt x="4237" y="18494"/>
                  </a:lnTo>
                  <a:lnTo>
                    <a:pt x="4513" y="18328"/>
                  </a:lnTo>
                  <a:lnTo>
                    <a:pt x="4818" y="18078"/>
                  </a:lnTo>
                  <a:lnTo>
                    <a:pt x="5095" y="17746"/>
                  </a:lnTo>
                  <a:lnTo>
                    <a:pt x="5399" y="17331"/>
                  </a:lnTo>
                  <a:lnTo>
                    <a:pt x="5704" y="16860"/>
                  </a:lnTo>
                  <a:lnTo>
                    <a:pt x="6008" y="16307"/>
                  </a:lnTo>
                  <a:lnTo>
                    <a:pt x="6285" y="15670"/>
                  </a:lnTo>
                  <a:lnTo>
                    <a:pt x="6534" y="14978"/>
                  </a:lnTo>
                  <a:lnTo>
                    <a:pt x="6728" y="14230"/>
                  </a:lnTo>
                  <a:lnTo>
                    <a:pt x="6922" y="13427"/>
                  </a:lnTo>
                  <a:lnTo>
                    <a:pt x="7060" y="12541"/>
                  </a:lnTo>
                  <a:lnTo>
                    <a:pt x="7144" y="11628"/>
                  </a:lnTo>
                  <a:lnTo>
                    <a:pt x="7144" y="11296"/>
                  </a:lnTo>
                  <a:lnTo>
                    <a:pt x="7199" y="12375"/>
                  </a:lnTo>
                  <a:lnTo>
                    <a:pt x="7227" y="13400"/>
                  </a:lnTo>
                  <a:lnTo>
                    <a:pt x="7199" y="14203"/>
                  </a:lnTo>
                  <a:lnTo>
                    <a:pt x="7171" y="14507"/>
                  </a:lnTo>
                  <a:lnTo>
                    <a:pt x="7116" y="14729"/>
                  </a:lnTo>
                  <a:lnTo>
                    <a:pt x="7088" y="14839"/>
                  </a:lnTo>
                  <a:lnTo>
                    <a:pt x="7088" y="14867"/>
                  </a:lnTo>
                  <a:lnTo>
                    <a:pt x="7116" y="14867"/>
                  </a:lnTo>
                  <a:lnTo>
                    <a:pt x="7144" y="14812"/>
                  </a:lnTo>
                  <a:lnTo>
                    <a:pt x="7227" y="14673"/>
                  </a:lnTo>
                  <a:lnTo>
                    <a:pt x="7448" y="14147"/>
                  </a:lnTo>
                  <a:lnTo>
                    <a:pt x="7559" y="13787"/>
                  </a:lnTo>
                  <a:lnTo>
                    <a:pt x="7670" y="13344"/>
                  </a:lnTo>
                  <a:lnTo>
                    <a:pt x="7780" y="12846"/>
                  </a:lnTo>
                  <a:lnTo>
                    <a:pt x="7891" y="12292"/>
                  </a:lnTo>
                  <a:lnTo>
                    <a:pt x="8002" y="11656"/>
                  </a:lnTo>
                  <a:lnTo>
                    <a:pt x="8057" y="10991"/>
                  </a:lnTo>
                  <a:lnTo>
                    <a:pt x="8085" y="10244"/>
                  </a:lnTo>
                  <a:lnTo>
                    <a:pt x="8085" y="9468"/>
                  </a:lnTo>
                  <a:lnTo>
                    <a:pt x="8029" y="8638"/>
                  </a:lnTo>
                  <a:lnTo>
                    <a:pt x="7946" y="7780"/>
                  </a:lnTo>
                  <a:lnTo>
                    <a:pt x="8583" y="8084"/>
                  </a:lnTo>
                  <a:lnTo>
                    <a:pt x="9220" y="8361"/>
                  </a:lnTo>
                  <a:lnTo>
                    <a:pt x="9884" y="8610"/>
                  </a:lnTo>
                  <a:lnTo>
                    <a:pt x="10549" y="8832"/>
                  </a:lnTo>
                  <a:lnTo>
                    <a:pt x="11213" y="9025"/>
                  </a:lnTo>
                  <a:lnTo>
                    <a:pt x="11905" y="9219"/>
                  </a:lnTo>
                  <a:lnTo>
                    <a:pt x="12570" y="9385"/>
                  </a:lnTo>
                  <a:lnTo>
                    <a:pt x="13262" y="9524"/>
                  </a:lnTo>
                  <a:lnTo>
                    <a:pt x="14093" y="9579"/>
                  </a:lnTo>
                  <a:lnTo>
                    <a:pt x="14840" y="9607"/>
                  </a:lnTo>
                  <a:lnTo>
                    <a:pt x="15477" y="9607"/>
                  </a:lnTo>
                  <a:lnTo>
                    <a:pt x="16030" y="9579"/>
                  </a:lnTo>
                  <a:lnTo>
                    <a:pt x="16473" y="9524"/>
                  </a:lnTo>
                  <a:lnTo>
                    <a:pt x="16806" y="9468"/>
                  </a:lnTo>
                  <a:lnTo>
                    <a:pt x="17027" y="9413"/>
                  </a:lnTo>
                  <a:lnTo>
                    <a:pt x="17110" y="9330"/>
                  </a:lnTo>
                  <a:lnTo>
                    <a:pt x="17110" y="9302"/>
                  </a:lnTo>
                  <a:lnTo>
                    <a:pt x="16999" y="9247"/>
                  </a:lnTo>
                  <a:lnTo>
                    <a:pt x="16640" y="9136"/>
                  </a:lnTo>
                  <a:lnTo>
                    <a:pt x="15366" y="8804"/>
                  </a:lnTo>
                  <a:lnTo>
                    <a:pt x="14619" y="8610"/>
                  </a:lnTo>
                  <a:lnTo>
                    <a:pt x="13871" y="8361"/>
                  </a:lnTo>
                  <a:lnTo>
                    <a:pt x="13511" y="8223"/>
                  </a:lnTo>
                  <a:lnTo>
                    <a:pt x="13207" y="8084"/>
                  </a:lnTo>
                  <a:lnTo>
                    <a:pt x="12930" y="7918"/>
                  </a:lnTo>
                  <a:lnTo>
                    <a:pt x="12708" y="7752"/>
                  </a:lnTo>
                  <a:lnTo>
                    <a:pt x="13760" y="8029"/>
                  </a:lnTo>
                  <a:lnTo>
                    <a:pt x="14895" y="8306"/>
                  </a:lnTo>
                  <a:lnTo>
                    <a:pt x="16280" y="8638"/>
                  </a:lnTo>
                  <a:lnTo>
                    <a:pt x="17802" y="8915"/>
                  </a:lnTo>
                  <a:lnTo>
                    <a:pt x="18578" y="9053"/>
                  </a:lnTo>
                  <a:lnTo>
                    <a:pt x="19325" y="9164"/>
                  </a:lnTo>
                  <a:lnTo>
                    <a:pt x="20073" y="9247"/>
                  </a:lnTo>
                  <a:lnTo>
                    <a:pt x="20765" y="9302"/>
                  </a:lnTo>
                  <a:lnTo>
                    <a:pt x="21374" y="9330"/>
                  </a:lnTo>
                  <a:lnTo>
                    <a:pt x="21955" y="9302"/>
                  </a:lnTo>
                  <a:lnTo>
                    <a:pt x="21983" y="9302"/>
                  </a:lnTo>
                  <a:lnTo>
                    <a:pt x="22010" y="9247"/>
                  </a:lnTo>
                  <a:lnTo>
                    <a:pt x="22010" y="9025"/>
                  </a:lnTo>
                  <a:lnTo>
                    <a:pt x="22010" y="8693"/>
                  </a:lnTo>
                  <a:lnTo>
                    <a:pt x="21955" y="8250"/>
                  </a:lnTo>
                  <a:lnTo>
                    <a:pt x="21872" y="7697"/>
                  </a:lnTo>
                  <a:lnTo>
                    <a:pt x="21734" y="7087"/>
                  </a:lnTo>
                  <a:lnTo>
                    <a:pt x="21540" y="6423"/>
                  </a:lnTo>
                  <a:lnTo>
                    <a:pt x="21291" y="5731"/>
                  </a:lnTo>
                  <a:lnTo>
                    <a:pt x="20986" y="4983"/>
                  </a:lnTo>
                  <a:lnTo>
                    <a:pt x="20626" y="4264"/>
                  </a:lnTo>
                  <a:lnTo>
                    <a:pt x="20405" y="3876"/>
                  </a:lnTo>
                  <a:lnTo>
                    <a:pt x="20183" y="3516"/>
                  </a:lnTo>
                  <a:lnTo>
                    <a:pt x="19934" y="3156"/>
                  </a:lnTo>
                  <a:lnTo>
                    <a:pt x="19685" y="2824"/>
                  </a:lnTo>
                  <a:lnTo>
                    <a:pt x="19408" y="2492"/>
                  </a:lnTo>
                  <a:lnTo>
                    <a:pt x="19104" y="2159"/>
                  </a:lnTo>
                  <a:lnTo>
                    <a:pt x="18771" y="1827"/>
                  </a:lnTo>
                  <a:lnTo>
                    <a:pt x="18439" y="1550"/>
                  </a:lnTo>
                  <a:lnTo>
                    <a:pt x="18079" y="1274"/>
                  </a:lnTo>
                  <a:lnTo>
                    <a:pt x="17692" y="1024"/>
                  </a:lnTo>
                  <a:lnTo>
                    <a:pt x="17276" y="775"/>
                  </a:lnTo>
                  <a:lnTo>
                    <a:pt x="16833" y="581"/>
                  </a:lnTo>
                  <a:lnTo>
                    <a:pt x="16390" y="388"/>
                  </a:lnTo>
                  <a:lnTo>
                    <a:pt x="15947" y="249"/>
                  </a:lnTo>
                  <a:lnTo>
                    <a:pt x="15477" y="138"/>
                  </a:lnTo>
                  <a:lnTo>
                    <a:pt x="15006" y="55"/>
                  </a:lnTo>
                  <a:lnTo>
                    <a:pt x="14535" y="28"/>
                  </a:lnTo>
                  <a:lnTo>
                    <a:pt x="140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94"/>
            <p:cNvSpPr/>
            <p:nvPr/>
          </p:nvSpPr>
          <p:spPr>
            <a:xfrm>
              <a:off x="2794975" y="514275"/>
              <a:ext cx="114900" cy="166825"/>
            </a:xfrm>
            <a:custGeom>
              <a:avLst/>
              <a:gdLst/>
              <a:ahLst/>
              <a:cxnLst/>
              <a:rect l="l" t="t" r="r" b="b"/>
              <a:pathLst>
                <a:path w="4596" h="6673" extrusionOk="0">
                  <a:moveTo>
                    <a:pt x="2049" y="471"/>
                  </a:moveTo>
                  <a:lnTo>
                    <a:pt x="2243" y="499"/>
                  </a:lnTo>
                  <a:lnTo>
                    <a:pt x="2436" y="554"/>
                  </a:lnTo>
                  <a:lnTo>
                    <a:pt x="2603" y="637"/>
                  </a:lnTo>
                  <a:lnTo>
                    <a:pt x="2769" y="776"/>
                  </a:lnTo>
                  <a:lnTo>
                    <a:pt x="2935" y="886"/>
                  </a:lnTo>
                  <a:lnTo>
                    <a:pt x="3101" y="1052"/>
                  </a:lnTo>
                  <a:lnTo>
                    <a:pt x="3267" y="1246"/>
                  </a:lnTo>
                  <a:lnTo>
                    <a:pt x="3405" y="1440"/>
                  </a:lnTo>
                  <a:lnTo>
                    <a:pt x="3544" y="1662"/>
                  </a:lnTo>
                  <a:lnTo>
                    <a:pt x="3682" y="1883"/>
                  </a:lnTo>
                  <a:lnTo>
                    <a:pt x="3793" y="2132"/>
                  </a:lnTo>
                  <a:lnTo>
                    <a:pt x="3876" y="2409"/>
                  </a:lnTo>
                  <a:lnTo>
                    <a:pt x="3959" y="2686"/>
                  </a:lnTo>
                  <a:lnTo>
                    <a:pt x="4042" y="2963"/>
                  </a:lnTo>
                  <a:lnTo>
                    <a:pt x="4098" y="3267"/>
                  </a:lnTo>
                  <a:lnTo>
                    <a:pt x="4125" y="3544"/>
                  </a:lnTo>
                  <a:lnTo>
                    <a:pt x="4125" y="3849"/>
                  </a:lnTo>
                  <a:lnTo>
                    <a:pt x="4125" y="4126"/>
                  </a:lnTo>
                  <a:lnTo>
                    <a:pt x="4098" y="4375"/>
                  </a:lnTo>
                  <a:lnTo>
                    <a:pt x="4070" y="4652"/>
                  </a:lnTo>
                  <a:lnTo>
                    <a:pt x="4014" y="4873"/>
                  </a:lnTo>
                  <a:lnTo>
                    <a:pt x="3931" y="5122"/>
                  </a:lnTo>
                  <a:lnTo>
                    <a:pt x="3848" y="5316"/>
                  </a:lnTo>
                  <a:lnTo>
                    <a:pt x="3765" y="5510"/>
                  </a:lnTo>
                  <a:lnTo>
                    <a:pt x="3655" y="5676"/>
                  </a:lnTo>
                  <a:lnTo>
                    <a:pt x="3516" y="5842"/>
                  </a:lnTo>
                  <a:lnTo>
                    <a:pt x="3378" y="5980"/>
                  </a:lnTo>
                  <a:lnTo>
                    <a:pt x="3212" y="6064"/>
                  </a:lnTo>
                  <a:lnTo>
                    <a:pt x="3073" y="6147"/>
                  </a:lnTo>
                  <a:lnTo>
                    <a:pt x="2879" y="6202"/>
                  </a:lnTo>
                  <a:lnTo>
                    <a:pt x="2713" y="6230"/>
                  </a:lnTo>
                  <a:lnTo>
                    <a:pt x="2519" y="6230"/>
                  </a:lnTo>
                  <a:lnTo>
                    <a:pt x="2353" y="6174"/>
                  </a:lnTo>
                  <a:lnTo>
                    <a:pt x="2160" y="6119"/>
                  </a:lnTo>
                  <a:lnTo>
                    <a:pt x="1993" y="6036"/>
                  </a:lnTo>
                  <a:lnTo>
                    <a:pt x="1827" y="5897"/>
                  </a:lnTo>
                  <a:lnTo>
                    <a:pt x="1634" y="5787"/>
                  </a:lnTo>
                  <a:lnTo>
                    <a:pt x="1495" y="5621"/>
                  </a:lnTo>
                  <a:lnTo>
                    <a:pt x="1329" y="5427"/>
                  </a:lnTo>
                  <a:lnTo>
                    <a:pt x="1191" y="5233"/>
                  </a:lnTo>
                  <a:lnTo>
                    <a:pt x="1052" y="5011"/>
                  </a:lnTo>
                  <a:lnTo>
                    <a:pt x="914" y="4790"/>
                  </a:lnTo>
                  <a:lnTo>
                    <a:pt x="803" y="4541"/>
                  </a:lnTo>
                  <a:lnTo>
                    <a:pt x="692" y="4264"/>
                  </a:lnTo>
                  <a:lnTo>
                    <a:pt x="609" y="3987"/>
                  </a:lnTo>
                  <a:lnTo>
                    <a:pt x="554" y="3710"/>
                  </a:lnTo>
                  <a:lnTo>
                    <a:pt x="554" y="3655"/>
                  </a:lnTo>
                  <a:lnTo>
                    <a:pt x="498" y="3350"/>
                  </a:lnTo>
                  <a:lnTo>
                    <a:pt x="471" y="3074"/>
                  </a:lnTo>
                  <a:lnTo>
                    <a:pt x="471" y="2797"/>
                  </a:lnTo>
                  <a:lnTo>
                    <a:pt x="471" y="2520"/>
                  </a:lnTo>
                  <a:lnTo>
                    <a:pt x="471" y="2243"/>
                  </a:lnTo>
                  <a:lnTo>
                    <a:pt x="526" y="1994"/>
                  </a:lnTo>
                  <a:lnTo>
                    <a:pt x="582" y="1772"/>
                  </a:lnTo>
                  <a:lnTo>
                    <a:pt x="637" y="1551"/>
                  </a:lnTo>
                  <a:lnTo>
                    <a:pt x="720" y="1329"/>
                  </a:lnTo>
                  <a:lnTo>
                    <a:pt x="831" y="1163"/>
                  </a:lnTo>
                  <a:lnTo>
                    <a:pt x="941" y="969"/>
                  </a:lnTo>
                  <a:lnTo>
                    <a:pt x="1052" y="831"/>
                  </a:lnTo>
                  <a:lnTo>
                    <a:pt x="1218" y="720"/>
                  </a:lnTo>
                  <a:lnTo>
                    <a:pt x="1357" y="610"/>
                  </a:lnTo>
                  <a:lnTo>
                    <a:pt x="1523" y="526"/>
                  </a:lnTo>
                  <a:lnTo>
                    <a:pt x="1689" y="471"/>
                  </a:lnTo>
                  <a:close/>
                  <a:moveTo>
                    <a:pt x="1827" y="0"/>
                  </a:moveTo>
                  <a:lnTo>
                    <a:pt x="1606" y="28"/>
                  </a:lnTo>
                  <a:lnTo>
                    <a:pt x="1384" y="111"/>
                  </a:lnTo>
                  <a:lnTo>
                    <a:pt x="1191" y="194"/>
                  </a:lnTo>
                  <a:lnTo>
                    <a:pt x="997" y="333"/>
                  </a:lnTo>
                  <a:lnTo>
                    <a:pt x="803" y="499"/>
                  </a:lnTo>
                  <a:lnTo>
                    <a:pt x="637" y="665"/>
                  </a:lnTo>
                  <a:lnTo>
                    <a:pt x="498" y="859"/>
                  </a:lnTo>
                  <a:lnTo>
                    <a:pt x="388" y="1080"/>
                  </a:lnTo>
                  <a:lnTo>
                    <a:pt x="277" y="1329"/>
                  </a:lnTo>
                  <a:lnTo>
                    <a:pt x="166" y="1606"/>
                  </a:lnTo>
                  <a:lnTo>
                    <a:pt x="111" y="1883"/>
                  </a:lnTo>
                  <a:lnTo>
                    <a:pt x="55" y="2160"/>
                  </a:lnTo>
                  <a:lnTo>
                    <a:pt x="0" y="2464"/>
                  </a:lnTo>
                  <a:lnTo>
                    <a:pt x="0" y="2797"/>
                  </a:lnTo>
                  <a:lnTo>
                    <a:pt x="28" y="3129"/>
                  </a:lnTo>
                  <a:lnTo>
                    <a:pt x="55" y="3461"/>
                  </a:lnTo>
                  <a:lnTo>
                    <a:pt x="111" y="3793"/>
                  </a:lnTo>
                  <a:lnTo>
                    <a:pt x="194" y="4126"/>
                  </a:lnTo>
                  <a:lnTo>
                    <a:pt x="277" y="4430"/>
                  </a:lnTo>
                  <a:lnTo>
                    <a:pt x="415" y="4735"/>
                  </a:lnTo>
                  <a:lnTo>
                    <a:pt x="554" y="5039"/>
                  </a:lnTo>
                  <a:lnTo>
                    <a:pt x="692" y="5288"/>
                  </a:lnTo>
                  <a:lnTo>
                    <a:pt x="858" y="5565"/>
                  </a:lnTo>
                  <a:lnTo>
                    <a:pt x="1052" y="5787"/>
                  </a:lnTo>
                  <a:lnTo>
                    <a:pt x="1246" y="5980"/>
                  </a:lnTo>
                  <a:lnTo>
                    <a:pt x="1440" y="6174"/>
                  </a:lnTo>
                  <a:lnTo>
                    <a:pt x="1634" y="6340"/>
                  </a:lnTo>
                  <a:lnTo>
                    <a:pt x="1855" y="6479"/>
                  </a:lnTo>
                  <a:lnTo>
                    <a:pt x="2077" y="6562"/>
                  </a:lnTo>
                  <a:lnTo>
                    <a:pt x="2298" y="6645"/>
                  </a:lnTo>
                  <a:lnTo>
                    <a:pt x="2519" y="6673"/>
                  </a:lnTo>
                  <a:lnTo>
                    <a:pt x="2741" y="6673"/>
                  </a:lnTo>
                  <a:lnTo>
                    <a:pt x="2990" y="6645"/>
                  </a:lnTo>
                  <a:lnTo>
                    <a:pt x="3212" y="6590"/>
                  </a:lnTo>
                  <a:lnTo>
                    <a:pt x="3405" y="6479"/>
                  </a:lnTo>
                  <a:lnTo>
                    <a:pt x="3599" y="6340"/>
                  </a:lnTo>
                  <a:lnTo>
                    <a:pt x="3793" y="6202"/>
                  </a:lnTo>
                  <a:lnTo>
                    <a:pt x="3931" y="6008"/>
                  </a:lnTo>
                  <a:lnTo>
                    <a:pt x="4098" y="5814"/>
                  </a:lnTo>
                  <a:lnTo>
                    <a:pt x="4208" y="5593"/>
                  </a:lnTo>
                  <a:lnTo>
                    <a:pt x="4319" y="5344"/>
                  </a:lnTo>
                  <a:lnTo>
                    <a:pt x="4430" y="5067"/>
                  </a:lnTo>
                  <a:lnTo>
                    <a:pt x="4485" y="4790"/>
                  </a:lnTo>
                  <a:lnTo>
                    <a:pt x="4541" y="4513"/>
                  </a:lnTo>
                  <a:lnTo>
                    <a:pt x="4568" y="4209"/>
                  </a:lnTo>
                  <a:lnTo>
                    <a:pt x="4596" y="3876"/>
                  </a:lnTo>
                  <a:lnTo>
                    <a:pt x="4568" y="3572"/>
                  </a:lnTo>
                  <a:lnTo>
                    <a:pt x="4541" y="3212"/>
                  </a:lnTo>
                  <a:lnTo>
                    <a:pt x="4485" y="2880"/>
                  </a:lnTo>
                  <a:lnTo>
                    <a:pt x="4402" y="2547"/>
                  </a:lnTo>
                  <a:lnTo>
                    <a:pt x="4291" y="2215"/>
                  </a:lnTo>
                  <a:lnTo>
                    <a:pt x="4181" y="1911"/>
                  </a:lnTo>
                  <a:lnTo>
                    <a:pt x="4042" y="1634"/>
                  </a:lnTo>
                  <a:lnTo>
                    <a:pt x="3904" y="1357"/>
                  </a:lnTo>
                  <a:lnTo>
                    <a:pt x="3738" y="1108"/>
                  </a:lnTo>
                  <a:lnTo>
                    <a:pt x="3544" y="886"/>
                  </a:lnTo>
                  <a:lnTo>
                    <a:pt x="3350" y="665"/>
                  </a:lnTo>
                  <a:lnTo>
                    <a:pt x="3156" y="499"/>
                  </a:lnTo>
                  <a:lnTo>
                    <a:pt x="2962" y="333"/>
                  </a:lnTo>
                  <a:lnTo>
                    <a:pt x="2741" y="194"/>
                  </a:lnTo>
                  <a:lnTo>
                    <a:pt x="2519" y="111"/>
                  </a:lnTo>
                  <a:lnTo>
                    <a:pt x="2298" y="28"/>
                  </a:lnTo>
                  <a:lnTo>
                    <a:pt x="2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94"/>
            <p:cNvSpPr/>
            <p:nvPr/>
          </p:nvSpPr>
          <p:spPr>
            <a:xfrm>
              <a:off x="2589400" y="561350"/>
              <a:ext cx="157825" cy="157825"/>
            </a:xfrm>
            <a:custGeom>
              <a:avLst/>
              <a:gdLst/>
              <a:ahLst/>
              <a:cxnLst/>
              <a:rect l="l" t="t" r="r" b="b"/>
              <a:pathLst>
                <a:path w="6313" h="6313" extrusionOk="0">
                  <a:moveTo>
                    <a:pt x="3018" y="28"/>
                  </a:moveTo>
                  <a:lnTo>
                    <a:pt x="3295" y="55"/>
                  </a:lnTo>
                  <a:lnTo>
                    <a:pt x="3544" y="83"/>
                  </a:lnTo>
                  <a:lnTo>
                    <a:pt x="3766" y="138"/>
                  </a:lnTo>
                  <a:lnTo>
                    <a:pt x="4015" y="222"/>
                  </a:lnTo>
                  <a:lnTo>
                    <a:pt x="4236" y="305"/>
                  </a:lnTo>
                  <a:lnTo>
                    <a:pt x="4458" y="415"/>
                  </a:lnTo>
                  <a:lnTo>
                    <a:pt x="4652" y="554"/>
                  </a:lnTo>
                  <a:lnTo>
                    <a:pt x="4846" y="720"/>
                  </a:lnTo>
                  <a:lnTo>
                    <a:pt x="5039" y="886"/>
                  </a:lnTo>
                  <a:lnTo>
                    <a:pt x="5178" y="1080"/>
                  </a:lnTo>
                  <a:lnTo>
                    <a:pt x="5344" y="1274"/>
                  </a:lnTo>
                  <a:lnTo>
                    <a:pt x="5455" y="1495"/>
                  </a:lnTo>
                  <a:lnTo>
                    <a:pt x="5565" y="1744"/>
                  </a:lnTo>
                  <a:lnTo>
                    <a:pt x="5648" y="1966"/>
                  </a:lnTo>
                  <a:lnTo>
                    <a:pt x="5731" y="2243"/>
                  </a:lnTo>
                  <a:lnTo>
                    <a:pt x="5759" y="2519"/>
                  </a:lnTo>
                  <a:lnTo>
                    <a:pt x="5759" y="2796"/>
                  </a:lnTo>
                  <a:lnTo>
                    <a:pt x="5731" y="3045"/>
                  </a:lnTo>
                  <a:lnTo>
                    <a:pt x="5704" y="3295"/>
                  </a:lnTo>
                  <a:lnTo>
                    <a:pt x="5648" y="3571"/>
                  </a:lnTo>
                  <a:lnTo>
                    <a:pt x="5538" y="3793"/>
                  </a:lnTo>
                  <a:lnTo>
                    <a:pt x="5427" y="4042"/>
                  </a:lnTo>
                  <a:lnTo>
                    <a:pt x="5288" y="4264"/>
                  </a:lnTo>
                  <a:lnTo>
                    <a:pt x="5150" y="4457"/>
                  </a:lnTo>
                  <a:lnTo>
                    <a:pt x="4956" y="4651"/>
                  </a:lnTo>
                  <a:lnTo>
                    <a:pt x="4762" y="4817"/>
                  </a:lnTo>
                  <a:lnTo>
                    <a:pt x="4569" y="4983"/>
                  </a:lnTo>
                  <a:lnTo>
                    <a:pt x="4320" y="5122"/>
                  </a:lnTo>
                  <a:lnTo>
                    <a:pt x="4070" y="5233"/>
                  </a:lnTo>
                  <a:lnTo>
                    <a:pt x="3821" y="5343"/>
                  </a:lnTo>
                  <a:lnTo>
                    <a:pt x="3544" y="5399"/>
                  </a:lnTo>
                  <a:lnTo>
                    <a:pt x="3295" y="5426"/>
                  </a:lnTo>
                  <a:lnTo>
                    <a:pt x="2741" y="5426"/>
                  </a:lnTo>
                  <a:lnTo>
                    <a:pt x="2492" y="5371"/>
                  </a:lnTo>
                  <a:lnTo>
                    <a:pt x="2243" y="5316"/>
                  </a:lnTo>
                  <a:lnTo>
                    <a:pt x="1994" y="5233"/>
                  </a:lnTo>
                  <a:lnTo>
                    <a:pt x="1772" y="5094"/>
                  </a:lnTo>
                  <a:lnTo>
                    <a:pt x="1551" y="4983"/>
                  </a:lnTo>
                  <a:lnTo>
                    <a:pt x="1330" y="4817"/>
                  </a:lnTo>
                  <a:lnTo>
                    <a:pt x="1136" y="4651"/>
                  </a:lnTo>
                  <a:lnTo>
                    <a:pt x="970" y="4457"/>
                  </a:lnTo>
                  <a:lnTo>
                    <a:pt x="803" y="4236"/>
                  </a:lnTo>
                  <a:lnTo>
                    <a:pt x="665" y="4014"/>
                  </a:lnTo>
                  <a:lnTo>
                    <a:pt x="554" y="3765"/>
                  </a:lnTo>
                  <a:lnTo>
                    <a:pt x="471" y="3488"/>
                  </a:lnTo>
                  <a:lnTo>
                    <a:pt x="416" y="3212"/>
                  </a:lnTo>
                  <a:lnTo>
                    <a:pt x="388" y="2935"/>
                  </a:lnTo>
                  <a:lnTo>
                    <a:pt x="388" y="2658"/>
                  </a:lnTo>
                  <a:lnTo>
                    <a:pt x="416" y="2381"/>
                  </a:lnTo>
                  <a:lnTo>
                    <a:pt x="471" y="2104"/>
                  </a:lnTo>
                  <a:lnTo>
                    <a:pt x="554" y="1855"/>
                  </a:lnTo>
                  <a:lnTo>
                    <a:pt x="665" y="1606"/>
                  </a:lnTo>
                  <a:lnTo>
                    <a:pt x="803" y="1384"/>
                  </a:lnTo>
                  <a:lnTo>
                    <a:pt x="942" y="1135"/>
                  </a:lnTo>
                  <a:lnTo>
                    <a:pt x="1108" y="941"/>
                  </a:lnTo>
                  <a:lnTo>
                    <a:pt x="1302" y="748"/>
                  </a:lnTo>
                  <a:lnTo>
                    <a:pt x="1523" y="581"/>
                  </a:lnTo>
                  <a:lnTo>
                    <a:pt x="1745" y="415"/>
                  </a:lnTo>
                  <a:lnTo>
                    <a:pt x="1994" y="277"/>
                  </a:lnTo>
                  <a:lnTo>
                    <a:pt x="2243" y="166"/>
                  </a:lnTo>
                  <a:lnTo>
                    <a:pt x="2520" y="83"/>
                  </a:lnTo>
                  <a:lnTo>
                    <a:pt x="2769" y="55"/>
                  </a:lnTo>
                  <a:lnTo>
                    <a:pt x="3018" y="28"/>
                  </a:lnTo>
                  <a:close/>
                  <a:moveTo>
                    <a:pt x="3046" y="0"/>
                  </a:moveTo>
                  <a:lnTo>
                    <a:pt x="2714" y="28"/>
                  </a:lnTo>
                  <a:lnTo>
                    <a:pt x="2409" y="83"/>
                  </a:lnTo>
                  <a:lnTo>
                    <a:pt x="2105" y="166"/>
                  </a:lnTo>
                  <a:lnTo>
                    <a:pt x="1828" y="305"/>
                  </a:lnTo>
                  <a:lnTo>
                    <a:pt x="1551" y="443"/>
                  </a:lnTo>
                  <a:lnTo>
                    <a:pt x="1274" y="609"/>
                  </a:lnTo>
                  <a:lnTo>
                    <a:pt x="1053" y="803"/>
                  </a:lnTo>
                  <a:lnTo>
                    <a:pt x="831" y="1024"/>
                  </a:lnTo>
                  <a:lnTo>
                    <a:pt x="637" y="1246"/>
                  </a:lnTo>
                  <a:lnTo>
                    <a:pt x="471" y="1495"/>
                  </a:lnTo>
                  <a:lnTo>
                    <a:pt x="333" y="1772"/>
                  </a:lnTo>
                  <a:lnTo>
                    <a:pt x="194" y="2049"/>
                  </a:lnTo>
                  <a:lnTo>
                    <a:pt x="111" y="2326"/>
                  </a:lnTo>
                  <a:lnTo>
                    <a:pt x="28" y="2630"/>
                  </a:lnTo>
                  <a:lnTo>
                    <a:pt x="1" y="2962"/>
                  </a:lnTo>
                  <a:lnTo>
                    <a:pt x="1" y="3267"/>
                  </a:lnTo>
                  <a:lnTo>
                    <a:pt x="28" y="3599"/>
                  </a:lnTo>
                  <a:lnTo>
                    <a:pt x="111" y="3931"/>
                  </a:lnTo>
                  <a:lnTo>
                    <a:pt x="194" y="4236"/>
                  </a:lnTo>
                  <a:lnTo>
                    <a:pt x="333" y="4513"/>
                  </a:lnTo>
                  <a:lnTo>
                    <a:pt x="499" y="4790"/>
                  </a:lnTo>
                  <a:lnTo>
                    <a:pt x="665" y="5066"/>
                  </a:lnTo>
                  <a:lnTo>
                    <a:pt x="887" y="5288"/>
                  </a:lnTo>
                  <a:lnTo>
                    <a:pt x="1108" y="5509"/>
                  </a:lnTo>
                  <a:lnTo>
                    <a:pt x="1357" y="5703"/>
                  </a:lnTo>
                  <a:lnTo>
                    <a:pt x="1634" y="5869"/>
                  </a:lnTo>
                  <a:lnTo>
                    <a:pt x="1911" y="6008"/>
                  </a:lnTo>
                  <a:lnTo>
                    <a:pt x="2188" y="6146"/>
                  </a:lnTo>
                  <a:lnTo>
                    <a:pt x="2492" y="6229"/>
                  </a:lnTo>
                  <a:lnTo>
                    <a:pt x="2825" y="6285"/>
                  </a:lnTo>
                  <a:lnTo>
                    <a:pt x="3129" y="6312"/>
                  </a:lnTo>
                  <a:lnTo>
                    <a:pt x="3461" y="6285"/>
                  </a:lnTo>
                  <a:lnTo>
                    <a:pt x="3793" y="6257"/>
                  </a:lnTo>
                  <a:lnTo>
                    <a:pt x="4098" y="6174"/>
                  </a:lnTo>
                  <a:lnTo>
                    <a:pt x="4375" y="6091"/>
                  </a:lnTo>
                  <a:lnTo>
                    <a:pt x="4652" y="5952"/>
                  </a:lnTo>
                  <a:lnTo>
                    <a:pt x="4901" y="5786"/>
                  </a:lnTo>
                  <a:lnTo>
                    <a:pt x="5150" y="5620"/>
                  </a:lnTo>
                  <a:lnTo>
                    <a:pt x="5372" y="5426"/>
                  </a:lnTo>
                  <a:lnTo>
                    <a:pt x="5565" y="5205"/>
                  </a:lnTo>
                  <a:lnTo>
                    <a:pt x="5731" y="4983"/>
                  </a:lnTo>
                  <a:lnTo>
                    <a:pt x="5898" y="4734"/>
                  </a:lnTo>
                  <a:lnTo>
                    <a:pt x="6036" y="4485"/>
                  </a:lnTo>
                  <a:lnTo>
                    <a:pt x="6147" y="4208"/>
                  </a:lnTo>
                  <a:lnTo>
                    <a:pt x="6230" y="3931"/>
                  </a:lnTo>
                  <a:lnTo>
                    <a:pt x="6285" y="3627"/>
                  </a:lnTo>
                  <a:lnTo>
                    <a:pt x="6313" y="3350"/>
                  </a:lnTo>
                  <a:lnTo>
                    <a:pt x="6313" y="3045"/>
                  </a:lnTo>
                  <a:lnTo>
                    <a:pt x="6285" y="2741"/>
                  </a:lnTo>
                  <a:lnTo>
                    <a:pt x="6230" y="2409"/>
                  </a:lnTo>
                  <a:lnTo>
                    <a:pt x="6147" y="2104"/>
                  </a:lnTo>
                  <a:lnTo>
                    <a:pt x="6008" y="1827"/>
                  </a:lnTo>
                  <a:lnTo>
                    <a:pt x="5870" y="1550"/>
                  </a:lnTo>
                  <a:lnTo>
                    <a:pt x="5704" y="1301"/>
                  </a:lnTo>
                  <a:lnTo>
                    <a:pt x="5510" y="1052"/>
                  </a:lnTo>
                  <a:lnTo>
                    <a:pt x="5288" y="831"/>
                  </a:lnTo>
                  <a:lnTo>
                    <a:pt x="5067" y="637"/>
                  </a:lnTo>
                  <a:lnTo>
                    <a:pt x="4818" y="471"/>
                  </a:lnTo>
                  <a:lnTo>
                    <a:pt x="4541" y="332"/>
                  </a:lnTo>
                  <a:lnTo>
                    <a:pt x="4264" y="194"/>
                  </a:lnTo>
                  <a:lnTo>
                    <a:pt x="3987" y="111"/>
                  </a:lnTo>
                  <a:lnTo>
                    <a:pt x="3683" y="55"/>
                  </a:lnTo>
                  <a:lnTo>
                    <a:pt x="33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94"/>
            <p:cNvSpPr/>
            <p:nvPr/>
          </p:nvSpPr>
          <p:spPr>
            <a:xfrm>
              <a:off x="2733375" y="585575"/>
              <a:ext cx="70625" cy="27000"/>
            </a:xfrm>
            <a:custGeom>
              <a:avLst/>
              <a:gdLst/>
              <a:ahLst/>
              <a:cxnLst/>
              <a:rect l="l" t="t" r="r" b="b"/>
              <a:pathLst>
                <a:path w="2825" h="1080" extrusionOk="0">
                  <a:moveTo>
                    <a:pt x="2077" y="0"/>
                  </a:moveTo>
                  <a:lnTo>
                    <a:pt x="1661" y="55"/>
                  </a:lnTo>
                  <a:lnTo>
                    <a:pt x="1440" y="83"/>
                  </a:lnTo>
                  <a:lnTo>
                    <a:pt x="1191" y="138"/>
                  </a:lnTo>
                  <a:lnTo>
                    <a:pt x="914" y="249"/>
                  </a:lnTo>
                  <a:lnTo>
                    <a:pt x="609" y="360"/>
                  </a:lnTo>
                  <a:lnTo>
                    <a:pt x="305" y="498"/>
                  </a:lnTo>
                  <a:lnTo>
                    <a:pt x="0" y="692"/>
                  </a:lnTo>
                  <a:lnTo>
                    <a:pt x="222" y="1080"/>
                  </a:lnTo>
                  <a:lnTo>
                    <a:pt x="498" y="914"/>
                  </a:lnTo>
                  <a:lnTo>
                    <a:pt x="775" y="775"/>
                  </a:lnTo>
                  <a:lnTo>
                    <a:pt x="1246" y="609"/>
                  </a:lnTo>
                  <a:lnTo>
                    <a:pt x="1661" y="498"/>
                  </a:lnTo>
                  <a:lnTo>
                    <a:pt x="1993" y="471"/>
                  </a:lnTo>
                  <a:lnTo>
                    <a:pt x="2270" y="471"/>
                  </a:lnTo>
                  <a:lnTo>
                    <a:pt x="2464" y="498"/>
                  </a:lnTo>
                  <a:lnTo>
                    <a:pt x="2630" y="526"/>
                  </a:lnTo>
                  <a:lnTo>
                    <a:pt x="2824" y="138"/>
                  </a:lnTo>
                  <a:lnTo>
                    <a:pt x="2630" y="83"/>
                  </a:lnTo>
                  <a:lnTo>
                    <a:pt x="2409" y="28"/>
                  </a:lnTo>
                  <a:lnTo>
                    <a:pt x="20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94"/>
            <p:cNvSpPr/>
            <p:nvPr/>
          </p:nvSpPr>
          <p:spPr>
            <a:xfrm>
              <a:off x="2378300" y="630550"/>
              <a:ext cx="215975" cy="54700"/>
            </a:xfrm>
            <a:custGeom>
              <a:avLst/>
              <a:gdLst/>
              <a:ahLst/>
              <a:cxnLst/>
              <a:rect l="l" t="t" r="r" b="b"/>
              <a:pathLst>
                <a:path w="8639" h="2188" extrusionOk="0">
                  <a:moveTo>
                    <a:pt x="8638" y="1"/>
                  </a:moveTo>
                  <a:lnTo>
                    <a:pt x="5759" y="56"/>
                  </a:lnTo>
                  <a:lnTo>
                    <a:pt x="3766" y="111"/>
                  </a:lnTo>
                  <a:lnTo>
                    <a:pt x="3018" y="139"/>
                  </a:lnTo>
                  <a:lnTo>
                    <a:pt x="2548" y="194"/>
                  </a:lnTo>
                  <a:lnTo>
                    <a:pt x="2382" y="222"/>
                  </a:lnTo>
                  <a:lnTo>
                    <a:pt x="2215" y="277"/>
                  </a:lnTo>
                  <a:lnTo>
                    <a:pt x="1856" y="471"/>
                  </a:lnTo>
                  <a:lnTo>
                    <a:pt x="1440" y="720"/>
                  </a:lnTo>
                  <a:lnTo>
                    <a:pt x="1053" y="997"/>
                  </a:lnTo>
                  <a:lnTo>
                    <a:pt x="361" y="1551"/>
                  </a:lnTo>
                  <a:lnTo>
                    <a:pt x="1" y="1855"/>
                  </a:lnTo>
                  <a:lnTo>
                    <a:pt x="277" y="2188"/>
                  </a:lnTo>
                  <a:lnTo>
                    <a:pt x="803" y="1745"/>
                  </a:lnTo>
                  <a:lnTo>
                    <a:pt x="1357" y="1329"/>
                  </a:lnTo>
                  <a:lnTo>
                    <a:pt x="1966" y="970"/>
                  </a:lnTo>
                  <a:lnTo>
                    <a:pt x="2575" y="637"/>
                  </a:lnTo>
                  <a:lnTo>
                    <a:pt x="3434" y="610"/>
                  </a:lnTo>
                  <a:lnTo>
                    <a:pt x="4901" y="554"/>
                  </a:lnTo>
                  <a:lnTo>
                    <a:pt x="8638" y="471"/>
                  </a:lnTo>
                  <a:lnTo>
                    <a:pt x="86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94"/>
            <p:cNvSpPr/>
            <p:nvPr/>
          </p:nvSpPr>
          <p:spPr>
            <a:xfrm>
              <a:off x="2336775" y="658225"/>
              <a:ext cx="141225" cy="159225"/>
            </a:xfrm>
            <a:custGeom>
              <a:avLst/>
              <a:gdLst/>
              <a:ahLst/>
              <a:cxnLst/>
              <a:rect l="l" t="t" r="r" b="b"/>
              <a:pathLst>
                <a:path w="5649" h="6369" extrusionOk="0">
                  <a:moveTo>
                    <a:pt x="969" y="1"/>
                  </a:moveTo>
                  <a:lnTo>
                    <a:pt x="831" y="29"/>
                  </a:lnTo>
                  <a:lnTo>
                    <a:pt x="665" y="84"/>
                  </a:lnTo>
                  <a:lnTo>
                    <a:pt x="527" y="139"/>
                  </a:lnTo>
                  <a:lnTo>
                    <a:pt x="388" y="222"/>
                  </a:lnTo>
                  <a:lnTo>
                    <a:pt x="277" y="333"/>
                  </a:lnTo>
                  <a:lnTo>
                    <a:pt x="167" y="472"/>
                  </a:lnTo>
                  <a:lnTo>
                    <a:pt x="111" y="610"/>
                  </a:lnTo>
                  <a:lnTo>
                    <a:pt x="56" y="776"/>
                  </a:lnTo>
                  <a:lnTo>
                    <a:pt x="1" y="942"/>
                  </a:lnTo>
                  <a:lnTo>
                    <a:pt x="1" y="1136"/>
                  </a:lnTo>
                  <a:lnTo>
                    <a:pt x="1" y="1358"/>
                  </a:lnTo>
                  <a:lnTo>
                    <a:pt x="1" y="1551"/>
                  </a:lnTo>
                  <a:lnTo>
                    <a:pt x="84" y="2022"/>
                  </a:lnTo>
                  <a:lnTo>
                    <a:pt x="222" y="2493"/>
                  </a:lnTo>
                  <a:lnTo>
                    <a:pt x="416" y="2991"/>
                  </a:lnTo>
                  <a:lnTo>
                    <a:pt x="637" y="3517"/>
                  </a:lnTo>
                  <a:lnTo>
                    <a:pt x="914" y="3988"/>
                  </a:lnTo>
                  <a:lnTo>
                    <a:pt x="1219" y="4486"/>
                  </a:lnTo>
                  <a:lnTo>
                    <a:pt x="1551" y="4929"/>
                  </a:lnTo>
                  <a:lnTo>
                    <a:pt x="1911" y="5317"/>
                  </a:lnTo>
                  <a:lnTo>
                    <a:pt x="2271" y="5676"/>
                  </a:lnTo>
                  <a:lnTo>
                    <a:pt x="2631" y="5953"/>
                  </a:lnTo>
                  <a:lnTo>
                    <a:pt x="2824" y="6092"/>
                  </a:lnTo>
                  <a:lnTo>
                    <a:pt x="2991" y="6175"/>
                  </a:lnTo>
                  <a:lnTo>
                    <a:pt x="3184" y="6258"/>
                  </a:lnTo>
                  <a:lnTo>
                    <a:pt x="3350" y="6313"/>
                  </a:lnTo>
                  <a:lnTo>
                    <a:pt x="3544" y="6341"/>
                  </a:lnTo>
                  <a:lnTo>
                    <a:pt x="3710" y="6369"/>
                  </a:lnTo>
                  <a:lnTo>
                    <a:pt x="4070" y="6369"/>
                  </a:lnTo>
                  <a:lnTo>
                    <a:pt x="4264" y="6341"/>
                  </a:lnTo>
                  <a:lnTo>
                    <a:pt x="4430" y="6286"/>
                  </a:lnTo>
                  <a:lnTo>
                    <a:pt x="4596" y="6230"/>
                  </a:lnTo>
                  <a:lnTo>
                    <a:pt x="4735" y="6147"/>
                  </a:lnTo>
                  <a:lnTo>
                    <a:pt x="4901" y="6064"/>
                  </a:lnTo>
                  <a:lnTo>
                    <a:pt x="5039" y="5953"/>
                  </a:lnTo>
                  <a:lnTo>
                    <a:pt x="5150" y="5843"/>
                  </a:lnTo>
                  <a:lnTo>
                    <a:pt x="5288" y="5704"/>
                  </a:lnTo>
                  <a:lnTo>
                    <a:pt x="5399" y="5566"/>
                  </a:lnTo>
                  <a:lnTo>
                    <a:pt x="5482" y="5400"/>
                  </a:lnTo>
                  <a:lnTo>
                    <a:pt x="5565" y="5233"/>
                  </a:lnTo>
                  <a:lnTo>
                    <a:pt x="5621" y="5067"/>
                  </a:lnTo>
                  <a:lnTo>
                    <a:pt x="5648" y="4984"/>
                  </a:lnTo>
                  <a:lnTo>
                    <a:pt x="4624" y="2160"/>
                  </a:lnTo>
                  <a:lnTo>
                    <a:pt x="4153" y="1717"/>
                  </a:lnTo>
                  <a:lnTo>
                    <a:pt x="3655" y="1274"/>
                  </a:lnTo>
                  <a:lnTo>
                    <a:pt x="3350" y="1025"/>
                  </a:lnTo>
                  <a:lnTo>
                    <a:pt x="3018" y="804"/>
                  </a:lnTo>
                  <a:lnTo>
                    <a:pt x="2686" y="582"/>
                  </a:lnTo>
                  <a:lnTo>
                    <a:pt x="2354" y="389"/>
                  </a:lnTo>
                  <a:lnTo>
                    <a:pt x="1994" y="195"/>
                  </a:lnTo>
                  <a:lnTo>
                    <a:pt x="1634" y="84"/>
                  </a:lnTo>
                  <a:lnTo>
                    <a:pt x="1302" y="1"/>
                  </a:lnTo>
                  <a:close/>
                </a:path>
              </a:pathLst>
            </a:custGeom>
            <a:solidFill>
              <a:srgbClr val="F7A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94"/>
            <p:cNvSpPr/>
            <p:nvPr/>
          </p:nvSpPr>
          <p:spPr>
            <a:xfrm>
              <a:off x="2365150" y="695600"/>
              <a:ext cx="87225" cy="92775"/>
            </a:xfrm>
            <a:custGeom>
              <a:avLst/>
              <a:gdLst/>
              <a:ahLst/>
              <a:cxnLst/>
              <a:rect l="l" t="t" r="r" b="b"/>
              <a:pathLst>
                <a:path w="3489" h="3711" extrusionOk="0">
                  <a:moveTo>
                    <a:pt x="1" y="1"/>
                  </a:moveTo>
                  <a:lnTo>
                    <a:pt x="1" y="56"/>
                  </a:lnTo>
                  <a:lnTo>
                    <a:pt x="444" y="250"/>
                  </a:lnTo>
                  <a:lnTo>
                    <a:pt x="887" y="472"/>
                  </a:lnTo>
                  <a:lnTo>
                    <a:pt x="1302" y="721"/>
                  </a:lnTo>
                  <a:lnTo>
                    <a:pt x="1662" y="1025"/>
                  </a:lnTo>
                  <a:lnTo>
                    <a:pt x="1994" y="1358"/>
                  </a:lnTo>
                  <a:lnTo>
                    <a:pt x="2298" y="1745"/>
                  </a:lnTo>
                  <a:lnTo>
                    <a:pt x="2575" y="2133"/>
                  </a:lnTo>
                  <a:lnTo>
                    <a:pt x="2797" y="2576"/>
                  </a:lnTo>
                  <a:lnTo>
                    <a:pt x="2658" y="2437"/>
                  </a:lnTo>
                  <a:lnTo>
                    <a:pt x="2492" y="2327"/>
                  </a:lnTo>
                  <a:lnTo>
                    <a:pt x="2298" y="2243"/>
                  </a:lnTo>
                  <a:lnTo>
                    <a:pt x="2132" y="2216"/>
                  </a:lnTo>
                  <a:lnTo>
                    <a:pt x="1939" y="2188"/>
                  </a:lnTo>
                  <a:lnTo>
                    <a:pt x="1745" y="2243"/>
                  </a:lnTo>
                  <a:lnTo>
                    <a:pt x="1551" y="2299"/>
                  </a:lnTo>
                  <a:lnTo>
                    <a:pt x="1385" y="2410"/>
                  </a:lnTo>
                  <a:lnTo>
                    <a:pt x="1246" y="2520"/>
                  </a:lnTo>
                  <a:lnTo>
                    <a:pt x="1246" y="2603"/>
                  </a:lnTo>
                  <a:lnTo>
                    <a:pt x="1413" y="2520"/>
                  </a:lnTo>
                  <a:lnTo>
                    <a:pt x="1579" y="2493"/>
                  </a:lnTo>
                  <a:lnTo>
                    <a:pt x="1772" y="2465"/>
                  </a:lnTo>
                  <a:lnTo>
                    <a:pt x="1939" y="2493"/>
                  </a:lnTo>
                  <a:lnTo>
                    <a:pt x="2105" y="2520"/>
                  </a:lnTo>
                  <a:lnTo>
                    <a:pt x="2271" y="2603"/>
                  </a:lnTo>
                  <a:lnTo>
                    <a:pt x="2409" y="2686"/>
                  </a:lnTo>
                  <a:lnTo>
                    <a:pt x="2548" y="2797"/>
                  </a:lnTo>
                  <a:lnTo>
                    <a:pt x="2935" y="3212"/>
                  </a:lnTo>
                  <a:lnTo>
                    <a:pt x="3267" y="3655"/>
                  </a:lnTo>
                  <a:lnTo>
                    <a:pt x="3295" y="3711"/>
                  </a:lnTo>
                  <a:lnTo>
                    <a:pt x="3351" y="3711"/>
                  </a:lnTo>
                  <a:lnTo>
                    <a:pt x="3434" y="3683"/>
                  </a:lnTo>
                  <a:lnTo>
                    <a:pt x="3489" y="3628"/>
                  </a:lnTo>
                  <a:lnTo>
                    <a:pt x="3489" y="3600"/>
                  </a:lnTo>
                  <a:lnTo>
                    <a:pt x="3489" y="3545"/>
                  </a:lnTo>
                  <a:lnTo>
                    <a:pt x="3434" y="3268"/>
                  </a:lnTo>
                  <a:lnTo>
                    <a:pt x="3351" y="2936"/>
                  </a:lnTo>
                  <a:lnTo>
                    <a:pt x="3240" y="2631"/>
                  </a:lnTo>
                  <a:lnTo>
                    <a:pt x="3101" y="2327"/>
                  </a:lnTo>
                  <a:lnTo>
                    <a:pt x="2935" y="2022"/>
                  </a:lnTo>
                  <a:lnTo>
                    <a:pt x="2769" y="1717"/>
                  </a:lnTo>
                  <a:lnTo>
                    <a:pt x="2548" y="1441"/>
                  </a:lnTo>
                  <a:lnTo>
                    <a:pt x="2326" y="1164"/>
                  </a:lnTo>
                  <a:lnTo>
                    <a:pt x="2077" y="915"/>
                  </a:lnTo>
                  <a:lnTo>
                    <a:pt x="1828" y="693"/>
                  </a:lnTo>
                  <a:lnTo>
                    <a:pt x="1551" y="472"/>
                  </a:lnTo>
                  <a:lnTo>
                    <a:pt x="1246" y="306"/>
                  </a:lnTo>
                  <a:lnTo>
                    <a:pt x="942" y="167"/>
                  </a:lnTo>
                  <a:lnTo>
                    <a:pt x="637" y="84"/>
                  </a:lnTo>
                  <a:lnTo>
                    <a:pt x="333" y="29"/>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94"/>
            <p:cNvSpPr/>
            <p:nvPr/>
          </p:nvSpPr>
          <p:spPr>
            <a:xfrm>
              <a:off x="2439900" y="995300"/>
              <a:ext cx="328800" cy="305950"/>
            </a:xfrm>
            <a:custGeom>
              <a:avLst/>
              <a:gdLst/>
              <a:ahLst/>
              <a:cxnLst/>
              <a:rect l="l" t="t" r="r" b="b"/>
              <a:pathLst>
                <a:path w="13152" h="12238" extrusionOk="0">
                  <a:moveTo>
                    <a:pt x="1911" y="1"/>
                  </a:moveTo>
                  <a:lnTo>
                    <a:pt x="1" y="2326"/>
                  </a:lnTo>
                  <a:lnTo>
                    <a:pt x="1246" y="3932"/>
                  </a:lnTo>
                  <a:lnTo>
                    <a:pt x="3987" y="7476"/>
                  </a:lnTo>
                  <a:lnTo>
                    <a:pt x="5427" y="9331"/>
                  </a:lnTo>
                  <a:lnTo>
                    <a:pt x="6700" y="10881"/>
                  </a:lnTo>
                  <a:lnTo>
                    <a:pt x="7586" y="11933"/>
                  </a:lnTo>
                  <a:lnTo>
                    <a:pt x="7836" y="12182"/>
                  </a:lnTo>
                  <a:lnTo>
                    <a:pt x="7891" y="12238"/>
                  </a:lnTo>
                  <a:lnTo>
                    <a:pt x="7919" y="12238"/>
                  </a:lnTo>
                  <a:lnTo>
                    <a:pt x="7919" y="12210"/>
                  </a:lnTo>
                  <a:lnTo>
                    <a:pt x="9275" y="7060"/>
                  </a:lnTo>
                  <a:lnTo>
                    <a:pt x="13151" y="9718"/>
                  </a:lnTo>
                  <a:lnTo>
                    <a:pt x="11462" y="2299"/>
                  </a:lnTo>
                  <a:lnTo>
                    <a:pt x="9967" y="111"/>
                  </a:lnTo>
                  <a:lnTo>
                    <a:pt x="8805" y="6008"/>
                  </a:lnTo>
                  <a:lnTo>
                    <a:pt x="191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94"/>
            <p:cNvSpPr/>
            <p:nvPr/>
          </p:nvSpPr>
          <p:spPr>
            <a:xfrm>
              <a:off x="2435750" y="1052750"/>
              <a:ext cx="339850" cy="258875"/>
            </a:xfrm>
            <a:custGeom>
              <a:avLst/>
              <a:gdLst/>
              <a:ahLst/>
              <a:cxnLst/>
              <a:rect l="l" t="t" r="r" b="b"/>
              <a:pathLst>
                <a:path w="13594" h="10355" extrusionOk="0">
                  <a:moveTo>
                    <a:pt x="28" y="1"/>
                  </a:moveTo>
                  <a:lnTo>
                    <a:pt x="0" y="28"/>
                  </a:lnTo>
                  <a:lnTo>
                    <a:pt x="0" y="84"/>
                  </a:lnTo>
                  <a:lnTo>
                    <a:pt x="4513" y="5870"/>
                  </a:lnTo>
                  <a:lnTo>
                    <a:pt x="6977" y="8998"/>
                  </a:lnTo>
                  <a:lnTo>
                    <a:pt x="7780" y="9995"/>
                  </a:lnTo>
                  <a:lnTo>
                    <a:pt x="8112" y="10355"/>
                  </a:lnTo>
                  <a:lnTo>
                    <a:pt x="8500" y="9026"/>
                  </a:lnTo>
                  <a:lnTo>
                    <a:pt x="8860" y="7669"/>
                  </a:lnTo>
                  <a:lnTo>
                    <a:pt x="9192" y="6285"/>
                  </a:lnTo>
                  <a:lnTo>
                    <a:pt x="9497" y="4901"/>
                  </a:lnTo>
                  <a:lnTo>
                    <a:pt x="10493" y="5676"/>
                  </a:lnTo>
                  <a:lnTo>
                    <a:pt x="11490" y="6396"/>
                  </a:lnTo>
                  <a:lnTo>
                    <a:pt x="12542" y="7088"/>
                  </a:lnTo>
                  <a:lnTo>
                    <a:pt x="13594" y="7752"/>
                  </a:lnTo>
                  <a:lnTo>
                    <a:pt x="13456" y="7088"/>
                  </a:lnTo>
                  <a:lnTo>
                    <a:pt x="13262" y="6147"/>
                  </a:lnTo>
                  <a:lnTo>
                    <a:pt x="12708" y="3877"/>
                  </a:lnTo>
                  <a:lnTo>
                    <a:pt x="12127" y="1606"/>
                  </a:lnTo>
                  <a:lnTo>
                    <a:pt x="11877" y="693"/>
                  </a:lnTo>
                  <a:lnTo>
                    <a:pt x="11684" y="56"/>
                  </a:lnTo>
                  <a:lnTo>
                    <a:pt x="11684" y="28"/>
                  </a:lnTo>
                  <a:lnTo>
                    <a:pt x="11656" y="1"/>
                  </a:lnTo>
                  <a:lnTo>
                    <a:pt x="11601" y="28"/>
                  </a:lnTo>
                  <a:lnTo>
                    <a:pt x="11601" y="56"/>
                  </a:lnTo>
                  <a:lnTo>
                    <a:pt x="11684" y="665"/>
                  </a:lnTo>
                  <a:lnTo>
                    <a:pt x="11850" y="1496"/>
                  </a:lnTo>
                  <a:lnTo>
                    <a:pt x="12293" y="3544"/>
                  </a:lnTo>
                  <a:lnTo>
                    <a:pt x="12736" y="5565"/>
                  </a:lnTo>
                  <a:lnTo>
                    <a:pt x="13013" y="7005"/>
                  </a:lnTo>
                  <a:lnTo>
                    <a:pt x="11158" y="5815"/>
                  </a:lnTo>
                  <a:lnTo>
                    <a:pt x="9967" y="5067"/>
                  </a:lnTo>
                  <a:lnTo>
                    <a:pt x="9580" y="4818"/>
                  </a:lnTo>
                  <a:lnTo>
                    <a:pt x="9441" y="4735"/>
                  </a:lnTo>
                  <a:lnTo>
                    <a:pt x="9275" y="5178"/>
                  </a:lnTo>
                  <a:lnTo>
                    <a:pt x="9081" y="5842"/>
                  </a:lnTo>
                  <a:lnTo>
                    <a:pt x="8611" y="7420"/>
                  </a:lnTo>
                  <a:lnTo>
                    <a:pt x="8223" y="8888"/>
                  </a:lnTo>
                  <a:lnTo>
                    <a:pt x="8029" y="9663"/>
                  </a:lnTo>
                  <a:lnTo>
                    <a:pt x="7365" y="8860"/>
                  </a:lnTo>
                  <a:lnTo>
                    <a:pt x="6423" y="7725"/>
                  </a:lnTo>
                  <a:lnTo>
                    <a:pt x="4126" y="4790"/>
                  </a:lnTo>
                  <a:lnTo>
                    <a:pt x="2935" y="3295"/>
                  </a:lnTo>
                  <a:lnTo>
                    <a:pt x="1800" y="1911"/>
                  </a:lnTo>
                  <a:lnTo>
                    <a:pt x="831" y="776"/>
                  </a:lnTo>
                  <a:lnTo>
                    <a:pt x="416" y="333"/>
                  </a:lnTo>
                  <a:lnTo>
                    <a:pt x="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6" name="Google Shape;3396;p94"/>
          <p:cNvSpPr/>
          <p:nvPr/>
        </p:nvSpPr>
        <p:spPr>
          <a:xfrm>
            <a:off x="46101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nextslide">
                  <a:extLst>
                    <a:ext uri="{A12FA001-AC4F-418D-AE19-62706E023703}">
                      <ahyp:hlinkClr xmlns:ahyp="http://schemas.microsoft.com/office/drawing/2018/hyperlinkcolor" val="tx"/>
                    </a:ext>
                  </a:extLst>
                </a:hlinkClick>
              </a:rPr>
              <a:t>&gt;&gt;</a:t>
            </a:r>
            <a:endParaRPr b="1">
              <a:solidFill>
                <a:schemeClr val="dk1"/>
              </a:solidFill>
              <a:latin typeface="Krona One"/>
              <a:ea typeface="Krona One"/>
              <a:cs typeface="Krona One"/>
              <a:sym typeface="Krona One"/>
            </a:endParaRPr>
          </a:p>
        </p:txBody>
      </p:sp>
      <p:sp>
        <p:nvSpPr>
          <p:cNvPr id="3397" name="Google Shape;3397;p94"/>
          <p:cNvSpPr/>
          <p:nvPr/>
        </p:nvSpPr>
        <p:spPr>
          <a:xfrm>
            <a:off x="4076700" y="4708525"/>
            <a:ext cx="457200" cy="330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uFill>
                  <a:noFill/>
                </a:uFill>
                <a:latin typeface="Krona One"/>
                <a:ea typeface="Krona One"/>
                <a:cs typeface="Krona One"/>
                <a:sym typeface="Krona One"/>
                <a:hlinkClick r:id="" action="ppaction://hlinkshowjump?jump=previousslide">
                  <a:extLst>
                    <a:ext uri="{A12FA001-AC4F-418D-AE19-62706E023703}">
                      <ahyp:hlinkClr xmlns:ahyp="http://schemas.microsoft.com/office/drawing/2018/hyperlinkcolor" val="tx"/>
                    </a:ext>
                  </a:extLst>
                </a:hlinkClick>
              </a:rPr>
              <a:t>&lt;&lt;</a:t>
            </a:r>
            <a:endParaRPr b="1">
              <a:solidFill>
                <a:schemeClr val="dk1"/>
              </a:solidFill>
              <a:latin typeface="Krona One"/>
              <a:ea typeface="Krona One"/>
              <a:cs typeface="Krona One"/>
              <a:sym typeface="Krona On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308"/>
                                        </p:tgtEl>
                                        <p:attrNameLst>
                                          <p:attrName>style.visibility</p:attrName>
                                        </p:attrNameLst>
                                      </p:cBhvr>
                                      <p:to>
                                        <p:strVal val="visible"/>
                                      </p:to>
                                    </p:set>
                                    <p:animEffect transition="in" filter="fade">
                                      <p:cBhvr>
                                        <p:cTn id="7" dur="1000"/>
                                        <p:tgtEl>
                                          <p:spTgt spid="3308"/>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3306"/>
                                        </p:tgtEl>
                                        <p:attrNameLst>
                                          <p:attrName>style.visibility</p:attrName>
                                        </p:attrNameLst>
                                      </p:cBhvr>
                                      <p:to>
                                        <p:strVal val="visible"/>
                                      </p:to>
                                    </p:set>
                                    <p:animEffect transition="in" filter="fade">
                                      <p:cBhvr>
                                        <p:cTn id="11" dur="1000"/>
                                        <p:tgtEl>
                                          <p:spTgt spid="3306"/>
                                        </p:tgtEl>
                                      </p:cBhvr>
                                    </p:animEffect>
                                  </p:childTnLst>
                                </p:cTn>
                              </p:par>
                            </p:childTnLst>
                          </p:cTn>
                        </p:par>
                        <p:par>
                          <p:cTn id="12" fill="hold">
                            <p:stCondLst>
                              <p:cond delay="2000"/>
                            </p:stCondLst>
                            <p:childTnLst>
                              <p:par>
                                <p:cTn id="13" presetID="2" presetClass="entr" presetSubtype="8" fill="hold" nodeType="afterEffect">
                                  <p:stCondLst>
                                    <p:cond delay="0"/>
                                  </p:stCondLst>
                                  <p:childTnLst>
                                    <p:set>
                                      <p:cBhvr>
                                        <p:cTn id="14" dur="1" fill="hold">
                                          <p:stCondLst>
                                            <p:cond delay="0"/>
                                          </p:stCondLst>
                                        </p:cTn>
                                        <p:tgtEl>
                                          <p:spTgt spid="3310"/>
                                        </p:tgtEl>
                                        <p:attrNameLst>
                                          <p:attrName>style.visibility</p:attrName>
                                        </p:attrNameLst>
                                      </p:cBhvr>
                                      <p:to>
                                        <p:strVal val="visible"/>
                                      </p:to>
                                    </p:set>
                                    <p:anim calcmode="lin" valueType="num">
                                      <p:cBhvr additive="base">
                                        <p:cTn id="15" dur="1000"/>
                                        <p:tgtEl>
                                          <p:spTgt spid="331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oduct Launch Marketing Plan XL by Slidesgo">
  <a:themeElements>
    <a:clrScheme name="Simple Light">
      <a:dk1>
        <a:srgbClr val="211E33"/>
      </a:dk1>
      <a:lt1>
        <a:srgbClr val="FFFFFF"/>
      </a:lt1>
      <a:dk2>
        <a:srgbClr val="F8F8F8"/>
      </a:dk2>
      <a:lt2>
        <a:srgbClr val="D8DDE1"/>
      </a:lt2>
      <a:accent1>
        <a:srgbClr val="9E9E9E"/>
      </a:accent1>
      <a:accent2>
        <a:srgbClr val="FFF100"/>
      </a:accent2>
      <a:accent3>
        <a:srgbClr val="FFF438"/>
      </a:accent3>
      <a:accent4>
        <a:srgbClr val="FFF65C"/>
      </a:accent4>
      <a:accent5>
        <a:srgbClr val="FFF997"/>
      </a:accent5>
      <a:accent6>
        <a:srgbClr val="0C0B16"/>
      </a:accent6>
      <a:hlink>
        <a:srgbClr val="211E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1010</TotalTime>
  <Words>329</Words>
  <Application>Microsoft Office PowerPoint</Application>
  <PresentationFormat>On-screen Show (16:9)</PresentationFormat>
  <Paragraphs>97</Paragraphs>
  <Slides>19</Slides>
  <Notes>19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NSimSun</vt:lpstr>
      <vt:lpstr>Roboto Condensed Light</vt:lpstr>
      <vt:lpstr>Krona One</vt:lpstr>
      <vt:lpstr>Arial</vt:lpstr>
      <vt:lpstr>Open Sans</vt:lpstr>
      <vt:lpstr>Product Launch Marketing Plan XL by Slidesgo</vt:lpstr>
      <vt:lpstr>WebGL based product marketing </vt:lpstr>
      <vt:lpstr>Hema Shri</vt:lpstr>
      <vt:lpstr>Introduction</vt:lpstr>
      <vt:lpstr>Introduction</vt:lpstr>
      <vt:lpstr>Goal</vt:lpstr>
      <vt:lpstr>Goals</vt:lpstr>
      <vt:lpstr>Strategy</vt:lpstr>
      <vt:lpstr>Strategy</vt:lpstr>
      <vt:lpstr>Initiative</vt:lpstr>
      <vt:lpstr>INITIATIVE</vt:lpstr>
      <vt:lpstr>Technologies used</vt:lpstr>
      <vt:lpstr>Our products</vt:lpstr>
      <vt:lpstr>PowerPoint Presentation</vt:lpstr>
      <vt:lpstr>VR HEADSET</vt:lpstr>
      <vt:lpstr>Product 2</vt:lpstr>
      <vt:lpstr>Mac book pro</vt:lpstr>
      <vt:lpstr>Final Deliverable</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WebGL based product </dc:title>
  <cp:lastModifiedBy>Hema Shri Jammu</cp:lastModifiedBy>
  <cp:revision>14</cp:revision>
  <dcterms:modified xsi:type="dcterms:W3CDTF">2023-07-06T05:02:27Z</dcterms:modified>
</cp:coreProperties>
</file>